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5143500" type="screen16x9"/>
  <p:notesSz cx="6858000" cy="9144000"/>
  <p:embeddedFontLst>
    <p:embeddedFont>
      <p:font typeface="Poppins" pitchFamily="2" charset="0"/>
      <p:regular r:id="rId37"/>
      <p:bold r:id="rId38"/>
      <p:italic r:id="rId39"/>
      <p:boldItalic r:id="rId40"/>
    </p:embeddedFont>
    <p:embeddedFont>
      <p:font typeface="Poppins Light" pitchFamily="2" charset="0"/>
      <p:regular r:id="rId41"/>
      <p:bold r:id="rId42"/>
      <p:italic r:id="rId43"/>
      <p:boldItalic r:id="rId44"/>
    </p:embeddedFont>
    <p:embeddedFont>
      <p:font typeface="Poppins SemiBold" panose="020B050204050402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9AA0A6"/>
          </p15:clr>
        </p15:guide>
        <p15:guide id="2" orient="horz" pos="2901">
          <p15:clr>
            <a:srgbClr val="9AA0A6"/>
          </p15:clr>
        </p15:guide>
        <p15:guide id="3" pos="456">
          <p15:clr>
            <a:srgbClr val="9AA0A6"/>
          </p15:clr>
        </p15:guide>
        <p15:guide id="4" pos="5304">
          <p15:clr>
            <a:srgbClr val="9AA0A6"/>
          </p15:clr>
        </p15:guide>
        <p15:guide id="5" pos="4122">
          <p15:clr>
            <a:srgbClr val="9AA0A6"/>
          </p15:clr>
        </p15:guide>
        <p15:guide id="6" pos="1638">
          <p15:clr>
            <a:srgbClr val="9AA0A6"/>
          </p15:clr>
        </p15:guide>
        <p15:guide id="7" orient="horz" pos="257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pos="2880"/>
        <p:guide orient="horz" pos="2901"/>
        <p:guide pos="456"/>
        <p:guide pos="5304"/>
        <p:guide pos="4122"/>
        <p:guide pos="1638"/>
        <p:guide orient="horz" pos="2571"/>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font" Target="fonts/font3.fntdata"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font" Target="fonts/font6.fntdata" /><Relationship Id="rId47" Type="http://schemas.openxmlformats.org/officeDocument/2006/relationships/font" Target="fonts/font11.fntdata" /><Relationship Id="rId50"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font" Target="fonts/font2.fntdata" /><Relationship Id="rId46" Type="http://schemas.openxmlformats.org/officeDocument/2006/relationships/font" Target="fonts/font10.fntdata"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font" Target="fonts/font5.fntdata"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font" Target="fonts/font1.fntdata" /><Relationship Id="rId40" Type="http://schemas.openxmlformats.org/officeDocument/2006/relationships/font" Target="fonts/font4.fntdata" /><Relationship Id="rId45" Type="http://schemas.openxmlformats.org/officeDocument/2006/relationships/font" Target="fonts/font9.fntdata"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notesMaster" Target="notesMasters/notesMaster1.xml" /><Relationship Id="rId49"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font" Target="fonts/font8.fntdata" /><Relationship Id="rId52"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font" Target="fonts/font7.fntdata" /><Relationship Id="rId48" Type="http://schemas.openxmlformats.org/officeDocument/2006/relationships/font" Target="fonts/font12.fntdata" /><Relationship Id="rId8" Type="http://schemas.openxmlformats.org/officeDocument/2006/relationships/slide" Target="slides/slide7.xml" /><Relationship Id="rId5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 /><Relationship Id="rId1" Type="http://schemas.openxmlformats.org/officeDocument/2006/relationships/notesMaster" Target="../notesMasters/notesMaster1.xml" /></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 /><Relationship Id="rId1" Type="http://schemas.openxmlformats.org/officeDocument/2006/relationships/notesMaster" Target="../notesMasters/notesMaster1.xml" /></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8"/>
        <p:cNvGrpSpPr/>
        <p:nvPr/>
      </p:nvGrpSpPr>
      <p:grpSpPr>
        <a:xfrm>
          <a:off x="0" y="0"/>
          <a:ext cx="0" cy="0"/>
          <a:chOff x="0" y="0"/>
          <a:chExt cx="0" cy="0"/>
        </a:xfrm>
      </p:grpSpPr>
      <p:sp>
        <p:nvSpPr>
          <p:cNvPr id="3559" name="Google Shape;355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60" name="Google Shape;35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5"/>
        <p:cNvGrpSpPr/>
        <p:nvPr/>
      </p:nvGrpSpPr>
      <p:grpSpPr>
        <a:xfrm>
          <a:off x="0" y="0"/>
          <a:ext cx="0" cy="0"/>
          <a:chOff x="0" y="0"/>
          <a:chExt cx="0" cy="0"/>
        </a:xfrm>
      </p:grpSpPr>
      <p:sp>
        <p:nvSpPr>
          <p:cNvPr id="3566" name="Google Shape;356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67" name="Google Shape;3567;p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1"/>
        <p:cNvGrpSpPr/>
        <p:nvPr/>
      </p:nvGrpSpPr>
      <p:grpSpPr>
        <a:xfrm>
          <a:off x="0" y="0"/>
          <a:ext cx="0" cy="0"/>
          <a:chOff x="0" y="0"/>
          <a:chExt cx="0" cy="0"/>
        </a:xfrm>
      </p:grpSpPr>
      <p:sp>
        <p:nvSpPr>
          <p:cNvPr id="3572" name="Google Shape;357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73" name="Google Shape;357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9"/>
        <p:cNvGrpSpPr/>
        <p:nvPr/>
      </p:nvGrpSpPr>
      <p:grpSpPr>
        <a:xfrm>
          <a:off x="0" y="0"/>
          <a:ext cx="0" cy="0"/>
          <a:chOff x="0" y="0"/>
          <a:chExt cx="0" cy="0"/>
        </a:xfrm>
      </p:grpSpPr>
      <p:sp>
        <p:nvSpPr>
          <p:cNvPr id="3610" name="Google Shape;361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11" name="Google Shape;361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6"/>
        <p:cNvGrpSpPr/>
        <p:nvPr/>
      </p:nvGrpSpPr>
      <p:grpSpPr>
        <a:xfrm>
          <a:off x="0" y="0"/>
          <a:ext cx="0" cy="0"/>
          <a:chOff x="0" y="0"/>
          <a:chExt cx="0" cy="0"/>
        </a:xfrm>
      </p:grpSpPr>
      <p:sp>
        <p:nvSpPr>
          <p:cNvPr id="3677" name="Google Shape;367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8" name="Google Shape;3678;p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2"/>
        <p:cNvGrpSpPr/>
        <p:nvPr/>
      </p:nvGrpSpPr>
      <p:grpSpPr>
        <a:xfrm>
          <a:off x="0" y="0"/>
          <a:ext cx="0" cy="0"/>
          <a:chOff x="0" y="0"/>
          <a:chExt cx="0" cy="0"/>
        </a:xfrm>
      </p:grpSpPr>
      <p:sp>
        <p:nvSpPr>
          <p:cNvPr id="3683" name="Google Shape;368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4" name="Google Shape;3684;p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8"/>
        <p:cNvGrpSpPr/>
        <p:nvPr/>
      </p:nvGrpSpPr>
      <p:grpSpPr>
        <a:xfrm>
          <a:off x="0" y="0"/>
          <a:ext cx="0" cy="0"/>
          <a:chOff x="0" y="0"/>
          <a:chExt cx="0" cy="0"/>
        </a:xfrm>
      </p:grpSpPr>
      <p:sp>
        <p:nvSpPr>
          <p:cNvPr id="3689" name="Google Shape;368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90" name="Google Shape;3690;p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4"/>
        <p:cNvGrpSpPr/>
        <p:nvPr/>
      </p:nvGrpSpPr>
      <p:grpSpPr>
        <a:xfrm>
          <a:off x="0" y="0"/>
          <a:ext cx="0" cy="0"/>
          <a:chOff x="0" y="0"/>
          <a:chExt cx="0" cy="0"/>
        </a:xfrm>
      </p:grpSpPr>
      <p:sp>
        <p:nvSpPr>
          <p:cNvPr id="3695" name="Google Shape;369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96" name="Google Shape;3696;p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0"/>
        <p:cNvGrpSpPr/>
        <p:nvPr/>
      </p:nvGrpSpPr>
      <p:grpSpPr>
        <a:xfrm>
          <a:off x="0" y="0"/>
          <a:ext cx="0" cy="0"/>
          <a:chOff x="0" y="0"/>
          <a:chExt cx="0" cy="0"/>
        </a:xfrm>
      </p:grpSpPr>
      <p:sp>
        <p:nvSpPr>
          <p:cNvPr id="3701" name="Google Shape;370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02" name="Google Shape;3702;p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6"/>
        <p:cNvGrpSpPr/>
        <p:nvPr/>
      </p:nvGrpSpPr>
      <p:grpSpPr>
        <a:xfrm>
          <a:off x="0" y="0"/>
          <a:ext cx="0" cy="0"/>
          <a:chOff x="0" y="0"/>
          <a:chExt cx="0" cy="0"/>
        </a:xfrm>
      </p:grpSpPr>
      <p:sp>
        <p:nvSpPr>
          <p:cNvPr id="3707" name="Google Shape;370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08" name="Google Shape;3708;p1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4"/>
        <p:cNvGrpSpPr/>
        <p:nvPr/>
      </p:nvGrpSpPr>
      <p:grpSpPr>
        <a:xfrm>
          <a:off x="0" y="0"/>
          <a:ext cx="0" cy="0"/>
          <a:chOff x="0" y="0"/>
          <a:chExt cx="0" cy="0"/>
        </a:xfrm>
      </p:grpSpPr>
      <p:sp>
        <p:nvSpPr>
          <p:cNvPr id="3715" name="Google Shape;371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16" name="Google Shape;3716;p1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1"/>
        <p:cNvGrpSpPr/>
        <p:nvPr/>
      </p:nvGrpSpPr>
      <p:grpSpPr>
        <a:xfrm>
          <a:off x="0" y="0"/>
          <a:ext cx="0" cy="0"/>
          <a:chOff x="0" y="0"/>
          <a:chExt cx="0" cy="0"/>
        </a:xfrm>
      </p:grpSpPr>
      <p:sp>
        <p:nvSpPr>
          <p:cNvPr id="3722" name="Google Shape;372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23" name="Google Shape;3723;p1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8"/>
        <p:cNvGrpSpPr/>
        <p:nvPr/>
      </p:nvGrpSpPr>
      <p:grpSpPr>
        <a:xfrm>
          <a:off x="0" y="0"/>
          <a:ext cx="0" cy="0"/>
          <a:chOff x="0" y="0"/>
          <a:chExt cx="0" cy="0"/>
        </a:xfrm>
      </p:grpSpPr>
      <p:sp>
        <p:nvSpPr>
          <p:cNvPr id="3729" name="Google Shape;3729;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30" name="Google Shape;3730;p1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6"/>
        <p:cNvGrpSpPr/>
        <p:nvPr/>
      </p:nvGrpSpPr>
      <p:grpSpPr>
        <a:xfrm>
          <a:off x="0" y="0"/>
          <a:ext cx="0" cy="0"/>
          <a:chOff x="0" y="0"/>
          <a:chExt cx="0" cy="0"/>
        </a:xfrm>
      </p:grpSpPr>
      <p:sp>
        <p:nvSpPr>
          <p:cNvPr id="3737" name="Google Shape;373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38" name="Google Shape;3738;p1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3"/>
        <p:cNvGrpSpPr/>
        <p:nvPr/>
      </p:nvGrpSpPr>
      <p:grpSpPr>
        <a:xfrm>
          <a:off x="0" y="0"/>
          <a:ext cx="0" cy="0"/>
          <a:chOff x="0" y="0"/>
          <a:chExt cx="0" cy="0"/>
        </a:xfrm>
      </p:grpSpPr>
      <p:sp>
        <p:nvSpPr>
          <p:cNvPr id="3744" name="Google Shape;3744;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45" name="Google Shape;3745;p1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0"/>
        <p:cNvGrpSpPr/>
        <p:nvPr/>
      </p:nvGrpSpPr>
      <p:grpSpPr>
        <a:xfrm>
          <a:off x="0" y="0"/>
          <a:ext cx="0" cy="0"/>
          <a:chOff x="0" y="0"/>
          <a:chExt cx="0" cy="0"/>
        </a:xfrm>
      </p:grpSpPr>
      <p:sp>
        <p:nvSpPr>
          <p:cNvPr id="3751" name="Google Shape;3751;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2" name="Google Shape;3752;p1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7"/>
        <p:cNvGrpSpPr/>
        <p:nvPr/>
      </p:nvGrpSpPr>
      <p:grpSpPr>
        <a:xfrm>
          <a:off x="0" y="0"/>
          <a:ext cx="0" cy="0"/>
          <a:chOff x="0" y="0"/>
          <a:chExt cx="0" cy="0"/>
        </a:xfrm>
      </p:grpSpPr>
      <p:sp>
        <p:nvSpPr>
          <p:cNvPr id="3758" name="Google Shape;3758;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9" name="Google Shape;3759;p1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4"/>
        <p:cNvGrpSpPr/>
        <p:nvPr/>
      </p:nvGrpSpPr>
      <p:grpSpPr>
        <a:xfrm>
          <a:off x="0" y="0"/>
          <a:ext cx="0" cy="0"/>
          <a:chOff x="0" y="0"/>
          <a:chExt cx="0" cy="0"/>
        </a:xfrm>
      </p:grpSpPr>
      <p:sp>
        <p:nvSpPr>
          <p:cNvPr id="3765" name="Google Shape;376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66" name="Google Shape;3766;p1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1"/>
        <p:cNvGrpSpPr/>
        <p:nvPr/>
      </p:nvGrpSpPr>
      <p:grpSpPr>
        <a:xfrm>
          <a:off x="0" y="0"/>
          <a:ext cx="0" cy="0"/>
          <a:chOff x="0" y="0"/>
          <a:chExt cx="0" cy="0"/>
        </a:xfrm>
      </p:grpSpPr>
      <p:sp>
        <p:nvSpPr>
          <p:cNvPr id="3772" name="Google Shape;3772;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73" name="Google Shape;3773;p1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8"/>
        <p:cNvGrpSpPr/>
        <p:nvPr/>
      </p:nvGrpSpPr>
      <p:grpSpPr>
        <a:xfrm>
          <a:off x="0" y="0"/>
          <a:ext cx="0" cy="0"/>
          <a:chOff x="0" y="0"/>
          <a:chExt cx="0" cy="0"/>
        </a:xfrm>
      </p:grpSpPr>
      <p:sp>
        <p:nvSpPr>
          <p:cNvPr id="3779" name="Google Shape;377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0" name="Google Shape;3780;p2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4"/>
        <p:cNvGrpSpPr/>
        <p:nvPr/>
      </p:nvGrpSpPr>
      <p:grpSpPr>
        <a:xfrm>
          <a:off x="0" y="0"/>
          <a:ext cx="0" cy="0"/>
          <a:chOff x="0" y="0"/>
          <a:chExt cx="0" cy="0"/>
        </a:xfrm>
      </p:grpSpPr>
      <p:sp>
        <p:nvSpPr>
          <p:cNvPr id="3785" name="Google Shape;3785;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86" name="Google Shape;3786;p2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1"/>
        <p:cNvGrpSpPr/>
        <p:nvPr/>
      </p:nvGrpSpPr>
      <p:grpSpPr>
        <a:xfrm>
          <a:off x="0" y="0"/>
          <a:ext cx="0" cy="0"/>
          <a:chOff x="0" y="0"/>
          <a:chExt cx="0" cy="0"/>
        </a:xfrm>
      </p:grpSpPr>
      <p:sp>
        <p:nvSpPr>
          <p:cNvPr id="3792" name="Google Shape;3792;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93" name="Google Shape;3793;p2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8"/>
        <p:cNvGrpSpPr/>
        <p:nvPr/>
      </p:nvGrpSpPr>
      <p:grpSpPr>
        <a:xfrm>
          <a:off x="0" y="0"/>
          <a:ext cx="0" cy="0"/>
          <a:chOff x="0" y="0"/>
          <a:chExt cx="0" cy="0"/>
        </a:xfrm>
      </p:grpSpPr>
      <p:sp>
        <p:nvSpPr>
          <p:cNvPr id="3799" name="Google Shape;379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00" name="Google Shape;3800;p2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4"/>
        <p:cNvGrpSpPr/>
        <p:nvPr/>
      </p:nvGrpSpPr>
      <p:grpSpPr>
        <a:xfrm>
          <a:off x="0" y="0"/>
          <a:ext cx="0" cy="0"/>
          <a:chOff x="0" y="0"/>
          <a:chExt cx="0" cy="0"/>
        </a:xfrm>
      </p:grpSpPr>
      <p:sp>
        <p:nvSpPr>
          <p:cNvPr id="3805" name="Google Shape;3805;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06" name="Google Shape;3806;p2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0"/>
        <p:cNvGrpSpPr/>
        <p:nvPr/>
      </p:nvGrpSpPr>
      <p:grpSpPr>
        <a:xfrm>
          <a:off x="0" y="0"/>
          <a:ext cx="0" cy="0"/>
          <a:chOff x="0" y="0"/>
          <a:chExt cx="0" cy="0"/>
        </a:xfrm>
      </p:grpSpPr>
      <p:sp>
        <p:nvSpPr>
          <p:cNvPr id="3811" name="Google Shape;3811;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12" name="Google Shape;3812;p25: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6"/>
        <p:cNvGrpSpPr/>
        <p:nvPr/>
      </p:nvGrpSpPr>
      <p:grpSpPr>
        <a:xfrm>
          <a:off x="0" y="0"/>
          <a:ext cx="0" cy="0"/>
          <a:chOff x="0" y="0"/>
          <a:chExt cx="0" cy="0"/>
        </a:xfrm>
      </p:grpSpPr>
      <p:sp>
        <p:nvSpPr>
          <p:cNvPr id="3817" name="Google Shape;3817;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18" name="Google Shape;3818;p26: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2"/>
        <p:cNvGrpSpPr/>
        <p:nvPr/>
      </p:nvGrpSpPr>
      <p:grpSpPr>
        <a:xfrm>
          <a:off x="0" y="0"/>
          <a:ext cx="0" cy="0"/>
          <a:chOff x="0" y="0"/>
          <a:chExt cx="0" cy="0"/>
        </a:xfrm>
      </p:grpSpPr>
      <p:sp>
        <p:nvSpPr>
          <p:cNvPr id="3823" name="Google Shape;3823;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4" name="Google Shape;3824;p27: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8"/>
        <p:cNvGrpSpPr/>
        <p:nvPr/>
      </p:nvGrpSpPr>
      <p:grpSpPr>
        <a:xfrm>
          <a:off x="0" y="0"/>
          <a:ext cx="0" cy="0"/>
          <a:chOff x="0" y="0"/>
          <a:chExt cx="0" cy="0"/>
        </a:xfrm>
      </p:grpSpPr>
      <p:sp>
        <p:nvSpPr>
          <p:cNvPr id="3829" name="Google Shape;3829;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30" name="Google Shape;3830;p2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4"/>
        <p:cNvGrpSpPr/>
        <p:nvPr/>
      </p:nvGrpSpPr>
      <p:grpSpPr>
        <a:xfrm>
          <a:off x="0" y="0"/>
          <a:ext cx="0" cy="0"/>
          <a:chOff x="0" y="0"/>
          <a:chExt cx="0" cy="0"/>
        </a:xfrm>
      </p:grpSpPr>
      <p:sp>
        <p:nvSpPr>
          <p:cNvPr id="3835" name="Google Shape;3835;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36" name="Google Shape;3836;p29: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0"/>
        <p:cNvGrpSpPr/>
        <p:nvPr/>
      </p:nvGrpSpPr>
      <p:grpSpPr>
        <a:xfrm>
          <a:off x="0" y="0"/>
          <a:ext cx="0" cy="0"/>
          <a:chOff x="0" y="0"/>
          <a:chExt cx="0" cy="0"/>
        </a:xfrm>
      </p:grpSpPr>
      <p:sp>
        <p:nvSpPr>
          <p:cNvPr id="3841" name="Google Shape;384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2" name="Google Shape;3842;p3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6"/>
        <p:cNvGrpSpPr/>
        <p:nvPr/>
      </p:nvGrpSpPr>
      <p:grpSpPr>
        <a:xfrm>
          <a:off x="0" y="0"/>
          <a:ext cx="0" cy="0"/>
          <a:chOff x="0" y="0"/>
          <a:chExt cx="0" cy="0"/>
        </a:xfrm>
      </p:grpSpPr>
      <p:sp>
        <p:nvSpPr>
          <p:cNvPr id="3847" name="Google Shape;3847;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8" name="Google Shape;3848;p3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2"/>
        <p:cNvGrpSpPr/>
        <p:nvPr/>
      </p:nvGrpSpPr>
      <p:grpSpPr>
        <a:xfrm>
          <a:off x="0" y="0"/>
          <a:ext cx="0" cy="0"/>
          <a:chOff x="0" y="0"/>
          <a:chExt cx="0" cy="0"/>
        </a:xfrm>
      </p:grpSpPr>
      <p:sp>
        <p:nvSpPr>
          <p:cNvPr id="3853" name="Google Shape;3853;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54" name="Google Shape;3854;p32: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8"/>
        <p:cNvGrpSpPr/>
        <p:nvPr/>
      </p:nvGrpSpPr>
      <p:grpSpPr>
        <a:xfrm>
          <a:off x="0" y="0"/>
          <a:ext cx="0" cy="0"/>
          <a:chOff x="0" y="0"/>
          <a:chExt cx="0" cy="0"/>
        </a:xfrm>
      </p:grpSpPr>
      <p:sp>
        <p:nvSpPr>
          <p:cNvPr id="3859" name="Google Shape;3859;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60" name="Google Shape;3860;p33: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4"/>
        <p:cNvGrpSpPr/>
        <p:nvPr/>
      </p:nvGrpSpPr>
      <p:grpSpPr>
        <a:xfrm>
          <a:off x="0" y="0"/>
          <a:ext cx="0" cy="0"/>
          <a:chOff x="0" y="0"/>
          <a:chExt cx="0" cy="0"/>
        </a:xfrm>
      </p:grpSpPr>
      <p:sp>
        <p:nvSpPr>
          <p:cNvPr id="3865" name="Google Shape;3865;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66" name="Google Shape;3866;p34: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2"/>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739900" y="1430565"/>
            <a:ext cx="3664200" cy="2052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4"/>
              </a:buClr>
              <a:buSzPts val="3300"/>
              <a:buFont typeface="Poppins Light"/>
              <a:buNone/>
              <a:defRPr sz="3300">
                <a:solidFill>
                  <a:schemeClr val="accent4"/>
                </a:solidFill>
                <a:latin typeface="Poppins Light"/>
                <a:ea typeface="Poppins Light"/>
                <a:cs typeface="Poppins Light"/>
                <a:sym typeface="Poppins Light"/>
              </a:defRPr>
            </a:lvl1pPr>
            <a:lvl2pPr lvl="1" algn="ctr">
              <a:lnSpc>
                <a:spcPct val="100000"/>
              </a:lnSpc>
              <a:spcBef>
                <a:spcPts val="0"/>
              </a:spcBef>
              <a:spcAft>
                <a:spcPts val="0"/>
              </a:spcAft>
              <a:buClr>
                <a:schemeClr val="accent4"/>
              </a:buClr>
              <a:buSzPts val="5200"/>
              <a:buNone/>
              <a:defRPr sz="5200">
                <a:solidFill>
                  <a:schemeClr val="accent4"/>
                </a:solidFill>
              </a:defRPr>
            </a:lvl2pPr>
            <a:lvl3pPr lvl="2" algn="ctr">
              <a:lnSpc>
                <a:spcPct val="100000"/>
              </a:lnSpc>
              <a:spcBef>
                <a:spcPts val="0"/>
              </a:spcBef>
              <a:spcAft>
                <a:spcPts val="0"/>
              </a:spcAft>
              <a:buClr>
                <a:schemeClr val="accent4"/>
              </a:buClr>
              <a:buSzPts val="5200"/>
              <a:buNone/>
              <a:defRPr sz="5200">
                <a:solidFill>
                  <a:schemeClr val="accent4"/>
                </a:solidFill>
              </a:defRPr>
            </a:lvl3pPr>
            <a:lvl4pPr lvl="3" algn="ctr">
              <a:lnSpc>
                <a:spcPct val="100000"/>
              </a:lnSpc>
              <a:spcBef>
                <a:spcPts val="0"/>
              </a:spcBef>
              <a:spcAft>
                <a:spcPts val="0"/>
              </a:spcAft>
              <a:buClr>
                <a:schemeClr val="accent4"/>
              </a:buClr>
              <a:buSzPts val="5200"/>
              <a:buNone/>
              <a:defRPr sz="5200">
                <a:solidFill>
                  <a:schemeClr val="accent4"/>
                </a:solidFill>
              </a:defRPr>
            </a:lvl4pPr>
            <a:lvl5pPr lvl="4" algn="ctr">
              <a:lnSpc>
                <a:spcPct val="100000"/>
              </a:lnSpc>
              <a:spcBef>
                <a:spcPts val="0"/>
              </a:spcBef>
              <a:spcAft>
                <a:spcPts val="0"/>
              </a:spcAft>
              <a:buClr>
                <a:schemeClr val="accent4"/>
              </a:buClr>
              <a:buSzPts val="5200"/>
              <a:buNone/>
              <a:defRPr sz="5200">
                <a:solidFill>
                  <a:schemeClr val="accent4"/>
                </a:solidFill>
              </a:defRPr>
            </a:lvl5pPr>
            <a:lvl6pPr lvl="5" algn="ctr">
              <a:lnSpc>
                <a:spcPct val="100000"/>
              </a:lnSpc>
              <a:spcBef>
                <a:spcPts val="0"/>
              </a:spcBef>
              <a:spcAft>
                <a:spcPts val="0"/>
              </a:spcAft>
              <a:buClr>
                <a:schemeClr val="accent4"/>
              </a:buClr>
              <a:buSzPts val="5200"/>
              <a:buNone/>
              <a:defRPr sz="5200">
                <a:solidFill>
                  <a:schemeClr val="accent4"/>
                </a:solidFill>
              </a:defRPr>
            </a:lvl6pPr>
            <a:lvl7pPr lvl="6" algn="ctr">
              <a:lnSpc>
                <a:spcPct val="100000"/>
              </a:lnSpc>
              <a:spcBef>
                <a:spcPts val="0"/>
              </a:spcBef>
              <a:spcAft>
                <a:spcPts val="0"/>
              </a:spcAft>
              <a:buClr>
                <a:schemeClr val="accent4"/>
              </a:buClr>
              <a:buSzPts val="5200"/>
              <a:buNone/>
              <a:defRPr sz="5200">
                <a:solidFill>
                  <a:schemeClr val="accent4"/>
                </a:solidFill>
              </a:defRPr>
            </a:lvl7pPr>
            <a:lvl8pPr lvl="7" algn="ctr">
              <a:lnSpc>
                <a:spcPct val="100000"/>
              </a:lnSpc>
              <a:spcBef>
                <a:spcPts val="0"/>
              </a:spcBef>
              <a:spcAft>
                <a:spcPts val="0"/>
              </a:spcAft>
              <a:buClr>
                <a:schemeClr val="accent4"/>
              </a:buClr>
              <a:buSzPts val="5200"/>
              <a:buNone/>
              <a:defRPr sz="5200">
                <a:solidFill>
                  <a:schemeClr val="accent4"/>
                </a:solidFill>
              </a:defRPr>
            </a:lvl8pPr>
            <a:lvl9pPr lvl="8" algn="ctr">
              <a:lnSpc>
                <a:spcPct val="100000"/>
              </a:lnSpc>
              <a:spcBef>
                <a:spcPts val="0"/>
              </a:spcBef>
              <a:spcAft>
                <a:spcPts val="0"/>
              </a:spcAft>
              <a:buClr>
                <a:schemeClr val="accent4"/>
              </a:buClr>
              <a:buSzPts val="5200"/>
              <a:buNone/>
              <a:defRPr sz="5200">
                <a:solidFill>
                  <a:schemeClr val="accent4"/>
                </a:solidFill>
              </a:defRPr>
            </a:lvl9pPr>
          </a:lstStyle>
          <a:p>
            <a:endParaRPr/>
          </a:p>
        </p:txBody>
      </p:sp>
      <p:sp>
        <p:nvSpPr>
          <p:cNvPr id="10" name="Google Shape;10;p2"/>
          <p:cNvSpPr txBox="1">
            <a:spLocks noGrp="1"/>
          </p:cNvSpPr>
          <p:nvPr>
            <p:ph type="subTitle" idx="1"/>
          </p:nvPr>
        </p:nvSpPr>
        <p:spPr>
          <a:xfrm>
            <a:off x="2492550" y="3121165"/>
            <a:ext cx="4158900" cy="414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1400"/>
              <a:buNone/>
              <a:defRPr b="1">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a:off x="6531844" y="-140930"/>
            <a:ext cx="1685899" cy="982051"/>
          </a:xfrm>
          <a:custGeom>
            <a:avLst/>
            <a:gdLst/>
            <a:ahLst/>
            <a:cxnLst/>
            <a:rect l="l" t="t" r="r" b="b"/>
            <a:pathLst>
              <a:path w="40306" h="23480" extrusionOk="0">
                <a:moveTo>
                  <a:pt x="39942" y="0"/>
                </a:moveTo>
                <a:lnTo>
                  <a:pt x="26630" y="23061"/>
                </a:lnTo>
                <a:lnTo>
                  <a:pt x="1" y="23061"/>
                </a:lnTo>
                <a:lnTo>
                  <a:pt x="210" y="23479"/>
                </a:lnTo>
                <a:lnTo>
                  <a:pt x="26871" y="23479"/>
                </a:lnTo>
                <a:lnTo>
                  <a:pt x="40306" y="209"/>
                </a:lnTo>
                <a:lnTo>
                  <a:pt x="39942" y="0"/>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2"/>
          <p:cNvSpPr/>
          <p:nvPr/>
        </p:nvSpPr>
        <p:spPr>
          <a:xfrm>
            <a:off x="6027125" y="-1061650"/>
            <a:ext cx="2075899" cy="1797680"/>
          </a:xfrm>
          <a:custGeom>
            <a:avLst/>
            <a:gdLst/>
            <a:ahLst/>
            <a:cxnLst/>
            <a:rect l="l" t="t" r="r" b="b"/>
            <a:pathLst>
              <a:path w="49630" h="42981" extrusionOk="0">
                <a:moveTo>
                  <a:pt x="12407" y="0"/>
                </a:moveTo>
                <a:lnTo>
                  <a:pt x="0" y="21490"/>
                </a:lnTo>
                <a:lnTo>
                  <a:pt x="12407" y="42980"/>
                </a:lnTo>
                <a:lnTo>
                  <a:pt x="37222" y="42980"/>
                </a:lnTo>
                <a:lnTo>
                  <a:pt x="49629" y="21490"/>
                </a:lnTo>
                <a:lnTo>
                  <a:pt x="3722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 name="Google Shape;13;p2"/>
          <p:cNvGrpSpPr/>
          <p:nvPr/>
        </p:nvGrpSpPr>
        <p:grpSpPr>
          <a:xfrm>
            <a:off x="5954876" y="961438"/>
            <a:ext cx="2002360" cy="28725"/>
            <a:chOff x="6505625" y="2212725"/>
            <a:chExt cx="876575" cy="12575"/>
          </a:xfrm>
        </p:grpSpPr>
        <p:sp>
          <p:nvSpPr>
            <p:cNvPr id="14" name="Google Shape;14;p2"/>
            <p:cNvSpPr/>
            <p:nvPr/>
          </p:nvSpPr>
          <p:spPr>
            <a:xfrm>
              <a:off x="7132475" y="2212725"/>
              <a:ext cx="14650" cy="12575"/>
            </a:xfrm>
            <a:custGeom>
              <a:avLst/>
              <a:gdLst/>
              <a:ahLst/>
              <a:cxnLst/>
              <a:rect l="l" t="t" r="r" b="b"/>
              <a:pathLst>
                <a:path w="586" h="503" extrusionOk="0">
                  <a:moveTo>
                    <a:pt x="253" y="0"/>
                  </a:moveTo>
                  <a:cubicBezTo>
                    <a:pt x="124" y="0"/>
                    <a:pt x="0" y="100"/>
                    <a:pt x="0" y="251"/>
                  </a:cubicBezTo>
                  <a:cubicBezTo>
                    <a:pt x="0" y="389"/>
                    <a:pt x="112" y="503"/>
                    <a:pt x="250" y="503"/>
                  </a:cubicBezTo>
                  <a:cubicBezTo>
                    <a:pt x="475" y="501"/>
                    <a:pt x="585" y="232"/>
                    <a:pt x="428" y="74"/>
                  </a:cubicBezTo>
                  <a:cubicBezTo>
                    <a:pt x="377" y="23"/>
                    <a:pt x="314" y="0"/>
                    <a:pt x="25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 name="Google Shape;15;p2"/>
            <p:cNvSpPr/>
            <p:nvPr/>
          </p:nvSpPr>
          <p:spPr>
            <a:xfrm>
              <a:off x="7054100" y="2212725"/>
              <a:ext cx="14700" cy="12575"/>
            </a:xfrm>
            <a:custGeom>
              <a:avLst/>
              <a:gdLst/>
              <a:ahLst/>
              <a:cxnLst/>
              <a:rect l="l" t="t" r="r" b="b"/>
              <a:pathLst>
                <a:path w="588" h="503" extrusionOk="0">
                  <a:moveTo>
                    <a:pt x="253" y="0"/>
                  </a:moveTo>
                  <a:cubicBezTo>
                    <a:pt x="124" y="0"/>
                    <a:pt x="0" y="100"/>
                    <a:pt x="0" y="251"/>
                  </a:cubicBezTo>
                  <a:cubicBezTo>
                    <a:pt x="0" y="389"/>
                    <a:pt x="113" y="503"/>
                    <a:pt x="252" y="503"/>
                  </a:cubicBezTo>
                  <a:cubicBezTo>
                    <a:pt x="475" y="501"/>
                    <a:pt x="587" y="232"/>
                    <a:pt x="429" y="74"/>
                  </a:cubicBezTo>
                  <a:cubicBezTo>
                    <a:pt x="378" y="23"/>
                    <a:pt x="315" y="0"/>
                    <a:pt x="25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2"/>
            <p:cNvSpPr/>
            <p:nvPr/>
          </p:nvSpPr>
          <p:spPr>
            <a:xfrm>
              <a:off x="6975775" y="2212725"/>
              <a:ext cx="14650" cy="12575"/>
            </a:xfrm>
            <a:custGeom>
              <a:avLst/>
              <a:gdLst/>
              <a:ahLst/>
              <a:cxnLst/>
              <a:rect l="l" t="t" r="r" b="b"/>
              <a:pathLst>
                <a:path w="586" h="503" extrusionOk="0">
                  <a:moveTo>
                    <a:pt x="253" y="0"/>
                  </a:moveTo>
                  <a:cubicBezTo>
                    <a:pt x="124" y="0"/>
                    <a:pt x="0" y="100"/>
                    <a:pt x="0" y="251"/>
                  </a:cubicBezTo>
                  <a:cubicBezTo>
                    <a:pt x="0" y="389"/>
                    <a:pt x="112" y="503"/>
                    <a:pt x="250" y="503"/>
                  </a:cubicBezTo>
                  <a:cubicBezTo>
                    <a:pt x="473" y="503"/>
                    <a:pt x="585" y="232"/>
                    <a:pt x="428" y="74"/>
                  </a:cubicBezTo>
                  <a:cubicBezTo>
                    <a:pt x="377" y="23"/>
                    <a:pt x="314" y="0"/>
                    <a:pt x="25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2"/>
            <p:cNvSpPr/>
            <p:nvPr/>
          </p:nvSpPr>
          <p:spPr>
            <a:xfrm>
              <a:off x="6897400" y="2212725"/>
              <a:ext cx="14675" cy="12575"/>
            </a:xfrm>
            <a:custGeom>
              <a:avLst/>
              <a:gdLst/>
              <a:ahLst/>
              <a:cxnLst/>
              <a:rect l="l" t="t" r="r" b="b"/>
              <a:pathLst>
                <a:path w="587" h="503" extrusionOk="0">
                  <a:moveTo>
                    <a:pt x="253" y="0"/>
                  </a:moveTo>
                  <a:cubicBezTo>
                    <a:pt x="124" y="0"/>
                    <a:pt x="0" y="100"/>
                    <a:pt x="0" y="251"/>
                  </a:cubicBezTo>
                  <a:cubicBezTo>
                    <a:pt x="0" y="389"/>
                    <a:pt x="113" y="503"/>
                    <a:pt x="252" y="503"/>
                  </a:cubicBezTo>
                  <a:cubicBezTo>
                    <a:pt x="475" y="503"/>
                    <a:pt x="587" y="232"/>
                    <a:pt x="429" y="74"/>
                  </a:cubicBezTo>
                  <a:cubicBezTo>
                    <a:pt x="378" y="23"/>
                    <a:pt x="315" y="0"/>
                    <a:pt x="25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2"/>
            <p:cNvSpPr/>
            <p:nvPr/>
          </p:nvSpPr>
          <p:spPr>
            <a:xfrm>
              <a:off x="7367550" y="2212725"/>
              <a:ext cx="14650" cy="12575"/>
            </a:xfrm>
            <a:custGeom>
              <a:avLst/>
              <a:gdLst/>
              <a:ahLst/>
              <a:cxnLst/>
              <a:rect l="l" t="t" r="r" b="b"/>
              <a:pathLst>
                <a:path w="586" h="503" extrusionOk="0">
                  <a:moveTo>
                    <a:pt x="253" y="0"/>
                  </a:moveTo>
                  <a:cubicBezTo>
                    <a:pt x="124" y="0"/>
                    <a:pt x="0" y="100"/>
                    <a:pt x="0" y="251"/>
                  </a:cubicBezTo>
                  <a:cubicBezTo>
                    <a:pt x="0" y="389"/>
                    <a:pt x="112" y="503"/>
                    <a:pt x="250" y="503"/>
                  </a:cubicBezTo>
                  <a:cubicBezTo>
                    <a:pt x="473" y="503"/>
                    <a:pt x="585" y="232"/>
                    <a:pt x="427" y="74"/>
                  </a:cubicBezTo>
                  <a:cubicBezTo>
                    <a:pt x="377" y="23"/>
                    <a:pt x="314" y="0"/>
                    <a:pt x="25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2"/>
            <p:cNvSpPr/>
            <p:nvPr/>
          </p:nvSpPr>
          <p:spPr>
            <a:xfrm>
              <a:off x="7289175" y="2212725"/>
              <a:ext cx="14675" cy="12575"/>
            </a:xfrm>
            <a:custGeom>
              <a:avLst/>
              <a:gdLst/>
              <a:ahLst/>
              <a:cxnLst/>
              <a:rect l="l" t="t" r="r" b="b"/>
              <a:pathLst>
                <a:path w="587" h="503" extrusionOk="0">
                  <a:moveTo>
                    <a:pt x="254" y="0"/>
                  </a:moveTo>
                  <a:cubicBezTo>
                    <a:pt x="125" y="0"/>
                    <a:pt x="2" y="100"/>
                    <a:pt x="2" y="251"/>
                  </a:cubicBezTo>
                  <a:cubicBezTo>
                    <a:pt x="0" y="389"/>
                    <a:pt x="114" y="503"/>
                    <a:pt x="252" y="503"/>
                  </a:cubicBezTo>
                  <a:cubicBezTo>
                    <a:pt x="475" y="503"/>
                    <a:pt x="587" y="232"/>
                    <a:pt x="429" y="74"/>
                  </a:cubicBezTo>
                  <a:cubicBezTo>
                    <a:pt x="378" y="23"/>
                    <a:pt x="316" y="0"/>
                    <a:pt x="25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2"/>
            <p:cNvSpPr/>
            <p:nvPr/>
          </p:nvSpPr>
          <p:spPr>
            <a:xfrm>
              <a:off x="7210800" y="2212725"/>
              <a:ext cx="14700" cy="12575"/>
            </a:xfrm>
            <a:custGeom>
              <a:avLst/>
              <a:gdLst/>
              <a:ahLst/>
              <a:cxnLst/>
              <a:rect l="l" t="t" r="r" b="b"/>
              <a:pathLst>
                <a:path w="588" h="503" extrusionOk="0">
                  <a:moveTo>
                    <a:pt x="255" y="0"/>
                  </a:moveTo>
                  <a:cubicBezTo>
                    <a:pt x="126" y="0"/>
                    <a:pt x="2" y="100"/>
                    <a:pt x="2" y="251"/>
                  </a:cubicBezTo>
                  <a:cubicBezTo>
                    <a:pt x="0" y="389"/>
                    <a:pt x="113" y="503"/>
                    <a:pt x="252" y="503"/>
                  </a:cubicBezTo>
                  <a:cubicBezTo>
                    <a:pt x="475" y="501"/>
                    <a:pt x="587" y="232"/>
                    <a:pt x="429" y="74"/>
                  </a:cubicBezTo>
                  <a:cubicBezTo>
                    <a:pt x="379" y="23"/>
                    <a:pt x="316" y="0"/>
                    <a:pt x="25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2"/>
            <p:cNvSpPr/>
            <p:nvPr/>
          </p:nvSpPr>
          <p:spPr>
            <a:xfrm>
              <a:off x="6819025" y="2212725"/>
              <a:ext cx="14700" cy="12575"/>
            </a:xfrm>
            <a:custGeom>
              <a:avLst/>
              <a:gdLst/>
              <a:ahLst/>
              <a:cxnLst/>
              <a:rect l="l" t="t" r="r" b="b"/>
              <a:pathLst>
                <a:path w="588" h="503" extrusionOk="0">
                  <a:moveTo>
                    <a:pt x="254" y="0"/>
                  </a:moveTo>
                  <a:cubicBezTo>
                    <a:pt x="125" y="0"/>
                    <a:pt x="1" y="100"/>
                    <a:pt x="1" y="251"/>
                  </a:cubicBezTo>
                  <a:cubicBezTo>
                    <a:pt x="1" y="389"/>
                    <a:pt x="113" y="503"/>
                    <a:pt x="252" y="503"/>
                  </a:cubicBezTo>
                  <a:cubicBezTo>
                    <a:pt x="475" y="503"/>
                    <a:pt x="587" y="232"/>
                    <a:pt x="430" y="74"/>
                  </a:cubicBezTo>
                  <a:cubicBezTo>
                    <a:pt x="379" y="23"/>
                    <a:pt x="316" y="0"/>
                    <a:pt x="25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2"/>
            <p:cNvSpPr/>
            <p:nvPr/>
          </p:nvSpPr>
          <p:spPr>
            <a:xfrm>
              <a:off x="6740700" y="2212725"/>
              <a:ext cx="14650" cy="12575"/>
            </a:xfrm>
            <a:custGeom>
              <a:avLst/>
              <a:gdLst/>
              <a:ahLst/>
              <a:cxnLst/>
              <a:rect l="l" t="t" r="r" b="b"/>
              <a:pathLst>
                <a:path w="586" h="503" extrusionOk="0">
                  <a:moveTo>
                    <a:pt x="253" y="0"/>
                  </a:moveTo>
                  <a:cubicBezTo>
                    <a:pt x="124" y="0"/>
                    <a:pt x="0" y="100"/>
                    <a:pt x="0" y="251"/>
                  </a:cubicBezTo>
                  <a:cubicBezTo>
                    <a:pt x="0" y="389"/>
                    <a:pt x="113" y="503"/>
                    <a:pt x="250" y="503"/>
                  </a:cubicBezTo>
                  <a:cubicBezTo>
                    <a:pt x="475" y="501"/>
                    <a:pt x="585" y="232"/>
                    <a:pt x="428" y="74"/>
                  </a:cubicBezTo>
                  <a:cubicBezTo>
                    <a:pt x="377" y="23"/>
                    <a:pt x="314" y="0"/>
                    <a:pt x="25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2"/>
            <p:cNvSpPr/>
            <p:nvPr/>
          </p:nvSpPr>
          <p:spPr>
            <a:xfrm>
              <a:off x="6662325" y="2212725"/>
              <a:ext cx="14700" cy="12575"/>
            </a:xfrm>
            <a:custGeom>
              <a:avLst/>
              <a:gdLst/>
              <a:ahLst/>
              <a:cxnLst/>
              <a:rect l="l" t="t" r="r" b="b"/>
              <a:pathLst>
                <a:path w="588" h="503" extrusionOk="0">
                  <a:moveTo>
                    <a:pt x="254" y="0"/>
                  </a:moveTo>
                  <a:cubicBezTo>
                    <a:pt x="124" y="0"/>
                    <a:pt x="1" y="100"/>
                    <a:pt x="1" y="251"/>
                  </a:cubicBezTo>
                  <a:cubicBezTo>
                    <a:pt x="1" y="389"/>
                    <a:pt x="113" y="503"/>
                    <a:pt x="252" y="503"/>
                  </a:cubicBezTo>
                  <a:cubicBezTo>
                    <a:pt x="475" y="501"/>
                    <a:pt x="587" y="232"/>
                    <a:pt x="430" y="74"/>
                  </a:cubicBezTo>
                  <a:cubicBezTo>
                    <a:pt x="378" y="23"/>
                    <a:pt x="315" y="0"/>
                    <a:pt x="25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2"/>
            <p:cNvSpPr/>
            <p:nvPr/>
          </p:nvSpPr>
          <p:spPr>
            <a:xfrm>
              <a:off x="6584000" y="2212725"/>
              <a:ext cx="14650" cy="12575"/>
            </a:xfrm>
            <a:custGeom>
              <a:avLst/>
              <a:gdLst/>
              <a:ahLst/>
              <a:cxnLst/>
              <a:rect l="l" t="t" r="r" b="b"/>
              <a:pathLst>
                <a:path w="586" h="503" extrusionOk="0">
                  <a:moveTo>
                    <a:pt x="253" y="0"/>
                  </a:moveTo>
                  <a:cubicBezTo>
                    <a:pt x="124" y="0"/>
                    <a:pt x="0" y="100"/>
                    <a:pt x="0" y="251"/>
                  </a:cubicBezTo>
                  <a:cubicBezTo>
                    <a:pt x="0" y="389"/>
                    <a:pt x="112" y="503"/>
                    <a:pt x="250" y="503"/>
                  </a:cubicBezTo>
                  <a:cubicBezTo>
                    <a:pt x="473" y="503"/>
                    <a:pt x="585" y="232"/>
                    <a:pt x="428" y="74"/>
                  </a:cubicBezTo>
                  <a:cubicBezTo>
                    <a:pt x="377" y="23"/>
                    <a:pt x="314" y="0"/>
                    <a:pt x="25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2"/>
            <p:cNvSpPr/>
            <p:nvPr/>
          </p:nvSpPr>
          <p:spPr>
            <a:xfrm>
              <a:off x="6505625" y="2212725"/>
              <a:ext cx="14700" cy="12575"/>
            </a:xfrm>
            <a:custGeom>
              <a:avLst/>
              <a:gdLst/>
              <a:ahLst/>
              <a:cxnLst/>
              <a:rect l="l" t="t" r="r" b="b"/>
              <a:pathLst>
                <a:path w="588" h="503" extrusionOk="0">
                  <a:moveTo>
                    <a:pt x="254" y="0"/>
                  </a:moveTo>
                  <a:cubicBezTo>
                    <a:pt x="124" y="0"/>
                    <a:pt x="1" y="100"/>
                    <a:pt x="1" y="251"/>
                  </a:cubicBezTo>
                  <a:cubicBezTo>
                    <a:pt x="1" y="389"/>
                    <a:pt x="113" y="503"/>
                    <a:pt x="252" y="503"/>
                  </a:cubicBezTo>
                  <a:cubicBezTo>
                    <a:pt x="475" y="503"/>
                    <a:pt x="587" y="232"/>
                    <a:pt x="429" y="74"/>
                  </a:cubicBezTo>
                  <a:cubicBezTo>
                    <a:pt x="378" y="23"/>
                    <a:pt x="315" y="0"/>
                    <a:pt x="25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6" name="Google Shape;26;p2"/>
          <p:cNvSpPr/>
          <p:nvPr/>
        </p:nvSpPr>
        <p:spPr>
          <a:xfrm>
            <a:off x="8240751" y="532575"/>
            <a:ext cx="1136717" cy="1296439"/>
          </a:xfrm>
          <a:custGeom>
            <a:avLst/>
            <a:gdLst/>
            <a:ahLst/>
            <a:cxnLst/>
            <a:rect l="l" t="t" r="r" b="b"/>
            <a:pathLst>
              <a:path w="24667" h="28133" extrusionOk="0">
                <a:moveTo>
                  <a:pt x="24457" y="361"/>
                </a:moveTo>
                <a:lnTo>
                  <a:pt x="24457" y="27772"/>
                </a:lnTo>
                <a:lnTo>
                  <a:pt x="422" y="14066"/>
                </a:lnTo>
                <a:lnTo>
                  <a:pt x="24457" y="361"/>
                </a:lnTo>
                <a:close/>
                <a:moveTo>
                  <a:pt x="24667" y="0"/>
                </a:moveTo>
                <a:lnTo>
                  <a:pt x="1" y="14066"/>
                </a:lnTo>
                <a:lnTo>
                  <a:pt x="24667" y="28133"/>
                </a:lnTo>
                <a:lnTo>
                  <a:pt x="24667" y="0"/>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2"/>
          <p:cNvSpPr/>
          <p:nvPr/>
        </p:nvSpPr>
        <p:spPr>
          <a:xfrm>
            <a:off x="8278216" y="969619"/>
            <a:ext cx="1136717" cy="1296439"/>
          </a:xfrm>
          <a:custGeom>
            <a:avLst/>
            <a:gdLst/>
            <a:ahLst/>
            <a:cxnLst/>
            <a:rect l="l" t="t" r="r" b="b"/>
            <a:pathLst>
              <a:path w="24667" h="28133" extrusionOk="0">
                <a:moveTo>
                  <a:pt x="24457" y="360"/>
                </a:moveTo>
                <a:lnTo>
                  <a:pt x="24457" y="27771"/>
                </a:lnTo>
                <a:lnTo>
                  <a:pt x="423" y="14066"/>
                </a:lnTo>
                <a:lnTo>
                  <a:pt x="24457" y="360"/>
                </a:lnTo>
                <a:close/>
                <a:moveTo>
                  <a:pt x="24666" y="1"/>
                </a:moveTo>
                <a:lnTo>
                  <a:pt x="0" y="14066"/>
                </a:lnTo>
                <a:lnTo>
                  <a:pt x="24666" y="28132"/>
                </a:lnTo>
                <a:lnTo>
                  <a:pt x="24666" y="1"/>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2"/>
          <p:cNvSpPr/>
          <p:nvPr/>
        </p:nvSpPr>
        <p:spPr>
          <a:xfrm>
            <a:off x="8528581" y="1695921"/>
            <a:ext cx="278062" cy="278108"/>
          </a:xfrm>
          <a:custGeom>
            <a:avLst/>
            <a:gdLst/>
            <a:ahLst/>
            <a:cxnLst/>
            <a:rect l="l" t="t" r="r" b="b"/>
            <a:pathLst>
              <a:path w="6034" h="6035" extrusionOk="0">
                <a:moveTo>
                  <a:pt x="3017" y="0"/>
                </a:moveTo>
                <a:cubicBezTo>
                  <a:pt x="1351" y="0"/>
                  <a:pt x="0" y="1351"/>
                  <a:pt x="0" y="3017"/>
                </a:cubicBezTo>
                <a:cubicBezTo>
                  <a:pt x="0" y="4683"/>
                  <a:pt x="1351" y="6035"/>
                  <a:pt x="3017" y="6035"/>
                </a:cubicBezTo>
                <a:cubicBezTo>
                  <a:pt x="4682" y="6035"/>
                  <a:pt x="6033" y="4683"/>
                  <a:pt x="6033" y="3017"/>
                </a:cubicBezTo>
                <a:cubicBezTo>
                  <a:pt x="6033" y="1351"/>
                  <a:pt x="4682" y="0"/>
                  <a:pt x="301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29;p2"/>
          <p:cNvSpPr/>
          <p:nvPr/>
        </p:nvSpPr>
        <p:spPr>
          <a:xfrm>
            <a:off x="8134532" y="1350120"/>
            <a:ext cx="107096" cy="103087"/>
          </a:xfrm>
          <a:custGeom>
            <a:avLst/>
            <a:gdLst/>
            <a:ahLst/>
            <a:cxnLst/>
            <a:rect l="l" t="t" r="r" b="b"/>
            <a:pathLst>
              <a:path w="2324" h="2237" extrusionOk="0">
                <a:moveTo>
                  <a:pt x="1207" y="1"/>
                </a:moveTo>
                <a:cubicBezTo>
                  <a:pt x="753" y="1"/>
                  <a:pt x="346" y="272"/>
                  <a:pt x="173" y="690"/>
                </a:cubicBezTo>
                <a:cubicBezTo>
                  <a:pt x="0" y="1109"/>
                  <a:pt x="96" y="1589"/>
                  <a:pt x="415" y="1909"/>
                </a:cubicBezTo>
                <a:cubicBezTo>
                  <a:pt x="629" y="2123"/>
                  <a:pt x="915" y="2237"/>
                  <a:pt x="1206" y="2237"/>
                </a:cubicBezTo>
                <a:cubicBezTo>
                  <a:pt x="1350" y="2237"/>
                  <a:pt x="1496" y="2209"/>
                  <a:pt x="1634" y="2152"/>
                </a:cubicBezTo>
                <a:cubicBezTo>
                  <a:pt x="2051" y="1977"/>
                  <a:pt x="2324" y="1571"/>
                  <a:pt x="2324" y="1118"/>
                </a:cubicBezTo>
                <a:cubicBezTo>
                  <a:pt x="2324" y="501"/>
                  <a:pt x="1824" y="1"/>
                  <a:pt x="120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0" name="Google Shape;30;p2"/>
          <p:cNvGrpSpPr/>
          <p:nvPr/>
        </p:nvGrpSpPr>
        <p:grpSpPr>
          <a:xfrm>
            <a:off x="7488698" y="1836772"/>
            <a:ext cx="274836" cy="1611920"/>
            <a:chOff x="4769975" y="2151700"/>
            <a:chExt cx="149100" cy="874475"/>
          </a:xfrm>
        </p:grpSpPr>
        <p:sp>
          <p:nvSpPr>
            <p:cNvPr id="31" name="Google Shape;31;p2"/>
            <p:cNvSpPr/>
            <p:nvPr/>
          </p:nvSpPr>
          <p:spPr>
            <a:xfrm>
              <a:off x="4904400" y="2386775"/>
              <a:ext cx="14675" cy="12600"/>
            </a:xfrm>
            <a:custGeom>
              <a:avLst/>
              <a:gdLst/>
              <a:ahLst/>
              <a:cxnLst/>
              <a:rect l="l" t="t" r="r" b="b"/>
              <a:pathLst>
                <a:path w="587" h="504" extrusionOk="0">
                  <a:moveTo>
                    <a:pt x="334" y="1"/>
                  </a:moveTo>
                  <a:cubicBezTo>
                    <a:pt x="273" y="1"/>
                    <a:pt x="210" y="23"/>
                    <a:pt x="159" y="74"/>
                  </a:cubicBezTo>
                  <a:cubicBezTo>
                    <a:pt x="0" y="232"/>
                    <a:pt x="112" y="503"/>
                    <a:pt x="337" y="503"/>
                  </a:cubicBezTo>
                  <a:cubicBezTo>
                    <a:pt x="475" y="503"/>
                    <a:pt x="587" y="390"/>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2"/>
            <p:cNvSpPr/>
            <p:nvPr/>
          </p:nvSpPr>
          <p:spPr>
            <a:xfrm>
              <a:off x="4904400" y="2465125"/>
              <a:ext cx="14675" cy="12575"/>
            </a:xfrm>
            <a:custGeom>
              <a:avLst/>
              <a:gdLst/>
              <a:ahLst/>
              <a:cxnLst/>
              <a:rect l="l" t="t" r="r" b="b"/>
              <a:pathLst>
                <a:path w="587" h="503" extrusionOk="0">
                  <a:moveTo>
                    <a:pt x="335" y="0"/>
                  </a:moveTo>
                  <a:cubicBezTo>
                    <a:pt x="273" y="0"/>
                    <a:pt x="211" y="23"/>
                    <a:pt x="159" y="75"/>
                  </a:cubicBezTo>
                  <a:cubicBezTo>
                    <a:pt x="0" y="233"/>
                    <a:pt x="112"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2"/>
            <p:cNvSpPr/>
            <p:nvPr/>
          </p:nvSpPr>
          <p:spPr>
            <a:xfrm>
              <a:off x="4904425" y="2543475"/>
              <a:ext cx="14650" cy="12600"/>
            </a:xfrm>
            <a:custGeom>
              <a:avLst/>
              <a:gdLst/>
              <a:ahLst/>
              <a:cxnLst/>
              <a:rect l="l" t="t" r="r" b="b"/>
              <a:pathLst>
                <a:path w="586" h="504" extrusionOk="0">
                  <a:moveTo>
                    <a:pt x="333" y="1"/>
                  </a:moveTo>
                  <a:cubicBezTo>
                    <a:pt x="272" y="1"/>
                    <a:pt x="209" y="23"/>
                    <a:pt x="158" y="74"/>
                  </a:cubicBezTo>
                  <a:cubicBezTo>
                    <a:pt x="1" y="232"/>
                    <a:pt x="111" y="503"/>
                    <a:pt x="336" y="503"/>
                  </a:cubicBezTo>
                  <a:cubicBezTo>
                    <a:pt x="474" y="503"/>
                    <a:pt x="586" y="391"/>
                    <a:pt x="586" y="252"/>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2"/>
            <p:cNvSpPr/>
            <p:nvPr/>
          </p:nvSpPr>
          <p:spPr>
            <a:xfrm>
              <a:off x="4904425" y="2621850"/>
              <a:ext cx="14650" cy="12550"/>
            </a:xfrm>
            <a:custGeom>
              <a:avLst/>
              <a:gdLst/>
              <a:ahLst/>
              <a:cxnLst/>
              <a:rect l="l" t="t" r="r" b="b"/>
              <a:pathLst>
                <a:path w="586" h="502" extrusionOk="0">
                  <a:moveTo>
                    <a:pt x="333" y="0"/>
                  </a:moveTo>
                  <a:cubicBezTo>
                    <a:pt x="272" y="0"/>
                    <a:pt x="209" y="23"/>
                    <a:pt x="158" y="74"/>
                  </a:cubicBezTo>
                  <a:cubicBezTo>
                    <a:pt x="1" y="232"/>
                    <a:pt x="111" y="501"/>
                    <a:pt x="336" y="501"/>
                  </a:cubicBezTo>
                  <a:cubicBezTo>
                    <a:pt x="474"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2"/>
            <p:cNvSpPr/>
            <p:nvPr/>
          </p:nvSpPr>
          <p:spPr>
            <a:xfrm>
              <a:off x="4904400" y="270017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2"/>
            <p:cNvSpPr/>
            <p:nvPr/>
          </p:nvSpPr>
          <p:spPr>
            <a:xfrm>
              <a:off x="4837200" y="2386775"/>
              <a:ext cx="14700" cy="12600"/>
            </a:xfrm>
            <a:custGeom>
              <a:avLst/>
              <a:gdLst/>
              <a:ahLst/>
              <a:cxnLst/>
              <a:rect l="l" t="t" r="r" b="b"/>
              <a:pathLst>
                <a:path w="588" h="504" extrusionOk="0">
                  <a:moveTo>
                    <a:pt x="334" y="1"/>
                  </a:moveTo>
                  <a:cubicBezTo>
                    <a:pt x="272" y="1"/>
                    <a:pt x="209" y="23"/>
                    <a:pt x="158" y="74"/>
                  </a:cubicBezTo>
                  <a:cubicBezTo>
                    <a:pt x="1" y="232"/>
                    <a:pt x="113" y="503"/>
                    <a:pt x="336" y="503"/>
                  </a:cubicBezTo>
                  <a:cubicBezTo>
                    <a:pt x="475" y="502"/>
                    <a:pt x="587" y="390"/>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2"/>
            <p:cNvSpPr/>
            <p:nvPr/>
          </p:nvSpPr>
          <p:spPr>
            <a:xfrm>
              <a:off x="4837200" y="2465125"/>
              <a:ext cx="14700" cy="12575"/>
            </a:xfrm>
            <a:custGeom>
              <a:avLst/>
              <a:gdLst/>
              <a:ahLst/>
              <a:cxnLst/>
              <a:rect l="l" t="t" r="r" b="b"/>
              <a:pathLst>
                <a:path w="588" h="503" extrusionOk="0">
                  <a:moveTo>
                    <a:pt x="334" y="0"/>
                  </a:moveTo>
                  <a:cubicBezTo>
                    <a:pt x="272" y="0"/>
                    <a:pt x="209" y="23"/>
                    <a:pt x="158" y="75"/>
                  </a:cubicBezTo>
                  <a:cubicBezTo>
                    <a:pt x="1" y="233"/>
                    <a:pt x="113" y="502"/>
                    <a:pt x="336" y="502"/>
                  </a:cubicBezTo>
                  <a:cubicBezTo>
                    <a:pt x="475" y="502"/>
                    <a:pt x="587" y="390"/>
                    <a:pt x="587" y="252"/>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2"/>
            <p:cNvSpPr/>
            <p:nvPr/>
          </p:nvSpPr>
          <p:spPr>
            <a:xfrm>
              <a:off x="4837200" y="2543475"/>
              <a:ext cx="14700" cy="12600"/>
            </a:xfrm>
            <a:custGeom>
              <a:avLst/>
              <a:gdLst/>
              <a:ahLst/>
              <a:cxnLst/>
              <a:rect l="l" t="t" r="r" b="b"/>
              <a:pathLst>
                <a:path w="588" h="504" extrusionOk="0">
                  <a:moveTo>
                    <a:pt x="334" y="1"/>
                  </a:moveTo>
                  <a:cubicBezTo>
                    <a:pt x="272" y="1"/>
                    <a:pt x="209" y="23"/>
                    <a:pt x="158" y="74"/>
                  </a:cubicBezTo>
                  <a:cubicBezTo>
                    <a:pt x="1" y="232"/>
                    <a:pt x="113" y="503"/>
                    <a:pt x="336" y="503"/>
                  </a:cubicBezTo>
                  <a:cubicBezTo>
                    <a:pt x="475" y="503"/>
                    <a:pt x="587" y="391"/>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2"/>
            <p:cNvSpPr/>
            <p:nvPr/>
          </p:nvSpPr>
          <p:spPr>
            <a:xfrm>
              <a:off x="4837200" y="2621850"/>
              <a:ext cx="14700" cy="12550"/>
            </a:xfrm>
            <a:custGeom>
              <a:avLst/>
              <a:gdLst/>
              <a:ahLst/>
              <a:cxnLst/>
              <a:rect l="l" t="t" r="r" b="b"/>
              <a:pathLst>
                <a:path w="588" h="502" extrusionOk="0">
                  <a:moveTo>
                    <a:pt x="334" y="0"/>
                  </a:moveTo>
                  <a:cubicBezTo>
                    <a:pt x="272" y="0"/>
                    <a:pt x="209" y="23"/>
                    <a:pt x="158" y="74"/>
                  </a:cubicBezTo>
                  <a:cubicBezTo>
                    <a:pt x="1" y="232"/>
                    <a:pt x="113" y="501"/>
                    <a:pt x="336" y="501"/>
                  </a:cubicBezTo>
                  <a:cubicBezTo>
                    <a:pt x="475" y="501"/>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2"/>
            <p:cNvSpPr/>
            <p:nvPr/>
          </p:nvSpPr>
          <p:spPr>
            <a:xfrm>
              <a:off x="4837200" y="2700175"/>
              <a:ext cx="14700" cy="12600"/>
            </a:xfrm>
            <a:custGeom>
              <a:avLst/>
              <a:gdLst/>
              <a:ahLst/>
              <a:cxnLst/>
              <a:rect l="l" t="t" r="r" b="b"/>
              <a:pathLst>
                <a:path w="588" h="504" extrusionOk="0">
                  <a:moveTo>
                    <a:pt x="333" y="1"/>
                  </a:moveTo>
                  <a:cubicBezTo>
                    <a:pt x="272" y="1"/>
                    <a:pt x="209" y="23"/>
                    <a:pt x="158" y="74"/>
                  </a:cubicBezTo>
                  <a:cubicBezTo>
                    <a:pt x="1" y="233"/>
                    <a:pt x="113" y="503"/>
                    <a:pt x="336" y="503"/>
                  </a:cubicBezTo>
                  <a:cubicBezTo>
                    <a:pt x="475" y="503"/>
                    <a:pt x="587" y="391"/>
                    <a:pt x="587" y="253"/>
                  </a:cubicBezTo>
                  <a:cubicBezTo>
                    <a:pt x="587" y="101"/>
                    <a:pt x="463"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2"/>
            <p:cNvSpPr/>
            <p:nvPr/>
          </p:nvSpPr>
          <p:spPr>
            <a:xfrm>
              <a:off x="4769975" y="2386775"/>
              <a:ext cx="14700" cy="12600"/>
            </a:xfrm>
            <a:custGeom>
              <a:avLst/>
              <a:gdLst/>
              <a:ahLst/>
              <a:cxnLst/>
              <a:rect l="l" t="t" r="r" b="b"/>
              <a:pathLst>
                <a:path w="588" h="504" extrusionOk="0">
                  <a:moveTo>
                    <a:pt x="335" y="1"/>
                  </a:moveTo>
                  <a:cubicBezTo>
                    <a:pt x="273" y="1"/>
                    <a:pt x="211" y="23"/>
                    <a:pt x="160" y="74"/>
                  </a:cubicBezTo>
                  <a:cubicBezTo>
                    <a:pt x="1" y="232"/>
                    <a:pt x="113" y="503"/>
                    <a:pt x="337" y="503"/>
                  </a:cubicBezTo>
                  <a:cubicBezTo>
                    <a:pt x="475" y="503"/>
                    <a:pt x="587" y="390"/>
                    <a:pt x="587" y="252"/>
                  </a:cubicBezTo>
                  <a:cubicBezTo>
                    <a:pt x="587" y="101"/>
                    <a:pt x="463" y="1"/>
                    <a:pt x="33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2"/>
            <p:cNvSpPr/>
            <p:nvPr/>
          </p:nvSpPr>
          <p:spPr>
            <a:xfrm>
              <a:off x="4769975" y="2465125"/>
              <a:ext cx="14700" cy="12575"/>
            </a:xfrm>
            <a:custGeom>
              <a:avLst/>
              <a:gdLst/>
              <a:ahLst/>
              <a:cxnLst/>
              <a:rect l="l" t="t" r="r" b="b"/>
              <a:pathLst>
                <a:path w="588" h="503" extrusionOk="0">
                  <a:moveTo>
                    <a:pt x="335" y="0"/>
                  </a:moveTo>
                  <a:cubicBezTo>
                    <a:pt x="274" y="0"/>
                    <a:pt x="211" y="23"/>
                    <a:pt x="160" y="75"/>
                  </a:cubicBezTo>
                  <a:cubicBezTo>
                    <a:pt x="1" y="233"/>
                    <a:pt x="113"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2"/>
            <p:cNvSpPr/>
            <p:nvPr/>
          </p:nvSpPr>
          <p:spPr>
            <a:xfrm>
              <a:off x="4770025" y="2543475"/>
              <a:ext cx="14650" cy="12600"/>
            </a:xfrm>
            <a:custGeom>
              <a:avLst/>
              <a:gdLst/>
              <a:ahLst/>
              <a:cxnLst/>
              <a:rect l="l" t="t" r="r" b="b"/>
              <a:pathLst>
                <a:path w="586" h="504" extrusionOk="0">
                  <a:moveTo>
                    <a:pt x="333" y="1"/>
                  </a:moveTo>
                  <a:cubicBezTo>
                    <a:pt x="271" y="1"/>
                    <a:pt x="209" y="23"/>
                    <a:pt x="158" y="74"/>
                  </a:cubicBezTo>
                  <a:cubicBezTo>
                    <a:pt x="0" y="232"/>
                    <a:pt x="111" y="503"/>
                    <a:pt x="335" y="503"/>
                  </a:cubicBezTo>
                  <a:cubicBezTo>
                    <a:pt x="473" y="503"/>
                    <a:pt x="585" y="391"/>
                    <a:pt x="585" y="252"/>
                  </a:cubicBezTo>
                  <a:cubicBezTo>
                    <a:pt x="585" y="101"/>
                    <a:pt x="461"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2"/>
            <p:cNvSpPr/>
            <p:nvPr/>
          </p:nvSpPr>
          <p:spPr>
            <a:xfrm>
              <a:off x="4770025" y="2621850"/>
              <a:ext cx="14650" cy="12550"/>
            </a:xfrm>
            <a:custGeom>
              <a:avLst/>
              <a:gdLst/>
              <a:ahLst/>
              <a:cxnLst/>
              <a:rect l="l" t="t" r="r" b="b"/>
              <a:pathLst>
                <a:path w="586" h="502" extrusionOk="0">
                  <a:moveTo>
                    <a:pt x="333" y="0"/>
                  </a:moveTo>
                  <a:cubicBezTo>
                    <a:pt x="271" y="0"/>
                    <a:pt x="209" y="23"/>
                    <a:pt x="158" y="74"/>
                  </a:cubicBezTo>
                  <a:cubicBezTo>
                    <a:pt x="0" y="232"/>
                    <a:pt x="111" y="501"/>
                    <a:pt x="335" y="501"/>
                  </a:cubicBezTo>
                  <a:cubicBezTo>
                    <a:pt x="473" y="501"/>
                    <a:pt x="585" y="389"/>
                    <a:pt x="585" y="251"/>
                  </a:cubicBezTo>
                  <a:cubicBezTo>
                    <a:pt x="585" y="100"/>
                    <a:pt x="461"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2"/>
            <p:cNvSpPr/>
            <p:nvPr/>
          </p:nvSpPr>
          <p:spPr>
            <a:xfrm>
              <a:off x="4906525" y="2151725"/>
              <a:ext cx="12550" cy="12575"/>
            </a:xfrm>
            <a:custGeom>
              <a:avLst/>
              <a:gdLst/>
              <a:ahLst/>
              <a:cxnLst/>
              <a:rect l="l" t="t" r="r" b="b"/>
              <a:pathLst>
                <a:path w="502" h="503" extrusionOk="0">
                  <a:moveTo>
                    <a:pt x="252" y="1"/>
                  </a:moveTo>
                  <a:cubicBezTo>
                    <a:pt x="112" y="1"/>
                    <a:pt x="0" y="113"/>
                    <a:pt x="0" y="251"/>
                  </a:cubicBezTo>
                  <a:cubicBezTo>
                    <a:pt x="0" y="390"/>
                    <a:pt x="112" y="502"/>
                    <a:pt x="252" y="502"/>
                  </a:cubicBezTo>
                  <a:cubicBezTo>
                    <a:pt x="390" y="502"/>
                    <a:pt x="502" y="390"/>
                    <a:pt x="502" y="251"/>
                  </a:cubicBezTo>
                  <a:cubicBezTo>
                    <a:pt x="502" y="113"/>
                    <a:pt x="390" y="1"/>
                    <a:pt x="25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2"/>
            <p:cNvSpPr/>
            <p:nvPr/>
          </p:nvSpPr>
          <p:spPr>
            <a:xfrm>
              <a:off x="4906525" y="2230050"/>
              <a:ext cx="12550" cy="12575"/>
            </a:xfrm>
            <a:custGeom>
              <a:avLst/>
              <a:gdLst/>
              <a:ahLst/>
              <a:cxnLst/>
              <a:rect l="l" t="t" r="r" b="b"/>
              <a:pathLst>
                <a:path w="502" h="503" extrusionOk="0">
                  <a:moveTo>
                    <a:pt x="252" y="1"/>
                  </a:moveTo>
                  <a:cubicBezTo>
                    <a:pt x="112" y="1"/>
                    <a:pt x="0" y="115"/>
                    <a:pt x="0" y="253"/>
                  </a:cubicBezTo>
                  <a:cubicBezTo>
                    <a:pt x="0" y="390"/>
                    <a:pt x="112" y="503"/>
                    <a:pt x="252" y="503"/>
                  </a:cubicBezTo>
                  <a:cubicBezTo>
                    <a:pt x="390" y="503"/>
                    <a:pt x="502" y="390"/>
                    <a:pt x="502" y="253"/>
                  </a:cubicBezTo>
                  <a:cubicBezTo>
                    <a:pt x="502" y="115"/>
                    <a:pt x="390" y="1"/>
                    <a:pt x="25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2"/>
            <p:cNvSpPr/>
            <p:nvPr/>
          </p:nvSpPr>
          <p:spPr>
            <a:xfrm>
              <a:off x="4906525" y="2308425"/>
              <a:ext cx="12550" cy="12575"/>
            </a:xfrm>
            <a:custGeom>
              <a:avLst/>
              <a:gdLst/>
              <a:ahLst/>
              <a:cxnLst/>
              <a:rect l="l" t="t" r="r" b="b"/>
              <a:pathLst>
                <a:path w="502" h="503" extrusionOk="0">
                  <a:moveTo>
                    <a:pt x="252" y="1"/>
                  </a:moveTo>
                  <a:cubicBezTo>
                    <a:pt x="112" y="1"/>
                    <a:pt x="0" y="113"/>
                    <a:pt x="0" y="252"/>
                  </a:cubicBezTo>
                  <a:cubicBezTo>
                    <a:pt x="0" y="390"/>
                    <a:pt x="112" y="502"/>
                    <a:pt x="252" y="502"/>
                  </a:cubicBezTo>
                  <a:cubicBezTo>
                    <a:pt x="390" y="502"/>
                    <a:pt x="502" y="390"/>
                    <a:pt x="502" y="252"/>
                  </a:cubicBezTo>
                  <a:cubicBezTo>
                    <a:pt x="502" y="113"/>
                    <a:pt x="390" y="1"/>
                    <a:pt x="25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2"/>
            <p:cNvSpPr/>
            <p:nvPr/>
          </p:nvSpPr>
          <p:spPr>
            <a:xfrm>
              <a:off x="4839325" y="2151725"/>
              <a:ext cx="12575" cy="12575"/>
            </a:xfrm>
            <a:custGeom>
              <a:avLst/>
              <a:gdLst/>
              <a:ahLst/>
              <a:cxnLst/>
              <a:rect l="l" t="t" r="r" b="b"/>
              <a:pathLst>
                <a:path w="503" h="503" extrusionOk="0">
                  <a:moveTo>
                    <a:pt x="251" y="1"/>
                  </a:moveTo>
                  <a:cubicBezTo>
                    <a:pt x="113" y="1"/>
                    <a:pt x="1" y="113"/>
                    <a:pt x="1" y="251"/>
                  </a:cubicBezTo>
                  <a:cubicBezTo>
                    <a:pt x="1" y="390"/>
                    <a:pt x="113" y="502"/>
                    <a:pt x="251" y="502"/>
                  </a:cubicBezTo>
                  <a:cubicBezTo>
                    <a:pt x="390" y="502"/>
                    <a:pt x="502" y="390"/>
                    <a:pt x="502" y="251"/>
                  </a:cubicBezTo>
                  <a:cubicBezTo>
                    <a:pt x="502" y="113"/>
                    <a:pt x="390" y="1"/>
                    <a:pt x="25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2"/>
            <p:cNvSpPr/>
            <p:nvPr/>
          </p:nvSpPr>
          <p:spPr>
            <a:xfrm>
              <a:off x="4839325" y="2230050"/>
              <a:ext cx="12575" cy="12575"/>
            </a:xfrm>
            <a:custGeom>
              <a:avLst/>
              <a:gdLst/>
              <a:ahLst/>
              <a:cxnLst/>
              <a:rect l="l" t="t" r="r" b="b"/>
              <a:pathLst>
                <a:path w="503" h="503" extrusionOk="0">
                  <a:moveTo>
                    <a:pt x="251" y="1"/>
                  </a:moveTo>
                  <a:cubicBezTo>
                    <a:pt x="113" y="1"/>
                    <a:pt x="1" y="115"/>
                    <a:pt x="1" y="253"/>
                  </a:cubicBezTo>
                  <a:cubicBezTo>
                    <a:pt x="1" y="390"/>
                    <a:pt x="113" y="503"/>
                    <a:pt x="251" y="503"/>
                  </a:cubicBezTo>
                  <a:cubicBezTo>
                    <a:pt x="390" y="503"/>
                    <a:pt x="502" y="390"/>
                    <a:pt x="502" y="253"/>
                  </a:cubicBezTo>
                  <a:cubicBezTo>
                    <a:pt x="502" y="115"/>
                    <a:pt x="390" y="1"/>
                    <a:pt x="25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2"/>
            <p:cNvSpPr/>
            <p:nvPr/>
          </p:nvSpPr>
          <p:spPr>
            <a:xfrm>
              <a:off x="4839325" y="2308425"/>
              <a:ext cx="12575" cy="12575"/>
            </a:xfrm>
            <a:custGeom>
              <a:avLst/>
              <a:gdLst/>
              <a:ahLst/>
              <a:cxnLst/>
              <a:rect l="l" t="t" r="r" b="b"/>
              <a:pathLst>
                <a:path w="503" h="503" extrusionOk="0">
                  <a:moveTo>
                    <a:pt x="251" y="1"/>
                  </a:moveTo>
                  <a:cubicBezTo>
                    <a:pt x="113" y="1"/>
                    <a:pt x="1" y="113"/>
                    <a:pt x="1" y="252"/>
                  </a:cubicBezTo>
                  <a:cubicBezTo>
                    <a:pt x="1" y="390"/>
                    <a:pt x="113" y="502"/>
                    <a:pt x="251" y="502"/>
                  </a:cubicBezTo>
                  <a:cubicBezTo>
                    <a:pt x="390" y="502"/>
                    <a:pt x="502" y="390"/>
                    <a:pt x="502" y="252"/>
                  </a:cubicBezTo>
                  <a:cubicBezTo>
                    <a:pt x="502" y="113"/>
                    <a:pt x="390" y="1"/>
                    <a:pt x="25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2"/>
            <p:cNvSpPr/>
            <p:nvPr/>
          </p:nvSpPr>
          <p:spPr>
            <a:xfrm>
              <a:off x="4770025" y="2151700"/>
              <a:ext cx="14650" cy="12600"/>
            </a:xfrm>
            <a:custGeom>
              <a:avLst/>
              <a:gdLst/>
              <a:ahLst/>
              <a:cxnLst/>
              <a:rect l="l" t="t" r="r" b="b"/>
              <a:pathLst>
                <a:path w="586" h="504" extrusionOk="0">
                  <a:moveTo>
                    <a:pt x="333" y="1"/>
                  </a:moveTo>
                  <a:cubicBezTo>
                    <a:pt x="271" y="1"/>
                    <a:pt x="209" y="24"/>
                    <a:pt x="158" y="74"/>
                  </a:cubicBezTo>
                  <a:cubicBezTo>
                    <a:pt x="0" y="232"/>
                    <a:pt x="111" y="503"/>
                    <a:pt x="335" y="503"/>
                  </a:cubicBezTo>
                  <a:cubicBezTo>
                    <a:pt x="473" y="503"/>
                    <a:pt x="585" y="391"/>
                    <a:pt x="585" y="252"/>
                  </a:cubicBezTo>
                  <a:cubicBezTo>
                    <a:pt x="585" y="101"/>
                    <a:pt x="461"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 name="Google Shape;52;p2"/>
            <p:cNvSpPr/>
            <p:nvPr/>
          </p:nvSpPr>
          <p:spPr>
            <a:xfrm>
              <a:off x="4770025" y="2230075"/>
              <a:ext cx="14650" cy="12550"/>
            </a:xfrm>
            <a:custGeom>
              <a:avLst/>
              <a:gdLst/>
              <a:ahLst/>
              <a:cxnLst/>
              <a:rect l="l" t="t" r="r" b="b"/>
              <a:pathLst>
                <a:path w="586" h="502" extrusionOk="0">
                  <a:moveTo>
                    <a:pt x="333" y="1"/>
                  </a:moveTo>
                  <a:cubicBezTo>
                    <a:pt x="271" y="1"/>
                    <a:pt x="209" y="23"/>
                    <a:pt x="158" y="74"/>
                  </a:cubicBezTo>
                  <a:cubicBezTo>
                    <a:pt x="0" y="232"/>
                    <a:pt x="111" y="502"/>
                    <a:pt x="335" y="502"/>
                  </a:cubicBezTo>
                  <a:cubicBezTo>
                    <a:pt x="473" y="502"/>
                    <a:pt x="585" y="389"/>
                    <a:pt x="585" y="252"/>
                  </a:cubicBezTo>
                  <a:cubicBezTo>
                    <a:pt x="585" y="101"/>
                    <a:pt x="461"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2"/>
            <p:cNvSpPr/>
            <p:nvPr/>
          </p:nvSpPr>
          <p:spPr>
            <a:xfrm>
              <a:off x="4769975" y="2308400"/>
              <a:ext cx="14700" cy="12600"/>
            </a:xfrm>
            <a:custGeom>
              <a:avLst/>
              <a:gdLst/>
              <a:ahLst/>
              <a:cxnLst/>
              <a:rect l="l" t="t" r="r" b="b"/>
              <a:pathLst>
                <a:path w="588" h="504" extrusionOk="0">
                  <a:moveTo>
                    <a:pt x="334" y="1"/>
                  </a:moveTo>
                  <a:cubicBezTo>
                    <a:pt x="273" y="1"/>
                    <a:pt x="211" y="24"/>
                    <a:pt x="160" y="74"/>
                  </a:cubicBezTo>
                  <a:cubicBezTo>
                    <a:pt x="1" y="234"/>
                    <a:pt x="113" y="503"/>
                    <a:pt x="337"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2"/>
            <p:cNvSpPr/>
            <p:nvPr/>
          </p:nvSpPr>
          <p:spPr>
            <a:xfrm>
              <a:off x="4769975" y="2700175"/>
              <a:ext cx="14700" cy="12600"/>
            </a:xfrm>
            <a:custGeom>
              <a:avLst/>
              <a:gdLst/>
              <a:ahLst/>
              <a:cxnLst/>
              <a:rect l="l" t="t" r="r" b="b"/>
              <a:pathLst>
                <a:path w="588" h="504" extrusionOk="0">
                  <a:moveTo>
                    <a:pt x="334" y="1"/>
                  </a:moveTo>
                  <a:cubicBezTo>
                    <a:pt x="273" y="1"/>
                    <a:pt x="211" y="23"/>
                    <a:pt x="160" y="74"/>
                  </a:cubicBezTo>
                  <a:cubicBezTo>
                    <a:pt x="1" y="233"/>
                    <a:pt x="113" y="503"/>
                    <a:pt x="337"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2"/>
            <p:cNvSpPr/>
            <p:nvPr/>
          </p:nvSpPr>
          <p:spPr>
            <a:xfrm>
              <a:off x="4904400" y="2778550"/>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p2"/>
            <p:cNvSpPr/>
            <p:nvPr/>
          </p:nvSpPr>
          <p:spPr>
            <a:xfrm>
              <a:off x="4904400" y="2856900"/>
              <a:ext cx="14675" cy="12575"/>
            </a:xfrm>
            <a:custGeom>
              <a:avLst/>
              <a:gdLst/>
              <a:ahLst/>
              <a:cxnLst/>
              <a:rect l="l" t="t" r="r" b="b"/>
              <a:pathLst>
                <a:path w="587" h="503" extrusionOk="0">
                  <a:moveTo>
                    <a:pt x="335" y="0"/>
                  </a:moveTo>
                  <a:cubicBezTo>
                    <a:pt x="273" y="0"/>
                    <a:pt x="211" y="23"/>
                    <a:pt x="159" y="75"/>
                  </a:cubicBezTo>
                  <a:cubicBezTo>
                    <a:pt x="0" y="232"/>
                    <a:pt x="112"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57;p2"/>
            <p:cNvSpPr/>
            <p:nvPr/>
          </p:nvSpPr>
          <p:spPr>
            <a:xfrm>
              <a:off x="4837200" y="2778550"/>
              <a:ext cx="14700" cy="12575"/>
            </a:xfrm>
            <a:custGeom>
              <a:avLst/>
              <a:gdLst/>
              <a:ahLst/>
              <a:cxnLst/>
              <a:rect l="l" t="t" r="r" b="b"/>
              <a:pathLst>
                <a:path w="588" h="503" extrusionOk="0">
                  <a:moveTo>
                    <a:pt x="334" y="0"/>
                  </a:moveTo>
                  <a:cubicBezTo>
                    <a:pt x="272" y="0"/>
                    <a:pt x="209" y="23"/>
                    <a:pt x="158" y="74"/>
                  </a:cubicBezTo>
                  <a:cubicBezTo>
                    <a:pt x="1" y="232"/>
                    <a:pt x="113" y="503"/>
                    <a:pt x="336" y="503"/>
                  </a:cubicBezTo>
                  <a:cubicBezTo>
                    <a:pt x="475" y="501"/>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2"/>
            <p:cNvSpPr/>
            <p:nvPr/>
          </p:nvSpPr>
          <p:spPr>
            <a:xfrm>
              <a:off x="4837200" y="2856900"/>
              <a:ext cx="14700" cy="12575"/>
            </a:xfrm>
            <a:custGeom>
              <a:avLst/>
              <a:gdLst/>
              <a:ahLst/>
              <a:cxnLst/>
              <a:rect l="l" t="t" r="r" b="b"/>
              <a:pathLst>
                <a:path w="588" h="503" extrusionOk="0">
                  <a:moveTo>
                    <a:pt x="334" y="0"/>
                  </a:moveTo>
                  <a:cubicBezTo>
                    <a:pt x="272" y="0"/>
                    <a:pt x="209" y="23"/>
                    <a:pt x="158" y="75"/>
                  </a:cubicBezTo>
                  <a:cubicBezTo>
                    <a:pt x="1" y="232"/>
                    <a:pt x="113" y="502"/>
                    <a:pt x="336" y="502"/>
                  </a:cubicBezTo>
                  <a:cubicBezTo>
                    <a:pt x="475" y="502"/>
                    <a:pt x="587" y="390"/>
                    <a:pt x="587" y="252"/>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2"/>
            <p:cNvSpPr/>
            <p:nvPr/>
          </p:nvSpPr>
          <p:spPr>
            <a:xfrm>
              <a:off x="4837200" y="2935250"/>
              <a:ext cx="14700" cy="12600"/>
            </a:xfrm>
            <a:custGeom>
              <a:avLst/>
              <a:gdLst/>
              <a:ahLst/>
              <a:cxnLst/>
              <a:rect l="l" t="t" r="r" b="b"/>
              <a:pathLst>
                <a:path w="588" h="504" extrusionOk="0">
                  <a:moveTo>
                    <a:pt x="334" y="0"/>
                  </a:moveTo>
                  <a:cubicBezTo>
                    <a:pt x="272" y="0"/>
                    <a:pt x="209" y="23"/>
                    <a:pt x="158" y="74"/>
                  </a:cubicBezTo>
                  <a:cubicBezTo>
                    <a:pt x="1" y="232"/>
                    <a:pt x="113" y="503"/>
                    <a:pt x="336" y="503"/>
                  </a:cubicBezTo>
                  <a:cubicBezTo>
                    <a:pt x="475" y="503"/>
                    <a:pt x="587" y="391"/>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2"/>
            <p:cNvSpPr/>
            <p:nvPr/>
          </p:nvSpPr>
          <p:spPr>
            <a:xfrm>
              <a:off x="4769975" y="2778550"/>
              <a:ext cx="14700" cy="12575"/>
            </a:xfrm>
            <a:custGeom>
              <a:avLst/>
              <a:gdLst/>
              <a:ahLst/>
              <a:cxnLst/>
              <a:rect l="l" t="t" r="r" b="b"/>
              <a:pathLst>
                <a:path w="588" h="503" extrusionOk="0">
                  <a:moveTo>
                    <a:pt x="335" y="0"/>
                  </a:moveTo>
                  <a:cubicBezTo>
                    <a:pt x="273" y="0"/>
                    <a:pt x="211" y="23"/>
                    <a:pt x="160" y="74"/>
                  </a:cubicBezTo>
                  <a:cubicBezTo>
                    <a:pt x="1" y="232"/>
                    <a:pt x="113" y="503"/>
                    <a:pt x="337" y="503"/>
                  </a:cubicBezTo>
                  <a:cubicBezTo>
                    <a:pt x="475" y="503"/>
                    <a:pt x="587" y="389"/>
                    <a:pt x="587" y="251"/>
                  </a:cubicBezTo>
                  <a:cubicBezTo>
                    <a:pt x="587" y="100"/>
                    <a:pt x="463"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2"/>
            <p:cNvSpPr/>
            <p:nvPr/>
          </p:nvSpPr>
          <p:spPr>
            <a:xfrm>
              <a:off x="4769975" y="2856900"/>
              <a:ext cx="14700" cy="12575"/>
            </a:xfrm>
            <a:custGeom>
              <a:avLst/>
              <a:gdLst/>
              <a:ahLst/>
              <a:cxnLst/>
              <a:rect l="l" t="t" r="r" b="b"/>
              <a:pathLst>
                <a:path w="588" h="503" extrusionOk="0">
                  <a:moveTo>
                    <a:pt x="335" y="0"/>
                  </a:moveTo>
                  <a:cubicBezTo>
                    <a:pt x="274" y="0"/>
                    <a:pt x="211" y="23"/>
                    <a:pt x="160" y="75"/>
                  </a:cubicBezTo>
                  <a:cubicBezTo>
                    <a:pt x="1" y="232"/>
                    <a:pt x="113"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2"/>
            <p:cNvSpPr/>
            <p:nvPr/>
          </p:nvSpPr>
          <p:spPr>
            <a:xfrm>
              <a:off x="4770025" y="2935250"/>
              <a:ext cx="14650" cy="12600"/>
            </a:xfrm>
            <a:custGeom>
              <a:avLst/>
              <a:gdLst/>
              <a:ahLst/>
              <a:cxnLst/>
              <a:rect l="l" t="t" r="r" b="b"/>
              <a:pathLst>
                <a:path w="586" h="504" extrusionOk="0">
                  <a:moveTo>
                    <a:pt x="333" y="0"/>
                  </a:moveTo>
                  <a:cubicBezTo>
                    <a:pt x="271" y="0"/>
                    <a:pt x="209" y="23"/>
                    <a:pt x="158" y="74"/>
                  </a:cubicBezTo>
                  <a:cubicBezTo>
                    <a:pt x="0" y="232"/>
                    <a:pt x="111" y="503"/>
                    <a:pt x="335" y="503"/>
                  </a:cubicBezTo>
                  <a:cubicBezTo>
                    <a:pt x="473" y="503"/>
                    <a:pt x="585" y="391"/>
                    <a:pt x="585" y="251"/>
                  </a:cubicBezTo>
                  <a:cubicBezTo>
                    <a:pt x="585" y="101"/>
                    <a:pt x="461"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2"/>
            <p:cNvSpPr/>
            <p:nvPr/>
          </p:nvSpPr>
          <p:spPr>
            <a:xfrm>
              <a:off x="4770025" y="3013625"/>
              <a:ext cx="14650" cy="12550"/>
            </a:xfrm>
            <a:custGeom>
              <a:avLst/>
              <a:gdLst/>
              <a:ahLst/>
              <a:cxnLst/>
              <a:rect l="l" t="t" r="r" b="b"/>
              <a:pathLst>
                <a:path w="586" h="502" extrusionOk="0">
                  <a:moveTo>
                    <a:pt x="333" y="0"/>
                  </a:moveTo>
                  <a:cubicBezTo>
                    <a:pt x="271" y="0"/>
                    <a:pt x="209" y="23"/>
                    <a:pt x="158" y="74"/>
                  </a:cubicBezTo>
                  <a:cubicBezTo>
                    <a:pt x="0" y="231"/>
                    <a:pt x="111" y="501"/>
                    <a:pt x="335" y="501"/>
                  </a:cubicBezTo>
                  <a:cubicBezTo>
                    <a:pt x="473" y="501"/>
                    <a:pt x="585" y="389"/>
                    <a:pt x="585" y="251"/>
                  </a:cubicBezTo>
                  <a:cubicBezTo>
                    <a:pt x="585" y="100"/>
                    <a:pt x="461"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4" name="Google Shape;64;p2"/>
          <p:cNvSpPr/>
          <p:nvPr/>
        </p:nvSpPr>
        <p:spPr>
          <a:xfrm>
            <a:off x="7873200" y="2434527"/>
            <a:ext cx="2057538" cy="2057538"/>
          </a:xfrm>
          <a:custGeom>
            <a:avLst/>
            <a:gdLst/>
            <a:ahLst/>
            <a:cxnLst/>
            <a:rect l="l" t="t" r="r" b="b"/>
            <a:pathLst>
              <a:path w="44649" h="44649" extrusionOk="0">
                <a:moveTo>
                  <a:pt x="22324" y="296"/>
                </a:moveTo>
                <a:lnTo>
                  <a:pt x="44353" y="22325"/>
                </a:lnTo>
                <a:lnTo>
                  <a:pt x="22324" y="44351"/>
                </a:lnTo>
                <a:lnTo>
                  <a:pt x="296" y="22325"/>
                </a:lnTo>
                <a:lnTo>
                  <a:pt x="22324" y="296"/>
                </a:lnTo>
                <a:close/>
                <a:moveTo>
                  <a:pt x="22324" y="1"/>
                </a:moveTo>
                <a:lnTo>
                  <a:pt x="0" y="22325"/>
                </a:lnTo>
                <a:lnTo>
                  <a:pt x="22324" y="44648"/>
                </a:lnTo>
                <a:lnTo>
                  <a:pt x="44648" y="22325"/>
                </a:lnTo>
                <a:lnTo>
                  <a:pt x="22324"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2"/>
          <p:cNvSpPr/>
          <p:nvPr/>
        </p:nvSpPr>
        <p:spPr>
          <a:xfrm>
            <a:off x="8272456" y="2400472"/>
            <a:ext cx="1692334" cy="2105233"/>
          </a:xfrm>
          <a:custGeom>
            <a:avLst/>
            <a:gdLst/>
            <a:ahLst/>
            <a:cxnLst/>
            <a:rect l="l" t="t" r="r" b="b"/>
            <a:pathLst>
              <a:path w="36724" h="45684" extrusionOk="0">
                <a:moveTo>
                  <a:pt x="13660" y="0"/>
                </a:moveTo>
                <a:lnTo>
                  <a:pt x="1" y="13659"/>
                </a:lnTo>
                <a:lnTo>
                  <a:pt x="888" y="14548"/>
                </a:lnTo>
                <a:lnTo>
                  <a:pt x="13660" y="1775"/>
                </a:lnTo>
                <a:lnTo>
                  <a:pt x="34947" y="23064"/>
                </a:lnTo>
                <a:lnTo>
                  <a:pt x="13216" y="44795"/>
                </a:lnTo>
                <a:lnTo>
                  <a:pt x="14104" y="45683"/>
                </a:lnTo>
                <a:lnTo>
                  <a:pt x="36724" y="23064"/>
                </a:lnTo>
                <a:lnTo>
                  <a:pt x="1366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2"/>
          <p:cNvSpPr/>
          <p:nvPr/>
        </p:nvSpPr>
        <p:spPr>
          <a:xfrm>
            <a:off x="8176927" y="2738255"/>
            <a:ext cx="1450078" cy="1450078"/>
          </a:xfrm>
          <a:custGeom>
            <a:avLst/>
            <a:gdLst/>
            <a:ahLst/>
            <a:cxnLst/>
            <a:rect l="l" t="t" r="r" b="b"/>
            <a:pathLst>
              <a:path w="31467" h="31467" extrusionOk="0">
                <a:moveTo>
                  <a:pt x="31362" y="105"/>
                </a:moveTo>
                <a:lnTo>
                  <a:pt x="31362" y="31362"/>
                </a:lnTo>
                <a:lnTo>
                  <a:pt x="105" y="31362"/>
                </a:lnTo>
                <a:lnTo>
                  <a:pt x="105" y="105"/>
                </a:lnTo>
                <a:close/>
                <a:moveTo>
                  <a:pt x="0" y="1"/>
                </a:moveTo>
                <a:lnTo>
                  <a:pt x="0" y="31467"/>
                </a:lnTo>
                <a:lnTo>
                  <a:pt x="31466" y="31467"/>
                </a:lnTo>
                <a:lnTo>
                  <a:pt x="31466" y="1"/>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7" name="Google Shape;67;p2"/>
          <p:cNvGrpSpPr/>
          <p:nvPr/>
        </p:nvGrpSpPr>
        <p:grpSpPr>
          <a:xfrm>
            <a:off x="8252330" y="2815089"/>
            <a:ext cx="1299260" cy="1296418"/>
            <a:chOff x="6378300" y="2596400"/>
            <a:chExt cx="754375" cy="752725"/>
          </a:xfrm>
        </p:grpSpPr>
        <p:sp>
          <p:nvSpPr>
            <p:cNvPr id="68" name="Google Shape;68;p2"/>
            <p:cNvSpPr/>
            <p:nvPr/>
          </p:nvSpPr>
          <p:spPr>
            <a:xfrm>
              <a:off x="6408850" y="2932325"/>
              <a:ext cx="9675" cy="9675"/>
            </a:xfrm>
            <a:custGeom>
              <a:avLst/>
              <a:gdLst/>
              <a:ahLst/>
              <a:cxnLst/>
              <a:rect l="l" t="t" r="r" b="b"/>
              <a:pathLst>
                <a:path w="387" h="387" extrusionOk="0">
                  <a:moveTo>
                    <a:pt x="193" y="0"/>
                  </a:moveTo>
                  <a:cubicBezTo>
                    <a:pt x="86" y="0"/>
                    <a:pt x="0" y="86"/>
                    <a:pt x="0" y="193"/>
                  </a:cubicBezTo>
                  <a:cubicBezTo>
                    <a:pt x="0" y="300"/>
                    <a:pt x="86" y="387"/>
                    <a:pt x="193" y="387"/>
                  </a:cubicBezTo>
                  <a:cubicBezTo>
                    <a:pt x="300" y="387"/>
                    <a:pt x="387" y="300"/>
                    <a:pt x="387" y="193"/>
                  </a:cubicBezTo>
                  <a:cubicBezTo>
                    <a:pt x="387" y="86"/>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2"/>
            <p:cNvSpPr/>
            <p:nvPr/>
          </p:nvSpPr>
          <p:spPr>
            <a:xfrm>
              <a:off x="6469925" y="2871225"/>
              <a:ext cx="9700" cy="9700"/>
            </a:xfrm>
            <a:custGeom>
              <a:avLst/>
              <a:gdLst/>
              <a:ahLst/>
              <a:cxnLst/>
              <a:rect l="l" t="t" r="r" b="b"/>
              <a:pathLst>
                <a:path w="388" h="388" extrusionOk="0">
                  <a:moveTo>
                    <a:pt x="193" y="0"/>
                  </a:moveTo>
                  <a:cubicBezTo>
                    <a:pt x="87" y="0"/>
                    <a:pt x="1" y="87"/>
                    <a:pt x="1" y="195"/>
                  </a:cubicBezTo>
                  <a:cubicBezTo>
                    <a:pt x="1" y="301"/>
                    <a:pt x="87" y="387"/>
                    <a:pt x="193" y="387"/>
                  </a:cubicBezTo>
                  <a:cubicBezTo>
                    <a:pt x="299" y="387"/>
                    <a:pt x="387" y="301"/>
                    <a:pt x="387" y="195"/>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2"/>
            <p:cNvSpPr/>
            <p:nvPr/>
          </p:nvSpPr>
          <p:spPr>
            <a:xfrm>
              <a:off x="6530975" y="2810175"/>
              <a:ext cx="9700" cy="9650"/>
            </a:xfrm>
            <a:custGeom>
              <a:avLst/>
              <a:gdLst/>
              <a:ahLst/>
              <a:cxnLst/>
              <a:rect l="l" t="t" r="r" b="b"/>
              <a:pathLst>
                <a:path w="388" h="386" extrusionOk="0">
                  <a:moveTo>
                    <a:pt x="195" y="0"/>
                  </a:moveTo>
                  <a:cubicBezTo>
                    <a:pt x="87" y="0"/>
                    <a:pt x="1" y="87"/>
                    <a:pt x="1" y="193"/>
                  </a:cubicBezTo>
                  <a:cubicBezTo>
                    <a:pt x="1" y="299"/>
                    <a:pt x="87" y="385"/>
                    <a:pt x="195" y="385"/>
                  </a:cubicBezTo>
                  <a:cubicBezTo>
                    <a:pt x="301" y="385"/>
                    <a:pt x="387" y="299"/>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2"/>
            <p:cNvSpPr/>
            <p:nvPr/>
          </p:nvSpPr>
          <p:spPr>
            <a:xfrm>
              <a:off x="6622600" y="2718550"/>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300" y="387"/>
                    <a:pt x="386" y="300"/>
                    <a:pt x="386" y="194"/>
                  </a:cubicBezTo>
                  <a:cubicBezTo>
                    <a:pt x="386"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2"/>
            <p:cNvSpPr/>
            <p:nvPr/>
          </p:nvSpPr>
          <p:spPr>
            <a:xfrm>
              <a:off x="6378300" y="2962850"/>
              <a:ext cx="9675" cy="9700"/>
            </a:xfrm>
            <a:custGeom>
              <a:avLst/>
              <a:gdLst/>
              <a:ahLst/>
              <a:cxnLst/>
              <a:rect l="l" t="t" r="r" b="b"/>
              <a:pathLst>
                <a:path w="387" h="388" extrusionOk="0">
                  <a:moveTo>
                    <a:pt x="194" y="1"/>
                  </a:moveTo>
                  <a:cubicBezTo>
                    <a:pt x="87" y="1"/>
                    <a:pt x="0" y="87"/>
                    <a:pt x="0" y="193"/>
                  </a:cubicBezTo>
                  <a:cubicBezTo>
                    <a:pt x="0" y="299"/>
                    <a:pt x="87" y="387"/>
                    <a:pt x="194" y="387"/>
                  </a:cubicBezTo>
                  <a:cubicBezTo>
                    <a:pt x="300" y="387"/>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 name="Google Shape;73;p2"/>
            <p:cNvSpPr/>
            <p:nvPr/>
          </p:nvSpPr>
          <p:spPr>
            <a:xfrm>
              <a:off x="6437750" y="2901775"/>
              <a:ext cx="12950" cy="9675"/>
            </a:xfrm>
            <a:custGeom>
              <a:avLst/>
              <a:gdLst/>
              <a:ahLst/>
              <a:cxnLst/>
              <a:rect l="l" t="t" r="r" b="b"/>
              <a:pathLst>
                <a:path w="518" h="387" extrusionOk="0">
                  <a:moveTo>
                    <a:pt x="259" y="1"/>
                  </a:moveTo>
                  <a:cubicBezTo>
                    <a:pt x="209" y="1"/>
                    <a:pt x="160" y="19"/>
                    <a:pt x="122" y="56"/>
                  </a:cubicBezTo>
                  <a:cubicBezTo>
                    <a:pt x="1" y="179"/>
                    <a:pt x="87" y="387"/>
                    <a:pt x="258" y="387"/>
                  </a:cubicBezTo>
                  <a:cubicBezTo>
                    <a:pt x="431" y="387"/>
                    <a:pt x="518" y="179"/>
                    <a:pt x="396" y="56"/>
                  </a:cubicBezTo>
                  <a:cubicBezTo>
                    <a:pt x="358" y="19"/>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2"/>
            <p:cNvSpPr/>
            <p:nvPr/>
          </p:nvSpPr>
          <p:spPr>
            <a:xfrm>
              <a:off x="6500475" y="2840675"/>
              <a:ext cx="9650" cy="9700"/>
            </a:xfrm>
            <a:custGeom>
              <a:avLst/>
              <a:gdLst/>
              <a:ahLst/>
              <a:cxnLst/>
              <a:rect l="l" t="t" r="r" b="b"/>
              <a:pathLst>
                <a:path w="386" h="388" extrusionOk="0">
                  <a:moveTo>
                    <a:pt x="193" y="1"/>
                  </a:moveTo>
                  <a:cubicBezTo>
                    <a:pt x="87" y="1"/>
                    <a:pt x="0" y="89"/>
                    <a:pt x="0" y="195"/>
                  </a:cubicBezTo>
                  <a:cubicBezTo>
                    <a:pt x="0" y="301"/>
                    <a:pt x="87" y="387"/>
                    <a:pt x="193" y="387"/>
                  </a:cubicBezTo>
                  <a:cubicBezTo>
                    <a:pt x="299" y="387"/>
                    <a:pt x="385" y="301"/>
                    <a:pt x="385" y="195"/>
                  </a:cubicBezTo>
                  <a:cubicBezTo>
                    <a:pt x="385" y="89"/>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p2"/>
            <p:cNvSpPr/>
            <p:nvPr/>
          </p:nvSpPr>
          <p:spPr>
            <a:xfrm>
              <a:off x="6592075" y="2749075"/>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0" y="387"/>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2"/>
            <p:cNvSpPr/>
            <p:nvPr/>
          </p:nvSpPr>
          <p:spPr>
            <a:xfrm>
              <a:off x="6653150" y="2688025"/>
              <a:ext cx="9650" cy="9650"/>
            </a:xfrm>
            <a:custGeom>
              <a:avLst/>
              <a:gdLst/>
              <a:ahLst/>
              <a:cxnLst/>
              <a:rect l="l" t="t" r="r" b="b"/>
              <a:pathLst>
                <a:path w="386" h="386" extrusionOk="0">
                  <a:moveTo>
                    <a:pt x="193" y="1"/>
                  </a:moveTo>
                  <a:cubicBezTo>
                    <a:pt x="87" y="1"/>
                    <a:pt x="1" y="87"/>
                    <a:pt x="1" y="193"/>
                  </a:cubicBezTo>
                  <a:cubicBezTo>
                    <a:pt x="1" y="300"/>
                    <a:pt x="87" y="386"/>
                    <a:pt x="193" y="386"/>
                  </a:cubicBezTo>
                  <a:cubicBezTo>
                    <a:pt x="299" y="386"/>
                    <a:pt x="386" y="300"/>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 name="Google Shape;77;p2"/>
            <p:cNvSpPr/>
            <p:nvPr/>
          </p:nvSpPr>
          <p:spPr>
            <a:xfrm>
              <a:off x="6683650" y="2657500"/>
              <a:ext cx="9700" cy="9650"/>
            </a:xfrm>
            <a:custGeom>
              <a:avLst/>
              <a:gdLst/>
              <a:ahLst/>
              <a:cxnLst/>
              <a:rect l="l" t="t" r="r" b="b"/>
              <a:pathLst>
                <a:path w="388" h="386" extrusionOk="0">
                  <a:moveTo>
                    <a:pt x="195" y="0"/>
                  </a:moveTo>
                  <a:cubicBezTo>
                    <a:pt x="87" y="0"/>
                    <a:pt x="1" y="87"/>
                    <a:pt x="1" y="193"/>
                  </a:cubicBezTo>
                  <a:cubicBezTo>
                    <a:pt x="1" y="299"/>
                    <a:pt x="87" y="385"/>
                    <a:pt x="195" y="385"/>
                  </a:cubicBezTo>
                  <a:cubicBezTo>
                    <a:pt x="301" y="385"/>
                    <a:pt x="388" y="299"/>
                    <a:pt x="388" y="193"/>
                  </a:cubicBezTo>
                  <a:cubicBezTo>
                    <a:pt x="388"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 name="Google Shape;78;p2"/>
            <p:cNvSpPr/>
            <p:nvPr/>
          </p:nvSpPr>
          <p:spPr>
            <a:xfrm>
              <a:off x="6714200" y="2626950"/>
              <a:ext cx="9700" cy="9675"/>
            </a:xfrm>
            <a:custGeom>
              <a:avLst/>
              <a:gdLst/>
              <a:ahLst/>
              <a:cxnLst/>
              <a:rect l="l" t="t" r="r" b="b"/>
              <a:pathLst>
                <a:path w="388" h="387" extrusionOk="0">
                  <a:moveTo>
                    <a:pt x="195" y="0"/>
                  </a:moveTo>
                  <a:cubicBezTo>
                    <a:pt x="87" y="0"/>
                    <a:pt x="1" y="87"/>
                    <a:pt x="1" y="193"/>
                  </a:cubicBezTo>
                  <a:cubicBezTo>
                    <a:pt x="1" y="301"/>
                    <a:pt x="87" y="387"/>
                    <a:pt x="195" y="387"/>
                  </a:cubicBezTo>
                  <a:cubicBezTo>
                    <a:pt x="301" y="387"/>
                    <a:pt x="387" y="301"/>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2"/>
            <p:cNvSpPr/>
            <p:nvPr/>
          </p:nvSpPr>
          <p:spPr>
            <a:xfrm>
              <a:off x="6744750" y="2596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2"/>
            <p:cNvSpPr/>
            <p:nvPr/>
          </p:nvSpPr>
          <p:spPr>
            <a:xfrm>
              <a:off x="6561525" y="2779625"/>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1" y="387"/>
                    <a:pt x="387" y="301"/>
                    <a:pt x="387" y="193"/>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2"/>
            <p:cNvSpPr/>
            <p:nvPr/>
          </p:nvSpPr>
          <p:spPr>
            <a:xfrm>
              <a:off x="6437825" y="2961275"/>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299" y="387"/>
                    <a:pt x="386" y="300"/>
                    <a:pt x="386" y="194"/>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2"/>
            <p:cNvSpPr/>
            <p:nvPr/>
          </p:nvSpPr>
          <p:spPr>
            <a:xfrm>
              <a:off x="6497250" y="2900200"/>
              <a:ext cx="12950" cy="9675"/>
            </a:xfrm>
            <a:custGeom>
              <a:avLst/>
              <a:gdLst/>
              <a:ahLst/>
              <a:cxnLst/>
              <a:rect l="l" t="t" r="r" b="b"/>
              <a:pathLst>
                <a:path w="518" h="387" extrusionOk="0">
                  <a:moveTo>
                    <a:pt x="259" y="0"/>
                  </a:moveTo>
                  <a:cubicBezTo>
                    <a:pt x="210" y="0"/>
                    <a:pt x="160" y="19"/>
                    <a:pt x="123" y="57"/>
                  </a:cubicBezTo>
                  <a:cubicBezTo>
                    <a:pt x="1" y="178"/>
                    <a:pt x="87" y="386"/>
                    <a:pt x="260" y="386"/>
                  </a:cubicBezTo>
                  <a:cubicBezTo>
                    <a:pt x="431" y="386"/>
                    <a:pt x="517" y="178"/>
                    <a:pt x="396" y="57"/>
                  </a:cubicBezTo>
                  <a:cubicBezTo>
                    <a:pt x="358" y="19"/>
                    <a:pt x="309"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2"/>
            <p:cNvSpPr/>
            <p:nvPr/>
          </p:nvSpPr>
          <p:spPr>
            <a:xfrm>
              <a:off x="6559975" y="2839125"/>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0" y="387"/>
                    <a:pt x="387" y="301"/>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2"/>
            <p:cNvSpPr/>
            <p:nvPr/>
          </p:nvSpPr>
          <p:spPr>
            <a:xfrm>
              <a:off x="6651575" y="2747525"/>
              <a:ext cx="9675" cy="9700"/>
            </a:xfrm>
            <a:custGeom>
              <a:avLst/>
              <a:gdLst/>
              <a:ahLst/>
              <a:cxnLst/>
              <a:rect l="l" t="t" r="r" b="b"/>
              <a:pathLst>
                <a:path w="387" h="388" extrusionOk="0">
                  <a:moveTo>
                    <a:pt x="194" y="1"/>
                  </a:moveTo>
                  <a:cubicBezTo>
                    <a:pt x="86" y="1"/>
                    <a:pt x="0" y="87"/>
                    <a:pt x="0" y="193"/>
                  </a:cubicBezTo>
                  <a:cubicBezTo>
                    <a:pt x="0" y="299"/>
                    <a:pt x="86" y="387"/>
                    <a:pt x="194" y="387"/>
                  </a:cubicBezTo>
                  <a:cubicBezTo>
                    <a:pt x="300" y="387"/>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 name="Google Shape;85;p2"/>
            <p:cNvSpPr/>
            <p:nvPr/>
          </p:nvSpPr>
          <p:spPr>
            <a:xfrm>
              <a:off x="6407275" y="299180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2"/>
            <p:cNvSpPr/>
            <p:nvPr/>
          </p:nvSpPr>
          <p:spPr>
            <a:xfrm>
              <a:off x="6468325" y="2930725"/>
              <a:ext cx="9700" cy="9675"/>
            </a:xfrm>
            <a:custGeom>
              <a:avLst/>
              <a:gdLst/>
              <a:ahLst/>
              <a:cxnLst/>
              <a:rect l="l" t="t" r="r" b="b"/>
              <a:pathLst>
                <a:path w="388" h="387" extrusionOk="0">
                  <a:moveTo>
                    <a:pt x="195" y="0"/>
                  </a:moveTo>
                  <a:cubicBezTo>
                    <a:pt x="89" y="0"/>
                    <a:pt x="1" y="88"/>
                    <a:pt x="1" y="194"/>
                  </a:cubicBezTo>
                  <a:cubicBezTo>
                    <a:pt x="1" y="301"/>
                    <a:pt x="89" y="387"/>
                    <a:pt x="195" y="387"/>
                  </a:cubicBezTo>
                  <a:cubicBezTo>
                    <a:pt x="301" y="387"/>
                    <a:pt x="387" y="301"/>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2"/>
            <p:cNvSpPr/>
            <p:nvPr/>
          </p:nvSpPr>
          <p:spPr>
            <a:xfrm>
              <a:off x="6529425" y="2869675"/>
              <a:ext cx="9675" cy="9675"/>
            </a:xfrm>
            <a:custGeom>
              <a:avLst/>
              <a:gdLst/>
              <a:ahLst/>
              <a:cxnLst/>
              <a:rect l="l" t="t" r="r" b="b"/>
              <a:pathLst>
                <a:path w="387" h="387" extrusionOk="0">
                  <a:moveTo>
                    <a:pt x="193" y="0"/>
                  </a:moveTo>
                  <a:cubicBezTo>
                    <a:pt x="87" y="0"/>
                    <a:pt x="0" y="87"/>
                    <a:pt x="0" y="193"/>
                  </a:cubicBezTo>
                  <a:cubicBezTo>
                    <a:pt x="0" y="300"/>
                    <a:pt x="87" y="387"/>
                    <a:pt x="193" y="387"/>
                  </a:cubicBezTo>
                  <a:cubicBezTo>
                    <a:pt x="301" y="387"/>
                    <a:pt x="387" y="300"/>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2"/>
            <p:cNvSpPr/>
            <p:nvPr/>
          </p:nvSpPr>
          <p:spPr>
            <a:xfrm>
              <a:off x="6621025" y="2778075"/>
              <a:ext cx="9675" cy="9650"/>
            </a:xfrm>
            <a:custGeom>
              <a:avLst/>
              <a:gdLst/>
              <a:ahLst/>
              <a:cxnLst/>
              <a:rect l="l" t="t" r="r" b="b"/>
              <a:pathLst>
                <a:path w="387" h="386" extrusionOk="0">
                  <a:moveTo>
                    <a:pt x="194" y="1"/>
                  </a:moveTo>
                  <a:cubicBezTo>
                    <a:pt x="88" y="1"/>
                    <a:pt x="0" y="87"/>
                    <a:pt x="0" y="193"/>
                  </a:cubicBezTo>
                  <a:cubicBezTo>
                    <a:pt x="0" y="299"/>
                    <a:pt x="88" y="386"/>
                    <a:pt x="194" y="386"/>
                  </a:cubicBezTo>
                  <a:cubicBezTo>
                    <a:pt x="300" y="386"/>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2"/>
            <p:cNvSpPr/>
            <p:nvPr/>
          </p:nvSpPr>
          <p:spPr>
            <a:xfrm>
              <a:off x="6682100" y="2717000"/>
              <a:ext cx="9700" cy="9675"/>
            </a:xfrm>
            <a:custGeom>
              <a:avLst/>
              <a:gdLst/>
              <a:ahLst/>
              <a:cxnLst/>
              <a:rect l="l" t="t" r="r" b="b"/>
              <a:pathLst>
                <a:path w="388" h="387" extrusionOk="0">
                  <a:moveTo>
                    <a:pt x="193" y="0"/>
                  </a:moveTo>
                  <a:cubicBezTo>
                    <a:pt x="87" y="0"/>
                    <a:pt x="1" y="86"/>
                    <a:pt x="1" y="193"/>
                  </a:cubicBezTo>
                  <a:cubicBezTo>
                    <a:pt x="1" y="300"/>
                    <a:pt x="87" y="387"/>
                    <a:pt x="193" y="387"/>
                  </a:cubicBezTo>
                  <a:cubicBezTo>
                    <a:pt x="301" y="387"/>
                    <a:pt x="387" y="300"/>
                    <a:pt x="387" y="193"/>
                  </a:cubicBezTo>
                  <a:cubicBezTo>
                    <a:pt x="387" y="86"/>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2"/>
            <p:cNvSpPr/>
            <p:nvPr/>
          </p:nvSpPr>
          <p:spPr>
            <a:xfrm>
              <a:off x="6712650" y="26864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2"/>
            <p:cNvSpPr/>
            <p:nvPr/>
          </p:nvSpPr>
          <p:spPr>
            <a:xfrm>
              <a:off x="6741575" y="2655925"/>
              <a:ext cx="12900" cy="9675"/>
            </a:xfrm>
            <a:custGeom>
              <a:avLst/>
              <a:gdLst/>
              <a:ahLst/>
              <a:cxnLst/>
              <a:rect l="l" t="t" r="r" b="b"/>
              <a:pathLst>
                <a:path w="516" h="387" extrusionOk="0">
                  <a:moveTo>
                    <a:pt x="258" y="0"/>
                  </a:moveTo>
                  <a:cubicBezTo>
                    <a:pt x="209" y="0"/>
                    <a:pt x="159" y="19"/>
                    <a:pt x="121" y="57"/>
                  </a:cubicBezTo>
                  <a:cubicBezTo>
                    <a:pt x="0" y="178"/>
                    <a:pt x="87" y="386"/>
                    <a:pt x="258" y="386"/>
                  </a:cubicBezTo>
                  <a:cubicBezTo>
                    <a:pt x="431" y="386"/>
                    <a:pt x="516" y="178"/>
                    <a:pt x="394" y="57"/>
                  </a:cubicBezTo>
                  <a:cubicBezTo>
                    <a:pt x="356" y="19"/>
                    <a:pt x="307"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p2"/>
            <p:cNvSpPr/>
            <p:nvPr/>
          </p:nvSpPr>
          <p:spPr>
            <a:xfrm>
              <a:off x="6773750" y="2625350"/>
              <a:ext cx="9650" cy="9700"/>
            </a:xfrm>
            <a:custGeom>
              <a:avLst/>
              <a:gdLst/>
              <a:ahLst/>
              <a:cxnLst/>
              <a:rect l="l" t="t" r="r" b="b"/>
              <a:pathLst>
                <a:path w="386" h="388" extrusionOk="0">
                  <a:moveTo>
                    <a:pt x="193" y="1"/>
                  </a:moveTo>
                  <a:cubicBezTo>
                    <a:pt x="87" y="1"/>
                    <a:pt x="0" y="89"/>
                    <a:pt x="0" y="195"/>
                  </a:cubicBezTo>
                  <a:cubicBezTo>
                    <a:pt x="0" y="301"/>
                    <a:pt x="87" y="387"/>
                    <a:pt x="193" y="387"/>
                  </a:cubicBezTo>
                  <a:cubicBezTo>
                    <a:pt x="299" y="387"/>
                    <a:pt x="385" y="301"/>
                    <a:pt x="385" y="195"/>
                  </a:cubicBezTo>
                  <a:cubicBezTo>
                    <a:pt x="385" y="89"/>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2"/>
            <p:cNvSpPr/>
            <p:nvPr/>
          </p:nvSpPr>
          <p:spPr>
            <a:xfrm>
              <a:off x="6590525" y="2808575"/>
              <a:ext cx="9650" cy="9700"/>
            </a:xfrm>
            <a:custGeom>
              <a:avLst/>
              <a:gdLst/>
              <a:ahLst/>
              <a:cxnLst/>
              <a:rect l="l" t="t" r="r" b="b"/>
              <a:pathLst>
                <a:path w="386" h="388" extrusionOk="0">
                  <a:moveTo>
                    <a:pt x="193" y="1"/>
                  </a:moveTo>
                  <a:cubicBezTo>
                    <a:pt x="86" y="1"/>
                    <a:pt x="0" y="87"/>
                    <a:pt x="0" y="195"/>
                  </a:cubicBezTo>
                  <a:cubicBezTo>
                    <a:pt x="0" y="301"/>
                    <a:pt x="86" y="387"/>
                    <a:pt x="193" y="387"/>
                  </a:cubicBezTo>
                  <a:cubicBezTo>
                    <a:pt x="299" y="387"/>
                    <a:pt x="385" y="301"/>
                    <a:pt x="385" y="195"/>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2"/>
            <p:cNvSpPr/>
            <p:nvPr/>
          </p:nvSpPr>
          <p:spPr>
            <a:xfrm>
              <a:off x="6465150" y="2990250"/>
              <a:ext cx="12950" cy="9700"/>
            </a:xfrm>
            <a:custGeom>
              <a:avLst/>
              <a:gdLst/>
              <a:ahLst/>
              <a:cxnLst/>
              <a:rect l="l" t="t" r="r" b="b"/>
              <a:pathLst>
                <a:path w="518" h="388" extrusionOk="0">
                  <a:moveTo>
                    <a:pt x="259" y="0"/>
                  </a:moveTo>
                  <a:cubicBezTo>
                    <a:pt x="209" y="0"/>
                    <a:pt x="160" y="19"/>
                    <a:pt x="122" y="57"/>
                  </a:cubicBezTo>
                  <a:cubicBezTo>
                    <a:pt x="1" y="178"/>
                    <a:pt x="87" y="387"/>
                    <a:pt x="260" y="387"/>
                  </a:cubicBezTo>
                  <a:cubicBezTo>
                    <a:pt x="431" y="387"/>
                    <a:pt x="517" y="178"/>
                    <a:pt x="396" y="57"/>
                  </a:cubicBezTo>
                  <a:cubicBezTo>
                    <a:pt x="358" y="19"/>
                    <a:pt x="309"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2"/>
            <p:cNvSpPr/>
            <p:nvPr/>
          </p:nvSpPr>
          <p:spPr>
            <a:xfrm>
              <a:off x="6527875" y="2929175"/>
              <a:ext cx="9650" cy="9675"/>
            </a:xfrm>
            <a:custGeom>
              <a:avLst/>
              <a:gdLst/>
              <a:ahLst/>
              <a:cxnLst/>
              <a:rect l="l" t="t" r="r" b="b"/>
              <a:pathLst>
                <a:path w="386" h="387" extrusionOk="0">
                  <a:moveTo>
                    <a:pt x="193" y="0"/>
                  </a:moveTo>
                  <a:cubicBezTo>
                    <a:pt x="87" y="0"/>
                    <a:pt x="0" y="87"/>
                    <a:pt x="0" y="194"/>
                  </a:cubicBezTo>
                  <a:cubicBezTo>
                    <a:pt x="0" y="300"/>
                    <a:pt x="87" y="387"/>
                    <a:pt x="193" y="387"/>
                  </a:cubicBezTo>
                  <a:cubicBezTo>
                    <a:pt x="299" y="387"/>
                    <a:pt x="385" y="300"/>
                    <a:pt x="385" y="194"/>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2"/>
            <p:cNvSpPr/>
            <p:nvPr/>
          </p:nvSpPr>
          <p:spPr>
            <a:xfrm>
              <a:off x="6588925" y="2868125"/>
              <a:ext cx="9675" cy="9650"/>
            </a:xfrm>
            <a:custGeom>
              <a:avLst/>
              <a:gdLst/>
              <a:ahLst/>
              <a:cxnLst/>
              <a:rect l="l" t="t" r="r" b="b"/>
              <a:pathLst>
                <a:path w="387" h="386" extrusionOk="0">
                  <a:moveTo>
                    <a:pt x="194" y="0"/>
                  </a:moveTo>
                  <a:cubicBezTo>
                    <a:pt x="87" y="0"/>
                    <a:pt x="0" y="87"/>
                    <a:pt x="0" y="193"/>
                  </a:cubicBezTo>
                  <a:cubicBezTo>
                    <a:pt x="0" y="299"/>
                    <a:pt x="87" y="385"/>
                    <a:pt x="194" y="385"/>
                  </a:cubicBezTo>
                  <a:cubicBezTo>
                    <a:pt x="300" y="385"/>
                    <a:pt x="387" y="299"/>
                    <a:pt x="387" y="193"/>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2"/>
            <p:cNvSpPr/>
            <p:nvPr/>
          </p:nvSpPr>
          <p:spPr>
            <a:xfrm>
              <a:off x="6680550" y="2776475"/>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299" y="387"/>
                    <a:pt x="387" y="301"/>
                    <a:pt x="387" y="195"/>
                  </a:cubicBezTo>
                  <a:cubicBezTo>
                    <a:pt x="387"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2"/>
            <p:cNvSpPr/>
            <p:nvPr/>
          </p:nvSpPr>
          <p:spPr>
            <a:xfrm>
              <a:off x="6436225" y="3020800"/>
              <a:ext cx="9700" cy="9650"/>
            </a:xfrm>
            <a:custGeom>
              <a:avLst/>
              <a:gdLst/>
              <a:ahLst/>
              <a:cxnLst/>
              <a:rect l="l" t="t" r="r" b="b"/>
              <a:pathLst>
                <a:path w="388" h="386" extrusionOk="0">
                  <a:moveTo>
                    <a:pt x="195" y="1"/>
                  </a:moveTo>
                  <a:cubicBezTo>
                    <a:pt x="87" y="1"/>
                    <a:pt x="1" y="87"/>
                    <a:pt x="1" y="193"/>
                  </a:cubicBezTo>
                  <a:cubicBezTo>
                    <a:pt x="1" y="299"/>
                    <a:pt x="87" y="386"/>
                    <a:pt x="195" y="386"/>
                  </a:cubicBezTo>
                  <a:cubicBezTo>
                    <a:pt x="301" y="386"/>
                    <a:pt x="388" y="299"/>
                    <a:pt x="388" y="193"/>
                  </a:cubicBezTo>
                  <a:cubicBezTo>
                    <a:pt x="388"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2"/>
            <p:cNvSpPr/>
            <p:nvPr/>
          </p:nvSpPr>
          <p:spPr>
            <a:xfrm>
              <a:off x="6497325" y="2959700"/>
              <a:ext cx="9700" cy="9700"/>
            </a:xfrm>
            <a:custGeom>
              <a:avLst/>
              <a:gdLst/>
              <a:ahLst/>
              <a:cxnLst/>
              <a:rect l="l" t="t" r="r" b="b"/>
              <a:pathLst>
                <a:path w="388" h="388" extrusionOk="0">
                  <a:moveTo>
                    <a:pt x="193" y="1"/>
                  </a:moveTo>
                  <a:cubicBezTo>
                    <a:pt x="87" y="1"/>
                    <a:pt x="1" y="87"/>
                    <a:pt x="1" y="194"/>
                  </a:cubicBezTo>
                  <a:cubicBezTo>
                    <a:pt x="1" y="301"/>
                    <a:pt x="87" y="388"/>
                    <a:pt x="193" y="388"/>
                  </a:cubicBezTo>
                  <a:cubicBezTo>
                    <a:pt x="301" y="388"/>
                    <a:pt x="387" y="301"/>
                    <a:pt x="387" y="194"/>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p2"/>
            <p:cNvSpPr/>
            <p:nvPr/>
          </p:nvSpPr>
          <p:spPr>
            <a:xfrm>
              <a:off x="6558375" y="2898625"/>
              <a:ext cx="9700" cy="9675"/>
            </a:xfrm>
            <a:custGeom>
              <a:avLst/>
              <a:gdLst/>
              <a:ahLst/>
              <a:cxnLst/>
              <a:rect l="l" t="t" r="r" b="b"/>
              <a:pathLst>
                <a:path w="388" h="387" extrusionOk="0">
                  <a:moveTo>
                    <a:pt x="195" y="0"/>
                  </a:moveTo>
                  <a:cubicBezTo>
                    <a:pt x="88" y="0"/>
                    <a:pt x="1" y="87"/>
                    <a:pt x="1" y="194"/>
                  </a:cubicBezTo>
                  <a:cubicBezTo>
                    <a:pt x="1" y="301"/>
                    <a:pt x="88" y="387"/>
                    <a:pt x="195" y="387"/>
                  </a:cubicBezTo>
                  <a:cubicBezTo>
                    <a:pt x="301" y="387"/>
                    <a:pt x="387" y="301"/>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2"/>
            <p:cNvSpPr/>
            <p:nvPr/>
          </p:nvSpPr>
          <p:spPr>
            <a:xfrm>
              <a:off x="6650000" y="2807025"/>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2"/>
            <p:cNvSpPr/>
            <p:nvPr/>
          </p:nvSpPr>
          <p:spPr>
            <a:xfrm>
              <a:off x="6709425" y="2745950"/>
              <a:ext cx="12950" cy="9675"/>
            </a:xfrm>
            <a:custGeom>
              <a:avLst/>
              <a:gdLst/>
              <a:ahLst/>
              <a:cxnLst/>
              <a:rect l="l" t="t" r="r" b="b"/>
              <a:pathLst>
                <a:path w="518" h="387" extrusionOk="0">
                  <a:moveTo>
                    <a:pt x="260" y="1"/>
                  </a:moveTo>
                  <a:cubicBezTo>
                    <a:pt x="211" y="1"/>
                    <a:pt x="161" y="20"/>
                    <a:pt x="124" y="58"/>
                  </a:cubicBezTo>
                  <a:cubicBezTo>
                    <a:pt x="1" y="179"/>
                    <a:pt x="87" y="387"/>
                    <a:pt x="260" y="387"/>
                  </a:cubicBezTo>
                  <a:cubicBezTo>
                    <a:pt x="431" y="387"/>
                    <a:pt x="518" y="179"/>
                    <a:pt x="396" y="58"/>
                  </a:cubicBezTo>
                  <a:cubicBezTo>
                    <a:pt x="359" y="20"/>
                    <a:pt x="309"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2"/>
            <p:cNvSpPr/>
            <p:nvPr/>
          </p:nvSpPr>
          <p:spPr>
            <a:xfrm>
              <a:off x="6741600" y="2715425"/>
              <a:ext cx="9700" cy="9650"/>
            </a:xfrm>
            <a:custGeom>
              <a:avLst/>
              <a:gdLst/>
              <a:ahLst/>
              <a:cxnLst/>
              <a:rect l="l" t="t" r="r" b="b"/>
              <a:pathLst>
                <a:path w="388" h="386" extrusionOk="0">
                  <a:moveTo>
                    <a:pt x="195" y="1"/>
                  </a:moveTo>
                  <a:cubicBezTo>
                    <a:pt x="87" y="1"/>
                    <a:pt x="1" y="87"/>
                    <a:pt x="1" y="193"/>
                  </a:cubicBezTo>
                  <a:cubicBezTo>
                    <a:pt x="1" y="299"/>
                    <a:pt x="87" y="386"/>
                    <a:pt x="195" y="386"/>
                  </a:cubicBezTo>
                  <a:cubicBezTo>
                    <a:pt x="301" y="386"/>
                    <a:pt x="387" y="299"/>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2"/>
            <p:cNvSpPr/>
            <p:nvPr/>
          </p:nvSpPr>
          <p:spPr>
            <a:xfrm>
              <a:off x="6772150" y="2684900"/>
              <a:ext cx="9700" cy="9650"/>
            </a:xfrm>
            <a:custGeom>
              <a:avLst/>
              <a:gdLst/>
              <a:ahLst/>
              <a:cxnLst/>
              <a:rect l="l" t="t" r="r" b="b"/>
              <a:pathLst>
                <a:path w="388" h="386" extrusionOk="0">
                  <a:moveTo>
                    <a:pt x="193" y="0"/>
                  </a:moveTo>
                  <a:cubicBezTo>
                    <a:pt x="87" y="0"/>
                    <a:pt x="0" y="86"/>
                    <a:pt x="0" y="193"/>
                  </a:cubicBezTo>
                  <a:cubicBezTo>
                    <a:pt x="0" y="299"/>
                    <a:pt x="87" y="385"/>
                    <a:pt x="193" y="385"/>
                  </a:cubicBezTo>
                  <a:cubicBezTo>
                    <a:pt x="301" y="385"/>
                    <a:pt x="387" y="299"/>
                    <a:pt x="387" y="193"/>
                  </a:cubicBezTo>
                  <a:cubicBezTo>
                    <a:pt x="387" y="86"/>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2"/>
            <p:cNvSpPr/>
            <p:nvPr/>
          </p:nvSpPr>
          <p:spPr>
            <a:xfrm>
              <a:off x="6802700" y="2654350"/>
              <a:ext cx="9675" cy="9675"/>
            </a:xfrm>
            <a:custGeom>
              <a:avLst/>
              <a:gdLst/>
              <a:ahLst/>
              <a:cxnLst/>
              <a:rect l="l" t="t" r="r" b="b"/>
              <a:pathLst>
                <a:path w="387" h="387" extrusionOk="0">
                  <a:moveTo>
                    <a:pt x="193" y="0"/>
                  </a:moveTo>
                  <a:cubicBezTo>
                    <a:pt x="87" y="0"/>
                    <a:pt x="0" y="87"/>
                    <a:pt x="0" y="193"/>
                  </a:cubicBezTo>
                  <a:cubicBezTo>
                    <a:pt x="0" y="300"/>
                    <a:pt x="87" y="387"/>
                    <a:pt x="193" y="387"/>
                  </a:cubicBezTo>
                  <a:cubicBezTo>
                    <a:pt x="300" y="387"/>
                    <a:pt x="387" y="300"/>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2"/>
            <p:cNvSpPr/>
            <p:nvPr/>
          </p:nvSpPr>
          <p:spPr>
            <a:xfrm>
              <a:off x="6617825" y="2837550"/>
              <a:ext cx="12950" cy="9700"/>
            </a:xfrm>
            <a:custGeom>
              <a:avLst/>
              <a:gdLst/>
              <a:ahLst/>
              <a:cxnLst/>
              <a:rect l="l" t="t" r="r" b="b"/>
              <a:pathLst>
                <a:path w="518" h="388" extrusionOk="0">
                  <a:moveTo>
                    <a:pt x="259" y="1"/>
                  </a:moveTo>
                  <a:cubicBezTo>
                    <a:pt x="210" y="1"/>
                    <a:pt x="160" y="20"/>
                    <a:pt x="122" y="58"/>
                  </a:cubicBezTo>
                  <a:cubicBezTo>
                    <a:pt x="1" y="179"/>
                    <a:pt x="87" y="388"/>
                    <a:pt x="260" y="388"/>
                  </a:cubicBezTo>
                  <a:cubicBezTo>
                    <a:pt x="431" y="388"/>
                    <a:pt x="518" y="179"/>
                    <a:pt x="397" y="58"/>
                  </a:cubicBezTo>
                  <a:cubicBezTo>
                    <a:pt x="359" y="20"/>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p2"/>
            <p:cNvSpPr/>
            <p:nvPr/>
          </p:nvSpPr>
          <p:spPr>
            <a:xfrm>
              <a:off x="6495775" y="3019200"/>
              <a:ext cx="9650" cy="9700"/>
            </a:xfrm>
            <a:custGeom>
              <a:avLst/>
              <a:gdLst/>
              <a:ahLst/>
              <a:cxnLst/>
              <a:rect l="l" t="t" r="r" b="b"/>
              <a:pathLst>
                <a:path w="386" h="388" extrusionOk="0">
                  <a:moveTo>
                    <a:pt x="193" y="1"/>
                  </a:moveTo>
                  <a:cubicBezTo>
                    <a:pt x="87" y="1"/>
                    <a:pt x="0" y="87"/>
                    <a:pt x="0" y="195"/>
                  </a:cubicBezTo>
                  <a:cubicBezTo>
                    <a:pt x="0" y="301"/>
                    <a:pt x="87" y="387"/>
                    <a:pt x="193" y="387"/>
                  </a:cubicBezTo>
                  <a:cubicBezTo>
                    <a:pt x="299" y="387"/>
                    <a:pt x="385" y="301"/>
                    <a:pt x="385" y="195"/>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2"/>
            <p:cNvSpPr/>
            <p:nvPr/>
          </p:nvSpPr>
          <p:spPr>
            <a:xfrm>
              <a:off x="6556825" y="2958150"/>
              <a:ext cx="9675" cy="9650"/>
            </a:xfrm>
            <a:custGeom>
              <a:avLst/>
              <a:gdLst/>
              <a:ahLst/>
              <a:cxnLst/>
              <a:rect l="l" t="t" r="r" b="b"/>
              <a:pathLst>
                <a:path w="387" h="386" extrusionOk="0">
                  <a:moveTo>
                    <a:pt x="194" y="1"/>
                  </a:moveTo>
                  <a:cubicBezTo>
                    <a:pt x="87" y="1"/>
                    <a:pt x="0" y="87"/>
                    <a:pt x="0" y="193"/>
                  </a:cubicBezTo>
                  <a:cubicBezTo>
                    <a:pt x="0" y="299"/>
                    <a:pt x="87" y="386"/>
                    <a:pt x="194" y="386"/>
                  </a:cubicBezTo>
                  <a:cubicBezTo>
                    <a:pt x="301" y="386"/>
                    <a:pt x="387" y="299"/>
                    <a:pt x="387" y="193"/>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2"/>
            <p:cNvSpPr/>
            <p:nvPr/>
          </p:nvSpPr>
          <p:spPr>
            <a:xfrm>
              <a:off x="6617900" y="2897075"/>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300" y="387"/>
                    <a:pt x="386" y="300"/>
                    <a:pt x="386" y="194"/>
                  </a:cubicBezTo>
                  <a:cubicBezTo>
                    <a:pt x="386"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2"/>
            <p:cNvSpPr/>
            <p:nvPr/>
          </p:nvSpPr>
          <p:spPr>
            <a:xfrm>
              <a:off x="6707875" y="2805450"/>
              <a:ext cx="12950" cy="9675"/>
            </a:xfrm>
            <a:custGeom>
              <a:avLst/>
              <a:gdLst/>
              <a:ahLst/>
              <a:cxnLst/>
              <a:rect l="l" t="t" r="r" b="b"/>
              <a:pathLst>
                <a:path w="518" h="387" extrusionOk="0">
                  <a:moveTo>
                    <a:pt x="259" y="1"/>
                  </a:moveTo>
                  <a:cubicBezTo>
                    <a:pt x="210" y="1"/>
                    <a:pt x="161" y="20"/>
                    <a:pt x="123" y="58"/>
                  </a:cubicBezTo>
                  <a:cubicBezTo>
                    <a:pt x="1" y="179"/>
                    <a:pt x="87" y="387"/>
                    <a:pt x="260" y="387"/>
                  </a:cubicBezTo>
                  <a:cubicBezTo>
                    <a:pt x="431" y="387"/>
                    <a:pt x="518" y="179"/>
                    <a:pt x="396" y="58"/>
                  </a:cubicBezTo>
                  <a:cubicBezTo>
                    <a:pt x="358" y="20"/>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 name="Google Shape;111;p2"/>
            <p:cNvSpPr/>
            <p:nvPr/>
          </p:nvSpPr>
          <p:spPr>
            <a:xfrm>
              <a:off x="6465225" y="3049750"/>
              <a:ext cx="9650" cy="9700"/>
            </a:xfrm>
            <a:custGeom>
              <a:avLst/>
              <a:gdLst/>
              <a:ahLst/>
              <a:cxnLst/>
              <a:rect l="l" t="t" r="r" b="b"/>
              <a:pathLst>
                <a:path w="386" h="388" extrusionOk="0">
                  <a:moveTo>
                    <a:pt x="193" y="1"/>
                  </a:moveTo>
                  <a:cubicBezTo>
                    <a:pt x="87" y="1"/>
                    <a:pt x="1" y="87"/>
                    <a:pt x="1" y="193"/>
                  </a:cubicBezTo>
                  <a:cubicBezTo>
                    <a:pt x="1" y="301"/>
                    <a:pt x="87" y="387"/>
                    <a:pt x="193" y="387"/>
                  </a:cubicBezTo>
                  <a:cubicBezTo>
                    <a:pt x="299" y="387"/>
                    <a:pt x="386" y="301"/>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2"/>
            <p:cNvSpPr/>
            <p:nvPr/>
          </p:nvSpPr>
          <p:spPr>
            <a:xfrm>
              <a:off x="6526275" y="2988675"/>
              <a:ext cx="9700" cy="9675"/>
            </a:xfrm>
            <a:custGeom>
              <a:avLst/>
              <a:gdLst/>
              <a:ahLst/>
              <a:cxnLst/>
              <a:rect l="l" t="t" r="r" b="b"/>
              <a:pathLst>
                <a:path w="388" h="387" extrusionOk="0">
                  <a:moveTo>
                    <a:pt x="195" y="0"/>
                  </a:moveTo>
                  <a:cubicBezTo>
                    <a:pt x="87" y="0"/>
                    <a:pt x="1" y="88"/>
                    <a:pt x="1" y="194"/>
                  </a:cubicBezTo>
                  <a:cubicBezTo>
                    <a:pt x="1" y="300"/>
                    <a:pt x="87" y="387"/>
                    <a:pt x="195" y="387"/>
                  </a:cubicBezTo>
                  <a:cubicBezTo>
                    <a:pt x="301" y="387"/>
                    <a:pt x="387" y="300"/>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2"/>
            <p:cNvSpPr/>
            <p:nvPr/>
          </p:nvSpPr>
          <p:spPr>
            <a:xfrm>
              <a:off x="6587375" y="2927625"/>
              <a:ext cx="9675" cy="9675"/>
            </a:xfrm>
            <a:custGeom>
              <a:avLst/>
              <a:gdLst/>
              <a:ahLst/>
              <a:cxnLst/>
              <a:rect l="l" t="t" r="r" b="b"/>
              <a:pathLst>
                <a:path w="387" h="387" extrusionOk="0">
                  <a:moveTo>
                    <a:pt x="193" y="0"/>
                  </a:moveTo>
                  <a:cubicBezTo>
                    <a:pt x="87" y="0"/>
                    <a:pt x="0" y="86"/>
                    <a:pt x="0" y="193"/>
                  </a:cubicBezTo>
                  <a:cubicBezTo>
                    <a:pt x="0" y="300"/>
                    <a:pt x="87" y="387"/>
                    <a:pt x="193" y="387"/>
                  </a:cubicBezTo>
                  <a:cubicBezTo>
                    <a:pt x="300" y="387"/>
                    <a:pt x="387" y="300"/>
                    <a:pt x="387" y="193"/>
                  </a:cubicBezTo>
                  <a:cubicBezTo>
                    <a:pt x="387" y="86"/>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2"/>
            <p:cNvSpPr/>
            <p:nvPr/>
          </p:nvSpPr>
          <p:spPr>
            <a:xfrm>
              <a:off x="6677325" y="2836000"/>
              <a:ext cx="12950" cy="9675"/>
            </a:xfrm>
            <a:custGeom>
              <a:avLst/>
              <a:gdLst/>
              <a:ahLst/>
              <a:cxnLst/>
              <a:rect l="l" t="t" r="r" b="b"/>
              <a:pathLst>
                <a:path w="518" h="387" extrusionOk="0">
                  <a:moveTo>
                    <a:pt x="259" y="1"/>
                  </a:moveTo>
                  <a:cubicBezTo>
                    <a:pt x="210" y="1"/>
                    <a:pt x="161" y="19"/>
                    <a:pt x="124" y="57"/>
                  </a:cubicBezTo>
                  <a:cubicBezTo>
                    <a:pt x="1" y="179"/>
                    <a:pt x="87" y="386"/>
                    <a:pt x="260" y="386"/>
                  </a:cubicBezTo>
                  <a:cubicBezTo>
                    <a:pt x="431" y="386"/>
                    <a:pt x="518" y="179"/>
                    <a:pt x="396" y="57"/>
                  </a:cubicBezTo>
                  <a:cubicBezTo>
                    <a:pt x="359" y="19"/>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2"/>
            <p:cNvSpPr/>
            <p:nvPr/>
          </p:nvSpPr>
          <p:spPr>
            <a:xfrm>
              <a:off x="6740050" y="2774925"/>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2"/>
            <p:cNvSpPr/>
            <p:nvPr/>
          </p:nvSpPr>
          <p:spPr>
            <a:xfrm>
              <a:off x="6770600" y="2744375"/>
              <a:ext cx="9675" cy="9700"/>
            </a:xfrm>
            <a:custGeom>
              <a:avLst/>
              <a:gdLst/>
              <a:ahLst/>
              <a:cxnLst/>
              <a:rect l="l" t="t" r="r" b="b"/>
              <a:pathLst>
                <a:path w="387" h="388" extrusionOk="0">
                  <a:moveTo>
                    <a:pt x="193" y="1"/>
                  </a:moveTo>
                  <a:cubicBezTo>
                    <a:pt x="87" y="1"/>
                    <a:pt x="0" y="87"/>
                    <a:pt x="0" y="193"/>
                  </a:cubicBezTo>
                  <a:cubicBezTo>
                    <a:pt x="0" y="301"/>
                    <a:pt x="87" y="388"/>
                    <a:pt x="193" y="388"/>
                  </a:cubicBezTo>
                  <a:cubicBezTo>
                    <a:pt x="299" y="388"/>
                    <a:pt x="387" y="301"/>
                    <a:pt x="387" y="193"/>
                  </a:cubicBezTo>
                  <a:cubicBezTo>
                    <a:pt x="387"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2"/>
            <p:cNvSpPr/>
            <p:nvPr/>
          </p:nvSpPr>
          <p:spPr>
            <a:xfrm>
              <a:off x="6801150" y="2713850"/>
              <a:ext cx="9650" cy="9675"/>
            </a:xfrm>
            <a:custGeom>
              <a:avLst/>
              <a:gdLst/>
              <a:ahLst/>
              <a:cxnLst/>
              <a:rect l="l" t="t" r="r" b="b"/>
              <a:pathLst>
                <a:path w="386" h="387" extrusionOk="0">
                  <a:moveTo>
                    <a:pt x="193" y="0"/>
                  </a:moveTo>
                  <a:cubicBezTo>
                    <a:pt x="87" y="0"/>
                    <a:pt x="0" y="87"/>
                    <a:pt x="0" y="194"/>
                  </a:cubicBezTo>
                  <a:cubicBezTo>
                    <a:pt x="0" y="300"/>
                    <a:pt x="87" y="387"/>
                    <a:pt x="193" y="387"/>
                  </a:cubicBezTo>
                  <a:cubicBezTo>
                    <a:pt x="299" y="387"/>
                    <a:pt x="385" y="300"/>
                    <a:pt x="385" y="194"/>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2"/>
            <p:cNvSpPr/>
            <p:nvPr/>
          </p:nvSpPr>
          <p:spPr>
            <a:xfrm>
              <a:off x="6831650" y="2683325"/>
              <a:ext cx="9675" cy="9650"/>
            </a:xfrm>
            <a:custGeom>
              <a:avLst/>
              <a:gdLst/>
              <a:ahLst/>
              <a:cxnLst/>
              <a:rect l="l" t="t" r="r" b="b"/>
              <a:pathLst>
                <a:path w="387" h="386" extrusionOk="0">
                  <a:moveTo>
                    <a:pt x="194" y="1"/>
                  </a:moveTo>
                  <a:cubicBezTo>
                    <a:pt x="87" y="1"/>
                    <a:pt x="0" y="87"/>
                    <a:pt x="0" y="193"/>
                  </a:cubicBezTo>
                  <a:cubicBezTo>
                    <a:pt x="0" y="300"/>
                    <a:pt x="87" y="386"/>
                    <a:pt x="194" y="386"/>
                  </a:cubicBezTo>
                  <a:cubicBezTo>
                    <a:pt x="301" y="386"/>
                    <a:pt x="387" y="300"/>
                    <a:pt x="387" y="193"/>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2"/>
            <p:cNvSpPr/>
            <p:nvPr/>
          </p:nvSpPr>
          <p:spPr>
            <a:xfrm>
              <a:off x="6648450" y="2866525"/>
              <a:ext cx="9650" cy="9700"/>
            </a:xfrm>
            <a:custGeom>
              <a:avLst/>
              <a:gdLst/>
              <a:ahLst/>
              <a:cxnLst/>
              <a:rect l="l" t="t" r="r" b="b"/>
              <a:pathLst>
                <a:path w="386" h="388" extrusionOk="0">
                  <a:moveTo>
                    <a:pt x="193" y="1"/>
                  </a:moveTo>
                  <a:cubicBezTo>
                    <a:pt x="87" y="1"/>
                    <a:pt x="1" y="87"/>
                    <a:pt x="1" y="195"/>
                  </a:cubicBezTo>
                  <a:cubicBezTo>
                    <a:pt x="1" y="301"/>
                    <a:pt x="87" y="387"/>
                    <a:pt x="193" y="387"/>
                  </a:cubicBezTo>
                  <a:cubicBezTo>
                    <a:pt x="299" y="387"/>
                    <a:pt x="386" y="301"/>
                    <a:pt x="386" y="195"/>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2"/>
            <p:cNvSpPr/>
            <p:nvPr/>
          </p:nvSpPr>
          <p:spPr>
            <a:xfrm>
              <a:off x="6524725" y="3048200"/>
              <a:ext cx="9700" cy="9650"/>
            </a:xfrm>
            <a:custGeom>
              <a:avLst/>
              <a:gdLst/>
              <a:ahLst/>
              <a:cxnLst/>
              <a:rect l="l" t="t" r="r" b="b"/>
              <a:pathLst>
                <a:path w="388" h="386" extrusionOk="0">
                  <a:moveTo>
                    <a:pt x="193" y="0"/>
                  </a:moveTo>
                  <a:cubicBezTo>
                    <a:pt x="87" y="0"/>
                    <a:pt x="0" y="87"/>
                    <a:pt x="0" y="193"/>
                  </a:cubicBezTo>
                  <a:cubicBezTo>
                    <a:pt x="0" y="299"/>
                    <a:pt x="87" y="386"/>
                    <a:pt x="193" y="386"/>
                  </a:cubicBezTo>
                  <a:cubicBezTo>
                    <a:pt x="301" y="386"/>
                    <a:pt x="387" y="299"/>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2"/>
            <p:cNvSpPr/>
            <p:nvPr/>
          </p:nvSpPr>
          <p:spPr>
            <a:xfrm>
              <a:off x="6585825" y="2987100"/>
              <a:ext cx="9650" cy="9700"/>
            </a:xfrm>
            <a:custGeom>
              <a:avLst/>
              <a:gdLst/>
              <a:ahLst/>
              <a:cxnLst/>
              <a:rect l="l" t="t" r="r" b="b"/>
              <a:pathLst>
                <a:path w="386" h="388" extrusionOk="0">
                  <a:moveTo>
                    <a:pt x="193" y="1"/>
                  </a:moveTo>
                  <a:cubicBezTo>
                    <a:pt x="86" y="1"/>
                    <a:pt x="0" y="87"/>
                    <a:pt x="0" y="195"/>
                  </a:cubicBezTo>
                  <a:cubicBezTo>
                    <a:pt x="0" y="301"/>
                    <a:pt x="86" y="387"/>
                    <a:pt x="193" y="387"/>
                  </a:cubicBezTo>
                  <a:cubicBezTo>
                    <a:pt x="299" y="387"/>
                    <a:pt x="385" y="301"/>
                    <a:pt x="385" y="195"/>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2"/>
            <p:cNvSpPr/>
            <p:nvPr/>
          </p:nvSpPr>
          <p:spPr>
            <a:xfrm>
              <a:off x="6646875" y="2926050"/>
              <a:ext cx="9675" cy="9650"/>
            </a:xfrm>
            <a:custGeom>
              <a:avLst/>
              <a:gdLst/>
              <a:ahLst/>
              <a:cxnLst/>
              <a:rect l="l" t="t" r="r" b="b"/>
              <a:pathLst>
                <a:path w="387" h="386" extrusionOk="0">
                  <a:moveTo>
                    <a:pt x="194" y="1"/>
                  </a:moveTo>
                  <a:cubicBezTo>
                    <a:pt x="86" y="1"/>
                    <a:pt x="0" y="87"/>
                    <a:pt x="0" y="193"/>
                  </a:cubicBezTo>
                  <a:cubicBezTo>
                    <a:pt x="0" y="300"/>
                    <a:pt x="86" y="386"/>
                    <a:pt x="194" y="386"/>
                  </a:cubicBezTo>
                  <a:cubicBezTo>
                    <a:pt x="300" y="386"/>
                    <a:pt x="387" y="300"/>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2"/>
            <p:cNvSpPr/>
            <p:nvPr/>
          </p:nvSpPr>
          <p:spPr>
            <a:xfrm>
              <a:off x="6736875" y="2834425"/>
              <a:ext cx="12900" cy="9700"/>
            </a:xfrm>
            <a:custGeom>
              <a:avLst/>
              <a:gdLst/>
              <a:ahLst/>
              <a:cxnLst/>
              <a:rect l="l" t="t" r="r" b="b"/>
              <a:pathLst>
                <a:path w="516" h="388" extrusionOk="0">
                  <a:moveTo>
                    <a:pt x="258" y="1"/>
                  </a:moveTo>
                  <a:cubicBezTo>
                    <a:pt x="209" y="1"/>
                    <a:pt x="159" y="20"/>
                    <a:pt x="122" y="57"/>
                  </a:cubicBezTo>
                  <a:cubicBezTo>
                    <a:pt x="0" y="179"/>
                    <a:pt x="87" y="387"/>
                    <a:pt x="258" y="387"/>
                  </a:cubicBezTo>
                  <a:cubicBezTo>
                    <a:pt x="431" y="387"/>
                    <a:pt x="516" y="179"/>
                    <a:pt x="394" y="57"/>
                  </a:cubicBezTo>
                  <a:cubicBezTo>
                    <a:pt x="356" y="20"/>
                    <a:pt x="307" y="1"/>
                    <a:pt x="25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2"/>
            <p:cNvSpPr/>
            <p:nvPr/>
          </p:nvSpPr>
          <p:spPr>
            <a:xfrm>
              <a:off x="6494175" y="3078700"/>
              <a:ext cx="9700" cy="9700"/>
            </a:xfrm>
            <a:custGeom>
              <a:avLst/>
              <a:gdLst/>
              <a:ahLst/>
              <a:cxnLst/>
              <a:rect l="l" t="t" r="r" b="b"/>
              <a:pathLst>
                <a:path w="388" h="388" extrusionOk="0">
                  <a:moveTo>
                    <a:pt x="195" y="1"/>
                  </a:moveTo>
                  <a:cubicBezTo>
                    <a:pt x="87" y="1"/>
                    <a:pt x="1" y="89"/>
                    <a:pt x="1" y="195"/>
                  </a:cubicBezTo>
                  <a:cubicBezTo>
                    <a:pt x="1" y="301"/>
                    <a:pt x="87" y="387"/>
                    <a:pt x="195" y="387"/>
                  </a:cubicBezTo>
                  <a:cubicBezTo>
                    <a:pt x="301" y="387"/>
                    <a:pt x="387" y="301"/>
                    <a:pt x="387" y="195"/>
                  </a:cubicBezTo>
                  <a:cubicBezTo>
                    <a:pt x="387" y="89"/>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2"/>
            <p:cNvSpPr/>
            <p:nvPr/>
          </p:nvSpPr>
          <p:spPr>
            <a:xfrm>
              <a:off x="6555275" y="3017650"/>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0" y="387"/>
                    <a:pt x="387" y="301"/>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2"/>
            <p:cNvSpPr/>
            <p:nvPr/>
          </p:nvSpPr>
          <p:spPr>
            <a:xfrm>
              <a:off x="6616350" y="2956575"/>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299" y="387"/>
                    <a:pt x="386" y="300"/>
                    <a:pt x="386" y="194"/>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2"/>
            <p:cNvSpPr/>
            <p:nvPr/>
          </p:nvSpPr>
          <p:spPr>
            <a:xfrm>
              <a:off x="6707950" y="2864975"/>
              <a:ext cx="9700" cy="9675"/>
            </a:xfrm>
            <a:custGeom>
              <a:avLst/>
              <a:gdLst/>
              <a:ahLst/>
              <a:cxnLst/>
              <a:rect l="l" t="t" r="r" b="b"/>
              <a:pathLst>
                <a:path w="388" h="387" extrusionOk="0">
                  <a:moveTo>
                    <a:pt x="193" y="0"/>
                  </a:moveTo>
                  <a:cubicBezTo>
                    <a:pt x="87" y="0"/>
                    <a:pt x="1" y="87"/>
                    <a:pt x="1" y="193"/>
                  </a:cubicBezTo>
                  <a:cubicBezTo>
                    <a:pt x="1" y="301"/>
                    <a:pt x="87" y="387"/>
                    <a:pt x="193" y="387"/>
                  </a:cubicBezTo>
                  <a:cubicBezTo>
                    <a:pt x="301" y="387"/>
                    <a:pt x="387" y="301"/>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2"/>
            <p:cNvSpPr/>
            <p:nvPr/>
          </p:nvSpPr>
          <p:spPr>
            <a:xfrm>
              <a:off x="6769050" y="2803875"/>
              <a:ext cx="9650" cy="9700"/>
            </a:xfrm>
            <a:custGeom>
              <a:avLst/>
              <a:gdLst/>
              <a:ahLst/>
              <a:cxnLst/>
              <a:rect l="l" t="t" r="r" b="b"/>
              <a:pathLst>
                <a:path w="386" h="388" extrusionOk="0">
                  <a:moveTo>
                    <a:pt x="193" y="1"/>
                  </a:moveTo>
                  <a:cubicBezTo>
                    <a:pt x="87" y="1"/>
                    <a:pt x="0" y="87"/>
                    <a:pt x="0" y="195"/>
                  </a:cubicBezTo>
                  <a:cubicBezTo>
                    <a:pt x="0" y="301"/>
                    <a:pt x="87" y="387"/>
                    <a:pt x="193" y="387"/>
                  </a:cubicBezTo>
                  <a:cubicBezTo>
                    <a:pt x="299" y="387"/>
                    <a:pt x="385" y="301"/>
                    <a:pt x="385" y="195"/>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2"/>
            <p:cNvSpPr/>
            <p:nvPr/>
          </p:nvSpPr>
          <p:spPr>
            <a:xfrm>
              <a:off x="6797925" y="2773350"/>
              <a:ext cx="12950" cy="9675"/>
            </a:xfrm>
            <a:custGeom>
              <a:avLst/>
              <a:gdLst/>
              <a:ahLst/>
              <a:cxnLst/>
              <a:rect l="l" t="t" r="r" b="b"/>
              <a:pathLst>
                <a:path w="518" h="387" extrusionOk="0">
                  <a:moveTo>
                    <a:pt x="259" y="1"/>
                  </a:moveTo>
                  <a:cubicBezTo>
                    <a:pt x="209" y="1"/>
                    <a:pt x="160" y="20"/>
                    <a:pt x="123" y="58"/>
                  </a:cubicBezTo>
                  <a:cubicBezTo>
                    <a:pt x="0" y="179"/>
                    <a:pt x="87" y="387"/>
                    <a:pt x="259" y="387"/>
                  </a:cubicBezTo>
                  <a:cubicBezTo>
                    <a:pt x="431" y="387"/>
                    <a:pt x="517" y="179"/>
                    <a:pt x="396" y="58"/>
                  </a:cubicBezTo>
                  <a:cubicBezTo>
                    <a:pt x="358" y="20"/>
                    <a:pt x="308"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2"/>
            <p:cNvSpPr/>
            <p:nvPr/>
          </p:nvSpPr>
          <p:spPr>
            <a:xfrm>
              <a:off x="6830100" y="2742825"/>
              <a:ext cx="9675" cy="9650"/>
            </a:xfrm>
            <a:custGeom>
              <a:avLst/>
              <a:gdLst/>
              <a:ahLst/>
              <a:cxnLst/>
              <a:rect l="l" t="t" r="r" b="b"/>
              <a:pathLst>
                <a:path w="387" h="386" extrusionOk="0">
                  <a:moveTo>
                    <a:pt x="194" y="1"/>
                  </a:moveTo>
                  <a:cubicBezTo>
                    <a:pt x="87" y="1"/>
                    <a:pt x="0" y="87"/>
                    <a:pt x="0" y="193"/>
                  </a:cubicBezTo>
                  <a:cubicBezTo>
                    <a:pt x="0" y="299"/>
                    <a:pt x="87" y="386"/>
                    <a:pt x="194" y="386"/>
                  </a:cubicBezTo>
                  <a:cubicBezTo>
                    <a:pt x="300" y="386"/>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2"/>
            <p:cNvSpPr/>
            <p:nvPr/>
          </p:nvSpPr>
          <p:spPr>
            <a:xfrm>
              <a:off x="6860650" y="2712300"/>
              <a:ext cx="9675" cy="9675"/>
            </a:xfrm>
            <a:custGeom>
              <a:avLst/>
              <a:gdLst/>
              <a:ahLst/>
              <a:cxnLst/>
              <a:rect l="l" t="t" r="r" b="b"/>
              <a:pathLst>
                <a:path w="387" h="387" extrusionOk="0">
                  <a:moveTo>
                    <a:pt x="193" y="0"/>
                  </a:moveTo>
                  <a:cubicBezTo>
                    <a:pt x="86" y="0"/>
                    <a:pt x="0" y="86"/>
                    <a:pt x="0" y="193"/>
                  </a:cubicBezTo>
                  <a:cubicBezTo>
                    <a:pt x="0" y="300"/>
                    <a:pt x="86" y="387"/>
                    <a:pt x="193" y="387"/>
                  </a:cubicBezTo>
                  <a:cubicBezTo>
                    <a:pt x="300" y="387"/>
                    <a:pt x="387" y="300"/>
                    <a:pt x="387" y="193"/>
                  </a:cubicBezTo>
                  <a:cubicBezTo>
                    <a:pt x="387" y="86"/>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2"/>
            <p:cNvSpPr/>
            <p:nvPr/>
          </p:nvSpPr>
          <p:spPr>
            <a:xfrm>
              <a:off x="6677400" y="2895525"/>
              <a:ext cx="9700" cy="9675"/>
            </a:xfrm>
            <a:custGeom>
              <a:avLst/>
              <a:gdLst/>
              <a:ahLst/>
              <a:cxnLst/>
              <a:rect l="l" t="t" r="r" b="b"/>
              <a:pathLst>
                <a:path w="388" h="387" extrusionOk="0">
                  <a:moveTo>
                    <a:pt x="193" y="0"/>
                  </a:moveTo>
                  <a:cubicBezTo>
                    <a:pt x="87" y="0"/>
                    <a:pt x="1" y="87"/>
                    <a:pt x="1" y="193"/>
                  </a:cubicBezTo>
                  <a:cubicBezTo>
                    <a:pt x="1" y="299"/>
                    <a:pt x="87" y="387"/>
                    <a:pt x="193" y="387"/>
                  </a:cubicBezTo>
                  <a:cubicBezTo>
                    <a:pt x="301" y="387"/>
                    <a:pt x="387" y="299"/>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 name="Google Shape;133;p2"/>
            <p:cNvSpPr/>
            <p:nvPr/>
          </p:nvSpPr>
          <p:spPr>
            <a:xfrm>
              <a:off x="6552050" y="3077175"/>
              <a:ext cx="12950" cy="9675"/>
            </a:xfrm>
            <a:custGeom>
              <a:avLst/>
              <a:gdLst/>
              <a:ahLst/>
              <a:cxnLst/>
              <a:rect l="l" t="t" r="r" b="b"/>
              <a:pathLst>
                <a:path w="518" h="387" extrusionOk="0">
                  <a:moveTo>
                    <a:pt x="260" y="0"/>
                  </a:moveTo>
                  <a:cubicBezTo>
                    <a:pt x="210" y="0"/>
                    <a:pt x="161" y="19"/>
                    <a:pt x="123" y="57"/>
                  </a:cubicBezTo>
                  <a:cubicBezTo>
                    <a:pt x="0" y="178"/>
                    <a:pt x="87" y="386"/>
                    <a:pt x="260" y="386"/>
                  </a:cubicBezTo>
                  <a:cubicBezTo>
                    <a:pt x="431" y="386"/>
                    <a:pt x="517" y="178"/>
                    <a:pt x="396" y="57"/>
                  </a:cubicBezTo>
                  <a:cubicBezTo>
                    <a:pt x="358" y="19"/>
                    <a:pt x="309"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2"/>
            <p:cNvSpPr/>
            <p:nvPr/>
          </p:nvSpPr>
          <p:spPr>
            <a:xfrm>
              <a:off x="6614775" y="3016100"/>
              <a:ext cx="9675" cy="9650"/>
            </a:xfrm>
            <a:custGeom>
              <a:avLst/>
              <a:gdLst/>
              <a:ahLst/>
              <a:cxnLst/>
              <a:rect l="l" t="t" r="r" b="b"/>
              <a:pathLst>
                <a:path w="387" h="386" extrusionOk="0">
                  <a:moveTo>
                    <a:pt x="194" y="1"/>
                  </a:moveTo>
                  <a:cubicBezTo>
                    <a:pt x="87" y="1"/>
                    <a:pt x="0" y="87"/>
                    <a:pt x="0" y="193"/>
                  </a:cubicBezTo>
                  <a:cubicBezTo>
                    <a:pt x="0" y="299"/>
                    <a:pt x="87" y="386"/>
                    <a:pt x="194" y="386"/>
                  </a:cubicBezTo>
                  <a:cubicBezTo>
                    <a:pt x="300" y="386"/>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p2"/>
            <p:cNvSpPr/>
            <p:nvPr/>
          </p:nvSpPr>
          <p:spPr>
            <a:xfrm>
              <a:off x="6675850" y="2955025"/>
              <a:ext cx="9700" cy="9675"/>
            </a:xfrm>
            <a:custGeom>
              <a:avLst/>
              <a:gdLst/>
              <a:ahLst/>
              <a:cxnLst/>
              <a:rect l="l" t="t" r="r" b="b"/>
              <a:pathLst>
                <a:path w="388" h="387" extrusionOk="0">
                  <a:moveTo>
                    <a:pt x="193" y="0"/>
                  </a:moveTo>
                  <a:cubicBezTo>
                    <a:pt x="87" y="0"/>
                    <a:pt x="1" y="86"/>
                    <a:pt x="1" y="193"/>
                  </a:cubicBezTo>
                  <a:cubicBezTo>
                    <a:pt x="1" y="300"/>
                    <a:pt x="87" y="387"/>
                    <a:pt x="193" y="387"/>
                  </a:cubicBezTo>
                  <a:cubicBezTo>
                    <a:pt x="299" y="387"/>
                    <a:pt x="387" y="300"/>
                    <a:pt x="387" y="193"/>
                  </a:cubicBezTo>
                  <a:cubicBezTo>
                    <a:pt x="387" y="86"/>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 name="Google Shape;136;p2"/>
            <p:cNvSpPr/>
            <p:nvPr/>
          </p:nvSpPr>
          <p:spPr>
            <a:xfrm>
              <a:off x="6767450" y="2863425"/>
              <a:ext cx="9700" cy="9650"/>
            </a:xfrm>
            <a:custGeom>
              <a:avLst/>
              <a:gdLst/>
              <a:ahLst/>
              <a:cxnLst/>
              <a:rect l="l" t="t" r="r" b="b"/>
              <a:pathLst>
                <a:path w="388" h="386" extrusionOk="0">
                  <a:moveTo>
                    <a:pt x="193" y="0"/>
                  </a:moveTo>
                  <a:cubicBezTo>
                    <a:pt x="87" y="0"/>
                    <a:pt x="1" y="87"/>
                    <a:pt x="1" y="193"/>
                  </a:cubicBezTo>
                  <a:cubicBezTo>
                    <a:pt x="1" y="299"/>
                    <a:pt x="87" y="385"/>
                    <a:pt x="193" y="385"/>
                  </a:cubicBezTo>
                  <a:cubicBezTo>
                    <a:pt x="301" y="385"/>
                    <a:pt x="387" y="299"/>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2"/>
            <p:cNvSpPr/>
            <p:nvPr/>
          </p:nvSpPr>
          <p:spPr>
            <a:xfrm>
              <a:off x="6523175" y="3107700"/>
              <a:ext cx="9650" cy="9675"/>
            </a:xfrm>
            <a:custGeom>
              <a:avLst/>
              <a:gdLst/>
              <a:ahLst/>
              <a:cxnLst/>
              <a:rect l="l" t="t" r="r" b="b"/>
              <a:pathLst>
                <a:path w="386" h="387" extrusionOk="0">
                  <a:moveTo>
                    <a:pt x="193" y="0"/>
                  </a:moveTo>
                  <a:cubicBezTo>
                    <a:pt x="87" y="0"/>
                    <a:pt x="0" y="87"/>
                    <a:pt x="0" y="193"/>
                  </a:cubicBezTo>
                  <a:cubicBezTo>
                    <a:pt x="0" y="301"/>
                    <a:pt x="87" y="387"/>
                    <a:pt x="193" y="387"/>
                  </a:cubicBezTo>
                  <a:cubicBezTo>
                    <a:pt x="299" y="387"/>
                    <a:pt x="385" y="301"/>
                    <a:pt x="385" y="193"/>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2"/>
            <p:cNvSpPr/>
            <p:nvPr/>
          </p:nvSpPr>
          <p:spPr>
            <a:xfrm>
              <a:off x="6584225" y="304660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1" y="387"/>
                    <a:pt x="387" y="301"/>
                    <a:pt x="387" y="195"/>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2"/>
            <p:cNvSpPr/>
            <p:nvPr/>
          </p:nvSpPr>
          <p:spPr>
            <a:xfrm>
              <a:off x="6645300" y="298555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2"/>
            <p:cNvSpPr/>
            <p:nvPr/>
          </p:nvSpPr>
          <p:spPr>
            <a:xfrm>
              <a:off x="6736900" y="2893925"/>
              <a:ext cx="9700" cy="9700"/>
            </a:xfrm>
            <a:custGeom>
              <a:avLst/>
              <a:gdLst/>
              <a:ahLst/>
              <a:cxnLst/>
              <a:rect l="l" t="t" r="r" b="b"/>
              <a:pathLst>
                <a:path w="388" h="388" extrusionOk="0">
                  <a:moveTo>
                    <a:pt x="195" y="0"/>
                  </a:moveTo>
                  <a:cubicBezTo>
                    <a:pt x="87" y="0"/>
                    <a:pt x="1" y="87"/>
                    <a:pt x="1" y="195"/>
                  </a:cubicBezTo>
                  <a:cubicBezTo>
                    <a:pt x="1" y="301"/>
                    <a:pt x="87" y="387"/>
                    <a:pt x="195" y="387"/>
                  </a:cubicBezTo>
                  <a:cubicBezTo>
                    <a:pt x="301" y="387"/>
                    <a:pt x="387" y="301"/>
                    <a:pt x="387" y="195"/>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2"/>
            <p:cNvSpPr/>
            <p:nvPr/>
          </p:nvSpPr>
          <p:spPr>
            <a:xfrm>
              <a:off x="6798000" y="2832875"/>
              <a:ext cx="9675" cy="9650"/>
            </a:xfrm>
            <a:custGeom>
              <a:avLst/>
              <a:gdLst/>
              <a:ahLst/>
              <a:cxnLst/>
              <a:rect l="l" t="t" r="r" b="b"/>
              <a:pathLst>
                <a:path w="387" h="386" extrusionOk="0">
                  <a:moveTo>
                    <a:pt x="193" y="0"/>
                  </a:moveTo>
                  <a:cubicBezTo>
                    <a:pt x="87" y="0"/>
                    <a:pt x="0" y="87"/>
                    <a:pt x="0" y="193"/>
                  </a:cubicBezTo>
                  <a:cubicBezTo>
                    <a:pt x="0" y="299"/>
                    <a:pt x="87" y="385"/>
                    <a:pt x="193" y="385"/>
                  </a:cubicBezTo>
                  <a:cubicBezTo>
                    <a:pt x="300" y="385"/>
                    <a:pt x="387" y="299"/>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2"/>
            <p:cNvSpPr/>
            <p:nvPr/>
          </p:nvSpPr>
          <p:spPr>
            <a:xfrm>
              <a:off x="6828550" y="2802325"/>
              <a:ext cx="9675" cy="9700"/>
            </a:xfrm>
            <a:custGeom>
              <a:avLst/>
              <a:gdLst/>
              <a:ahLst/>
              <a:cxnLst/>
              <a:rect l="l" t="t" r="r" b="b"/>
              <a:pathLst>
                <a:path w="387" h="388" extrusionOk="0">
                  <a:moveTo>
                    <a:pt x="193" y="1"/>
                  </a:moveTo>
                  <a:cubicBezTo>
                    <a:pt x="86" y="1"/>
                    <a:pt x="0" y="87"/>
                    <a:pt x="0" y="193"/>
                  </a:cubicBezTo>
                  <a:cubicBezTo>
                    <a:pt x="0" y="301"/>
                    <a:pt x="86" y="387"/>
                    <a:pt x="193" y="387"/>
                  </a:cubicBezTo>
                  <a:cubicBezTo>
                    <a:pt x="299" y="387"/>
                    <a:pt x="387" y="301"/>
                    <a:pt x="387" y="193"/>
                  </a:cubicBezTo>
                  <a:cubicBezTo>
                    <a:pt x="387"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2"/>
            <p:cNvSpPr/>
            <p:nvPr/>
          </p:nvSpPr>
          <p:spPr>
            <a:xfrm>
              <a:off x="6859075" y="2771775"/>
              <a:ext cx="9650" cy="9700"/>
            </a:xfrm>
            <a:custGeom>
              <a:avLst/>
              <a:gdLst/>
              <a:ahLst/>
              <a:cxnLst/>
              <a:rect l="l" t="t" r="r" b="b"/>
              <a:pathLst>
                <a:path w="386" h="388" extrusionOk="0">
                  <a:moveTo>
                    <a:pt x="193" y="1"/>
                  </a:moveTo>
                  <a:cubicBezTo>
                    <a:pt x="87" y="1"/>
                    <a:pt x="1" y="87"/>
                    <a:pt x="1" y="195"/>
                  </a:cubicBezTo>
                  <a:cubicBezTo>
                    <a:pt x="1" y="301"/>
                    <a:pt x="87" y="387"/>
                    <a:pt x="193" y="387"/>
                  </a:cubicBezTo>
                  <a:cubicBezTo>
                    <a:pt x="299" y="387"/>
                    <a:pt x="386" y="301"/>
                    <a:pt x="386" y="195"/>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2"/>
            <p:cNvSpPr/>
            <p:nvPr/>
          </p:nvSpPr>
          <p:spPr>
            <a:xfrm>
              <a:off x="6887950" y="2741250"/>
              <a:ext cx="12950" cy="9675"/>
            </a:xfrm>
            <a:custGeom>
              <a:avLst/>
              <a:gdLst/>
              <a:ahLst/>
              <a:cxnLst/>
              <a:rect l="l" t="t" r="r" b="b"/>
              <a:pathLst>
                <a:path w="518" h="387" extrusionOk="0">
                  <a:moveTo>
                    <a:pt x="260" y="1"/>
                  </a:moveTo>
                  <a:cubicBezTo>
                    <a:pt x="210" y="1"/>
                    <a:pt x="161" y="20"/>
                    <a:pt x="124" y="58"/>
                  </a:cubicBezTo>
                  <a:cubicBezTo>
                    <a:pt x="1" y="179"/>
                    <a:pt x="87" y="387"/>
                    <a:pt x="260" y="387"/>
                  </a:cubicBezTo>
                  <a:cubicBezTo>
                    <a:pt x="431" y="387"/>
                    <a:pt x="518" y="179"/>
                    <a:pt x="397" y="58"/>
                  </a:cubicBezTo>
                  <a:cubicBezTo>
                    <a:pt x="359" y="20"/>
                    <a:pt x="309"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2"/>
            <p:cNvSpPr/>
            <p:nvPr/>
          </p:nvSpPr>
          <p:spPr>
            <a:xfrm>
              <a:off x="6704775" y="2924500"/>
              <a:ext cx="12900" cy="9650"/>
            </a:xfrm>
            <a:custGeom>
              <a:avLst/>
              <a:gdLst/>
              <a:ahLst/>
              <a:cxnLst/>
              <a:rect l="l" t="t" r="r" b="b"/>
              <a:pathLst>
                <a:path w="516" h="386" extrusionOk="0">
                  <a:moveTo>
                    <a:pt x="258" y="0"/>
                  </a:moveTo>
                  <a:cubicBezTo>
                    <a:pt x="209" y="0"/>
                    <a:pt x="159" y="19"/>
                    <a:pt x="122" y="57"/>
                  </a:cubicBezTo>
                  <a:cubicBezTo>
                    <a:pt x="0" y="178"/>
                    <a:pt x="85" y="386"/>
                    <a:pt x="258" y="386"/>
                  </a:cubicBezTo>
                  <a:cubicBezTo>
                    <a:pt x="429" y="386"/>
                    <a:pt x="516" y="178"/>
                    <a:pt x="394" y="57"/>
                  </a:cubicBezTo>
                  <a:cubicBezTo>
                    <a:pt x="357" y="19"/>
                    <a:pt x="307"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2"/>
            <p:cNvSpPr/>
            <p:nvPr/>
          </p:nvSpPr>
          <p:spPr>
            <a:xfrm>
              <a:off x="6582675" y="3106150"/>
              <a:ext cx="9675" cy="9675"/>
            </a:xfrm>
            <a:custGeom>
              <a:avLst/>
              <a:gdLst/>
              <a:ahLst/>
              <a:cxnLst/>
              <a:rect l="l" t="t" r="r" b="b"/>
              <a:pathLst>
                <a:path w="387" h="387" extrusionOk="0">
                  <a:moveTo>
                    <a:pt x="193" y="0"/>
                  </a:moveTo>
                  <a:cubicBezTo>
                    <a:pt x="87" y="0"/>
                    <a:pt x="0" y="87"/>
                    <a:pt x="0" y="193"/>
                  </a:cubicBezTo>
                  <a:cubicBezTo>
                    <a:pt x="0" y="299"/>
                    <a:pt x="87" y="387"/>
                    <a:pt x="193" y="387"/>
                  </a:cubicBezTo>
                  <a:cubicBezTo>
                    <a:pt x="300" y="387"/>
                    <a:pt x="387" y="299"/>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2"/>
            <p:cNvSpPr/>
            <p:nvPr/>
          </p:nvSpPr>
          <p:spPr>
            <a:xfrm>
              <a:off x="6642125" y="3045075"/>
              <a:ext cx="12900" cy="9675"/>
            </a:xfrm>
            <a:custGeom>
              <a:avLst/>
              <a:gdLst/>
              <a:ahLst/>
              <a:cxnLst/>
              <a:rect l="l" t="t" r="r" b="b"/>
              <a:pathLst>
                <a:path w="516" h="387" extrusionOk="0">
                  <a:moveTo>
                    <a:pt x="258" y="0"/>
                  </a:moveTo>
                  <a:cubicBezTo>
                    <a:pt x="209" y="0"/>
                    <a:pt x="160" y="19"/>
                    <a:pt x="122" y="56"/>
                  </a:cubicBezTo>
                  <a:cubicBezTo>
                    <a:pt x="1" y="179"/>
                    <a:pt x="85" y="386"/>
                    <a:pt x="258" y="386"/>
                  </a:cubicBezTo>
                  <a:cubicBezTo>
                    <a:pt x="430" y="386"/>
                    <a:pt x="516" y="179"/>
                    <a:pt x="395" y="56"/>
                  </a:cubicBezTo>
                  <a:cubicBezTo>
                    <a:pt x="357" y="19"/>
                    <a:pt x="308"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2"/>
            <p:cNvSpPr/>
            <p:nvPr/>
          </p:nvSpPr>
          <p:spPr>
            <a:xfrm>
              <a:off x="6704800" y="2983975"/>
              <a:ext cx="9700" cy="9675"/>
            </a:xfrm>
            <a:custGeom>
              <a:avLst/>
              <a:gdLst/>
              <a:ahLst/>
              <a:cxnLst/>
              <a:rect l="l" t="t" r="r" b="b"/>
              <a:pathLst>
                <a:path w="388" h="387" extrusionOk="0">
                  <a:moveTo>
                    <a:pt x="195" y="0"/>
                  </a:moveTo>
                  <a:cubicBezTo>
                    <a:pt x="87" y="0"/>
                    <a:pt x="1" y="88"/>
                    <a:pt x="1" y="194"/>
                  </a:cubicBezTo>
                  <a:cubicBezTo>
                    <a:pt x="1" y="300"/>
                    <a:pt x="87" y="387"/>
                    <a:pt x="195" y="387"/>
                  </a:cubicBezTo>
                  <a:cubicBezTo>
                    <a:pt x="301" y="387"/>
                    <a:pt x="387" y="300"/>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2"/>
            <p:cNvSpPr/>
            <p:nvPr/>
          </p:nvSpPr>
          <p:spPr>
            <a:xfrm>
              <a:off x="6796450" y="2892375"/>
              <a:ext cx="9650" cy="9675"/>
            </a:xfrm>
            <a:custGeom>
              <a:avLst/>
              <a:gdLst/>
              <a:ahLst/>
              <a:cxnLst/>
              <a:rect l="l" t="t" r="r" b="b"/>
              <a:pathLst>
                <a:path w="386" h="387" extrusionOk="0">
                  <a:moveTo>
                    <a:pt x="193" y="0"/>
                  </a:moveTo>
                  <a:cubicBezTo>
                    <a:pt x="87" y="0"/>
                    <a:pt x="0" y="87"/>
                    <a:pt x="0" y="194"/>
                  </a:cubicBezTo>
                  <a:cubicBezTo>
                    <a:pt x="0" y="300"/>
                    <a:pt x="87" y="387"/>
                    <a:pt x="193" y="387"/>
                  </a:cubicBezTo>
                  <a:cubicBezTo>
                    <a:pt x="299" y="387"/>
                    <a:pt x="385" y="300"/>
                    <a:pt x="385" y="194"/>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2"/>
            <p:cNvSpPr/>
            <p:nvPr/>
          </p:nvSpPr>
          <p:spPr>
            <a:xfrm>
              <a:off x="6552125" y="3136675"/>
              <a:ext cx="9675" cy="9675"/>
            </a:xfrm>
            <a:custGeom>
              <a:avLst/>
              <a:gdLst/>
              <a:ahLst/>
              <a:cxnLst/>
              <a:rect l="l" t="t" r="r" b="b"/>
              <a:pathLst>
                <a:path w="387" h="387" extrusionOk="0">
                  <a:moveTo>
                    <a:pt x="194" y="1"/>
                  </a:moveTo>
                  <a:cubicBezTo>
                    <a:pt x="87" y="1"/>
                    <a:pt x="0" y="87"/>
                    <a:pt x="0" y="194"/>
                  </a:cubicBezTo>
                  <a:cubicBezTo>
                    <a:pt x="0" y="300"/>
                    <a:pt x="87" y="386"/>
                    <a:pt x="194" y="386"/>
                  </a:cubicBezTo>
                  <a:cubicBezTo>
                    <a:pt x="301" y="386"/>
                    <a:pt x="387" y="300"/>
                    <a:pt x="387" y="194"/>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2"/>
            <p:cNvSpPr/>
            <p:nvPr/>
          </p:nvSpPr>
          <p:spPr>
            <a:xfrm>
              <a:off x="6613225" y="3075600"/>
              <a:ext cx="9650" cy="9675"/>
            </a:xfrm>
            <a:custGeom>
              <a:avLst/>
              <a:gdLst/>
              <a:ahLst/>
              <a:cxnLst/>
              <a:rect l="l" t="t" r="r" b="b"/>
              <a:pathLst>
                <a:path w="386" h="387" extrusionOk="0">
                  <a:moveTo>
                    <a:pt x="193" y="0"/>
                  </a:moveTo>
                  <a:cubicBezTo>
                    <a:pt x="86" y="0"/>
                    <a:pt x="0" y="87"/>
                    <a:pt x="0" y="193"/>
                  </a:cubicBezTo>
                  <a:cubicBezTo>
                    <a:pt x="0" y="301"/>
                    <a:pt x="86" y="387"/>
                    <a:pt x="193" y="387"/>
                  </a:cubicBezTo>
                  <a:cubicBezTo>
                    <a:pt x="299" y="387"/>
                    <a:pt x="385" y="301"/>
                    <a:pt x="385" y="193"/>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2"/>
            <p:cNvSpPr/>
            <p:nvPr/>
          </p:nvSpPr>
          <p:spPr>
            <a:xfrm>
              <a:off x="6672625" y="3014525"/>
              <a:ext cx="12950" cy="9675"/>
            </a:xfrm>
            <a:custGeom>
              <a:avLst/>
              <a:gdLst/>
              <a:ahLst/>
              <a:cxnLst/>
              <a:rect l="l" t="t" r="r" b="b"/>
              <a:pathLst>
                <a:path w="518" h="387" extrusionOk="0">
                  <a:moveTo>
                    <a:pt x="260" y="1"/>
                  </a:moveTo>
                  <a:cubicBezTo>
                    <a:pt x="210" y="1"/>
                    <a:pt x="161" y="20"/>
                    <a:pt x="124" y="58"/>
                  </a:cubicBezTo>
                  <a:cubicBezTo>
                    <a:pt x="1" y="179"/>
                    <a:pt x="87" y="386"/>
                    <a:pt x="260" y="386"/>
                  </a:cubicBezTo>
                  <a:cubicBezTo>
                    <a:pt x="431" y="386"/>
                    <a:pt x="518" y="179"/>
                    <a:pt x="397" y="58"/>
                  </a:cubicBezTo>
                  <a:cubicBezTo>
                    <a:pt x="359" y="20"/>
                    <a:pt x="309"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2"/>
            <p:cNvSpPr/>
            <p:nvPr/>
          </p:nvSpPr>
          <p:spPr>
            <a:xfrm>
              <a:off x="6765900" y="2922925"/>
              <a:ext cx="9675" cy="9675"/>
            </a:xfrm>
            <a:custGeom>
              <a:avLst/>
              <a:gdLst/>
              <a:ahLst/>
              <a:cxnLst/>
              <a:rect l="l" t="t" r="r" b="b"/>
              <a:pathLst>
                <a:path w="387" h="387" extrusionOk="0">
                  <a:moveTo>
                    <a:pt x="193" y="0"/>
                  </a:moveTo>
                  <a:cubicBezTo>
                    <a:pt x="87" y="0"/>
                    <a:pt x="0" y="87"/>
                    <a:pt x="0" y="193"/>
                  </a:cubicBezTo>
                  <a:cubicBezTo>
                    <a:pt x="0" y="300"/>
                    <a:pt x="87" y="387"/>
                    <a:pt x="193" y="387"/>
                  </a:cubicBezTo>
                  <a:cubicBezTo>
                    <a:pt x="299" y="387"/>
                    <a:pt x="387" y="300"/>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2"/>
            <p:cNvSpPr/>
            <p:nvPr/>
          </p:nvSpPr>
          <p:spPr>
            <a:xfrm>
              <a:off x="6826950" y="2861825"/>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1" y="387"/>
                    <a:pt x="387" y="301"/>
                    <a:pt x="387" y="195"/>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2"/>
            <p:cNvSpPr/>
            <p:nvPr/>
          </p:nvSpPr>
          <p:spPr>
            <a:xfrm>
              <a:off x="6857500" y="2831325"/>
              <a:ext cx="9675" cy="9650"/>
            </a:xfrm>
            <a:custGeom>
              <a:avLst/>
              <a:gdLst/>
              <a:ahLst/>
              <a:cxnLst/>
              <a:rect l="l" t="t" r="r" b="b"/>
              <a:pathLst>
                <a:path w="387" h="386" extrusionOk="0">
                  <a:moveTo>
                    <a:pt x="194" y="0"/>
                  </a:moveTo>
                  <a:cubicBezTo>
                    <a:pt x="87" y="0"/>
                    <a:pt x="0" y="87"/>
                    <a:pt x="0" y="193"/>
                  </a:cubicBezTo>
                  <a:cubicBezTo>
                    <a:pt x="0" y="299"/>
                    <a:pt x="87" y="385"/>
                    <a:pt x="194" y="385"/>
                  </a:cubicBezTo>
                  <a:cubicBezTo>
                    <a:pt x="300" y="385"/>
                    <a:pt x="387" y="299"/>
                    <a:pt x="387" y="193"/>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2"/>
            <p:cNvSpPr/>
            <p:nvPr/>
          </p:nvSpPr>
          <p:spPr>
            <a:xfrm>
              <a:off x="6888025" y="2800775"/>
              <a:ext cx="9700" cy="9650"/>
            </a:xfrm>
            <a:custGeom>
              <a:avLst/>
              <a:gdLst/>
              <a:ahLst/>
              <a:cxnLst/>
              <a:rect l="l" t="t" r="r" b="b"/>
              <a:pathLst>
                <a:path w="388" h="386" extrusionOk="0">
                  <a:moveTo>
                    <a:pt x="193" y="1"/>
                  </a:moveTo>
                  <a:cubicBezTo>
                    <a:pt x="87" y="1"/>
                    <a:pt x="1" y="87"/>
                    <a:pt x="1" y="193"/>
                  </a:cubicBezTo>
                  <a:cubicBezTo>
                    <a:pt x="1" y="299"/>
                    <a:pt x="87" y="386"/>
                    <a:pt x="193" y="386"/>
                  </a:cubicBezTo>
                  <a:cubicBezTo>
                    <a:pt x="301" y="386"/>
                    <a:pt x="388" y="299"/>
                    <a:pt x="388" y="193"/>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2"/>
            <p:cNvSpPr/>
            <p:nvPr/>
          </p:nvSpPr>
          <p:spPr>
            <a:xfrm>
              <a:off x="6916950" y="2770225"/>
              <a:ext cx="12900" cy="9700"/>
            </a:xfrm>
            <a:custGeom>
              <a:avLst/>
              <a:gdLst/>
              <a:ahLst/>
              <a:cxnLst/>
              <a:rect l="l" t="t" r="r" b="b"/>
              <a:pathLst>
                <a:path w="516" h="388" extrusionOk="0">
                  <a:moveTo>
                    <a:pt x="258" y="0"/>
                  </a:moveTo>
                  <a:cubicBezTo>
                    <a:pt x="209" y="0"/>
                    <a:pt x="160" y="19"/>
                    <a:pt x="122" y="57"/>
                  </a:cubicBezTo>
                  <a:cubicBezTo>
                    <a:pt x="1" y="178"/>
                    <a:pt x="85" y="387"/>
                    <a:pt x="258" y="387"/>
                  </a:cubicBezTo>
                  <a:cubicBezTo>
                    <a:pt x="430" y="387"/>
                    <a:pt x="516" y="178"/>
                    <a:pt x="395" y="57"/>
                  </a:cubicBezTo>
                  <a:cubicBezTo>
                    <a:pt x="357" y="19"/>
                    <a:pt x="308"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2"/>
            <p:cNvSpPr/>
            <p:nvPr/>
          </p:nvSpPr>
          <p:spPr>
            <a:xfrm>
              <a:off x="6735350" y="2953450"/>
              <a:ext cx="9700" cy="9650"/>
            </a:xfrm>
            <a:custGeom>
              <a:avLst/>
              <a:gdLst/>
              <a:ahLst/>
              <a:cxnLst/>
              <a:rect l="l" t="t" r="r" b="b"/>
              <a:pathLst>
                <a:path w="388" h="386" extrusionOk="0">
                  <a:moveTo>
                    <a:pt x="193" y="1"/>
                  </a:moveTo>
                  <a:cubicBezTo>
                    <a:pt x="87" y="1"/>
                    <a:pt x="1" y="87"/>
                    <a:pt x="1" y="193"/>
                  </a:cubicBezTo>
                  <a:cubicBezTo>
                    <a:pt x="1" y="300"/>
                    <a:pt x="87" y="386"/>
                    <a:pt x="193" y="386"/>
                  </a:cubicBezTo>
                  <a:cubicBezTo>
                    <a:pt x="301" y="386"/>
                    <a:pt x="387" y="300"/>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2"/>
            <p:cNvSpPr/>
            <p:nvPr/>
          </p:nvSpPr>
          <p:spPr>
            <a:xfrm>
              <a:off x="6611650" y="3135100"/>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299" y="387"/>
                    <a:pt x="386" y="300"/>
                    <a:pt x="386" y="194"/>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2"/>
            <p:cNvSpPr/>
            <p:nvPr/>
          </p:nvSpPr>
          <p:spPr>
            <a:xfrm>
              <a:off x="6672700" y="3074000"/>
              <a:ext cx="9700" cy="9700"/>
            </a:xfrm>
            <a:custGeom>
              <a:avLst/>
              <a:gdLst/>
              <a:ahLst/>
              <a:cxnLst/>
              <a:rect l="l" t="t" r="r" b="b"/>
              <a:pathLst>
                <a:path w="388" h="388" extrusionOk="0">
                  <a:moveTo>
                    <a:pt x="193" y="1"/>
                  </a:moveTo>
                  <a:cubicBezTo>
                    <a:pt x="87" y="1"/>
                    <a:pt x="1" y="89"/>
                    <a:pt x="1" y="195"/>
                  </a:cubicBezTo>
                  <a:cubicBezTo>
                    <a:pt x="1" y="301"/>
                    <a:pt x="87" y="387"/>
                    <a:pt x="193" y="387"/>
                  </a:cubicBezTo>
                  <a:cubicBezTo>
                    <a:pt x="301" y="387"/>
                    <a:pt x="387" y="301"/>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2"/>
            <p:cNvSpPr/>
            <p:nvPr/>
          </p:nvSpPr>
          <p:spPr>
            <a:xfrm>
              <a:off x="6732175" y="3012975"/>
              <a:ext cx="12900" cy="9675"/>
            </a:xfrm>
            <a:custGeom>
              <a:avLst/>
              <a:gdLst/>
              <a:ahLst/>
              <a:cxnLst/>
              <a:rect l="l" t="t" r="r" b="b"/>
              <a:pathLst>
                <a:path w="516" h="387" extrusionOk="0">
                  <a:moveTo>
                    <a:pt x="258" y="0"/>
                  </a:moveTo>
                  <a:cubicBezTo>
                    <a:pt x="209" y="0"/>
                    <a:pt x="159" y="19"/>
                    <a:pt x="122" y="56"/>
                  </a:cubicBezTo>
                  <a:cubicBezTo>
                    <a:pt x="0" y="177"/>
                    <a:pt x="87" y="386"/>
                    <a:pt x="258" y="386"/>
                  </a:cubicBezTo>
                  <a:cubicBezTo>
                    <a:pt x="431" y="386"/>
                    <a:pt x="516" y="177"/>
                    <a:pt x="394" y="56"/>
                  </a:cubicBezTo>
                  <a:cubicBezTo>
                    <a:pt x="356" y="19"/>
                    <a:pt x="307"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2"/>
            <p:cNvSpPr/>
            <p:nvPr/>
          </p:nvSpPr>
          <p:spPr>
            <a:xfrm>
              <a:off x="6825400" y="2921350"/>
              <a:ext cx="9675" cy="9650"/>
            </a:xfrm>
            <a:custGeom>
              <a:avLst/>
              <a:gdLst/>
              <a:ahLst/>
              <a:cxnLst/>
              <a:rect l="l" t="t" r="r" b="b"/>
              <a:pathLst>
                <a:path w="387" h="386" extrusionOk="0">
                  <a:moveTo>
                    <a:pt x="194" y="1"/>
                  </a:moveTo>
                  <a:cubicBezTo>
                    <a:pt x="87" y="1"/>
                    <a:pt x="0" y="87"/>
                    <a:pt x="0" y="193"/>
                  </a:cubicBezTo>
                  <a:cubicBezTo>
                    <a:pt x="0" y="300"/>
                    <a:pt x="87" y="386"/>
                    <a:pt x="194" y="386"/>
                  </a:cubicBezTo>
                  <a:cubicBezTo>
                    <a:pt x="300" y="386"/>
                    <a:pt x="387" y="300"/>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2"/>
            <p:cNvSpPr/>
            <p:nvPr/>
          </p:nvSpPr>
          <p:spPr>
            <a:xfrm>
              <a:off x="6581125" y="3165650"/>
              <a:ext cx="9650" cy="9675"/>
            </a:xfrm>
            <a:custGeom>
              <a:avLst/>
              <a:gdLst/>
              <a:ahLst/>
              <a:cxnLst/>
              <a:rect l="l" t="t" r="r" b="b"/>
              <a:pathLst>
                <a:path w="386" h="387" extrusionOk="0">
                  <a:moveTo>
                    <a:pt x="193" y="0"/>
                  </a:moveTo>
                  <a:cubicBezTo>
                    <a:pt x="86" y="0"/>
                    <a:pt x="0" y="86"/>
                    <a:pt x="0" y="193"/>
                  </a:cubicBezTo>
                  <a:cubicBezTo>
                    <a:pt x="0" y="300"/>
                    <a:pt x="86" y="387"/>
                    <a:pt x="193" y="387"/>
                  </a:cubicBezTo>
                  <a:cubicBezTo>
                    <a:pt x="299" y="387"/>
                    <a:pt x="385" y="300"/>
                    <a:pt x="385" y="193"/>
                  </a:cubicBezTo>
                  <a:cubicBezTo>
                    <a:pt x="385" y="86"/>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 name="Google Shape;164;p2"/>
            <p:cNvSpPr/>
            <p:nvPr/>
          </p:nvSpPr>
          <p:spPr>
            <a:xfrm>
              <a:off x="6640525" y="3104575"/>
              <a:ext cx="12950" cy="9675"/>
            </a:xfrm>
            <a:custGeom>
              <a:avLst/>
              <a:gdLst/>
              <a:ahLst/>
              <a:cxnLst/>
              <a:rect l="l" t="t" r="r" b="b"/>
              <a:pathLst>
                <a:path w="518" h="387" extrusionOk="0">
                  <a:moveTo>
                    <a:pt x="260" y="0"/>
                  </a:moveTo>
                  <a:cubicBezTo>
                    <a:pt x="210" y="0"/>
                    <a:pt x="161" y="19"/>
                    <a:pt x="124" y="57"/>
                  </a:cubicBezTo>
                  <a:cubicBezTo>
                    <a:pt x="1" y="178"/>
                    <a:pt x="87" y="386"/>
                    <a:pt x="260" y="386"/>
                  </a:cubicBezTo>
                  <a:cubicBezTo>
                    <a:pt x="431" y="386"/>
                    <a:pt x="518" y="178"/>
                    <a:pt x="397" y="57"/>
                  </a:cubicBezTo>
                  <a:cubicBezTo>
                    <a:pt x="359" y="19"/>
                    <a:pt x="309"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2"/>
            <p:cNvSpPr/>
            <p:nvPr/>
          </p:nvSpPr>
          <p:spPr>
            <a:xfrm>
              <a:off x="6703250" y="3043500"/>
              <a:ext cx="9700" cy="9650"/>
            </a:xfrm>
            <a:custGeom>
              <a:avLst/>
              <a:gdLst/>
              <a:ahLst/>
              <a:cxnLst/>
              <a:rect l="l" t="t" r="r" b="b"/>
              <a:pathLst>
                <a:path w="388" h="386" extrusionOk="0">
                  <a:moveTo>
                    <a:pt x="193" y="1"/>
                  </a:moveTo>
                  <a:cubicBezTo>
                    <a:pt x="87" y="1"/>
                    <a:pt x="1" y="87"/>
                    <a:pt x="1" y="193"/>
                  </a:cubicBezTo>
                  <a:cubicBezTo>
                    <a:pt x="1" y="299"/>
                    <a:pt x="87" y="386"/>
                    <a:pt x="193" y="386"/>
                  </a:cubicBezTo>
                  <a:cubicBezTo>
                    <a:pt x="301" y="386"/>
                    <a:pt x="387" y="299"/>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2"/>
            <p:cNvSpPr/>
            <p:nvPr/>
          </p:nvSpPr>
          <p:spPr>
            <a:xfrm>
              <a:off x="6794850" y="2951875"/>
              <a:ext cx="9675" cy="9675"/>
            </a:xfrm>
            <a:custGeom>
              <a:avLst/>
              <a:gdLst/>
              <a:ahLst/>
              <a:cxnLst/>
              <a:rect l="l" t="t" r="r" b="b"/>
              <a:pathLst>
                <a:path w="387" h="387" extrusionOk="0">
                  <a:moveTo>
                    <a:pt x="195" y="0"/>
                  </a:moveTo>
                  <a:cubicBezTo>
                    <a:pt x="87" y="0"/>
                    <a:pt x="0" y="87"/>
                    <a:pt x="0" y="194"/>
                  </a:cubicBezTo>
                  <a:cubicBezTo>
                    <a:pt x="0" y="300"/>
                    <a:pt x="87" y="387"/>
                    <a:pt x="195" y="387"/>
                  </a:cubicBezTo>
                  <a:cubicBezTo>
                    <a:pt x="301" y="387"/>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2"/>
            <p:cNvSpPr/>
            <p:nvPr/>
          </p:nvSpPr>
          <p:spPr>
            <a:xfrm>
              <a:off x="6855950" y="2890825"/>
              <a:ext cx="9675" cy="9675"/>
            </a:xfrm>
            <a:custGeom>
              <a:avLst/>
              <a:gdLst/>
              <a:ahLst/>
              <a:cxnLst/>
              <a:rect l="l" t="t" r="r" b="b"/>
              <a:pathLst>
                <a:path w="387" h="387" extrusionOk="0">
                  <a:moveTo>
                    <a:pt x="193" y="0"/>
                  </a:moveTo>
                  <a:cubicBezTo>
                    <a:pt x="86" y="0"/>
                    <a:pt x="0" y="87"/>
                    <a:pt x="0" y="193"/>
                  </a:cubicBezTo>
                  <a:cubicBezTo>
                    <a:pt x="0" y="299"/>
                    <a:pt x="86" y="387"/>
                    <a:pt x="193" y="387"/>
                  </a:cubicBezTo>
                  <a:cubicBezTo>
                    <a:pt x="300" y="387"/>
                    <a:pt x="387" y="299"/>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 name="Google Shape;168;p2"/>
            <p:cNvSpPr/>
            <p:nvPr/>
          </p:nvSpPr>
          <p:spPr>
            <a:xfrm>
              <a:off x="6886475" y="2860275"/>
              <a:ext cx="9650" cy="9675"/>
            </a:xfrm>
            <a:custGeom>
              <a:avLst/>
              <a:gdLst/>
              <a:ahLst/>
              <a:cxnLst/>
              <a:rect l="l" t="t" r="r" b="b"/>
              <a:pathLst>
                <a:path w="386" h="387" extrusionOk="0">
                  <a:moveTo>
                    <a:pt x="193" y="0"/>
                  </a:moveTo>
                  <a:cubicBezTo>
                    <a:pt x="87" y="0"/>
                    <a:pt x="1" y="87"/>
                    <a:pt x="1" y="193"/>
                  </a:cubicBezTo>
                  <a:cubicBezTo>
                    <a:pt x="1" y="301"/>
                    <a:pt x="87" y="387"/>
                    <a:pt x="193" y="387"/>
                  </a:cubicBezTo>
                  <a:cubicBezTo>
                    <a:pt x="299" y="387"/>
                    <a:pt x="386" y="301"/>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2"/>
            <p:cNvSpPr/>
            <p:nvPr/>
          </p:nvSpPr>
          <p:spPr>
            <a:xfrm>
              <a:off x="6917000" y="2829725"/>
              <a:ext cx="9675" cy="9700"/>
            </a:xfrm>
            <a:custGeom>
              <a:avLst/>
              <a:gdLst/>
              <a:ahLst/>
              <a:cxnLst/>
              <a:rect l="l" t="t" r="r" b="b"/>
              <a:pathLst>
                <a:path w="387" h="388" extrusionOk="0">
                  <a:moveTo>
                    <a:pt x="194" y="1"/>
                  </a:moveTo>
                  <a:cubicBezTo>
                    <a:pt x="88" y="1"/>
                    <a:pt x="0" y="87"/>
                    <a:pt x="0" y="193"/>
                  </a:cubicBezTo>
                  <a:cubicBezTo>
                    <a:pt x="0" y="301"/>
                    <a:pt x="88" y="387"/>
                    <a:pt x="194" y="387"/>
                  </a:cubicBezTo>
                  <a:cubicBezTo>
                    <a:pt x="300" y="387"/>
                    <a:pt x="387" y="301"/>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 name="Google Shape;170;p2"/>
            <p:cNvSpPr/>
            <p:nvPr/>
          </p:nvSpPr>
          <p:spPr>
            <a:xfrm>
              <a:off x="6947525" y="2799175"/>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2"/>
            <p:cNvSpPr/>
            <p:nvPr/>
          </p:nvSpPr>
          <p:spPr>
            <a:xfrm>
              <a:off x="6764350" y="2982400"/>
              <a:ext cx="9650" cy="9700"/>
            </a:xfrm>
            <a:custGeom>
              <a:avLst/>
              <a:gdLst/>
              <a:ahLst/>
              <a:cxnLst/>
              <a:rect l="l" t="t" r="r" b="b"/>
              <a:pathLst>
                <a:path w="386" h="388" extrusionOk="0">
                  <a:moveTo>
                    <a:pt x="193" y="1"/>
                  </a:moveTo>
                  <a:cubicBezTo>
                    <a:pt x="87" y="1"/>
                    <a:pt x="0" y="87"/>
                    <a:pt x="0" y="193"/>
                  </a:cubicBezTo>
                  <a:cubicBezTo>
                    <a:pt x="0" y="301"/>
                    <a:pt x="87" y="388"/>
                    <a:pt x="193" y="388"/>
                  </a:cubicBezTo>
                  <a:cubicBezTo>
                    <a:pt x="299" y="388"/>
                    <a:pt x="385" y="301"/>
                    <a:pt x="385" y="193"/>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Google Shape;172;p2"/>
            <p:cNvSpPr/>
            <p:nvPr/>
          </p:nvSpPr>
          <p:spPr>
            <a:xfrm>
              <a:off x="6640600" y="3164075"/>
              <a:ext cx="9700" cy="9650"/>
            </a:xfrm>
            <a:custGeom>
              <a:avLst/>
              <a:gdLst/>
              <a:ahLst/>
              <a:cxnLst/>
              <a:rect l="l" t="t" r="r" b="b"/>
              <a:pathLst>
                <a:path w="388" h="386" extrusionOk="0">
                  <a:moveTo>
                    <a:pt x="193" y="1"/>
                  </a:moveTo>
                  <a:cubicBezTo>
                    <a:pt x="87" y="1"/>
                    <a:pt x="1" y="87"/>
                    <a:pt x="1" y="193"/>
                  </a:cubicBezTo>
                  <a:cubicBezTo>
                    <a:pt x="1" y="300"/>
                    <a:pt x="87" y="386"/>
                    <a:pt x="193" y="386"/>
                  </a:cubicBezTo>
                  <a:cubicBezTo>
                    <a:pt x="301" y="386"/>
                    <a:pt x="388" y="300"/>
                    <a:pt x="388" y="193"/>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 name="Google Shape;173;p2"/>
            <p:cNvSpPr/>
            <p:nvPr/>
          </p:nvSpPr>
          <p:spPr>
            <a:xfrm>
              <a:off x="6701700" y="3103000"/>
              <a:ext cx="9650" cy="9675"/>
            </a:xfrm>
            <a:custGeom>
              <a:avLst/>
              <a:gdLst/>
              <a:ahLst/>
              <a:cxnLst/>
              <a:rect l="l" t="t" r="r" b="b"/>
              <a:pathLst>
                <a:path w="386" h="387" extrusionOk="0">
                  <a:moveTo>
                    <a:pt x="193" y="0"/>
                  </a:moveTo>
                  <a:cubicBezTo>
                    <a:pt x="87" y="0"/>
                    <a:pt x="1" y="87"/>
                    <a:pt x="1" y="193"/>
                  </a:cubicBezTo>
                  <a:cubicBezTo>
                    <a:pt x="1" y="301"/>
                    <a:pt x="87" y="387"/>
                    <a:pt x="193" y="387"/>
                  </a:cubicBezTo>
                  <a:cubicBezTo>
                    <a:pt x="299" y="387"/>
                    <a:pt x="386" y="301"/>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2"/>
            <p:cNvSpPr/>
            <p:nvPr/>
          </p:nvSpPr>
          <p:spPr>
            <a:xfrm>
              <a:off x="6762750" y="304190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2"/>
            <p:cNvSpPr/>
            <p:nvPr/>
          </p:nvSpPr>
          <p:spPr>
            <a:xfrm>
              <a:off x="6854350" y="2950325"/>
              <a:ext cx="9675" cy="9675"/>
            </a:xfrm>
            <a:custGeom>
              <a:avLst/>
              <a:gdLst/>
              <a:ahLst/>
              <a:cxnLst/>
              <a:rect l="l" t="t" r="r" b="b"/>
              <a:pathLst>
                <a:path w="387" h="387" extrusionOk="0">
                  <a:moveTo>
                    <a:pt x="194" y="0"/>
                  </a:moveTo>
                  <a:cubicBezTo>
                    <a:pt x="88" y="0"/>
                    <a:pt x="0" y="86"/>
                    <a:pt x="0" y="193"/>
                  </a:cubicBezTo>
                  <a:cubicBezTo>
                    <a:pt x="0" y="300"/>
                    <a:pt x="88" y="387"/>
                    <a:pt x="194" y="387"/>
                  </a:cubicBezTo>
                  <a:cubicBezTo>
                    <a:pt x="301" y="387"/>
                    <a:pt x="387" y="300"/>
                    <a:pt x="387" y="193"/>
                  </a:cubicBezTo>
                  <a:cubicBezTo>
                    <a:pt x="387" y="86"/>
                    <a:pt x="301"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2"/>
            <p:cNvSpPr/>
            <p:nvPr/>
          </p:nvSpPr>
          <p:spPr>
            <a:xfrm>
              <a:off x="6608450" y="3194600"/>
              <a:ext cx="12925" cy="9675"/>
            </a:xfrm>
            <a:custGeom>
              <a:avLst/>
              <a:gdLst/>
              <a:ahLst/>
              <a:cxnLst/>
              <a:rect l="l" t="t" r="r" b="b"/>
              <a:pathLst>
                <a:path w="517" h="387" extrusionOk="0">
                  <a:moveTo>
                    <a:pt x="258" y="1"/>
                  </a:moveTo>
                  <a:cubicBezTo>
                    <a:pt x="209" y="1"/>
                    <a:pt x="159" y="20"/>
                    <a:pt x="121" y="58"/>
                  </a:cubicBezTo>
                  <a:cubicBezTo>
                    <a:pt x="0" y="179"/>
                    <a:pt x="86" y="387"/>
                    <a:pt x="259" y="387"/>
                  </a:cubicBezTo>
                  <a:cubicBezTo>
                    <a:pt x="431" y="387"/>
                    <a:pt x="517" y="179"/>
                    <a:pt x="396" y="58"/>
                  </a:cubicBezTo>
                  <a:cubicBezTo>
                    <a:pt x="358" y="20"/>
                    <a:pt x="308" y="1"/>
                    <a:pt x="25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2"/>
            <p:cNvSpPr/>
            <p:nvPr/>
          </p:nvSpPr>
          <p:spPr>
            <a:xfrm>
              <a:off x="6671150" y="3133550"/>
              <a:ext cx="9700" cy="9675"/>
            </a:xfrm>
            <a:custGeom>
              <a:avLst/>
              <a:gdLst/>
              <a:ahLst/>
              <a:cxnLst/>
              <a:rect l="l" t="t" r="r" b="b"/>
              <a:pathLst>
                <a:path w="388" h="387" extrusionOk="0">
                  <a:moveTo>
                    <a:pt x="193" y="0"/>
                  </a:moveTo>
                  <a:cubicBezTo>
                    <a:pt x="87" y="0"/>
                    <a:pt x="1" y="87"/>
                    <a:pt x="1" y="193"/>
                  </a:cubicBezTo>
                  <a:cubicBezTo>
                    <a:pt x="1" y="300"/>
                    <a:pt x="87" y="387"/>
                    <a:pt x="193" y="387"/>
                  </a:cubicBezTo>
                  <a:cubicBezTo>
                    <a:pt x="299" y="387"/>
                    <a:pt x="387" y="300"/>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2"/>
            <p:cNvSpPr/>
            <p:nvPr/>
          </p:nvSpPr>
          <p:spPr>
            <a:xfrm>
              <a:off x="6732200" y="3072450"/>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 name="Google Shape;179;p2"/>
            <p:cNvSpPr/>
            <p:nvPr/>
          </p:nvSpPr>
          <p:spPr>
            <a:xfrm>
              <a:off x="6822200" y="2980850"/>
              <a:ext cx="12925" cy="9700"/>
            </a:xfrm>
            <a:custGeom>
              <a:avLst/>
              <a:gdLst/>
              <a:ahLst/>
              <a:cxnLst/>
              <a:rect l="l" t="t" r="r" b="b"/>
              <a:pathLst>
                <a:path w="517" h="388" extrusionOk="0">
                  <a:moveTo>
                    <a:pt x="259" y="0"/>
                  </a:moveTo>
                  <a:cubicBezTo>
                    <a:pt x="209" y="0"/>
                    <a:pt x="160" y="19"/>
                    <a:pt x="122" y="57"/>
                  </a:cubicBezTo>
                  <a:cubicBezTo>
                    <a:pt x="1" y="178"/>
                    <a:pt x="86" y="387"/>
                    <a:pt x="259" y="387"/>
                  </a:cubicBezTo>
                  <a:cubicBezTo>
                    <a:pt x="430" y="387"/>
                    <a:pt x="516" y="178"/>
                    <a:pt x="395" y="57"/>
                  </a:cubicBezTo>
                  <a:cubicBezTo>
                    <a:pt x="357"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 name="Google Shape;180;p2"/>
            <p:cNvSpPr/>
            <p:nvPr/>
          </p:nvSpPr>
          <p:spPr>
            <a:xfrm>
              <a:off x="6884900" y="2919775"/>
              <a:ext cx="9675" cy="9675"/>
            </a:xfrm>
            <a:custGeom>
              <a:avLst/>
              <a:gdLst/>
              <a:ahLst/>
              <a:cxnLst/>
              <a:rect l="l" t="t" r="r" b="b"/>
              <a:pathLst>
                <a:path w="387" h="387" extrusionOk="0">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 name="Google Shape;181;p2"/>
            <p:cNvSpPr/>
            <p:nvPr/>
          </p:nvSpPr>
          <p:spPr>
            <a:xfrm>
              <a:off x="6915425" y="2889225"/>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2"/>
            <p:cNvSpPr/>
            <p:nvPr/>
          </p:nvSpPr>
          <p:spPr>
            <a:xfrm>
              <a:off x="6944350" y="2858700"/>
              <a:ext cx="12950" cy="9675"/>
            </a:xfrm>
            <a:custGeom>
              <a:avLst/>
              <a:gdLst/>
              <a:ahLst/>
              <a:cxnLst/>
              <a:rect l="l" t="t" r="r" b="b"/>
              <a:pathLst>
                <a:path w="518" h="387" extrusionOk="0">
                  <a:moveTo>
                    <a:pt x="259" y="1"/>
                  </a:moveTo>
                  <a:cubicBezTo>
                    <a:pt x="209" y="1"/>
                    <a:pt x="160" y="19"/>
                    <a:pt x="122" y="57"/>
                  </a:cubicBezTo>
                  <a:cubicBezTo>
                    <a:pt x="1" y="179"/>
                    <a:pt x="87" y="386"/>
                    <a:pt x="258" y="386"/>
                  </a:cubicBezTo>
                  <a:cubicBezTo>
                    <a:pt x="431" y="386"/>
                    <a:pt x="517" y="179"/>
                    <a:pt x="395" y="57"/>
                  </a:cubicBezTo>
                  <a:cubicBezTo>
                    <a:pt x="358" y="19"/>
                    <a:pt x="308"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 name="Google Shape;183;p2"/>
            <p:cNvSpPr/>
            <p:nvPr/>
          </p:nvSpPr>
          <p:spPr>
            <a:xfrm>
              <a:off x="6976525" y="2828175"/>
              <a:ext cx="9650" cy="9650"/>
            </a:xfrm>
            <a:custGeom>
              <a:avLst/>
              <a:gdLst/>
              <a:ahLst/>
              <a:cxnLst/>
              <a:rect l="l" t="t" r="r" b="b"/>
              <a:pathLst>
                <a:path w="386" h="386" extrusionOk="0">
                  <a:moveTo>
                    <a:pt x="193" y="0"/>
                  </a:moveTo>
                  <a:cubicBezTo>
                    <a:pt x="87" y="0"/>
                    <a:pt x="0" y="87"/>
                    <a:pt x="0" y="193"/>
                  </a:cubicBezTo>
                  <a:cubicBezTo>
                    <a:pt x="0" y="299"/>
                    <a:pt x="87" y="386"/>
                    <a:pt x="193" y="386"/>
                  </a:cubicBezTo>
                  <a:cubicBezTo>
                    <a:pt x="299" y="386"/>
                    <a:pt x="386" y="299"/>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p2"/>
            <p:cNvSpPr/>
            <p:nvPr/>
          </p:nvSpPr>
          <p:spPr>
            <a:xfrm>
              <a:off x="6793300" y="3011400"/>
              <a:ext cx="9675" cy="9650"/>
            </a:xfrm>
            <a:custGeom>
              <a:avLst/>
              <a:gdLst/>
              <a:ahLst/>
              <a:cxnLst/>
              <a:rect l="l" t="t" r="r" b="b"/>
              <a:pathLst>
                <a:path w="387" h="386" extrusionOk="0">
                  <a:moveTo>
                    <a:pt x="193" y="1"/>
                  </a:moveTo>
                  <a:cubicBezTo>
                    <a:pt x="87" y="1"/>
                    <a:pt x="0" y="87"/>
                    <a:pt x="0" y="193"/>
                  </a:cubicBezTo>
                  <a:cubicBezTo>
                    <a:pt x="0" y="299"/>
                    <a:pt x="87" y="386"/>
                    <a:pt x="193" y="386"/>
                  </a:cubicBezTo>
                  <a:cubicBezTo>
                    <a:pt x="300" y="386"/>
                    <a:pt x="387" y="299"/>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2"/>
            <p:cNvSpPr/>
            <p:nvPr/>
          </p:nvSpPr>
          <p:spPr>
            <a:xfrm>
              <a:off x="6669575" y="3193050"/>
              <a:ext cx="9675" cy="9675"/>
            </a:xfrm>
            <a:custGeom>
              <a:avLst/>
              <a:gdLst/>
              <a:ahLst/>
              <a:cxnLst/>
              <a:rect l="l" t="t" r="r" b="b"/>
              <a:pathLst>
                <a:path w="387" h="387" extrusionOk="0">
                  <a:moveTo>
                    <a:pt x="194" y="0"/>
                  </a:moveTo>
                  <a:cubicBezTo>
                    <a:pt x="86" y="0"/>
                    <a:pt x="0" y="86"/>
                    <a:pt x="0" y="193"/>
                  </a:cubicBezTo>
                  <a:cubicBezTo>
                    <a:pt x="0" y="300"/>
                    <a:pt x="86" y="387"/>
                    <a:pt x="194" y="387"/>
                  </a:cubicBezTo>
                  <a:cubicBezTo>
                    <a:pt x="300" y="387"/>
                    <a:pt x="387" y="300"/>
                    <a:pt x="387" y="193"/>
                  </a:cubicBezTo>
                  <a:cubicBezTo>
                    <a:pt x="387" y="86"/>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2"/>
            <p:cNvSpPr/>
            <p:nvPr/>
          </p:nvSpPr>
          <p:spPr>
            <a:xfrm>
              <a:off x="6730650" y="3131950"/>
              <a:ext cx="9700" cy="9700"/>
            </a:xfrm>
            <a:custGeom>
              <a:avLst/>
              <a:gdLst/>
              <a:ahLst/>
              <a:cxnLst/>
              <a:rect l="l" t="t" r="r" b="b"/>
              <a:pathLst>
                <a:path w="388" h="388" extrusionOk="0">
                  <a:moveTo>
                    <a:pt x="193" y="1"/>
                  </a:moveTo>
                  <a:cubicBezTo>
                    <a:pt x="87" y="1"/>
                    <a:pt x="1" y="88"/>
                    <a:pt x="1" y="195"/>
                  </a:cubicBezTo>
                  <a:cubicBezTo>
                    <a:pt x="1" y="301"/>
                    <a:pt x="87" y="387"/>
                    <a:pt x="193" y="387"/>
                  </a:cubicBezTo>
                  <a:cubicBezTo>
                    <a:pt x="301" y="387"/>
                    <a:pt x="387" y="301"/>
                    <a:pt x="387" y="195"/>
                  </a:cubicBezTo>
                  <a:cubicBezTo>
                    <a:pt x="387"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2"/>
            <p:cNvSpPr/>
            <p:nvPr/>
          </p:nvSpPr>
          <p:spPr>
            <a:xfrm>
              <a:off x="6791750" y="3070900"/>
              <a:ext cx="9650" cy="9700"/>
            </a:xfrm>
            <a:custGeom>
              <a:avLst/>
              <a:gdLst/>
              <a:ahLst/>
              <a:cxnLst/>
              <a:rect l="l" t="t" r="r" b="b"/>
              <a:pathLst>
                <a:path w="386" h="388" extrusionOk="0">
                  <a:moveTo>
                    <a:pt x="193" y="0"/>
                  </a:moveTo>
                  <a:cubicBezTo>
                    <a:pt x="87" y="0"/>
                    <a:pt x="0" y="87"/>
                    <a:pt x="0" y="193"/>
                  </a:cubicBezTo>
                  <a:cubicBezTo>
                    <a:pt x="0" y="301"/>
                    <a:pt x="87" y="387"/>
                    <a:pt x="193" y="387"/>
                  </a:cubicBezTo>
                  <a:cubicBezTo>
                    <a:pt x="299" y="387"/>
                    <a:pt x="385" y="301"/>
                    <a:pt x="385" y="193"/>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2"/>
            <p:cNvSpPr/>
            <p:nvPr/>
          </p:nvSpPr>
          <p:spPr>
            <a:xfrm>
              <a:off x="6883325" y="2979275"/>
              <a:ext cx="9700" cy="9675"/>
            </a:xfrm>
            <a:custGeom>
              <a:avLst/>
              <a:gdLst/>
              <a:ahLst/>
              <a:cxnLst/>
              <a:rect l="l" t="t" r="r" b="b"/>
              <a:pathLst>
                <a:path w="388" h="387" extrusionOk="0">
                  <a:moveTo>
                    <a:pt x="194" y="0"/>
                  </a:moveTo>
                  <a:cubicBezTo>
                    <a:pt x="87" y="0"/>
                    <a:pt x="1" y="88"/>
                    <a:pt x="1" y="194"/>
                  </a:cubicBezTo>
                  <a:cubicBezTo>
                    <a:pt x="1" y="300"/>
                    <a:pt x="87" y="387"/>
                    <a:pt x="194" y="387"/>
                  </a:cubicBezTo>
                  <a:cubicBezTo>
                    <a:pt x="301" y="387"/>
                    <a:pt x="388" y="300"/>
                    <a:pt x="388" y="194"/>
                  </a:cubicBezTo>
                  <a:cubicBezTo>
                    <a:pt x="388" y="88"/>
                    <a:pt x="301"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p2"/>
            <p:cNvSpPr/>
            <p:nvPr/>
          </p:nvSpPr>
          <p:spPr>
            <a:xfrm>
              <a:off x="6639050" y="3223575"/>
              <a:ext cx="9650" cy="9700"/>
            </a:xfrm>
            <a:custGeom>
              <a:avLst/>
              <a:gdLst/>
              <a:ahLst/>
              <a:cxnLst/>
              <a:rect l="l" t="t" r="r" b="b"/>
              <a:pathLst>
                <a:path w="386" h="388" extrusionOk="0">
                  <a:moveTo>
                    <a:pt x="193" y="1"/>
                  </a:moveTo>
                  <a:cubicBezTo>
                    <a:pt x="87" y="1"/>
                    <a:pt x="1" y="87"/>
                    <a:pt x="1" y="193"/>
                  </a:cubicBezTo>
                  <a:cubicBezTo>
                    <a:pt x="1" y="301"/>
                    <a:pt x="87" y="387"/>
                    <a:pt x="193" y="387"/>
                  </a:cubicBezTo>
                  <a:cubicBezTo>
                    <a:pt x="299" y="387"/>
                    <a:pt x="386" y="301"/>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p2"/>
            <p:cNvSpPr/>
            <p:nvPr/>
          </p:nvSpPr>
          <p:spPr>
            <a:xfrm>
              <a:off x="6700100" y="31625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2"/>
            <p:cNvSpPr/>
            <p:nvPr/>
          </p:nvSpPr>
          <p:spPr>
            <a:xfrm>
              <a:off x="6761200" y="3101450"/>
              <a:ext cx="9675" cy="9650"/>
            </a:xfrm>
            <a:custGeom>
              <a:avLst/>
              <a:gdLst/>
              <a:ahLst/>
              <a:cxnLst/>
              <a:rect l="l" t="t" r="r" b="b"/>
              <a:pathLst>
                <a:path w="387" h="386" extrusionOk="0">
                  <a:moveTo>
                    <a:pt x="193" y="0"/>
                  </a:moveTo>
                  <a:cubicBezTo>
                    <a:pt x="87" y="0"/>
                    <a:pt x="0" y="87"/>
                    <a:pt x="0" y="193"/>
                  </a:cubicBezTo>
                  <a:cubicBezTo>
                    <a:pt x="0" y="299"/>
                    <a:pt x="87" y="385"/>
                    <a:pt x="193" y="385"/>
                  </a:cubicBezTo>
                  <a:cubicBezTo>
                    <a:pt x="299" y="385"/>
                    <a:pt x="387" y="299"/>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2"/>
            <p:cNvSpPr/>
            <p:nvPr/>
          </p:nvSpPr>
          <p:spPr>
            <a:xfrm>
              <a:off x="6852800" y="300980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2"/>
            <p:cNvSpPr/>
            <p:nvPr/>
          </p:nvSpPr>
          <p:spPr>
            <a:xfrm>
              <a:off x="6912250" y="2948750"/>
              <a:ext cx="12950" cy="9650"/>
            </a:xfrm>
            <a:custGeom>
              <a:avLst/>
              <a:gdLst/>
              <a:ahLst/>
              <a:cxnLst/>
              <a:rect l="l" t="t" r="r" b="b"/>
              <a:pathLst>
                <a:path w="518" h="386" extrusionOk="0">
                  <a:moveTo>
                    <a:pt x="259" y="0"/>
                  </a:moveTo>
                  <a:cubicBezTo>
                    <a:pt x="209" y="0"/>
                    <a:pt x="160" y="19"/>
                    <a:pt x="122" y="57"/>
                  </a:cubicBezTo>
                  <a:cubicBezTo>
                    <a:pt x="1" y="178"/>
                    <a:pt x="87" y="386"/>
                    <a:pt x="258" y="386"/>
                  </a:cubicBezTo>
                  <a:cubicBezTo>
                    <a:pt x="431" y="386"/>
                    <a:pt x="517" y="178"/>
                    <a:pt x="395" y="57"/>
                  </a:cubicBezTo>
                  <a:cubicBezTo>
                    <a:pt x="358"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2"/>
            <p:cNvSpPr/>
            <p:nvPr/>
          </p:nvSpPr>
          <p:spPr>
            <a:xfrm>
              <a:off x="6944425" y="2918225"/>
              <a:ext cx="9650" cy="9675"/>
            </a:xfrm>
            <a:custGeom>
              <a:avLst/>
              <a:gdLst/>
              <a:ahLst/>
              <a:cxnLst/>
              <a:rect l="l" t="t" r="r" b="b"/>
              <a:pathLst>
                <a:path w="386" h="387" extrusionOk="0">
                  <a:moveTo>
                    <a:pt x="193" y="0"/>
                  </a:moveTo>
                  <a:cubicBezTo>
                    <a:pt x="87" y="0"/>
                    <a:pt x="1" y="87"/>
                    <a:pt x="1" y="193"/>
                  </a:cubicBezTo>
                  <a:cubicBezTo>
                    <a:pt x="1" y="300"/>
                    <a:pt x="87" y="387"/>
                    <a:pt x="193" y="387"/>
                  </a:cubicBezTo>
                  <a:cubicBezTo>
                    <a:pt x="299" y="387"/>
                    <a:pt x="386" y="300"/>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2"/>
            <p:cNvSpPr/>
            <p:nvPr/>
          </p:nvSpPr>
          <p:spPr>
            <a:xfrm>
              <a:off x="6974925" y="2887675"/>
              <a:ext cx="9700" cy="9675"/>
            </a:xfrm>
            <a:custGeom>
              <a:avLst/>
              <a:gdLst/>
              <a:ahLst/>
              <a:cxnLst/>
              <a:rect l="l" t="t" r="r" b="b"/>
              <a:pathLst>
                <a:path w="388" h="387" extrusionOk="0">
                  <a:moveTo>
                    <a:pt x="195" y="0"/>
                  </a:moveTo>
                  <a:cubicBezTo>
                    <a:pt x="87" y="0"/>
                    <a:pt x="1" y="87"/>
                    <a:pt x="1" y="193"/>
                  </a:cubicBezTo>
                  <a:cubicBezTo>
                    <a:pt x="1" y="301"/>
                    <a:pt x="87" y="387"/>
                    <a:pt x="195" y="387"/>
                  </a:cubicBezTo>
                  <a:cubicBezTo>
                    <a:pt x="301" y="387"/>
                    <a:pt x="387" y="301"/>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2"/>
            <p:cNvSpPr/>
            <p:nvPr/>
          </p:nvSpPr>
          <p:spPr>
            <a:xfrm>
              <a:off x="7005475" y="2857125"/>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 name="Google Shape;197;p2"/>
            <p:cNvSpPr/>
            <p:nvPr/>
          </p:nvSpPr>
          <p:spPr>
            <a:xfrm>
              <a:off x="6822250" y="30403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1" y="387"/>
                    <a:pt x="387" y="301"/>
                    <a:pt x="387" y="195"/>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2"/>
            <p:cNvSpPr/>
            <p:nvPr/>
          </p:nvSpPr>
          <p:spPr>
            <a:xfrm>
              <a:off x="6698550" y="3222000"/>
              <a:ext cx="9700" cy="9675"/>
            </a:xfrm>
            <a:custGeom>
              <a:avLst/>
              <a:gdLst/>
              <a:ahLst/>
              <a:cxnLst/>
              <a:rect l="l" t="t" r="r" b="b"/>
              <a:pathLst>
                <a:path w="388" h="387" extrusionOk="0">
                  <a:moveTo>
                    <a:pt x="193" y="0"/>
                  </a:moveTo>
                  <a:cubicBezTo>
                    <a:pt x="87" y="0"/>
                    <a:pt x="1" y="88"/>
                    <a:pt x="1" y="194"/>
                  </a:cubicBezTo>
                  <a:cubicBezTo>
                    <a:pt x="1" y="300"/>
                    <a:pt x="87" y="387"/>
                    <a:pt x="193" y="387"/>
                  </a:cubicBezTo>
                  <a:cubicBezTo>
                    <a:pt x="301" y="387"/>
                    <a:pt x="387" y="300"/>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2"/>
            <p:cNvSpPr/>
            <p:nvPr/>
          </p:nvSpPr>
          <p:spPr>
            <a:xfrm>
              <a:off x="6759600" y="3160950"/>
              <a:ext cx="9700" cy="9675"/>
            </a:xfrm>
            <a:custGeom>
              <a:avLst/>
              <a:gdLst/>
              <a:ahLst/>
              <a:cxnLst/>
              <a:rect l="l" t="t" r="r" b="b"/>
              <a:pathLst>
                <a:path w="388" h="387" extrusionOk="0">
                  <a:moveTo>
                    <a:pt x="195" y="0"/>
                  </a:moveTo>
                  <a:cubicBezTo>
                    <a:pt x="89" y="0"/>
                    <a:pt x="1" y="87"/>
                    <a:pt x="1" y="193"/>
                  </a:cubicBezTo>
                  <a:cubicBezTo>
                    <a:pt x="1" y="300"/>
                    <a:pt x="89" y="387"/>
                    <a:pt x="195" y="387"/>
                  </a:cubicBezTo>
                  <a:cubicBezTo>
                    <a:pt x="301" y="387"/>
                    <a:pt x="387" y="300"/>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2"/>
            <p:cNvSpPr/>
            <p:nvPr/>
          </p:nvSpPr>
          <p:spPr>
            <a:xfrm>
              <a:off x="6820700" y="30998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p2"/>
            <p:cNvSpPr/>
            <p:nvPr/>
          </p:nvSpPr>
          <p:spPr>
            <a:xfrm>
              <a:off x="6912300" y="3008250"/>
              <a:ext cx="9675" cy="9700"/>
            </a:xfrm>
            <a:custGeom>
              <a:avLst/>
              <a:gdLst/>
              <a:ahLst/>
              <a:cxnLst/>
              <a:rect l="l" t="t" r="r" b="b"/>
              <a:pathLst>
                <a:path w="387" h="388" extrusionOk="0">
                  <a:moveTo>
                    <a:pt x="194" y="1"/>
                  </a:moveTo>
                  <a:cubicBezTo>
                    <a:pt x="88" y="1"/>
                    <a:pt x="0" y="87"/>
                    <a:pt x="0" y="193"/>
                  </a:cubicBezTo>
                  <a:cubicBezTo>
                    <a:pt x="0" y="301"/>
                    <a:pt x="88" y="387"/>
                    <a:pt x="194" y="387"/>
                  </a:cubicBezTo>
                  <a:cubicBezTo>
                    <a:pt x="300" y="387"/>
                    <a:pt x="387" y="301"/>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2"/>
            <p:cNvSpPr/>
            <p:nvPr/>
          </p:nvSpPr>
          <p:spPr>
            <a:xfrm>
              <a:off x="6666375" y="3252550"/>
              <a:ext cx="12950" cy="9675"/>
            </a:xfrm>
            <a:custGeom>
              <a:avLst/>
              <a:gdLst/>
              <a:ahLst/>
              <a:cxnLst/>
              <a:rect l="l" t="t" r="r" b="b"/>
              <a:pathLst>
                <a:path w="518" h="387" extrusionOk="0">
                  <a:moveTo>
                    <a:pt x="259" y="1"/>
                  </a:moveTo>
                  <a:cubicBezTo>
                    <a:pt x="210" y="1"/>
                    <a:pt x="160" y="20"/>
                    <a:pt x="122" y="58"/>
                  </a:cubicBezTo>
                  <a:cubicBezTo>
                    <a:pt x="1" y="179"/>
                    <a:pt x="87" y="386"/>
                    <a:pt x="258" y="386"/>
                  </a:cubicBezTo>
                  <a:cubicBezTo>
                    <a:pt x="431" y="386"/>
                    <a:pt x="518" y="179"/>
                    <a:pt x="396" y="58"/>
                  </a:cubicBezTo>
                  <a:cubicBezTo>
                    <a:pt x="358" y="20"/>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2"/>
            <p:cNvSpPr/>
            <p:nvPr/>
          </p:nvSpPr>
          <p:spPr>
            <a:xfrm>
              <a:off x="6729100" y="3191475"/>
              <a:ext cx="9650" cy="9650"/>
            </a:xfrm>
            <a:custGeom>
              <a:avLst/>
              <a:gdLst/>
              <a:ahLst/>
              <a:cxnLst/>
              <a:rect l="l" t="t" r="r" b="b"/>
              <a:pathLst>
                <a:path w="386" h="386" extrusionOk="0">
                  <a:moveTo>
                    <a:pt x="193" y="1"/>
                  </a:moveTo>
                  <a:cubicBezTo>
                    <a:pt x="87" y="1"/>
                    <a:pt x="0" y="87"/>
                    <a:pt x="0" y="193"/>
                  </a:cubicBezTo>
                  <a:cubicBezTo>
                    <a:pt x="0" y="300"/>
                    <a:pt x="87" y="386"/>
                    <a:pt x="193" y="386"/>
                  </a:cubicBezTo>
                  <a:cubicBezTo>
                    <a:pt x="299" y="386"/>
                    <a:pt x="386" y="300"/>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2"/>
            <p:cNvSpPr/>
            <p:nvPr/>
          </p:nvSpPr>
          <p:spPr>
            <a:xfrm>
              <a:off x="6790150" y="3130400"/>
              <a:ext cx="9700" cy="9675"/>
            </a:xfrm>
            <a:custGeom>
              <a:avLst/>
              <a:gdLst/>
              <a:ahLst/>
              <a:cxnLst/>
              <a:rect l="l" t="t" r="r" b="b"/>
              <a:pathLst>
                <a:path w="388" h="387" extrusionOk="0">
                  <a:moveTo>
                    <a:pt x="195" y="0"/>
                  </a:moveTo>
                  <a:cubicBezTo>
                    <a:pt x="87" y="0"/>
                    <a:pt x="1" y="87"/>
                    <a:pt x="1" y="194"/>
                  </a:cubicBezTo>
                  <a:cubicBezTo>
                    <a:pt x="1" y="300"/>
                    <a:pt x="87" y="387"/>
                    <a:pt x="195" y="387"/>
                  </a:cubicBezTo>
                  <a:cubicBezTo>
                    <a:pt x="301" y="387"/>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p2"/>
            <p:cNvSpPr/>
            <p:nvPr/>
          </p:nvSpPr>
          <p:spPr>
            <a:xfrm>
              <a:off x="6880150" y="3038775"/>
              <a:ext cx="12925" cy="9675"/>
            </a:xfrm>
            <a:custGeom>
              <a:avLst/>
              <a:gdLst/>
              <a:ahLst/>
              <a:cxnLst/>
              <a:rect l="l" t="t" r="r" b="b"/>
              <a:pathLst>
                <a:path w="517" h="387" extrusionOk="0">
                  <a:moveTo>
                    <a:pt x="258" y="1"/>
                  </a:moveTo>
                  <a:cubicBezTo>
                    <a:pt x="209" y="1"/>
                    <a:pt x="160" y="20"/>
                    <a:pt x="122" y="58"/>
                  </a:cubicBezTo>
                  <a:cubicBezTo>
                    <a:pt x="1" y="179"/>
                    <a:pt x="87" y="387"/>
                    <a:pt x="258" y="387"/>
                  </a:cubicBezTo>
                  <a:cubicBezTo>
                    <a:pt x="431" y="387"/>
                    <a:pt x="516" y="179"/>
                    <a:pt x="395" y="58"/>
                  </a:cubicBezTo>
                  <a:cubicBezTo>
                    <a:pt x="357" y="20"/>
                    <a:pt x="308" y="1"/>
                    <a:pt x="25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2"/>
            <p:cNvSpPr/>
            <p:nvPr/>
          </p:nvSpPr>
          <p:spPr>
            <a:xfrm>
              <a:off x="6942825" y="2977725"/>
              <a:ext cx="9700" cy="9675"/>
            </a:xfrm>
            <a:custGeom>
              <a:avLst/>
              <a:gdLst/>
              <a:ahLst/>
              <a:cxnLst/>
              <a:rect l="l" t="t" r="r" b="b"/>
              <a:pathLst>
                <a:path w="388" h="387" extrusionOk="0">
                  <a:moveTo>
                    <a:pt x="195" y="0"/>
                  </a:moveTo>
                  <a:cubicBezTo>
                    <a:pt x="87" y="0"/>
                    <a:pt x="1" y="86"/>
                    <a:pt x="1" y="193"/>
                  </a:cubicBezTo>
                  <a:cubicBezTo>
                    <a:pt x="1" y="300"/>
                    <a:pt x="87" y="387"/>
                    <a:pt x="195" y="387"/>
                  </a:cubicBezTo>
                  <a:cubicBezTo>
                    <a:pt x="301" y="387"/>
                    <a:pt x="387" y="300"/>
                    <a:pt x="387" y="193"/>
                  </a:cubicBezTo>
                  <a:cubicBezTo>
                    <a:pt x="387" y="86"/>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p2"/>
            <p:cNvSpPr/>
            <p:nvPr/>
          </p:nvSpPr>
          <p:spPr>
            <a:xfrm>
              <a:off x="6973375" y="2947175"/>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2"/>
            <p:cNvSpPr/>
            <p:nvPr/>
          </p:nvSpPr>
          <p:spPr>
            <a:xfrm>
              <a:off x="7002300" y="2916650"/>
              <a:ext cx="12950" cy="9675"/>
            </a:xfrm>
            <a:custGeom>
              <a:avLst/>
              <a:gdLst/>
              <a:ahLst/>
              <a:cxnLst/>
              <a:rect l="l" t="t" r="r" b="b"/>
              <a:pathLst>
                <a:path w="518" h="387" extrusionOk="0">
                  <a:moveTo>
                    <a:pt x="259" y="0"/>
                  </a:moveTo>
                  <a:cubicBezTo>
                    <a:pt x="209" y="0"/>
                    <a:pt x="159" y="19"/>
                    <a:pt x="122" y="57"/>
                  </a:cubicBezTo>
                  <a:cubicBezTo>
                    <a:pt x="0" y="178"/>
                    <a:pt x="87" y="386"/>
                    <a:pt x="258" y="386"/>
                  </a:cubicBezTo>
                  <a:cubicBezTo>
                    <a:pt x="431" y="386"/>
                    <a:pt x="517" y="178"/>
                    <a:pt x="394" y="57"/>
                  </a:cubicBezTo>
                  <a:cubicBezTo>
                    <a:pt x="357"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2"/>
            <p:cNvSpPr/>
            <p:nvPr/>
          </p:nvSpPr>
          <p:spPr>
            <a:xfrm>
              <a:off x="7034475" y="2886125"/>
              <a:ext cx="9675" cy="9675"/>
            </a:xfrm>
            <a:custGeom>
              <a:avLst/>
              <a:gdLst/>
              <a:ahLst/>
              <a:cxnLst/>
              <a:rect l="l" t="t" r="r" b="b"/>
              <a:pathLst>
                <a:path w="387" h="387" extrusionOk="0">
                  <a:moveTo>
                    <a:pt x="193" y="0"/>
                  </a:moveTo>
                  <a:cubicBezTo>
                    <a:pt x="87" y="0"/>
                    <a:pt x="0" y="87"/>
                    <a:pt x="0" y="193"/>
                  </a:cubicBezTo>
                  <a:cubicBezTo>
                    <a:pt x="0" y="299"/>
                    <a:pt x="87" y="387"/>
                    <a:pt x="193" y="387"/>
                  </a:cubicBezTo>
                  <a:cubicBezTo>
                    <a:pt x="299" y="387"/>
                    <a:pt x="387" y="299"/>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2"/>
            <p:cNvSpPr/>
            <p:nvPr/>
          </p:nvSpPr>
          <p:spPr>
            <a:xfrm>
              <a:off x="6851250" y="3069350"/>
              <a:ext cx="9675" cy="9650"/>
            </a:xfrm>
            <a:custGeom>
              <a:avLst/>
              <a:gdLst/>
              <a:ahLst/>
              <a:cxnLst/>
              <a:rect l="l" t="t" r="r" b="b"/>
              <a:pathLst>
                <a:path w="387" h="386" extrusionOk="0">
                  <a:moveTo>
                    <a:pt x="193" y="0"/>
                  </a:moveTo>
                  <a:cubicBezTo>
                    <a:pt x="86" y="0"/>
                    <a:pt x="0" y="87"/>
                    <a:pt x="0" y="193"/>
                  </a:cubicBezTo>
                  <a:cubicBezTo>
                    <a:pt x="0" y="299"/>
                    <a:pt x="86" y="385"/>
                    <a:pt x="193" y="385"/>
                  </a:cubicBezTo>
                  <a:cubicBezTo>
                    <a:pt x="300" y="385"/>
                    <a:pt x="387" y="299"/>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p2"/>
            <p:cNvSpPr/>
            <p:nvPr/>
          </p:nvSpPr>
          <p:spPr>
            <a:xfrm>
              <a:off x="6727500" y="3250975"/>
              <a:ext cx="9700" cy="9700"/>
            </a:xfrm>
            <a:custGeom>
              <a:avLst/>
              <a:gdLst/>
              <a:ahLst/>
              <a:cxnLst/>
              <a:rect l="l" t="t" r="r" b="b"/>
              <a:pathLst>
                <a:path w="388" h="388" extrusionOk="0">
                  <a:moveTo>
                    <a:pt x="195" y="1"/>
                  </a:moveTo>
                  <a:cubicBezTo>
                    <a:pt x="87" y="1"/>
                    <a:pt x="1" y="87"/>
                    <a:pt x="1" y="193"/>
                  </a:cubicBezTo>
                  <a:cubicBezTo>
                    <a:pt x="1" y="301"/>
                    <a:pt x="87" y="387"/>
                    <a:pt x="195" y="387"/>
                  </a:cubicBezTo>
                  <a:cubicBezTo>
                    <a:pt x="301" y="387"/>
                    <a:pt x="387" y="301"/>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2"/>
            <p:cNvSpPr/>
            <p:nvPr/>
          </p:nvSpPr>
          <p:spPr>
            <a:xfrm>
              <a:off x="6788600" y="318990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p2"/>
            <p:cNvSpPr/>
            <p:nvPr/>
          </p:nvSpPr>
          <p:spPr>
            <a:xfrm>
              <a:off x="6848050" y="3128825"/>
              <a:ext cx="12925" cy="9700"/>
            </a:xfrm>
            <a:custGeom>
              <a:avLst/>
              <a:gdLst/>
              <a:ahLst/>
              <a:cxnLst/>
              <a:rect l="l" t="t" r="r" b="b"/>
              <a:pathLst>
                <a:path w="517" h="388" extrusionOk="0">
                  <a:moveTo>
                    <a:pt x="258" y="0"/>
                  </a:moveTo>
                  <a:cubicBezTo>
                    <a:pt x="209" y="0"/>
                    <a:pt x="160" y="19"/>
                    <a:pt x="122" y="57"/>
                  </a:cubicBezTo>
                  <a:cubicBezTo>
                    <a:pt x="1" y="179"/>
                    <a:pt x="86" y="388"/>
                    <a:pt x="258" y="388"/>
                  </a:cubicBezTo>
                  <a:cubicBezTo>
                    <a:pt x="430" y="388"/>
                    <a:pt x="516" y="179"/>
                    <a:pt x="395" y="57"/>
                  </a:cubicBezTo>
                  <a:cubicBezTo>
                    <a:pt x="357" y="19"/>
                    <a:pt x="308"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2"/>
            <p:cNvSpPr/>
            <p:nvPr/>
          </p:nvSpPr>
          <p:spPr>
            <a:xfrm>
              <a:off x="6941275" y="303720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2"/>
            <p:cNvSpPr/>
            <p:nvPr/>
          </p:nvSpPr>
          <p:spPr>
            <a:xfrm>
              <a:off x="6697000" y="3281525"/>
              <a:ext cx="9650" cy="9700"/>
            </a:xfrm>
            <a:custGeom>
              <a:avLst/>
              <a:gdLst/>
              <a:ahLst/>
              <a:cxnLst/>
              <a:rect l="l" t="t" r="r" b="b"/>
              <a:pathLst>
                <a:path w="386" h="388" extrusionOk="0">
                  <a:moveTo>
                    <a:pt x="193" y="1"/>
                  </a:moveTo>
                  <a:cubicBezTo>
                    <a:pt x="87" y="1"/>
                    <a:pt x="1" y="87"/>
                    <a:pt x="1" y="193"/>
                  </a:cubicBezTo>
                  <a:cubicBezTo>
                    <a:pt x="1" y="301"/>
                    <a:pt x="87" y="387"/>
                    <a:pt x="193" y="387"/>
                  </a:cubicBezTo>
                  <a:cubicBezTo>
                    <a:pt x="299" y="387"/>
                    <a:pt x="386" y="301"/>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p2"/>
            <p:cNvSpPr/>
            <p:nvPr/>
          </p:nvSpPr>
          <p:spPr>
            <a:xfrm>
              <a:off x="6756425" y="3220450"/>
              <a:ext cx="12950" cy="9675"/>
            </a:xfrm>
            <a:custGeom>
              <a:avLst/>
              <a:gdLst/>
              <a:ahLst/>
              <a:cxnLst/>
              <a:rect l="l" t="t" r="r" b="b"/>
              <a:pathLst>
                <a:path w="518" h="387" extrusionOk="0">
                  <a:moveTo>
                    <a:pt x="259" y="1"/>
                  </a:moveTo>
                  <a:cubicBezTo>
                    <a:pt x="209" y="1"/>
                    <a:pt x="160" y="20"/>
                    <a:pt x="122" y="58"/>
                  </a:cubicBezTo>
                  <a:cubicBezTo>
                    <a:pt x="0" y="179"/>
                    <a:pt x="87" y="387"/>
                    <a:pt x="260" y="387"/>
                  </a:cubicBezTo>
                  <a:cubicBezTo>
                    <a:pt x="431" y="387"/>
                    <a:pt x="517" y="179"/>
                    <a:pt x="396" y="58"/>
                  </a:cubicBezTo>
                  <a:cubicBezTo>
                    <a:pt x="358" y="20"/>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2"/>
            <p:cNvSpPr/>
            <p:nvPr/>
          </p:nvSpPr>
          <p:spPr>
            <a:xfrm>
              <a:off x="6819150" y="3159375"/>
              <a:ext cx="9650" cy="9650"/>
            </a:xfrm>
            <a:custGeom>
              <a:avLst/>
              <a:gdLst/>
              <a:ahLst/>
              <a:cxnLst/>
              <a:rect l="l" t="t" r="r" b="b"/>
              <a:pathLst>
                <a:path w="386" h="386" extrusionOk="0">
                  <a:moveTo>
                    <a:pt x="193" y="1"/>
                  </a:moveTo>
                  <a:cubicBezTo>
                    <a:pt x="87" y="1"/>
                    <a:pt x="0" y="87"/>
                    <a:pt x="0" y="193"/>
                  </a:cubicBezTo>
                  <a:cubicBezTo>
                    <a:pt x="0" y="300"/>
                    <a:pt x="87" y="386"/>
                    <a:pt x="193" y="386"/>
                  </a:cubicBezTo>
                  <a:cubicBezTo>
                    <a:pt x="299" y="386"/>
                    <a:pt x="385" y="300"/>
                    <a:pt x="385" y="193"/>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2"/>
            <p:cNvSpPr/>
            <p:nvPr/>
          </p:nvSpPr>
          <p:spPr>
            <a:xfrm>
              <a:off x="6910725" y="3067750"/>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8" y="301"/>
                    <a:pt x="388" y="195"/>
                  </a:cubicBezTo>
                  <a:cubicBezTo>
                    <a:pt x="388"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2"/>
            <p:cNvSpPr/>
            <p:nvPr/>
          </p:nvSpPr>
          <p:spPr>
            <a:xfrm>
              <a:off x="6971825" y="3006700"/>
              <a:ext cx="9650" cy="9650"/>
            </a:xfrm>
            <a:custGeom>
              <a:avLst/>
              <a:gdLst/>
              <a:ahLst/>
              <a:cxnLst/>
              <a:rect l="l" t="t" r="r" b="b"/>
              <a:pathLst>
                <a:path w="386" h="386" extrusionOk="0">
                  <a:moveTo>
                    <a:pt x="193" y="1"/>
                  </a:moveTo>
                  <a:cubicBezTo>
                    <a:pt x="87" y="1"/>
                    <a:pt x="1" y="87"/>
                    <a:pt x="1" y="193"/>
                  </a:cubicBezTo>
                  <a:cubicBezTo>
                    <a:pt x="1" y="299"/>
                    <a:pt x="87" y="386"/>
                    <a:pt x="193" y="386"/>
                  </a:cubicBezTo>
                  <a:cubicBezTo>
                    <a:pt x="299" y="386"/>
                    <a:pt x="386" y="299"/>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2"/>
            <p:cNvSpPr/>
            <p:nvPr/>
          </p:nvSpPr>
          <p:spPr>
            <a:xfrm>
              <a:off x="7002325" y="2976150"/>
              <a:ext cx="9700" cy="9650"/>
            </a:xfrm>
            <a:custGeom>
              <a:avLst/>
              <a:gdLst/>
              <a:ahLst/>
              <a:cxnLst/>
              <a:rect l="l" t="t" r="r" b="b"/>
              <a:pathLst>
                <a:path w="388" h="386" extrusionOk="0">
                  <a:moveTo>
                    <a:pt x="195" y="1"/>
                  </a:moveTo>
                  <a:cubicBezTo>
                    <a:pt x="89" y="1"/>
                    <a:pt x="1" y="87"/>
                    <a:pt x="1" y="193"/>
                  </a:cubicBezTo>
                  <a:cubicBezTo>
                    <a:pt x="1" y="299"/>
                    <a:pt x="89" y="386"/>
                    <a:pt x="195" y="386"/>
                  </a:cubicBezTo>
                  <a:cubicBezTo>
                    <a:pt x="301" y="386"/>
                    <a:pt x="387" y="299"/>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2"/>
            <p:cNvSpPr/>
            <p:nvPr/>
          </p:nvSpPr>
          <p:spPr>
            <a:xfrm>
              <a:off x="7032875" y="2945625"/>
              <a:ext cx="9700" cy="9675"/>
            </a:xfrm>
            <a:custGeom>
              <a:avLst/>
              <a:gdLst/>
              <a:ahLst/>
              <a:cxnLst/>
              <a:rect l="l" t="t" r="r" b="b"/>
              <a:pathLst>
                <a:path w="388" h="387" extrusionOk="0">
                  <a:moveTo>
                    <a:pt x="195" y="0"/>
                  </a:moveTo>
                  <a:cubicBezTo>
                    <a:pt x="87" y="0"/>
                    <a:pt x="1" y="87"/>
                    <a:pt x="1" y="193"/>
                  </a:cubicBezTo>
                  <a:cubicBezTo>
                    <a:pt x="1" y="300"/>
                    <a:pt x="87" y="387"/>
                    <a:pt x="195" y="387"/>
                  </a:cubicBezTo>
                  <a:cubicBezTo>
                    <a:pt x="301" y="387"/>
                    <a:pt x="387" y="300"/>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2"/>
            <p:cNvSpPr/>
            <p:nvPr/>
          </p:nvSpPr>
          <p:spPr>
            <a:xfrm>
              <a:off x="7063425" y="2915075"/>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2"/>
            <p:cNvSpPr/>
            <p:nvPr/>
          </p:nvSpPr>
          <p:spPr>
            <a:xfrm>
              <a:off x="6880200" y="3098300"/>
              <a:ext cx="9675" cy="9675"/>
            </a:xfrm>
            <a:custGeom>
              <a:avLst/>
              <a:gdLst/>
              <a:ahLst/>
              <a:cxnLst/>
              <a:rect l="l" t="t" r="r" b="b"/>
              <a:pathLst>
                <a:path w="387" h="387" extrusionOk="0">
                  <a:moveTo>
                    <a:pt x="194" y="0"/>
                  </a:moveTo>
                  <a:cubicBezTo>
                    <a:pt x="87" y="0"/>
                    <a:pt x="0" y="87"/>
                    <a:pt x="0" y="193"/>
                  </a:cubicBezTo>
                  <a:cubicBezTo>
                    <a:pt x="0" y="301"/>
                    <a:pt x="87" y="387"/>
                    <a:pt x="194" y="387"/>
                  </a:cubicBezTo>
                  <a:cubicBezTo>
                    <a:pt x="300" y="387"/>
                    <a:pt x="387" y="301"/>
                    <a:pt x="387" y="193"/>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2"/>
            <p:cNvSpPr/>
            <p:nvPr/>
          </p:nvSpPr>
          <p:spPr>
            <a:xfrm>
              <a:off x="6756500" y="3279975"/>
              <a:ext cx="9675" cy="9650"/>
            </a:xfrm>
            <a:custGeom>
              <a:avLst/>
              <a:gdLst/>
              <a:ahLst/>
              <a:cxnLst/>
              <a:rect l="l" t="t" r="r" b="b"/>
              <a:pathLst>
                <a:path w="387" h="386" extrusionOk="0">
                  <a:moveTo>
                    <a:pt x="193" y="0"/>
                  </a:moveTo>
                  <a:cubicBezTo>
                    <a:pt x="87" y="0"/>
                    <a:pt x="0" y="87"/>
                    <a:pt x="0" y="193"/>
                  </a:cubicBezTo>
                  <a:cubicBezTo>
                    <a:pt x="0" y="299"/>
                    <a:pt x="87" y="385"/>
                    <a:pt x="193" y="385"/>
                  </a:cubicBezTo>
                  <a:cubicBezTo>
                    <a:pt x="299" y="385"/>
                    <a:pt x="387" y="299"/>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2"/>
            <p:cNvSpPr/>
            <p:nvPr/>
          </p:nvSpPr>
          <p:spPr>
            <a:xfrm>
              <a:off x="6815925" y="3218875"/>
              <a:ext cx="12950" cy="9700"/>
            </a:xfrm>
            <a:custGeom>
              <a:avLst/>
              <a:gdLst/>
              <a:ahLst/>
              <a:cxnLst/>
              <a:rect l="l" t="t" r="r" b="b"/>
              <a:pathLst>
                <a:path w="518" h="388" extrusionOk="0">
                  <a:moveTo>
                    <a:pt x="259" y="0"/>
                  </a:moveTo>
                  <a:cubicBezTo>
                    <a:pt x="209" y="0"/>
                    <a:pt x="160" y="19"/>
                    <a:pt x="123" y="57"/>
                  </a:cubicBezTo>
                  <a:cubicBezTo>
                    <a:pt x="0" y="178"/>
                    <a:pt x="87" y="387"/>
                    <a:pt x="260" y="387"/>
                  </a:cubicBezTo>
                  <a:cubicBezTo>
                    <a:pt x="431" y="387"/>
                    <a:pt x="517" y="178"/>
                    <a:pt x="396" y="57"/>
                  </a:cubicBezTo>
                  <a:cubicBezTo>
                    <a:pt x="358"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 name="Google Shape;226;p2"/>
            <p:cNvSpPr/>
            <p:nvPr/>
          </p:nvSpPr>
          <p:spPr>
            <a:xfrm>
              <a:off x="6878650" y="315780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2"/>
            <p:cNvSpPr/>
            <p:nvPr/>
          </p:nvSpPr>
          <p:spPr>
            <a:xfrm>
              <a:off x="6970225" y="3066200"/>
              <a:ext cx="9700" cy="9700"/>
            </a:xfrm>
            <a:custGeom>
              <a:avLst/>
              <a:gdLst/>
              <a:ahLst/>
              <a:cxnLst/>
              <a:rect l="l" t="t" r="r" b="b"/>
              <a:pathLst>
                <a:path w="388" h="388" extrusionOk="0">
                  <a:moveTo>
                    <a:pt x="195" y="1"/>
                  </a:moveTo>
                  <a:cubicBezTo>
                    <a:pt x="87" y="1"/>
                    <a:pt x="1" y="87"/>
                    <a:pt x="1" y="193"/>
                  </a:cubicBezTo>
                  <a:cubicBezTo>
                    <a:pt x="1" y="301"/>
                    <a:pt x="87" y="387"/>
                    <a:pt x="195" y="387"/>
                  </a:cubicBezTo>
                  <a:cubicBezTo>
                    <a:pt x="301" y="387"/>
                    <a:pt x="387" y="301"/>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2"/>
            <p:cNvSpPr/>
            <p:nvPr/>
          </p:nvSpPr>
          <p:spPr>
            <a:xfrm>
              <a:off x="6725950" y="3310475"/>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2"/>
            <p:cNvSpPr/>
            <p:nvPr/>
          </p:nvSpPr>
          <p:spPr>
            <a:xfrm>
              <a:off x="6787050" y="3249425"/>
              <a:ext cx="9650" cy="9700"/>
            </a:xfrm>
            <a:custGeom>
              <a:avLst/>
              <a:gdLst/>
              <a:ahLst/>
              <a:cxnLst/>
              <a:rect l="l" t="t" r="r" b="b"/>
              <a:pathLst>
                <a:path w="386" h="388" extrusionOk="0">
                  <a:moveTo>
                    <a:pt x="193" y="1"/>
                  </a:moveTo>
                  <a:cubicBezTo>
                    <a:pt x="87" y="1"/>
                    <a:pt x="0" y="87"/>
                    <a:pt x="0" y="193"/>
                  </a:cubicBezTo>
                  <a:cubicBezTo>
                    <a:pt x="0" y="299"/>
                    <a:pt x="87" y="387"/>
                    <a:pt x="193" y="387"/>
                  </a:cubicBezTo>
                  <a:cubicBezTo>
                    <a:pt x="299" y="387"/>
                    <a:pt x="385" y="299"/>
                    <a:pt x="385" y="193"/>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2"/>
            <p:cNvSpPr/>
            <p:nvPr/>
          </p:nvSpPr>
          <p:spPr>
            <a:xfrm>
              <a:off x="6846475" y="3188350"/>
              <a:ext cx="12925" cy="9675"/>
            </a:xfrm>
            <a:custGeom>
              <a:avLst/>
              <a:gdLst/>
              <a:ahLst/>
              <a:cxnLst/>
              <a:rect l="l" t="t" r="r" b="b"/>
              <a:pathLst>
                <a:path w="517" h="387" extrusionOk="0">
                  <a:moveTo>
                    <a:pt x="259" y="0"/>
                  </a:moveTo>
                  <a:cubicBezTo>
                    <a:pt x="209" y="0"/>
                    <a:pt x="160" y="19"/>
                    <a:pt x="123" y="56"/>
                  </a:cubicBezTo>
                  <a:cubicBezTo>
                    <a:pt x="0" y="179"/>
                    <a:pt x="86" y="387"/>
                    <a:pt x="259" y="387"/>
                  </a:cubicBezTo>
                  <a:cubicBezTo>
                    <a:pt x="431" y="387"/>
                    <a:pt x="517" y="179"/>
                    <a:pt x="396" y="56"/>
                  </a:cubicBezTo>
                  <a:cubicBezTo>
                    <a:pt x="358"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2"/>
            <p:cNvSpPr/>
            <p:nvPr/>
          </p:nvSpPr>
          <p:spPr>
            <a:xfrm>
              <a:off x="6939725" y="3096750"/>
              <a:ext cx="9650" cy="9650"/>
            </a:xfrm>
            <a:custGeom>
              <a:avLst/>
              <a:gdLst/>
              <a:ahLst/>
              <a:cxnLst/>
              <a:rect l="l" t="t" r="r" b="b"/>
              <a:pathLst>
                <a:path w="386" h="386" extrusionOk="0">
                  <a:moveTo>
                    <a:pt x="193" y="0"/>
                  </a:moveTo>
                  <a:cubicBezTo>
                    <a:pt x="87" y="0"/>
                    <a:pt x="1" y="87"/>
                    <a:pt x="1" y="193"/>
                  </a:cubicBezTo>
                  <a:cubicBezTo>
                    <a:pt x="1" y="299"/>
                    <a:pt x="87" y="385"/>
                    <a:pt x="193" y="385"/>
                  </a:cubicBezTo>
                  <a:cubicBezTo>
                    <a:pt x="299" y="385"/>
                    <a:pt x="386" y="299"/>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2"/>
            <p:cNvSpPr/>
            <p:nvPr/>
          </p:nvSpPr>
          <p:spPr>
            <a:xfrm>
              <a:off x="7000775" y="3035650"/>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2"/>
            <p:cNvSpPr/>
            <p:nvPr/>
          </p:nvSpPr>
          <p:spPr>
            <a:xfrm>
              <a:off x="7031325" y="3005100"/>
              <a:ext cx="9675" cy="9700"/>
            </a:xfrm>
            <a:custGeom>
              <a:avLst/>
              <a:gdLst/>
              <a:ahLst/>
              <a:cxnLst/>
              <a:rect l="l" t="t" r="r" b="b"/>
              <a:pathLst>
                <a:path w="387" h="388" extrusionOk="0">
                  <a:moveTo>
                    <a:pt x="193" y="1"/>
                  </a:moveTo>
                  <a:cubicBezTo>
                    <a:pt x="87" y="1"/>
                    <a:pt x="0" y="87"/>
                    <a:pt x="0" y="195"/>
                  </a:cubicBezTo>
                  <a:cubicBezTo>
                    <a:pt x="0" y="301"/>
                    <a:pt x="87" y="388"/>
                    <a:pt x="193" y="388"/>
                  </a:cubicBezTo>
                  <a:cubicBezTo>
                    <a:pt x="301" y="388"/>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2"/>
            <p:cNvSpPr/>
            <p:nvPr/>
          </p:nvSpPr>
          <p:spPr>
            <a:xfrm>
              <a:off x="7061875" y="2974600"/>
              <a:ext cx="9675" cy="9650"/>
            </a:xfrm>
            <a:custGeom>
              <a:avLst/>
              <a:gdLst/>
              <a:ahLst/>
              <a:cxnLst/>
              <a:rect l="l" t="t" r="r" b="b"/>
              <a:pathLst>
                <a:path w="387" h="386" extrusionOk="0">
                  <a:moveTo>
                    <a:pt x="193" y="1"/>
                  </a:moveTo>
                  <a:cubicBezTo>
                    <a:pt x="87" y="1"/>
                    <a:pt x="0" y="87"/>
                    <a:pt x="0" y="193"/>
                  </a:cubicBezTo>
                  <a:cubicBezTo>
                    <a:pt x="0" y="299"/>
                    <a:pt x="87" y="386"/>
                    <a:pt x="193" y="386"/>
                  </a:cubicBezTo>
                  <a:cubicBezTo>
                    <a:pt x="300" y="386"/>
                    <a:pt x="387" y="299"/>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2"/>
            <p:cNvSpPr/>
            <p:nvPr/>
          </p:nvSpPr>
          <p:spPr>
            <a:xfrm>
              <a:off x="7092400" y="2944050"/>
              <a:ext cx="9650" cy="9650"/>
            </a:xfrm>
            <a:custGeom>
              <a:avLst/>
              <a:gdLst/>
              <a:ahLst/>
              <a:cxnLst/>
              <a:rect l="l" t="t" r="r" b="b"/>
              <a:pathLst>
                <a:path w="386" h="386" extrusionOk="0">
                  <a:moveTo>
                    <a:pt x="193" y="1"/>
                  </a:moveTo>
                  <a:cubicBezTo>
                    <a:pt x="87" y="1"/>
                    <a:pt x="1" y="87"/>
                    <a:pt x="1" y="193"/>
                  </a:cubicBezTo>
                  <a:cubicBezTo>
                    <a:pt x="1" y="300"/>
                    <a:pt x="87" y="386"/>
                    <a:pt x="193" y="386"/>
                  </a:cubicBezTo>
                  <a:cubicBezTo>
                    <a:pt x="300" y="386"/>
                    <a:pt x="386" y="300"/>
                    <a:pt x="386" y="193"/>
                  </a:cubicBezTo>
                  <a:cubicBezTo>
                    <a:pt x="386"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2"/>
            <p:cNvSpPr/>
            <p:nvPr/>
          </p:nvSpPr>
          <p:spPr>
            <a:xfrm>
              <a:off x="6909175" y="3127250"/>
              <a:ext cx="9650" cy="9700"/>
            </a:xfrm>
            <a:custGeom>
              <a:avLst/>
              <a:gdLst/>
              <a:ahLst/>
              <a:cxnLst/>
              <a:rect l="l" t="t" r="r" b="b"/>
              <a:pathLst>
                <a:path w="386" h="388" extrusionOk="0">
                  <a:moveTo>
                    <a:pt x="193" y="1"/>
                  </a:moveTo>
                  <a:cubicBezTo>
                    <a:pt x="87" y="1"/>
                    <a:pt x="1" y="88"/>
                    <a:pt x="1" y="195"/>
                  </a:cubicBezTo>
                  <a:cubicBezTo>
                    <a:pt x="1" y="301"/>
                    <a:pt x="87" y="387"/>
                    <a:pt x="193" y="387"/>
                  </a:cubicBezTo>
                  <a:cubicBezTo>
                    <a:pt x="299" y="387"/>
                    <a:pt x="386" y="301"/>
                    <a:pt x="386" y="195"/>
                  </a:cubicBezTo>
                  <a:cubicBezTo>
                    <a:pt x="386" y="88"/>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2"/>
            <p:cNvSpPr/>
            <p:nvPr/>
          </p:nvSpPr>
          <p:spPr>
            <a:xfrm>
              <a:off x="6783825" y="3308900"/>
              <a:ext cx="12950" cy="9725"/>
            </a:xfrm>
            <a:custGeom>
              <a:avLst/>
              <a:gdLst/>
              <a:ahLst/>
              <a:cxnLst/>
              <a:rect l="l" t="t" r="r" b="b"/>
              <a:pathLst>
                <a:path w="518" h="389" extrusionOk="0">
                  <a:moveTo>
                    <a:pt x="259" y="1"/>
                  </a:moveTo>
                  <a:cubicBezTo>
                    <a:pt x="209" y="1"/>
                    <a:pt x="160" y="20"/>
                    <a:pt x="122" y="58"/>
                  </a:cubicBezTo>
                  <a:cubicBezTo>
                    <a:pt x="0" y="180"/>
                    <a:pt x="87" y="388"/>
                    <a:pt x="258" y="388"/>
                  </a:cubicBezTo>
                  <a:cubicBezTo>
                    <a:pt x="431" y="388"/>
                    <a:pt x="517" y="180"/>
                    <a:pt x="396" y="58"/>
                  </a:cubicBezTo>
                  <a:cubicBezTo>
                    <a:pt x="358" y="20"/>
                    <a:pt x="308"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2"/>
            <p:cNvSpPr/>
            <p:nvPr/>
          </p:nvSpPr>
          <p:spPr>
            <a:xfrm>
              <a:off x="6846550" y="3247825"/>
              <a:ext cx="9675" cy="9700"/>
            </a:xfrm>
            <a:custGeom>
              <a:avLst/>
              <a:gdLst/>
              <a:ahLst/>
              <a:cxnLst/>
              <a:rect l="l" t="t" r="r" b="b"/>
              <a:pathLst>
                <a:path w="387" h="388" extrusionOk="0">
                  <a:moveTo>
                    <a:pt x="193" y="1"/>
                  </a:moveTo>
                  <a:cubicBezTo>
                    <a:pt x="87" y="1"/>
                    <a:pt x="0" y="87"/>
                    <a:pt x="0" y="195"/>
                  </a:cubicBezTo>
                  <a:cubicBezTo>
                    <a:pt x="0" y="301"/>
                    <a:pt x="87" y="388"/>
                    <a:pt x="193" y="388"/>
                  </a:cubicBezTo>
                  <a:cubicBezTo>
                    <a:pt x="300" y="388"/>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2"/>
            <p:cNvSpPr/>
            <p:nvPr/>
          </p:nvSpPr>
          <p:spPr>
            <a:xfrm>
              <a:off x="6907600" y="3186775"/>
              <a:ext cx="9675" cy="9650"/>
            </a:xfrm>
            <a:custGeom>
              <a:avLst/>
              <a:gdLst/>
              <a:ahLst/>
              <a:cxnLst/>
              <a:rect l="l" t="t" r="r" b="b"/>
              <a:pathLst>
                <a:path w="387" h="386" extrusionOk="0">
                  <a:moveTo>
                    <a:pt x="194" y="1"/>
                  </a:moveTo>
                  <a:cubicBezTo>
                    <a:pt x="88" y="1"/>
                    <a:pt x="0" y="87"/>
                    <a:pt x="0" y="193"/>
                  </a:cubicBezTo>
                  <a:cubicBezTo>
                    <a:pt x="0" y="300"/>
                    <a:pt x="88" y="386"/>
                    <a:pt x="194" y="386"/>
                  </a:cubicBezTo>
                  <a:cubicBezTo>
                    <a:pt x="300" y="386"/>
                    <a:pt x="387" y="300"/>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2"/>
            <p:cNvSpPr/>
            <p:nvPr/>
          </p:nvSpPr>
          <p:spPr>
            <a:xfrm>
              <a:off x="6999225" y="3095150"/>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2"/>
            <p:cNvSpPr/>
            <p:nvPr/>
          </p:nvSpPr>
          <p:spPr>
            <a:xfrm>
              <a:off x="6754900" y="3339475"/>
              <a:ext cx="9700" cy="9650"/>
            </a:xfrm>
            <a:custGeom>
              <a:avLst/>
              <a:gdLst/>
              <a:ahLst/>
              <a:cxnLst/>
              <a:rect l="l" t="t" r="r" b="b"/>
              <a:pathLst>
                <a:path w="388" h="386" extrusionOk="0">
                  <a:moveTo>
                    <a:pt x="195" y="0"/>
                  </a:moveTo>
                  <a:cubicBezTo>
                    <a:pt x="89" y="0"/>
                    <a:pt x="1" y="87"/>
                    <a:pt x="1" y="193"/>
                  </a:cubicBezTo>
                  <a:cubicBezTo>
                    <a:pt x="1" y="299"/>
                    <a:pt x="89" y="385"/>
                    <a:pt x="195" y="385"/>
                  </a:cubicBezTo>
                  <a:cubicBezTo>
                    <a:pt x="301" y="385"/>
                    <a:pt x="387" y="299"/>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2"/>
            <p:cNvSpPr/>
            <p:nvPr/>
          </p:nvSpPr>
          <p:spPr>
            <a:xfrm>
              <a:off x="6816000" y="3278375"/>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0" y="387"/>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2"/>
            <p:cNvSpPr/>
            <p:nvPr/>
          </p:nvSpPr>
          <p:spPr>
            <a:xfrm>
              <a:off x="6877075" y="3217300"/>
              <a:ext cx="9650" cy="9675"/>
            </a:xfrm>
            <a:custGeom>
              <a:avLst/>
              <a:gdLst/>
              <a:ahLst/>
              <a:cxnLst/>
              <a:rect l="l" t="t" r="r" b="b"/>
              <a:pathLst>
                <a:path w="386" h="387" extrusionOk="0">
                  <a:moveTo>
                    <a:pt x="193" y="0"/>
                  </a:moveTo>
                  <a:cubicBezTo>
                    <a:pt x="87" y="0"/>
                    <a:pt x="1" y="88"/>
                    <a:pt x="1" y="194"/>
                  </a:cubicBezTo>
                  <a:cubicBezTo>
                    <a:pt x="1" y="300"/>
                    <a:pt x="87" y="387"/>
                    <a:pt x="193" y="387"/>
                  </a:cubicBezTo>
                  <a:cubicBezTo>
                    <a:pt x="300" y="387"/>
                    <a:pt x="386" y="300"/>
                    <a:pt x="386" y="194"/>
                  </a:cubicBezTo>
                  <a:cubicBezTo>
                    <a:pt x="386"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2"/>
            <p:cNvSpPr/>
            <p:nvPr/>
          </p:nvSpPr>
          <p:spPr>
            <a:xfrm>
              <a:off x="6968675" y="3125700"/>
              <a:ext cx="9700" cy="9675"/>
            </a:xfrm>
            <a:custGeom>
              <a:avLst/>
              <a:gdLst/>
              <a:ahLst/>
              <a:cxnLst/>
              <a:rect l="l" t="t" r="r" b="b"/>
              <a:pathLst>
                <a:path w="388" h="387" extrusionOk="0">
                  <a:moveTo>
                    <a:pt x="193" y="0"/>
                  </a:moveTo>
                  <a:cubicBezTo>
                    <a:pt x="87" y="0"/>
                    <a:pt x="1" y="87"/>
                    <a:pt x="1" y="193"/>
                  </a:cubicBezTo>
                  <a:cubicBezTo>
                    <a:pt x="1" y="301"/>
                    <a:pt x="87" y="387"/>
                    <a:pt x="193" y="387"/>
                  </a:cubicBezTo>
                  <a:cubicBezTo>
                    <a:pt x="301" y="387"/>
                    <a:pt x="387" y="301"/>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2"/>
            <p:cNvSpPr/>
            <p:nvPr/>
          </p:nvSpPr>
          <p:spPr>
            <a:xfrm>
              <a:off x="7029775" y="3064650"/>
              <a:ext cx="9650" cy="9650"/>
            </a:xfrm>
            <a:custGeom>
              <a:avLst/>
              <a:gdLst/>
              <a:ahLst/>
              <a:cxnLst/>
              <a:rect l="l" t="t" r="r" b="b"/>
              <a:pathLst>
                <a:path w="386" h="386" extrusionOk="0">
                  <a:moveTo>
                    <a:pt x="193" y="0"/>
                  </a:moveTo>
                  <a:cubicBezTo>
                    <a:pt x="87" y="0"/>
                    <a:pt x="0" y="87"/>
                    <a:pt x="0" y="193"/>
                  </a:cubicBezTo>
                  <a:cubicBezTo>
                    <a:pt x="0" y="299"/>
                    <a:pt x="87" y="385"/>
                    <a:pt x="193" y="385"/>
                  </a:cubicBezTo>
                  <a:cubicBezTo>
                    <a:pt x="299" y="385"/>
                    <a:pt x="385" y="299"/>
                    <a:pt x="385" y="193"/>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2"/>
            <p:cNvSpPr/>
            <p:nvPr/>
          </p:nvSpPr>
          <p:spPr>
            <a:xfrm>
              <a:off x="7060325" y="3034100"/>
              <a:ext cx="9650" cy="9700"/>
            </a:xfrm>
            <a:custGeom>
              <a:avLst/>
              <a:gdLst/>
              <a:ahLst/>
              <a:cxnLst/>
              <a:rect l="l" t="t" r="r" b="b"/>
              <a:pathLst>
                <a:path w="386" h="388" extrusionOk="0">
                  <a:moveTo>
                    <a:pt x="193" y="1"/>
                  </a:moveTo>
                  <a:cubicBezTo>
                    <a:pt x="86" y="1"/>
                    <a:pt x="0" y="87"/>
                    <a:pt x="0" y="193"/>
                  </a:cubicBezTo>
                  <a:cubicBezTo>
                    <a:pt x="0" y="299"/>
                    <a:pt x="86" y="387"/>
                    <a:pt x="193" y="387"/>
                  </a:cubicBezTo>
                  <a:cubicBezTo>
                    <a:pt x="299" y="387"/>
                    <a:pt x="385" y="299"/>
                    <a:pt x="385" y="193"/>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2"/>
            <p:cNvSpPr/>
            <p:nvPr/>
          </p:nvSpPr>
          <p:spPr>
            <a:xfrm>
              <a:off x="7090825" y="3003550"/>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0" y="387"/>
                    <a:pt x="387" y="301"/>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2"/>
            <p:cNvSpPr/>
            <p:nvPr/>
          </p:nvSpPr>
          <p:spPr>
            <a:xfrm>
              <a:off x="7119725" y="2973025"/>
              <a:ext cx="12950" cy="9675"/>
            </a:xfrm>
            <a:custGeom>
              <a:avLst/>
              <a:gdLst/>
              <a:ahLst/>
              <a:cxnLst/>
              <a:rect l="l" t="t" r="r" b="b"/>
              <a:pathLst>
                <a:path w="518" h="387" extrusionOk="0">
                  <a:moveTo>
                    <a:pt x="259" y="0"/>
                  </a:moveTo>
                  <a:cubicBezTo>
                    <a:pt x="210" y="0"/>
                    <a:pt x="160" y="19"/>
                    <a:pt x="122" y="56"/>
                  </a:cubicBezTo>
                  <a:cubicBezTo>
                    <a:pt x="1" y="179"/>
                    <a:pt x="87" y="387"/>
                    <a:pt x="259" y="387"/>
                  </a:cubicBezTo>
                  <a:cubicBezTo>
                    <a:pt x="431" y="387"/>
                    <a:pt x="518" y="179"/>
                    <a:pt x="397" y="56"/>
                  </a:cubicBezTo>
                  <a:cubicBezTo>
                    <a:pt x="359" y="19"/>
                    <a:pt x="309"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2"/>
            <p:cNvSpPr/>
            <p:nvPr/>
          </p:nvSpPr>
          <p:spPr>
            <a:xfrm>
              <a:off x="6936500" y="3156225"/>
              <a:ext cx="12950" cy="9700"/>
            </a:xfrm>
            <a:custGeom>
              <a:avLst/>
              <a:gdLst/>
              <a:ahLst/>
              <a:cxnLst/>
              <a:rect l="l" t="t" r="r" b="b"/>
              <a:pathLst>
                <a:path w="518" h="388" extrusionOk="0">
                  <a:moveTo>
                    <a:pt x="259" y="0"/>
                  </a:moveTo>
                  <a:cubicBezTo>
                    <a:pt x="210" y="0"/>
                    <a:pt x="161" y="19"/>
                    <a:pt x="124" y="57"/>
                  </a:cubicBezTo>
                  <a:cubicBezTo>
                    <a:pt x="1" y="180"/>
                    <a:pt x="87" y="388"/>
                    <a:pt x="260" y="388"/>
                  </a:cubicBezTo>
                  <a:cubicBezTo>
                    <a:pt x="431" y="388"/>
                    <a:pt x="518" y="180"/>
                    <a:pt x="396" y="57"/>
                  </a:cubicBezTo>
                  <a:cubicBezTo>
                    <a:pt x="358" y="19"/>
                    <a:pt x="309"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50" name="Google Shape;250;p2"/>
          <p:cNvGrpSpPr/>
          <p:nvPr/>
        </p:nvGrpSpPr>
        <p:grpSpPr>
          <a:xfrm>
            <a:off x="6513030" y="4379548"/>
            <a:ext cx="1136960" cy="1115243"/>
            <a:chOff x="5930025" y="3771375"/>
            <a:chExt cx="668800" cy="656025"/>
          </a:xfrm>
        </p:grpSpPr>
        <p:sp>
          <p:nvSpPr>
            <p:cNvPr id="251" name="Google Shape;251;p2"/>
            <p:cNvSpPr/>
            <p:nvPr/>
          </p:nvSpPr>
          <p:spPr>
            <a:xfrm>
              <a:off x="6046675" y="4331700"/>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2"/>
            <p:cNvSpPr/>
            <p:nvPr/>
          </p:nvSpPr>
          <p:spPr>
            <a:xfrm>
              <a:off x="6067350" y="4331700"/>
              <a:ext cx="18250" cy="15650"/>
            </a:xfrm>
            <a:custGeom>
              <a:avLst/>
              <a:gdLst/>
              <a:ahLst/>
              <a:cxnLst/>
              <a:rect l="l" t="t" r="r" b="b"/>
              <a:pathLst>
                <a:path w="730" h="626" extrusionOk="0">
                  <a:moveTo>
                    <a:pt x="418" y="1"/>
                  </a:moveTo>
                  <a:cubicBezTo>
                    <a:pt x="140" y="1"/>
                    <a:pt x="1" y="337"/>
                    <a:pt x="198" y="534"/>
                  </a:cubicBezTo>
                  <a:cubicBezTo>
                    <a:pt x="261" y="597"/>
                    <a:pt x="339" y="625"/>
                    <a:pt x="415" y="625"/>
                  </a:cubicBezTo>
                  <a:cubicBezTo>
                    <a:pt x="575" y="625"/>
                    <a:pt x="730" y="501"/>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2"/>
            <p:cNvSpPr/>
            <p:nvPr/>
          </p:nvSpPr>
          <p:spPr>
            <a:xfrm>
              <a:off x="6093325" y="43317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2"/>
            <p:cNvSpPr/>
            <p:nvPr/>
          </p:nvSpPr>
          <p:spPr>
            <a:xfrm>
              <a:off x="61166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2"/>
            <p:cNvSpPr/>
            <p:nvPr/>
          </p:nvSpPr>
          <p:spPr>
            <a:xfrm>
              <a:off x="6139975" y="43317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2"/>
            <p:cNvSpPr/>
            <p:nvPr/>
          </p:nvSpPr>
          <p:spPr>
            <a:xfrm>
              <a:off x="6160650" y="4331700"/>
              <a:ext cx="18300" cy="15650"/>
            </a:xfrm>
            <a:custGeom>
              <a:avLst/>
              <a:gdLst/>
              <a:ahLst/>
              <a:cxnLst/>
              <a:rect l="l" t="t" r="r" b="b"/>
              <a:pathLst>
                <a:path w="732" h="626" extrusionOk="0">
                  <a:moveTo>
                    <a:pt x="419" y="1"/>
                  </a:moveTo>
                  <a:cubicBezTo>
                    <a:pt x="140" y="1"/>
                    <a:pt x="1" y="337"/>
                    <a:pt x="198" y="534"/>
                  </a:cubicBezTo>
                  <a:cubicBezTo>
                    <a:pt x="261" y="597"/>
                    <a:pt x="339" y="625"/>
                    <a:pt x="416" y="625"/>
                  </a:cubicBezTo>
                  <a:cubicBezTo>
                    <a:pt x="577" y="625"/>
                    <a:pt x="731" y="501"/>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2"/>
            <p:cNvSpPr/>
            <p:nvPr/>
          </p:nvSpPr>
          <p:spPr>
            <a:xfrm>
              <a:off x="6186625" y="43317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2"/>
            <p:cNvSpPr/>
            <p:nvPr/>
          </p:nvSpPr>
          <p:spPr>
            <a:xfrm>
              <a:off x="62099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2"/>
            <p:cNvSpPr/>
            <p:nvPr/>
          </p:nvSpPr>
          <p:spPr>
            <a:xfrm>
              <a:off x="6233275" y="4331700"/>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2"/>
            <p:cNvSpPr/>
            <p:nvPr/>
          </p:nvSpPr>
          <p:spPr>
            <a:xfrm>
              <a:off x="625660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2"/>
            <p:cNvSpPr/>
            <p:nvPr/>
          </p:nvSpPr>
          <p:spPr>
            <a:xfrm>
              <a:off x="62799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2"/>
            <p:cNvSpPr/>
            <p:nvPr/>
          </p:nvSpPr>
          <p:spPr>
            <a:xfrm>
              <a:off x="63032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2"/>
            <p:cNvSpPr/>
            <p:nvPr/>
          </p:nvSpPr>
          <p:spPr>
            <a:xfrm>
              <a:off x="6323950" y="4331700"/>
              <a:ext cx="18300" cy="15625"/>
            </a:xfrm>
            <a:custGeom>
              <a:avLst/>
              <a:gdLst/>
              <a:ahLst/>
              <a:cxnLst/>
              <a:rect l="l" t="t" r="r" b="b"/>
              <a:pathLst>
                <a:path w="732" h="625" extrusionOk="0">
                  <a:moveTo>
                    <a:pt x="419" y="1"/>
                  </a:moveTo>
                  <a:cubicBezTo>
                    <a:pt x="140" y="1"/>
                    <a:pt x="1" y="337"/>
                    <a:pt x="198" y="533"/>
                  </a:cubicBezTo>
                  <a:cubicBezTo>
                    <a:pt x="261" y="596"/>
                    <a:pt x="340" y="625"/>
                    <a:pt x="417" y="625"/>
                  </a:cubicBezTo>
                  <a:cubicBezTo>
                    <a:pt x="577" y="625"/>
                    <a:pt x="731" y="501"/>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2"/>
            <p:cNvSpPr/>
            <p:nvPr/>
          </p:nvSpPr>
          <p:spPr>
            <a:xfrm>
              <a:off x="6349900" y="433170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2"/>
            <p:cNvSpPr/>
            <p:nvPr/>
          </p:nvSpPr>
          <p:spPr>
            <a:xfrm>
              <a:off x="637325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2"/>
            <p:cNvSpPr/>
            <p:nvPr/>
          </p:nvSpPr>
          <p:spPr>
            <a:xfrm>
              <a:off x="6396600" y="433170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2"/>
            <p:cNvSpPr/>
            <p:nvPr/>
          </p:nvSpPr>
          <p:spPr>
            <a:xfrm>
              <a:off x="6419900" y="43317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p2"/>
            <p:cNvSpPr/>
            <p:nvPr/>
          </p:nvSpPr>
          <p:spPr>
            <a:xfrm>
              <a:off x="6443250" y="433170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 name="Google Shape;269;p2"/>
            <p:cNvSpPr/>
            <p:nvPr/>
          </p:nvSpPr>
          <p:spPr>
            <a:xfrm>
              <a:off x="6466550" y="433170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p2"/>
            <p:cNvSpPr/>
            <p:nvPr/>
          </p:nvSpPr>
          <p:spPr>
            <a:xfrm>
              <a:off x="6023325" y="431170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 name="Google Shape;271;p2"/>
            <p:cNvSpPr/>
            <p:nvPr/>
          </p:nvSpPr>
          <p:spPr>
            <a:xfrm>
              <a:off x="6046675" y="4311700"/>
              <a:ext cx="15625" cy="15625"/>
            </a:xfrm>
            <a:custGeom>
              <a:avLst/>
              <a:gdLst/>
              <a:ahLst/>
              <a:cxnLst/>
              <a:rect l="l" t="t" r="r" b="b"/>
              <a:pathLst>
                <a:path w="625" h="625" extrusionOk="0">
                  <a:moveTo>
                    <a:pt x="312" y="0"/>
                  </a:moveTo>
                  <a:cubicBezTo>
                    <a:pt x="139" y="0"/>
                    <a:pt x="0" y="140"/>
                    <a:pt x="0" y="313"/>
                  </a:cubicBezTo>
                  <a:cubicBezTo>
                    <a:pt x="0" y="485"/>
                    <a:pt x="139"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2"/>
            <p:cNvSpPr/>
            <p:nvPr/>
          </p:nvSpPr>
          <p:spPr>
            <a:xfrm>
              <a:off x="6067350" y="4311700"/>
              <a:ext cx="18250" cy="15650"/>
            </a:xfrm>
            <a:custGeom>
              <a:avLst/>
              <a:gdLst/>
              <a:ahLst/>
              <a:cxnLst/>
              <a:rect l="l" t="t" r="r" b="b"/>
              <a:pathLst>
                <a:path w="730" h="626" extrusionOk="0">
                  <a:moveTo>
                    <a:pt x="418" y="0"/>
                  </a:moveTo>
                  <a:cubicBezTo>
                    <a:pt x="140" y="0"/>
                    <a:pt x="1" y="337"/>
                    <a:pt x="198" y="534"/>
                  </a:cubicBezTo>
                  <a:cubicBezTo>
                    <a:pt x="261" y="597"/>
                    <a:pt x="339" y="625"/>
                    <a:pt x="415" y="625"/>
                  </a:cubicBezTo>
                  <a:cubicBezTo>
                    <a:pt x="575" y="625"/>
                    <a:pt x="730" y="500"/>
                    <a:pt x="730" y="313"/>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 name="Google Shape;273;p2"/>
            <p:cNvSpPr/>
            <p:nvPr/>
          </p:nvSpPr>
          <p:spPr>
            <a:xfrm>
              <a:off x="6093325" y="431170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p2"/>
            <p:cNvSpPr/>
            <p:nvPr/>
          </p:nvSpPr>
          <p:spPr>
            <a:xfrm>
              <a:off x="61166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p2"/>
            <p:cNvSpPr/>
            <p:nvPr/>
          </p:nvSpPr>
          <p:spPr>
            <a:xfrm>
              <a:off x="6139975" y="431170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2"/>
            <p:cNvSpPr/>
            <p:nvPr/>
          </p:nvSpPr>
          <p:spPr>
            <a:xfrm>
              <a:off x="6160650" y="4311700"/>
              <a:ext cx="18300" cy="15650"/>
            </a:xfrm>
            <a:custGeom>
              <a:avLst/>
              <a:gdLst/>
              <a:ahLst/>
              <a:cxnLst/>
              <a:rect l="l" t="t" r="r" b="b"/>
              <a:pathLst>
                <a:path w="732" h="626" extrusionOk="0">
                  <a:moveTo>
                    <a:pt x="419" y="0"/>
                  </a:moveTo>
                  <a:cubicBezTo>
                    <a:pt x="140" y="0"/>
                    <a:pt x="1" y="337"/>
                    <a:pt x="198" y="534"/>
                  </a:cubicBezTo>
                  <a:cubicBezTo>
                    <a:pt x="261" y="597"/>
                    <a:pt x="339" y="625"/>
                    <a:pt x="416" y="625"/>
                  </a:cubicBezTo>
                  <a:cubicBezTo>
                    <a:pt x="577" y="625"/>
                    <a:pt x="731" y="500"/>
                    <a:pt x="731" y="313"/>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2"/>
            <p:cNvSpPr/>
            <p:nvPr/>
          </p:nvSpPr>
          <p:spPr>
            <a:xfrm>
              <a:off x="6186625" y="431170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 name="Google Shape;278;p2"/>
            <p:cNvSpPr/>
            <p:nvPr/>
          </p:nvSpPr>
          <p:spPr>
            <a:xfrm>
              <a:off x="6067350" y="4351725"/>
              <a:ext cx="18250" cy="15650"/>
            </a:xfrm>
            <a:custGeom>
              <a:avLst/>
              <a:gdLst/>
              <a:ahLst/>
              <a:cxnLst/>
              <a:rect l="l" t="t" r="r" b="b"/>
              <a:pathLst>
                <a:path w="730" h="626" extrusionOk="0">
                  <a:moveTo>
                    <a:pt x="418" y="0"/>
                  </a:moveTo>
                  <a:cubicBezTo>
                    <a:pt x="140" y="0"/>
                    <a:pt x="1" y="337"/>
                    <a:pt x="198" y="534"/>
                  </a:cubicBezTo>
                  <a:cubicBezTo>
                    <a:pt x="261" y="597"/>
                    <a:pt x="339" y="625"/>
                    <a:pt x="416" y="625"/>
                  </a:cubicBezTo>
                  <a:cubicBezTo>
                    <a:pt x="576" y="625"/>
                    <a:pt x="730" y="501"/>
                    <a:pt x="730" y="312"/>
                  </a:cubicBezTo>
                  <a:cubicBezTo>
                    <a:pt x="730" y="139"/>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2"/>
            <p:cNvSpPr/>
            <p:nvPr/>
          </p:nvSpPr>
          <p:spPr>
            <a:xfrm>
              <a:off x="6093325" y="4351725"/>
              <a:ext cx="15625" cy="15625"/>
            </a:xfrm>
            <a:custGeom>
              <a:avLst/>
              <a:gdLst/>
              <a:ahLst/>
              <a:cxnLst/>
              <a:rect l="l" t="t" r="r" b="b"/>
              <a:pathLst>
                <a:path w="625" h="625" extrusionOk="0">
                  <a:moveTo>
                    <a:pt x="312" y="0"/>
                  </a:moveTo>
                  <a:cubicBezTo>
                    <a:pt x="140" y="0"/>
                    <a:pt x="0" y="139"/>
                    <a:pt x="0" y="312"/>
                  </a:cubicBezTo>
                  <a:cubicBezTo>
                    <a:pt x="0" y="485"/>
                    <a:pt x="140" y="625"/>
                    <a:pt x="312" y="625"/>
                  </a:cubicBezTo>
                  <a:cubicBezTo>
                    <a:pt x="485" y="625"/>
                    <a:pt x="625" y="485"/>
                    <a:pt x="625" y="312"/>
                  </a:cubicBezTo>
                  <a:cubicBezTo>
                    <a:pt x="625" y="139"/>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2"/>
            <p:cNvSpPr/>
            <p:nvPr/>
          </p:nvSpPr>
          <p:spPr>
            <a:xfrm>
              <a:off x="61166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4" y="625"/>
                    <a:pt x="625" y="485"/>
                    <a:pt x="625" y="312"/>
                  </a:cubicBezTo>
                  <a:cubicBezTo>
                    <a:pt x="625" y="139"/>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 name="Google Shape;281;p2"/>
            <p:cNvSpPr/>
            <p:nvPr/>
          </p:nvSpPr>
          <p:spPr>
            <a:xfrm>
              <a:off x="6139975" y="4351725"/>
              <a:ext cx="15625" cy="15625"/>
            </a:xfrm>
            <a:custGeom>
              <a:avLst/>
              <a:gdLst/>
              <a:ahLst/>
              <a:cxnLst/>
              <a:rect l="l" t="t" r="r" b="b"/>
              <a:pathLst>
                <a:path w="625" h="625" extrusionOk="0">
                  <a:moveTo>
                    <a:pt x="312" y="0"/>
                  </a:moveTo>
                  <a:cubicBezTo>
                    <a:pt x="140" y="0"/>
                    <a:pt x="0" y="139"/>
                    <a:pt x="0" y="312"/>
                  </a:cubicBezTo>
                  <a:cubicBezTo>
                    <a:pt x="0" y="485"/>
                    <a:pt x="140" y="625"/>
                    <a:pt x="312" y="625"/>
                  </a:cubicBezTo>
                  <a:cubicBezTo>
                    <a:pt x="485" y="625"/>
                    <a:pt x="625" y="485"/>
                    <a:pt x="625" y="312"/>
                  </a:cubicBezTo>
                  <a:cubicBezTo>
                    <a:pt x="625" y="139"/>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 name="Google Shape;282;p2"/>
            <p:cNvSpPr/>
            <p:nvPr/>
          </p:nvSpPr>
          <p:spPr>
            <a:xfrm>
              <a:off x="6160650" y="4351725"/>
              <a:ext cx="18300" cy="15650"/>
            </a:xfrm>
            <a:custGeom>
              <a:avLst/>
              <a:gdLst/>
              <a:ahLst/>
              <a:cxnLst/>
              <a:rect l="l" t="t" r="r" b="b"/>
              <a:pathLst>
                <a:path w="732" h="626" extrusionOk="0">
                  <a:moveTo>
                    <a:pt x="419" y="0"/>
                  </a:moveTo>
                  <a:cubicBezTo>
                    <a:pt x="140" y="0"/>
                    <a:pt x="1" y="337"/>
                    <a:pt x="198" y="534"/>
                  </a:cubicBezTo>
                  <a:cubicBezTo>
                    <a:pt x="261" y="597"/>
                    <a:pt x="340" y="625"/>
                    <a:pt x="417" y="625"/>
                  </a:cubicBezTo>
                  <a:cubicBezTo>
                    <a:pt x="577" y="625"/>
                    <a:pt x="731" y="501"/>
                    <a:pt x="731" y="312"/>
                  </a:cubicBezTo>
                  <a:cubicBezTo>
                    <a:pt x="731" y="139"/>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p2"/>
            <p:cNvSpPr/>
            <p:nvPr/>
          </p:nvSpPr>
          <p:spPr>
            <a:xfrm>
              <a:off x="6186625" y="4351725"/>
              <a:ext cx="15625" cy="15625"/>
            </a:xfrm>
            <a:custGeom>
              <a:avLst/>
              <a:gdLst/>
              <a:ahLst/>
              <a:cxnLst/>
              <a:rect l="l" t="t" r="r" b="b"/>
              <a:pathLst>
                <a:path w="625" h="625" extrusionOk="0">
                  <a:moveTo>
                    <a:pt x="312" y="0"/>
                  </a:moveTo>
                  <a:cubicBezTo>
                    <a:pt x="140" y="0"/>
                    <a:pt x="0" y="139"/>
                    <a:pt x="0" y="312"/>
                  </a:cubicBezTo>
                  <a:cubicBezTo>
                    <a:pt x="0" y="485"/>
                    <a:pt x="140" y="625"/>
                    <a:pt x="312" y="625"/>
                  </a:cubicBezTo>
                  <a:cubicBezTo>
                    <a:pt x="485" y="625"/>
                    <a:pt x="625" y="485"/>
                    <a:pt x="625" y="312"/>
                  </a:cubicBezTo>
                  <a:cubicBezTo>
                    <a:pt x="625" y="139"/>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2"/>
            <p:cNvSpPr/>
            <p:nvPr/>
          </p:nvSpPr>
          <p:spPr>
            <a:xfrm>
              <a:off x="62099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 name="Google Shape;285;p2"/>
            <p:cNvSpPr/>
            <p:nvPr/>
          </p:nvSpPr>
          <p:spPr>
            <a:xfrm>
              <a:off x="6233275" y="4351725"/>
              <a:ext cx="15625" cy="15625"/>
            </a:xfrm>
            <a:custGeom>
              <a:avLst/>
              <a:gdLst/>
              <a:ahLst/>
              <a:cxnLst/>
              <a:rect l="l" t="t" r="r" b="b"/>
              <a:pathLst>
                <a:path w="625" h="625" extrusionOk="0">
                  <a:moveTo>
                    <a:pt x="312" y="0"/>
                  </a:moveTo>
                  <a:cubicBezTo>
                    <a:pt x="141" y="0"/>
                    <a:pt x="0" y="139"/>
                    <a:pt x="0" y="312"/>
                  </a:cubicBezTo>
                  <a:cubicBezTo>
                    <a:pt x="0" y="485"/>
                    <a:pt x="141" y="625"/>
                    <a:pt x="312" y="625"/>
                  </a:cubicBezTo>
                  <a:cubicBezTo>
                    <a:pt x="485" y="625"/>
                    <a:pt x="625" y="485"/>
                    <a:pt x="625" y="312"/>
                  </a:cubicBezTo>
                  <a:cubicBezTo>
                    <a:pt x="625" y="139"/>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 name="Google Shape;286;p2"/>
            <p:cNvSpPr/>
            <p:nvPr/>
          </p:nvSpPr>
          <p:spPr>
            <a:xfrm>
              <a:off x="625660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2"/>
            <p:cNvSpPr/>
            <p:nvPr/>
          </p:nvSpPr>
          <p:spPr>
            <a:xfrm>
              <a:off x="62799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4" y="625"/>
                    <a:pt x="625" y="485"/>
                    <a:pt x="625" y="312"/>
                  </a:cubicBezTo>
                  <a:cubicBezTo>
                    <a:pt x="625" y="139"/>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2"/>
            <p:cNvSpPr/>
            <p:nvPr/>
          </p:nvSpPr>
          <p:spPr>
            <a:xfrm>
              <a:off x="63032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 name="Google Shape;289;p2"/>
            <p:cNvSpPr/>
            <p:nvPr/>
          </p:nvSpPr>
          <p:spPr>
            <a:xfrm>
              <a:off x="6323950" y="4351725"/>
              <a:ext cx="18300" cy="15650"/>
            </a:xfrm>
            <a:custGeom>
              <a:avLst/>
              <a:gdLst/>
              <a:ahLst/>
              <a:cxnLst/>
              <a:rect l="l" t="t" r="r" b="b"/>
              <a:pathLst>
                <a:path w="732" h="626" extrusionOk="0">
                  <a:moveTo>
                    <a:pt x="419" y="0"/>
                  </a:moveTo>
                  <a:cubicBezTo>
                    <a:pt x="140" y="0"/>
                    <a:pt x="1" y="337"/>
                    <a:pt x="198" y="534"/>
                  </a:cubicBezTo>
                  <a:cubicBezTo>
                    <a:pt x="261" y="597"/>
                    <a:pt x="340" y="625"/>
                    <a:pt x="416" y="625"/>
                  </a:cubicBezTo>
                  <a:cubicBezTo>
                    <a:pt x="577" y="625"/>
                    <a:pt x="731" y="501"/>
                    <a:pt x="731" y="312"/>
                  </a:cubicBezTo>
                  <a:cubicBezTo>
                    <a:pt x="731" y="139"/>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p2"/>
            <p:cNvSpPr/>
            <p:nvPr/>
          </p:nvSpPr>
          <p:spPr>
            <a:xfrm>
              <a:off x="6349900" y="4351725"/>
              <a:ext cx="15650" cy="15625"/>
            </a:xfrm>
            <a:custGeom>
              <a:avLst/>
              <a:gdLst/>
              <a:ahLst/>
              <a:cxnLst/>
              <a:rect l="l" t="t" r="r" b="b"/>
              <a:pathLst>
                <a:path w="626" h="625" extrusionOk="0">
                  <a:moveTo>
                    <a:pt x="313" y="0"/>
                  </a:moveTo>
                  <a:cubicBezTo>
                    <a:pt x="142" y="0"/>
                    <a:pt x="1" y="139"/>
                    <a:pt x="1" y="312"/>
                  </a:cubicBezTo>
                  <a:cubicBezTo>
                    <a:pt x="1" y="485"/>
                    <a:pt x="142" y="625"/>
                    <a:pt x="313" y="625"/>
                  </a:cubicBezTo>
                  <a:cubicBezTo>
                    <a:pt x="486" y="625"/>
                    <a:pt x="625" y="485"/>
                    <a:pt x="625" y="312"/>
                  </a:cubicBezTo>
                  <a:cubicBezTo>
                    <a:pt x="625" y="139"/>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 name="Google Shape;291;p2"/>
            <p:cNvSpPr/>
            <p:nvPr/>
          </p:nvSpPr>
          <p:spPr>
            <a:xfrm>
              <a:off x="637325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 name="Google Shape;292;p2"/>
            <p:cNvSpPr/>
            <p:nvPr/>
          </p:nvSpPr>
          <p:spPr>
            <a:xfrm>
              <a:off x="6396600" y="4351725"/>
              <a:ext cx="15625" cy="15625"/>
            </a:xfrm>
            <a:custGeom>
              <a:avLst/>
              <a:gdLst/>
              <a:ahLst/>
              <a:cxnLst/>
              <a:rect l="l" t="t" r="r" b="b"/>
              <a:pathLst>
                <a:path w="625" h="625" extrusionOk="0">
                  <a:moveTo>
                    <a:pt x="313" y="0"/>
                  </a:moveTo>
                  <a:cubicBezTo>
                    <a:pt x="140" y="0"/>
                    <a:pt x="0" y="139"/>
                    <a:pt x="0" y="312"/>
                  </a:cubicBezTo>
                  <a:cubicBezTo>
                    <a:pt x="0" y="485"/>
                    <a:pt x="140" y="625"/>
                    <a:pt x="313" y="625"/>
                  </a:cubicBezTo>
                  <a:cubicBezTo>
                    <a:pt x="484" y="625"/>
                    <a:pt x="625" y="485"/>
                    <a:pt x="625" y="312"/>
                  </a:cubicBezTo>
                  <a:cubicBezTo>
                    <a:pt x="625" y="139"/>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2"/>
            <p:cNvSpPr/>
            <p:nvPr/>
          </p:nvSpPr>
          <p:spPr>
            <a:xfrm>
              <a:off x="6419900" y="4351725"/>
              <a:ext cx="15650" cy="15625"/>
            </a:xfrm>
            <a:custGeom>
              <a:avLst/>
              <a:gdLst/>
              <a:ahLst/>
              <a:cxnLst/>
              <a:rect l="l" t="t" r="r" b="b"/>
              <a:pathLst>
                <a:path w="626" h="625" extrusionOk="0">
                  <a:moveTo>
                    <a:pt x="313" y="0"/>
                  </a:moveTo>
                  <a:cubicBezTo>
                    <a:pt x="140" y="0"/>
                    <a:pt x="1" y="139"/>
                    <a:pt x="1" y="312"/>
                  </a:cubicBezTo>
                  <a:cubicBezTo>
                    <a:pt x="1" y="485"/>
                    <a:pt x="140" y="625"/>
                    <a:pt x="313" y="625"/>
                  </a:cubicBezTo>
                  <a:cubicBezTo>
                    <a:pt x="486" y="625"/>
                    <a:pt x="625" y="485"/>
                    <a:pt x="625" y="312"/>
                  </a:cubicBezTo>
                  <a:cubicBezTo>
                    <a:pt x="625" y="139"/>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2"/>
            <p:cNvSpPr/>
            <p:nvPr/>
          </p:nvSpPr>
          <p:spPr>
            <a:xfrm>
              <a:off x="6443250" y="4351725"/>
              <a:ext cx="15625" cy="15625"/>
            </a:xfrm>
            <a:custGeom>
              <a:avLst/>
              <a:gdLst/>
              <a:ahLst/>
              <a:cxnLst/>
              <a:rect l="l" t="t" r="r" b="b"/>
              <a:pathLst>
                <a:path w="625" h="625" extrusionOk="0">
                  <a:moveTo>
                    <a:pt x="313" y="0"/>
                  </a:moveTo>
                  <a:cubicBezTo>
                    <a:pt x="140" y="0"/>
                    <a:pt x="0" y="139"/>
                    <a:pt x="0" y="312"/>
                  </a:cubicBezTo>
                  <a:cubicBezTo>
                    <a:pt x="0" y="485"/>
                    <a:pt x="140" y="625"/>
                    <a:pt x="313" y="625"/>
                  </a:cubicBezTo>
                  <a:cubicBezTo>
                    <a:pt x="485" y="625"/>
                    <a:pt x="625" y="485"/>
                    <a:pt x="625" y="312"/>
                  </a:cubicBezTo>
                  <a:cubicBezTo>
                    <a:pt x="625" y="139"/>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2"/>
            <p:cNvSpPr/>
            <p:nvPr/>
          </p:nvSpPr>
          <p:spPr>
            <a:xfrm>
              <a:off x="62099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p2"/>
            <p:cNvSpPr/>
            <p:nvPr/>
          </p:nvSpPr>
          <p:spPr>
            <a:xfrm>
              <a:off x="6233275" y="4311700"/>
              <a:ext cx="15625" cy="15625"/>
            </a:xfrm>
            <a:custGeom>
              <a:avLst/>
              <a:gdLst/>
              <a:ahLst/>
              <a:cxnLst/>
              <a:rect l="l" t="t" r="r" b="b"/>
              <a:pathLst>
                <a:path w="625" h="625" extrusionOk="0">
                  <a:moveTo>
                    <a:pt x="312" y="0"/>
                  </a:moveTo>
                  <a:cubicBezTo>
                    <a:pt x="141" y="0"/>
                    <a:pt x="0" y="140"/>
                    <a:pt x="0" y="313"/>
                  </a:cubicBezTo>
                  <a:cubicBezTo>
                    <a:pt x="0" y="485"/>
                    <a:pt x="141"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2"/>
            <p:cNvSpPr/>
            <p:nvPr/>
          </p:nvSpPr>
          <p:spPr>
            <a:xfrm>
              <a:off x="625660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2"/>
            <p:cNvSpPr/>
            <p:nvPr/>
          </p:nvSpPr>
          <p:spPr>
            <a:xfrm>
              <a:off x="62799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 name="Google Shape;299;p2"/>
            <p:cNvSpPr/>
            <p:nvPr/>
          </p:nvSpPr>
          <p:spPr>
            <a:xfrm>
              <a:off x="63032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2"/>
            <p:cNvSpPr/>
            <p:nvPr/>
          </p:nvSpPr>
          <p:spPr>
            <a:xfrm>
              <a:off x="6323950" y="4311700"/>
              <a:ext cx="18300" cy="15625"/>
            </a:xfrm>
            <a:custGeom>
              <a:avLst/>
              <a:gdLst/>
              <a:ahLst/>
              <a:cxnLst/>
              <a:rect l="l" t="t" r="r" b="b"/>
              <a:pathLst>
                <a:path w="732" h="625" extrusionOk="0">
                  <a:moveTo>
                    <a:pt x="419" y="0"/>
                  </a:moveTo>
                  <a:cubicBezTo>
                    <a:pt x="140" y="0"/>
                    <a:pt x="1" y="337"/>
                    <a:pt x="198" y="532"/>
                  </a:cubicBezTo>
                  <a:cubicBezTo>
                    <a:pt x="261" y="596"/>
                    <a:pt x="340" y="625"/>
                    <a:pt x="417" y="625"/>
                  </a:cubicBezTo>
                  <a:cubicBezTo>
                    <a:pt x="577" y="625"/>
                    <a:pt x="731" y="500"/>
                    <a:pt x="731" y="313"/>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2"/>
            <p:cNvSpPr/>
            <p:nvPr/>
          </p:nvSpPr>
          <p:spPr>
            <a:xfrm>
              <a:off x="6349900" y="4311700"/>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p2"/>
            <p:cNvSpPr/>
            <p:nvPr/>
          </p:nvSpPr>
          <p:spPr>
            <a:xfrm>
              <a:off x="637325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2"/>
            <p:cNvSpPr/>
            <p:nvPr/>
          </p:nvSpPr>
          <p:spPr>
            <a:xfrm>
              <a:off x="6396600" y="431170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2"/>
            <p:cNvSpPr/>
            <p:nvPr/>
          </p:nvSpPr>
          <p:spPr>
            <a:xfrm>
              <a:off x="6419900" y="431170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2"/>
            <p:cNvSpPr/>
            <p:nvPr/>
          </p:nvSpPr>
          <p:spPr>
            <a:xfrm>
              <a:off x="6443250" y="431170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2"/>
            <p:cNvSpPr/>
            <p:nvPr/>
          </p:nvSpPr>
          <p:spPr>
            <a:xfrm>
              <a:off x="6466550" y="4311700"/>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2"/>
            <p:cNvSpPr/>
            <p:nvPr/>
          </p:nvSpPr>
          <p:spPr>
            <a:xfrm>
              <a:off x="6487275" y="4311700"/>
              <a:ext cx="18250" cy="15650"/>
            </a:xfrm>
            <a:custGeom>
              <a:avLst/>
              <a:gdLst/>
              <a:ahLst/>
              <a:cxnLst/>
              <a:rect l="l" t="t" r="r" b="b"/>
              <a:pathLst>
                <a:path w="730" h="626" extrusionOk="0">
                  <a:moveTo>
                    <a:pt x="418" y="0"/>
                  </a:moveTo>
                  <a:cubicBezTo>
                    <a:pt x="139" y="0"/>
                    <a:pt x="1" y="337"/>
                    <a:pt x="196" y="534"/>
                  </a:cubicBezTo>
                  <a:cubicBezTo>
                    <a:pt x="260" y="597"/>
                    <a:pt x="338" y="625"/>
                    <a:pt x="415" y="625"/>
                  </a:cubicBezTo>
                  <a:cubicBezTo>
                    <a:pt x="575" y="625"/>
                    <a:pt x="730" y="500"/>
                    <a:pt x="730" y="313"/>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2"/>
            <p:cNvSpPr/>
            <p:nvPr/>
          </p:nvSpPr>
          <p:spPr>
            <a:xfrm>
              <a:off x="5999975" y="4291675"/>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2"/>
            <p:cNvSpPr/>
            <p:nvPr/>
          </p:nvSpPr>
          <p:spPr>
            <a:xfrm>
              <a:off x="6023325" y="42916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2"/>
            <p:cNvSpPr/>
            <p:nvPr/>
          </p:nvSpPr>
          <p:spPr>
            <a:xfrm>
              <a:off x="6046675" y="4291675"/>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2"/>
            <p:cNvSpPr/>
            <p:nvPr/>
          </p:nvSpPr>
          <p:spPr>
            <a:xfrm>
              <a:off x="6067350" y="4291675"/>
              <a:ext cx="18250" cy="15675"/>
            </a:xfrm>
            <a:custGeom>
              <a:avLst/>
              <a:gdLst/>
              <a:ahLst/>
              <a:cxnLst/>
              <a:rect l="l" t="t" r="r" b="b"/>
              <a:pathLst>
                <a:path w="730" h="627" extrusionOk="0">
                  <a:moveTo>
                    <a:pt x="418" y="1"/>
                  </a:moveTo>
                  <a:cubicBezTo>
                    <a:pt x="140" y="1"/>
                    <a:pt x="1" y="337"/>
                    <a:pt x="198" y="534"/>
                  </a:cubicBezTo>
                  <a:cubicBezTo>
                    <a:pt x="261" y="598"/>
                    <a:pt x="339" y="626"/>
                    <a:pt x="416" y="626"/>
                  </a:cubicBezTo>
                  <a:cubicBezTo>
                    <a:pt x="576" y="626"/>
                    <a:pt x="730" y="502"/>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2"/>
            <p:cNvSpPr/>
            <p:nvPr/>
          </p:nvSpPr>
          <p:spPr>
            <a:xfrm>
              <a:off x="6093325" y="42916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 name="Google Shape;313;p2"/>
            <p:cNvSpPr/>
            <p:nvPr/>
          </p:nvSpPr>
          <p:spPr>
            <a:xfrm>
              <a:off x="61166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 name="Google Shape;314;p2"/>
            <p:cNvSpPr/>
            <p:nvPr/>
          </p:nvSpPr>
          <p:spPr>
            <a:xfrm>
              <a:off x="6139975" y="42916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p2"/>
            <p:cNvSpPr/>
            <p:nvPr/>
          </p:nvSpPr>
          <p:spPr>
            <a:xfrm>
              <a:off x="6160650" y="4291675"/>
              <a:ext cx="18300" cy="15675"/>
            </a:xfrm>
            <a:custGeom>
              <a:avLst/>
              <a:gdLst/>
              <a:ahLst/>
              <a:cxnLst/>
              <a:rect l="l" t="t" r="r" b="b"/>
              <a:pathLst>
                <a:path w="732" h="627" extrusionOk="0">
                  <a:moveTo>
                    <a:pt x="419" y="1"/>
                  </a:moveTo>
                  <a:cubicBezTo>
                    <a:pt x="140" y="1"/>
                    <a:pt x="1" y="337"/>
                    <a:pt x="198" y="534"/>
                  </a:cubicBezTo>
                  <a:cubicBezTo>
                    <a:pt x="261" y="598"/>
                    <a:pt x="340" y="626"/>
                    <a:pt x="417" y="626"/>
                  </a:cubicBezTo>
                  <a:cubicBezTo>
                    <a:pt x="577" y="626"/>
                    <a:pt x="731" y="502"/>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2"/>
            <p:cNvSpPr/>
            <p:nvPr/>
          </p:nvSpPr>
          <p:spPr>
            <a:xfrm>
              <a:off x="6186625" y="42916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2"/>
            <p:cNvSpPr/>
            <p:nvPr/>
          </p:nvSpPr>
          <p:spPr>
            <a:xfrm>
              <a:off x="62099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 name="Google Shape;318;p2"/>
            <p:cNvSpPr/>
            <p:nvPr/>
          </p:nvSpPr>
          <p:spPr>
            <a:xfrm>
              <a:off x="6233275" y="429167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 name="Google Shape;319;p2"/>
            <p:cNvSpPr/>
            <p:nvPr/>
          </p:nvSpPr>
          <p:spPr>
            <a:xfrm>
              <a:off x="625660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p2"/>
            <p:cNvSpPr/>
            <p:nvPr/>
          </p:nvSpPr>
          <p:spPr>
            <a:xfrm>
              <a:off x="62799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 name="Google Shape;321;p2"/>
            <p:cNvSpPr/>
            <p:nvPr/>
          </p:nvSpPr>
          <p:spPr>
            <a:xfrm>
              <a:off x="63032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2"/>
            <p:cNvSpPr/>
            <p:nvPr/>
          </p:nvSpPr>
          <p:spPr>
            <a:xfrm>
              <a:off x="6323950" y="4291675"/>
              <a:ext cx="18300" cy="15675"/>
            </a:xfrm>
            <a:custGeom>
              <a:avLst/>
              <a:gdLst/>
              <a:ahLst/>
              <a:cxnLst/>
              <a:rect l="l" t="t" r="r" b="b"/>
              <a:pathLst>
                <a:path w="732" h="627" extrusionOk="0">
                  <a:moveTo>
                    <a:pt x="419" y="1"/>
                  </a:moveTo>
                  <a:cubicBezTo>
                    <a:pt x="140" y="1"/>
                    <a:pt x="1" y="337"/>
                    <a:pt x="198" y="534"/>
                  </a:cubicBezTo>
                  <a:cubicBezTo>
                    <a:pt x="261" y="598"/>
                    <a:pt x="340" y="626"/>
                    <a:pt x="416" y="626"/>
                  </a:cubicBezTo>
                  <a:cubicBezTo>
                    <a:pt x="577" y="626"/>
                    <a:pt x="731" y="502"/>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 name="Google Shape;323;p2"/>
            <p:cNvSpPr/>
            <p:nvPr/>
          </p:nvSpPr>
          <p:spPr>
            <a:xfrm>
              <a:off x="6349900" y="42916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 name="Google Shape;324;p2"/>
            <p:cNvSpPr/>
            <p:nvPr/>
          </p:nvSpPr>
          <p:spPr>
            <a:xfrm>
              <a:off x="637325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 name="Google Shape;325;p2"/>
            <p:cNvSpPr/>
            <p:nvPr/>
          </p:nvSpPr>
          <p:spPr>
            <a:xfrm>
              <a:off x="6396600" y="42916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 name="Google Shape;326;p2"/>
            <p:cNvSpPr/>
            <p:nvPr/>
          </p:nvSpPr>
          <p:spPr>
            <a:xfrm>
              <a:off x="6419900" y="42916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2"/>
            <p:cNvSpPr/>
            <p:nvPr/>
          </p:nvSpPr>
          <p:spPr>
            <a:xfrm>
              <a:off x="6443250" y="42916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 name="Google Shape;328;p2"/>
            <p:cNvSpPr/>
            <p:nvPr/>
          </p:nvSpPr>
          <p:spPr>
            <a:xfrm>
              <a:off x="6466550" y="42916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2"/>
            <p:cNvSpPr/>
            <p:nvPr/>
          </p:nvSpPr>
          <p:spPr>
            <a:xfrm>
              <a:off x="6487275" y="4291675"/>
              <a:ext cx="18250" cy="15675"/>
            </a:xfrm>
            <a:custGeom>
              <a:avLst/>
              <a:gdLst/>
              <a:ahLst/>
              <a:cxnLst/>
              <a:rect l="l" t="t" r="r" b="b"/>
              <a:pathLst>
                <a:path w="730" h="627" extrusionOk="0">
                  <a:moveTo>
                    <a:pt x="418" y="1"/>
                  </a:moveTo>
                  <a:cubicBezTo>
                    <a:pt x="139" y="1"/>
                    <a:pt x="1" y="337"/>
                    <a:pt x="196" y="534"/>
                  </a:cubicBezTo>
                  <a:cubicBezTo>
                    <a:pt x="260" y="598"/>
                    <a:pt x="338" y="626"/>
                    <a:pt x="415" y="626"/>
                  </a:cubicBezTo>
                  <a:cubicBezTo>
                    <a:pt x="576" y="626"/>
                    <a:pt x="730" y="502"/>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2"/>
            <p:cNvSpPr/>
            <p:nvPr/>
          </p:nvSpPr>
          <p:spPr>
            <a:xfrm>
              <a:off x="6513250" y="42916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 name="Google Shape;331;p2"/>
            <p:cNvSpPr/>
            <p:nvPr/>
          </p:nvSpPr>
          <p:spPr>
            <a:xfrm>
              <a:off x="5999975" y="4271675"/>
              <a:ext cx="15650" cy="15650"/>
            </a:xfrm>
            <a:custGeom>
              <a:avLst/>
              <a:gdLst/>
              <a:ahLst/>
              <a:cxnLst/>
              <a:rect l="l" t="t" r="r" b="b"/>
              <a:pathLst>
                <a:path w="626" h="626" extrusionOk="0">
                  <a:moveTo>
                    <a:pt x="313" y="1"/>
                  </a:moveTo>
                  <a:cubicBezTo>
                    <a:pt x="141" y="1"/>
                    <a:pt x="1" y="140"/>
                    <a:pt x="1" y="313"/>
                  </a:cubicBezTo>
                  <a:cubicBezTo>
                    <a:pt x="1" y="484"/>
                    <a:pt x="141"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p2"/>
            <p:cNvSpPr/>
            <p:nvPr/>
          </p:nvSpPr>
          <p:spPr>
            <a:xfrm>
              <a:off x="6023325" y="4271675"/>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2"/>
            <p:cNvSpPr/>
            <p:nvPr/>
          </p:nvSpPr>
          <p:spPr>
            <a:xfrm>
              <a:off x="6046675" y="4271675"/>
              <a:ext cx="15625" cy="15650"/>
            </a:xfrm>
            <a:custGeom>
              <a:avLst/>
              <a:gdLst/>
              <a:ahLst/>
              <a:cxnLst/>
              <a:rect l="l" t="t" r="r" b="b"/>
              <a:pathLst>
                <a:path w="625" h="626" extrusionOk="0">
                  <a:moveTo>
                    <a:pt x="312" y="1"/>
                  </a:moveTo>
                  <a:cubicBezTo>
                    <a:pt x="139" y="1"/>
                    <a:pt x="0" y="140"/>
                    <a:pt x="0" y="313"/>
                  </a:cubicBezTo>
                  <a:cubicBezTo>
                    <a:pt x="0" y="484"/>
                    <a:pt x="139"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p2"/>
            <p:cNvSpPr/>
            <p:nvPr/>
          </p:nvSpPr>
          <p:spPr>
            <a:xfrm>
              <a:off x="6067350" y="4271675"/>
              <a:ext cx="18250" cy="15625"/>
            </a:xfrm>
            <a:custGeom>
              <a:avLst/>
              <a:gdLst/>
              <a:ahLst/>
              <a:cxnLst/>
              <a:rect l="l" t="t" r="r" b="b"/>
              <a:pathLst>
                <a:path w="730" h="625" extrusionOk="0">
                  <a:moveTo>
                    <a:pt x="418" y="1"/>
                  </a:moveTo>
                  <a:cubicBezTo>
                    <a:pt x="140" y="1"/>
                    <a:pt x="1" y="337"/>
                    <a:pt x="198" y="533"/>
                  </a:cubicBezTo>
                  <a:cubicBezTo>
                    <a:pt x="261" y="596"/>
                    <a:pt x="339" y="625"/>
                    <a:pt x="416" y="625"/>
                  </a:cubicBezTo>
                  <a:cubicBezTo>
                    <a:pt x="576" y="625"/>
                    <a:pt x="730" y="500"/>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 name="Google Shape;335;p2"/>
            <p:cNvSpPr/>
            <p:nvPr/>
          </p:nvSpPr>
          <p:spPr>
            <a:xfrm>
              <a:off x="6093325" y="4271675"/>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2"/>
            <p:cNvSpPr/>
            <p:nvPr/>
          </p:nvSpPr>
          <p:spPr>
            <a:xfrm>
              <a:off x="61166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2"/>
            <p:cNvSpPr/>
            <p:nvPr/>
          </p:nvSpPr>
          <p:spPr>
            <a:xfrm>
              <a:off x="6139975" y="4271675"/>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2"/>
            <p:cNvSpPr/>
            <p:nvPr/>
          </p:nvSpPr>
          <p:spPr>
            <a:xfrm>
              <a:off x="6160650" y="4271675"/>
              <a:ext cx="18300" cy="15625"/>
            </a:xfrm>
            <a:custGeom>
              <a:avLst/>
              <a:gdLst/>
              <a:ahLst/>
              <a:cxnLst/>
              <a:rect l="l" t="t" r="r" b="b"/>
              <a:pathLst>
                <a:path w="732" h="625" extrusionOk="0">
                  <a:moveTo>
                    <a:pt x="419" y="1"/>
                  </a:moveTo>
                  <a:cubicBezTo>
                    <a:pt x="140" y="1"/>
                    <a:pt x="1" y="337"/>
                    <a:pt x="198" y="533"/>
                  </a:cubicBezTo>
                  <a:cubicBezTo>
                    <a:pt x="262" y="596"/>
                    <a:pt x="340" y="625"/>
                    <a:pt x="417" y="625"/>
                  </a:cubicBezTo>
                  <a:cubicBezTo>
                    <a:pt x="577" y="625"/>
                    <a:pt x="731" y="500"/>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2"/>
            <p:cNvSpPr/>
            <p:nvPr/>
          </p:nvSpPr>
          <p:spPr>
            <a:xfrm>
              <a:off x="6186625" y="4271675"/>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2"/>
            <p:cNvSpPr/>
            <p:nvPr/>
          </p:nvSpPr>
          <p:spPr>
            <a:xfrm>
              <a:off x="62099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 name="Google Shape;341;p2"/>
            <p:cNvSpPr/>
            <p:nvPr/>
          </p:nvSpPr>
          <p:spPr>
            <a:xfrm>
              <a:off x="6233275" y="4271675"/>
              <a:ext cx="15625" cy="15650"/>
            </a:xfrm>
            <a:custGeom>
              <a:avLst/>
              <a:gdLst/>
              <a:ahLst/>
              <a:cxnLst/>
              <a:rect l="l" t="t" r="r" b="b"/>
              <a:pathLst>
                <a:path w="625" h="626" extrusionOk="0">
                  <a:moveTo>
                    <a:pt x="312" y="1"/>
                  </a:moveTo>
                  <a:cubicBezTo>
                    <a:pt x="141" y="1"/>
                    <a:pt x="0" y="140"/>
                    <a:pt x="0" y="313"/>
                  </a:cubicBezTo>
                  <a:cubicBezTo>
                    <a:pt x="0" y="484"/>
                    <a:pt x="141"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2"/>
            <p:cNvSpPr/>
            <p:nvPr/>
          </p:nvSpPr>
          <p:spPr>
            <a:xfrm>
              <a:off x="625660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 name="Google Shape;343;p2"/>
            <p:cNvSpPr/>
            <p:nvPr/>
          </p:nvSpPr>
          <p:spPr>
            <a:xfrm>
              <a:off x="62799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p2"/>
            <p:cNvSpPr/>
            <p:nvPr/>
          </p:nvSpPr>
          <p:spPr>
            <a:xfrm>
              <a:off x="63032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2"/>
            <p:cNvSpPr/>
            <p:nvPr/>
          </p:nvSpPr>
          <p:spPr>
            <a:xfrm>
              <a:off x="6323950" y="4271675"/>
              <a:ext cx="18300" cy="15625"/>
            </a:xfrm>
            <a:custGeom>
              <a:avLst/>
              <a:gdLst/>
              <a:ahLst/>
              <a:cxnLst/>
              <a:rect l="l" t="t" r="r" b="b"/>
              <a:pathLst>
                <a:path w="732" h="625" extrusionOk="0">
                  <a:moveTo>
                    <a:pt x="419" y="1"/>
                  </a:moveTo>
                  <a:cubicBezTo>
                    <a:pt x="140" y="1"/>
                    <a:pt x="1" y="336"/>
                    <a:pt x="198" y="533"/>
                  </a:cubicBezTo>
                  <a:cubicBezTo>
                    <a:pt x="261" y="596"/>
                    <a:pt x="340" y="625"/>
                    <a:pt x="417" y="625"/>
                  </a:cubicBezTo>
                  <a:cubicBezTo>
                    <a:pt x="577" y="625"/>
                    <a:pt x="731" y="500"/>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 name="Google Shape;346;p2"/>
            <p:cNvSpPr/>
            <p:nvPr/>
          </p:nvSpPr>
          <p:spPr>
            <a:xfrm>
              <a:off x="6349900" y="4271675"/>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p2"/>
            <p:cNvSpPr/>
            <p:nvPr/>
          </p:nvSpPr>
          <p:spPr>
            <a:xfrm>
              <a:off x="637325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2"/>
            <p:cNvSpPr/>
            <p:nvPr/>
          </p:nvSpPr>
          <p:spPr>
            <a:xfrm>
              <a:off x="6396600" y="4271675"/>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2"/>
            <p:cNvSpPr/>
            <p:nvPr/>
          </p:nvSpPr>
          <p:spPr>
            <a:xfrm>
              <a:off x="6419900" y="4271675"/>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2"/>
            <p:cNvSpPr/>
            <p:nvPr/>
          </p:nvSpPr>
          <p:spPr>
            <a:xfrm>
              <a:off x="6443250" y="4271675"/>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 name="Google Shape;351;p2"/>
            <p:cNvSpPr/>
            <p:nvPr/>
          </p:nvSpPr>
          <p:spPr>
            <a:xfrm>
              <a:off x="6466550" y="4271675"/>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p2"/>
            <p:cNvSpPr/>
            <p:nvPr/>
          </p:nvSpPr>
          <p:spPr>
            <a:xfrm>
              <a:off x="6487275" y="4271675"/>
              <a:ext cx="18250" cy="15625"/>
            </a:xfrm>
            <a:custGeom>
              <a:avLst/>
              <a:gdLst/>
              <a:ahLst/>
              <a:cxnLst/>
              <a:rect l="l" t="t" r="r" b="b"/>
              <a:pathLst>
                <a:path w="730" h="625" extrusionOk="0">
                  <a:moveTo>
                    <a:pt x="418" y="1"/>
                  </a:moveTo>
                  <a:cubicBezTo>
                    <a:pt x="139" y="1"/>
                    <a:pt x="1" y="337"/>
                    <a:pt x="196" y="533"/>
                  </a:cubicBezTo>
                  <a:cubicBezTo>
                    <a:pt x="260" y="596"/>
                    <a:pt x="339" y="625"/>
                    <a:pt x="415" y="625"/>
                  </a:cubicBezTo>
                  <a:cubicBezTo>
                    <a:pt x="576" y="625"/>
                    <a:pt x="730" y="500"/>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 name="Google Shape;353;p2"/>
            <p:cNvSpPr/>
            <p:nvPr/>
          </p:nvSpPr>
          <p:spPr>
            <a:xfrm>
              <a:off x="6513250" y="4271675"/>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4" y="625"/>
                    <a:pt x="625" y="484"/>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2"/>
            <p:cNvSpPr/>
            <p:nvPr/>
          </p:nvSpPr>
          <p:spPr>
            <a:xfrm>
              <a:off x="5976675"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5" y="625"/>
                    <a:pt x="625" y="484"/>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 name="Google Shape;355;p2"/>
            <p:cNvSpPr/>
            <p:nvPr/>
          </p:nvSpPr>
          <p:spPr>
            <a:xfrm>
              <a:off x="5999975" y="4251675"/>
              <a:ext cx="15650" cy="15625"/>
            </a:xfrm>
            <a:custGeom>
              <a:avLst/>
              <a:gdLst/>
              <a:ahLst/>
              <a:cxnLst/>
              <a:rect l="l" t="t" r="r" b="b"/>
              <a:pathLst>
                <a:path w="626" h="625" extrusionOk="0">
                  <a:moveTo>
                    <a:pt x="313" y="0"/>
                  </a:moveTo>
                  <a:cubicBezTo>
                    <a:pt x="141" y="0"/>
                    <a:pt x="1" y="140"/>
                    <a:pt x="1" y="312"/>
                  </a:cubicBezTo>
                  <a:cubicBezTo>
                    <a:pt x="1" y="484"/>
                    <a:pt x="141" y="625"/>
                    <a:pt x="313" y="625"/>
                  </a:cubicBezTo>
                  <a:cubicBezTo>
                    <a:pt x="486" y="625"/>
                    <a:pt x="625" y="484"/>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2"/>
            <p:cNvSpPr/>
            <p:nvPr/>
          </p:nvSpPr>
          <p:spPr>
            <a:xfrm>
              <a:off x="6023325"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5" y="625"/>
                    <a:pt x="625" y="484"/>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p2"/>
            <p:cNvSpPr/>
            <p:nvPr/>
          </p:nvSpPr>
          <p:spPr>
            <a:xfrm>
              <a:off x="6046675" y="4251675"/>
              <a:ext cx="15625" cy="15625"/>
            </a:xfrm>
            <a:custGeom>
              <a:avLst/>
              <a:gdLst/>
              <a:ahLst/>
              <a:cxnLst/>
              <a:rect l="l" t="t" r="r" b="b"/>
              <a:pathLst>
                <a:path w="625" h="625" extrusionOk="0">
                  <a:moveTo>
                    <a:pt x="312" y="0"/>
                  </a:moveTo>
                  <a:cubicBezTo>
                    <a:pt x="139" y="0"/>
                    <a:pt x="0" y="140"/>
                    <a:pt x="0" y="312"/>
                  </a:cubicBezTo>
                  <a:cubicBezTo>
                    <a:pt x="0" y="484"/>
                    <a:pt x="139" y="625"/>
                    <a:pt x="312" y="625"/>
                  </a:cubicBezTo>
                  <a:cubicBezTo>
                    <a:pt x="485" y="625"/>
                    <a:pt x="625" y="484"/>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2"/>
            <p:cNvSpPr/>
            <p:nvPr/>
          </p:nvSpPr>
          <p:spPr>
            <a:xfrm>
              <a:off x="6067350" y="4251675"/>
              <a:ext cx="18250" cy="15625"/>
            </a:xfrm>
            <a:custGeom>
              <a:avLst/>
              <a:gdLst/>
              <a:ahLst/>
              <a:cxnLst/>
              <a:rect l="l" t="t" r="r" b="b"/>
              <a:pathLst>
                <a:path w="730" h="625" extrusionOk="0">
                  <a:moveTo>
                    <a:pt x="418" y="0"/>
                  </a:moveTo>
                  <a:cubicBezTo>
                    <a:pt x="140" y="0"/>
                    <a:pt x="1" y="337"/>
                    <a:pt x="198" y="532"/>
                  </a:cubicBezTo>
                  <a:cubicBezTo>
                    <a:pt x="261" y="596"/>
                    <a:pt x="339" y="625"/>
                    <a:pt x="416" y="625"/>
                  </a:cubicBezTo>
                  <a:cubicBezTo>
                    <a:pt x="576" y="625"/>
                    <a:pt x="730" y="500"/>
                    <a:pt x="730" y="312"/>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 name="Google Shape;359;p2"/>
            <p:cNvSpPr/>
            <p:nvPr/>
          </p:nvSpPr>
          <p:spPr>
            <a:xfrm>
              <a:off x="6093325" y="4251675"/>
              <a:ext cx="15625" cy="15625"/>
            </a:xfrm>
            <a:custGeom>
              <a:avLst/>
              <a:gdLst/>
              <a:ahLst/>
              <a:cxnLst/>
              <a:rect l="l" t="t" r="r" b="b"/>
              <a:pathLst>
                <a:path w="625" h="625" extrusionOk="0">
                  <a:moveTo>
                    <a:pt x="312" y="0"/>
                  </a:moveTo>
                  <a:cubicBezTo>
                    <a:pt x="140" y="0"/>
                    <a:pt x="0" y="140"/>
                    <a:pt x="0" y="312"/>
                  </a:cubicBezTo>
                  <a:cubicBezTo>
                    <a:pt x="0" y="484"/>
                    <a:pt x="140" y="625"/>
                    <a:pt x="312" y="625"/>
                  </a:cubicBezTo>
                  <a:cubicBezTo>
                    <a:pt x="485" y="625"/>
                    <a:pt x="625" y="484"/>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2"/>
            <p:cNvSpPr/>
            <p:nvPr/>
          </p:nvSpPr>
          <p:spPr>
            <a:xfrm>
              <a:off x="61166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4" y="625"/>
                    <a:pt x="625" y="484"/>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p2"/>
            <p:cNvSpPr/>
            <p:nvPr/>
          </p:nvSpPr>
          <p:spPr>
            <a:xfrm>
              <a:off x="6139975" y="4251675"/>
              <a:ext cx="15625" cy="15625"/>
            </a:xfrm>
            <a:custGeom>
              <a:avLst/>
              <a:gdLst/>
              <a:ahLst/>
              <a:cxnLst/>
              <a:rect l="l" t="t" r="r" b="b"/>
              <a:pathLst>
                <a:path w="625" h="625" extrusionOk="0">
                  <a:moveTo>
                    <a:pt x="312" y="0"/>
                  </a:moveTo>
                  <a:cubicBezTo>
                    <a:pt x="140" y="0"/>
                    <a:pt x="0" y="140"/>
                    <a:pt x="0" y="312"/>
                  </a:cubicBezTo>
                  <a:cubicBezTo>
                    <a:pt x="0" y="484"/>
                    <a:pt x="140" y="625"/>
                    <a:pt x="312" y="625"/>
                  </a:cubicBezTo>
                  <a:cubicBezTo>
                    <a:pt x="485" y="625"/>
                    <a:pt x="625" y="484"/>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2"/>
            <p:cNvSpPr/>
            <p:nvPr/>
          </p:nvSpPr>
          <p:spPr>
            <a:xfrm>
              <a:off x="6160650" y="4251675"/>
              <a:ext cx="18300" cy="15625"/>
            </a:xfrm>
            <a:custGeom>
              <a:avLst/>
              <a:gdLst/>
              <a:ahLst/>
              <a:cxnLst/>
              <a:rect l="l" t="t" r="r" b="b"/>
              <a:pathLst>
                <a:path w="732" h="625" extrusionOk="0">
                  <a:moveTo>
                    <a:pt x="419" y="0"/>
                  </a:moveTo>
                  <a:cubicBezTo>
                    <a:pt x="140" y="0"/>
                    <a:pt x="1" y="337"/>
                    <a:pt x="198" y="532"/>
                  </a:cubicBezTo>
                  <a:cubicBezTo>
                    <a:pt x="262" y="596"/>
                    <a:pt x="340" y="625"/>
                    <a:pt x="417" y="625"/>
                  </a:cubicBezTo>
                  <a:cubicBezTo>
                    <a:pt x="577" y="625"/>
                    <a:pt x="731" y="500"/>
                    <a:pt x="731" y="312"/>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2"/>
            <p:cNvSpPr/>
            <p:nvPr/>
          </p:nvSpPr>
          <p:spPr>
            <a:xfrm>
              <a:off x="6186625" y="4251675"/>
              <a:ext cx="15625" cy="15625"/>
            </a:xfrm>
            <a:custGeom>
              <a:avLst/>
              <a:gdLst/>
              <a:ahLst/>
              <a:cxnLst/>
              <a:rect l="l" t="t" r="r" b="b"/>
              <a:pathLst>
                <a:path w="625" h="625" extrusionOk="0">
                  <a:moveTo>
                    <a:pt x="312" y="0"/>
                  </a:moveTo>
                  <a:cubicBezTo>
                    <a:pt x="140" y="0"/>
                    <a:pt x="0" y="140"/>
                    <a:pt x="0" y="312"/>
                  </a:cubicBezTo>
                  <a:cubicBezTo>
                    <a:pt x="0" y="484"/>
                    <a:pt x="140" y="625"/>
                    <a:pt x="312" y="625"/>
                  </a:cubicBezTo>
                  <a:cubicBezTo>
                    <a:pt x="485" y="625"/>
                    <a:pt x="625" y="484"/>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2"/>
            <p:cNvSpPr/>
            <p:nvPr/>
          </p:nvSpPr>
          <p:spPr>
            <a:xfrm>
              <a:off x="62099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2"/>
            <p:cNvSpPr/>
            <p:nvPr/>
          </p:nvSpPr>
          <p:spPr>
            <a:xfrm>
              <a:off x="6233275" y="4251675"/>
              <a:ext cx="15625" cy="15625"/>
            </a:xfrm>
            <a:custGeom>
              <a:avLst/>
              <a:gdLst/>
              <a:ahLst/>
              <a:cxnLst/>
              <a:rect l="l" t="t" r="r" b="b"/>
              <a:pathLst>
                <a:path w="625" h="625" extrusionOk="0">
                  <a:moveTo>
                    <a:pt x="312" y="0"/>
                  </a:moveTo>
                  <a:cubicBezTo>
                    <a:pt x="141" y="0"/>
                    <a:pt x="0" y="140"/>
                    <a:pt x="0" y="312"/>
                  </a:cubicBezTo>
                  <a:cubicBezTo>
                    <a:pt x="0" y="484"/>
                    <a:pt x="141" y="625"/>
                    <a:pt x="312" y="625"/>
                  </a:cubicBezTo>
                  <a:cubicBezTo>
                    <a:pt x="485" y="625"/>
                    <a:pt x="625" y="484"/>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2"/>
            <p:cNvSpPr/>
            <p:nvPr/>
          </p:nvSpPr>
          <p:spPr>
            <a:xfrm>
              <a:off x="625660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p2"/>
            <p:cNvSpPr/>
            <p:nvPr/>
          </p:nvSpPr>
          <p:spPr>
            <a:xfrm>
              <a:off x="62799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4" y="625"/>
                    <a:pt x="625" y="484"/>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2"/>
            <p:cNvSpPr/>
            <p:nvPr/>
          </p:nvSpPr>
          <p:spPr>
            <a:xfrm>
              <a:off x="63032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2"/>
            <p:cNvSpPr/>
            <p:nvPr/>
          </p:nvSpPr>
          <p:spPr>
            <a:xfrm>
              <a:off x="6323950" y="4251675"/>
              <a:ext cx="18300" cy="15625"/>
            </a:xfrm>
            <a:custGeom>
              <a:avLst/>
              <a:gdLst/>
              <a:ahLst/>
              <a:cxnLst/>
              <a:rect l="l" t="t" r="r" b="b"/>
              <a:pathLst>
                <a:path w="732" h="625" extrusionOk="0">
                  <a:moveTo>
                    <a:pt x="419" y="0"/>
                  </a:moveTo>
                  <a:cubicBezTo>
                    <a:pt x="140" y="0"/>
                    <a:pt x="1" y="335"/>
                    <a:pt x="198" y="532"/>
                  </a:cubicBezTo>
                  <a:cubicBezTo>
                    <a:pt x="261" y="596"/>
                    <a:pt x="340" y="625"/>
                    <a:pt x="417" y="625"/>
                  </a:cubicBezTo>
                  <a:cubicBezTo>
                    <a:pt x="577" y="625"/>
                    <a:pt x="731" y="500"/>
                    <a:pt x="731" y="312"/>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p2"/>
            <p:cNvSpPr/>
            <p:nvPr/>
          </p:nvSpPr>
          <p:spPr>
            <a:xfrm>
              <a:off x="6349900" y="4251675"/>
              <a:ext cx="15650" cy="15625"/>
            </a:xfrm>
            <a:custGeom>
              <a:avLst/>
              <a:gdLst/>
              <a:ahLst/>
              <a:cxnLst/>
              <a:rect l="l" t="t" r="r" b="b"/>
              <a:pathLst>
                <a:path w="626" h="625" extrusionOk="0">
                  <a:moveTo>
                    <a:pt x="313" y="0"/>
                  </a:moveTo>
                  <a:cubicBezTo>
                    <a:pt x="142" y="0"/>
                    <a:pt x="1" y="140"/>
                    <a:pt x="1" y="312"/>
                  </a:cubicBezTo>
                  <a:cubicBezTo>
                    <a:pt x="1" y="484"/>
                    <a:pt x="142" y="625"/>
                    <a:pt x="313" y="625"/>
                  </a:cubicBezTo>
                  <a:cubicBezTo>
                    <a:pt x="486" y="625"/>
                    <a:pt x="625" y="484"/>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p2"/>
            <p:cNvSpPr/>
            <p:nvPr/>
          </p:nvSpPr>
          <p:spPr>
            <a:xfrm>
              <a:off x="637325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2" name="Google Shape;372;p2"/>
            <p:cNvSpPr/>
            <p:nvPr/>
          </p:nvSpPr>
          <p:spPr>
            <a:xfrm>
              <a:off x="6396600"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4" y="625"/>
                    <a:pt x="625" y="484"/>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p2"/>
            <p:cNvSpPr/>
            <p:nvPr/>
          </p:nvSpPr>
          <p:spPr>
            <a:xfrm>
              <a:off x="6419900" y="4251675"/>
              <a:ext cx="15650" cy="15625"/>
            </a:xfrm>
            <a:custGeom>
              <a:avLst/>
              <a:gdLst/>
              <a:ahLst/>
              <a:cxnLst/>
              <a:rect l="l" t="t" r="r" b="b"/>
              <a:pathLst>
                <a:path w="626" h="625" extrusionOk="0">
                  <a:moveTo>
                    <a:pt x="313" y="0"/>
                  </a:moveTo>
                  <a:cubicBezTo>
                    <a:pt x="140" y="0"/>
                    <a:pt x="1" y="140"/>
                    <a:pt x="1" y="312"/>
                  </a:cubicBezTo>
                  <a:cubicBezTo>
                    <a:pt x="1" y="484"/>
                    <a:pt x="140" y="625"/>
                    <a:pt x="313" y="625"/>
                  </a:cubicBezTo>
                  <a:cubicBezTo>
                    <a:pt x="486" y="625"/>
                    <a:pt x="625" y="484"/>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4" name="Google Shape;374;p2"/>
            <p:cNvSpPr/>
            <p:nvPr/>
          </p:nvSpPr>
          <p:spPr>
            <a:xfrm>
              <a:off x="6443250"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5" y="625"/>
                    <a:pt x="625" y="484"/>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5" name="Google Shape;375;p2"/>
            <p:cNvSpPr/>
            <p:nvPr/>
          </p:nvSpPr>
          <p:spPr>
            <a:xfrm>
              <a:off x="6466550" y="4251675"/>
              <a:ext cx="15650" cy="15625"/>
            </a:xfrm>
            <a:custGeom>
              <a:avLst/>
              <a:gdLst/>
              <a:ahLst/>
              <a:cxnLst/>
              <a:rect l="l" t="t" r="r" b="b"/>
              <a:pathLst>
                <a:path w="626" h="625" extrusionOk="0">
                  <a:moveTo>
                    <a:pt x="313" y="0"/>
                  </a:moveTo>
                  <a:cubicBezTo>
                    <a:pt x="142" y="0"/>
                    <a:pt x="1" y="140"/>
                    <a:pt x="1" y="312"/>
                  </a:cubicBezTo>
                  <a:cubicBezTo>
                    <a:pt x="1" y="484"/>
                    <a:pt x="142" y="625"/>
                    <a:pt x="313" y="625"/>
                  </a:cubicBezTo>
                  <a:cubicBezTo>
                    <a:pt x="486" y="625"/>
                    <a:pt x="625" y="484"/>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6" name="Google Shape;376;p2"/>
            <p:cNvSpPr/>
            <p:nvPr/>
          </p:nvSpPr>
          <p:spPr>
            <a:xfrm>
              <a:off x="6487275" y="4251675"/>
              <a:ext cx="18250" cy="15625"/>
            </a:xfrm>
            <a:custGeom>
              <a:avLst/>
              <a:gdLst/>
              <a:ahLst/>
              <a:cxnLst/>
              <a:rect l="l" t="t" r="r" b="b"/>
              <a:pathLst>
                <a:path w="730" h="625" extrusionOk="0">
                  <a:moveTo>
                    <a:pt x="418" y="0"/>
                  </a:moveTo>
                  <a:cubicBezTo>
                    <a:pt x="139" y="0"/>
                    <a:pt x="1" y="337"/>
                    <a:pt x="196" y="532"/>
                  </a:cubicBezTo>
                  <a:cubicBezTo>
                    <a:pt x="260" y="596"/>
                    <a:pt x="339" y="625"/>
                    <a:pt x="415" y="625"/>
                  </a:cubicBezTo>
                  <a:cubicBezTo>
                    <a:pt x="576" y="625"/>
                    <a:pt x="730" y="500"/>
                    <a:pt x="730" y="312"/>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2"/>
            <p:cNvSpPr/>
            <p:nvPr/>
          </p:nvSpPr>
          <p:spPr>
            <a:xfrm>
              <a:off x="6513250" y="4251675"/>
              <a:ext cx="15625" cy="15625"/>
            </a:xfrm>
            <a:custGeom>
              <a:avLst/>
              <a:gdLst/>
              <a:ahLst/>
              <a:cxnLst/>
              <a:rect l="l" t="t" r="r" b="b"/>
              <a:pathLst>
                <a:path w="625" h="625" extrusionOk="0">
                  <a:moveTo>
                    <a:pt x="312" y="0"/>
                  </a:moveTo>
                  <a:cubicBezTo>
                    <a:pt x="140" y="0"/>
                    <a:pt x="0" y="140"/>
                    <a:pt x="0" y="312"/>
                  </a:cubicBezTo>
                  <a:cubicBezTo>
                    <a:pt x="0" y="484"/>
                    <a:pt x="140" y="625"/>
                    <a:pt x="312" y="625"/>
                  </a:cubicBezTo>
                  <a:cubicBezTo>
                    <a:pt x="484" y="625"/>
                    <a:pt x="625" y="484"/>
                    <a:pt x="625" y="312"/>
                  </a:cubicBezTo>
                  <a:cubicBezTo>
                    <a:pt x="625" y="140"/>
                    <a:pt x="484"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2"/>
            <p:cNvSpPr/>
            <p:nvPr/>
          </p:nvSpPr>
          <p:spPr>
            <a:xfrm>
              <a:off x="5976675"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2"/>
            <p:cNvSpPr/>
            <p:nvPr/>
          </p:nvSpPr>
          <p:spPr>
            <a:xfrm>
              <a:off x="5999975" y="4231650"/>
              <a:ext cx="15650" cy="15650"/>
            </a:xfrm>
            <a:custGeom>
              <a:avLst/>
              <a:gdLst/>
              <a:ahLst/>
              <a:cxnLst/>
              <a:rect l="l" t="t" r="r" b="b"/>
              <a:pathLst>
                <a:path w="626" h="626" extrusionOk="0">
                  <a:moveTo>
                    <a:pt x="313" y="1"/>
                  </a:moveTo>
                  <a:cubicBezTo>
                    <a:pt x="141" y="1"/>
                    <a:pt x="1" y="140"/>
                    <a:pt x="1" y="313"/>
                  </a:cubicBezTo>
                  <a:cubicBezTo>
                    <a:pt x="1" y="484"/>
                    <a:pt x="141"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p2"/>
            <p:cNvSpPr/>
            <p:nvPr/>
          </p:nvSpPr>
          <p:spPr>
            <a:xfrm>
              <a:off x="6023325"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1" name="Google Shape;381;p2"/>
            <p:cNvSpPr/>
            <p:nvPr/>
          </p:nvSpPr>
          <p:spPr>
            <a:xfrm>
              <a:off x="6046675" y="4231650"/>
              <a:ext cx="15625" cy="15650"/>
            </a:xfrm>
            <a:custGeom>
              <a:avLst/>
              <a:gdLst/>
              <a:ahLst/>
              <a:cxnLst/>
              <a:rect l="l" t="t" r="r" b="b"/>
              <a:pathLst>
                <a:path w="625" h="626" extrusionOk="0">
                  <a:moveTo>
                    <a:pt x="312" y="1"/>
                  </a:moveTo>
                  <a:cubicBezTo>
                    <a:pt x="139" y="1"/>
                    <a:pt x="0" y="140"/>
                    <a:pt x="0" y="313"/>
                  </a:cubicBezTo>
                  <a:cubicBezTo>
                    <a:pt x="0" y="484"/>
                    <a:pt x="139"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p2"/>
            <p:cNvSpPr/>
            <p:nvPr/>
          </p:nvSpPr>
          <p:spPr>
            <a:xfrm>
              <a:off x="6067350" y="4231650"/>
              <a:ext cx="18250" cy="15650"/>
            </a:xfrm>
            <a:custGeom>
              <a:avLst/>
              <a:gdLst/>
              <a:ahLst/>
              <a:cxnLst/>
              <a:rect l="l" t="t" r="r" b="b"/>
              <a:pathLst>
                <a:path w="730" h="626" extrusionOk="0">
                  <a:moveTo>
                    <a:pt x="418" y="1"/>
                  </a:moveTo>
                  <a:cubicBezTo>
                    <a:pt x="140" y="1"/>
                    <a:pt x="1" y="336"/>
                    <a:pt x="198" y="533"/>
                  </a:cubicBezTo>
                  <a:cubicBezTo>
                    <a:pt x="261" y="597"/>
                    <a:pt x="339" y="625"/>
                    <a:pt x="416" y="625"/>
                  </a:cubicBezTo>
                  <a:cubicBezTo>
                    <a:pt x="576" y="625"/>
                    <a:pt x="730" y="501"/>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2"/>
            <p:cNvSpPr/>
            <p:nvPr/>
          </p:nvSpPr>
          <p:spPr>
            <a:xfrm>
              <a:off x="6093325" y="423165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4" name="Google Shape;384;p2"/>
            <p:cNvSpPr/>
            <p:nvPr/>
          </p:nvSpPr>
          <p:spPr>
            <a:xfrm>
              <a:off x="61166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p2"/>
            <p:cNvSpPr/>
            <p:nvPr/>
          </p:nvSpPr>
          <p:spPr>
            <a:xfrm>
              <a:off x="6139975" y="423165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 name="Google Shape;386;p2"/>
            <p:cNvSpPr/>
            <p:nvPr/>
          </p:nvSpPr>
          <p:spPr>
            <a:xfrm>
              <a:off x="6160650" y="4231650"/>
              <a:ext cx="18300" cy="15650"/>
            </a:xfrm>
            <a:custGeom>
              <a:avLst/>
              <a:gdLst/>
              <a:ahLst/>
              <a:cxnLst/>
              <a:rect l="l" t="t" r="r" b="b"/>
              <a:pathLst>
                <a:path w="732" h="626" extrusionOk="0">
                  <a:moveTo>
                    <a:pt x="419" y="1"/>
                  </a:moveTo>
                  <a:cubicBezTo>
                    <a:pt x="140" y="1"/>
                    <a:pt x="1" y="336"/>
                    <a:pt x="198" y="533"/>
                  </a:cubicBezTo>
                  <a:cubicBezTo>
                    <a:pt x="262" y="597"/>
                    <a:pt x="340" y="625"/>
                    <a:pt x="417" y="625"/>
                  </a:cubicBezTo>
                  <a:cubicBezTo>
                    <a:pt x="577" y="625"/>
                    <a:pt x="731" y="501"/>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7" name="Google Shape;387;p2"/>
            <p:cNvSpPr/>
            <p:nvPr/>
          </p:nvSpPr>
          <p:spPr>
            <a:xfrm>
              <a:off x="6186625" y="423165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8" name="Google Shape;388;p2"/>
            <p:cNvSpPr/>
            <p:nvPr/>
          </p:nvSpPr>
          <p:spPr>
            <a:xfrm>
              <a:off x="62099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9" name="Google Shape;389;p2"/>
            <p:cNvSpPr/>
            <p:nvPr/>
          </p:nvSpPr>
          <p:spPr>
            <a:xfrm>
              <a:off x="6233275" y="4231650"/>
              <a:ext cx="15625" cy="15650"/>
            </a:xfrm>
            <a:custGeom>
              <a:avLst/>
              <a:gdLst/>
              <a:ahLst/>
              <a:cxnLst/>
              <a:rect l="l" t="t" r="r" b="b"/>
              <a:pathLst>
                <a:path w="625" h="626" extrusionOk="0">
                  <a:moveTo>
                    <a:pt x="312" y="1"/>
                  </a:moveTo>
                  <a:cubicBezTo>
                    <a:pt x="141" y="1"/>
                    <a:pt x="0" y="140"/>
                    <a:pt x="0" y="313"/>
                  </a:cubicBezTo>
                  <a:cubicBezTo>
                    <a:pt x="0" y="484"/>
                    <a:pt x="141"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0" name="Google Shape;390;p2"/>
            <p:cNvSpPr/>
            <p:nvPr/>
          </p:nvSpPr>
          <p:spPr>
            <a:xfrm>
              <a:off x="625660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 name="Google Shape;391;p2"/>
            <p:cNvSpPr/>
            <p:nvPr/>
          </p:nvSpPr>
          <p:spPr>
            <a:xfrm>
              <a:off x="62799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p2"/>
            <p:cNvSpPr/>
            <p:nvPr/>
          </p:nvSpPr>
          <p:spPr>
            <a:xfrm>
              <a:off x="63032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3" name="Google Shape;393;p2"/>
            <p:cNvSpPr/>
            <p:nvPr/>
          </p:nvSpPr>
          <p:spPr>
            <a:xfrm>
              <a:off x="6323950" y="4231650"/>
              <a:ext cx="18300" cy="15650"/>
            </a:xfrm>
            <a:custGeom>
              <a:avLst/>
              <a:gdLst/>
              <a:ahLst/>
              <a:cxnLst/>
              <a:rect l="l" t="t" r="r" b="b"/>
              <a:pathLst>
                <a:path w="732" h="626" extrusionOk="0">
                  <a:moveTo>
                    <a:pt x="422" y="1"/>
                  </a:moveTo>
                  <a:cubicBezTo>
                    <a:pt x="421" y="1"/>
                    <a:pt x="420" y="1"/>
                    <a:pt x="419" y="1"/>
                  </a:cubicBezTo>
                  <a:cubicBezTo>
                    <a:pt x="418" y="1"/>
                    <a:pt x="418" y="1"/>
                    <a:pt x="417" y="1"/>
                  </a:cubicBezTo>
                  <a:cubicBezTo>
                    <a:pt x="139" y="1"/>
                    <a:pt x="1" y="336"/>
                    <a:pt x="198" y="533"/>
                  </a:cubicBezTo>
                  <a:cubicBezTo>
                    <a:pt x="261" y="597"/>
                    <a:pt x="340" y="625"/>
                    <a:pt x="417" y="625"/>
                  </a:cubicBezTo>
                  <a:cubicBezTo>
                    <a:pt x="577" y="625"/>
                    <a:pt x="731" y="501"/>
                    <a:pt x="731" y="313"/>
                  </a:cubicBezTo>
                  <a:cubicBezTo>
                    <a:pt x="731" y="141"/>
                    <a:pt x="593" y="1"/>
                    <a:pt x="42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p2"/>
            <p:cNvSpPr/>
            <p:nvPr/>
          </p:nvSpPr>
          <p:spPr>
            <a:xfrm>
              <a:off x="6349900" y="423165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p2"/>
            <p:cNvSpPr/>
            <p:nvPr/>
          </p:nvSpPr>
          <p:spPr>
            <a:xfrm>
              <a:off x="637325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p2"/>
            <p:cNvSpPr/>
            <p:nvPr/>
          </p:nvSpPr>
          <p:spPr>
            <a:xfrm>
              <a:off x="6396600"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7" name="Google Shape;397;p2"/>
            <p:cNvSpPr/>
            <p:nvPr/>
          </p:nvSpPr>
          <p:spPr>
            <a:xfrm>
              <a:off x="6419900" y="423165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p2"/>
            <p:cNvSpPr/>
            <p:nvPr/>
          </p:nvSpPr>
          <p:spPr>
            <a:xfrm>
              <a:off x="6443250"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9" name="Google Shape;399;p2"/>
            <p:cNvSpPr/>
            <p:nvPr/>
          </p:nvSpPr>
          <p:spPr>
            <a:xfrm>
              <a:off x="6466550" y="423165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 name="Google Shape;400;p2"/>
            <p:cNvSpPr/>
            <p:nvPr/>
          </p:nvSpPr>
          <p:spPr>
            <a:xfrm>
              <a:off x="6487275" y="4231650"/>
              <a:ext cx="18250" cy="15650"/>
            </a:xfrm>
            <a:custGeom>
              <a:avLst/>
              <a:gdLst/>
              <a:ahLst/>
              <a:cxnLst/>
              <a:rect l="l" t="t" r="r" b="b"/>
              <a:pathLst>
                <a:path w="730" h="626" extrusionOk="0">
                  <a:moveTo>
                    <a:pt x="418" y="1"/>
                  </a:moveTo>
                  <a:cubicBezTo>
                    <a:pt x="139" y="1"/>
                    <a:pt x="1" y="336"/>
                    <a:pt x="196" y="533"/>
                  </a:cubicBezTo>
                  <a:cubicBezTo>
                    <a:pt x="260" y="597"/>
                    <a:pt x="339" y="625"/>
                    <a:pt x="415" y="625"/>
                  </a:cubicBezTo>
                  <a:cubicBezTo>
                    <a:pt x="576" y="625"/>
                    <a:pt x="730" y="501"/>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2"/>
            <p:cNvSpPr/>
            <p:nvPr/>
          </p:nvSpPr>
          <p:spPr>
            <a:xfrm>
              <a:off x="6513250" y="423165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4" y="625"/>
                    <a:pt x="625" y="484"/>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p2"/>
            <p:cNvSpPr/>
            <p:nvPr/>
          </p:nvSpPr>
          <p:spPr>
            <a:xfrm>
              <a:off x="5953325" y="4211650"/>
              <a:ext cx="15650" cy="15600"/>
            </a:xfrm>
            <a:custGeom>
              <a:avLst/>
              <a:gdLst/>
              <a:ahLst/>
              <a:cxnLst/>
              <a:rect l="l" t="t" r="r" b="b"/>
              <a:pathLst>
                <a:path w="626" h="624" extrusionOk="0">
                  <a:moveTo>
                    <a:pt x="313" y="0"/>
                  </a:moveTo>
                  <a:cubicBezTo>
                    <a:pt x="141" y="0"/>
                    <a:pt x="0" y="140"/>
                    <a:pt x="0" y="313"/>
                  </a:cubicBezTo>
                  <a:cubicBezTo>
                    <a:pt x="0" y="484"/>
                    <a:pt x="141"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p2"/>
            <p:cNvSpPr/>
            <p:nvPr/>
          </p:nvSpPr>
          <p:spPr>
            <a:xfrm>
              <a:off x="5976675"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5" y="623"/>
                    <a:pt x="625" y="484"/>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p2"/>
            <p:cNvSpPr/>
            <p:nvPr/>
          </p:nvSpPr>
          <p:spPr>
            <a:xfrm>
              <a:off x="5999975" y="4211650"/>
              <a:ext cx="15650" cy="15600"/>
            </a:xfrm>
            <a:custGeom>
              <a:avLst/>
              <a:gdLst/>
              <a:ahLst/>
              <a:cxnLst/>
              <a:rect l="l" t="t" r="r" b="b"/>
              <a:pathLst>
                <a:path w="626" h="624" extrusionOk="0">
                  <a:moveTo>
                    <a:pt x="313" y="0"/>
                  </a:moveTo>
                  <a:cubicBezTo>
                    <a:pt x="141" y="0"/>
                    <a:pt x="1" y="140"/>
                    <a:pt x="1" y="313"/>
                  </a:cubicBezTo>
                  <a:cubicBezTo>
                    <a:pt x="1" y="484"/>
                    <a:pt x="141"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2"/>
            <p:cNvSpPr/>
            <p:nvPr/>
          </p:nvSpPr>
          <p:spPr>
            <a:xfrm>
              <a:off x="6023325"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5" y="623"/>
                    <a:pt x="625" y="484"/>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2"/>
            <p:cNvSpPr/>
            <p:nvPr/>
          </p:nvSpPr>
          <p:spPr>
            <a:xfrm>
              <a:off x="6046675" y="4211650"/>
              <a:ext cx="15625" cy="15600"/>
            </a:xfrm>
            <a:custGeom>
              <a:avLst/>
              <a:gdLst/>
              <a:ahLst/>
              <a:cxnLst/>
              <a:rect l="l" t="t" r="r" b="b"/>
              <a:pathLst>
                <a:path w="625" h="624" extrusionOk="0">
                  <a:moveTo>
                    <a:pt x="312" y="0"/>
                  </a:moveTo>
                  <a:cubicBezTo>
                    <a:pt x="139" y="0"/>
                    <a:pt x="0" y="140"/>
                    <a:pt x="0" y="313"/>
                  </a:cubicBezTo>
                  <a:cubicBezTo>
                    <a:pt x="0" y="484"/>
                    <a:pt x="139" y="623"/>
                    <a:pt x="312" y="623"/>
                  </a:cubicBezTo>
                  <a:cubicBezTo>
                    <a:pt x="485" y="623"/>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2"/>
            <p:cNvSpPr/>
            <p:nvPr/>
          </p:nvSpPr>
          <p:spPr>
            <a:xfrm>
              <a:off x="6067350" y="4211650"/>
              <a:ext cx="18250" cy="15625"/>
            </a:xfrm>
            <a:custGeom>
              <a:avLst/>
              <a:gdLst/>
              <a:ahLst/>
              <a:cxnLst/>
              <a:rect l="l" t="t" r="r" b="b"/>
              <a:pathLst>
                <a:path w="730" h="625" extrusionOk="0">
                  <a:moveTo>
                    <a:pt x="418" y="0"/>
                  </a:moveTo>
                  <a:cubicBezTo>
                    <a:pt x="140" y="0"/>
                    <a:pt x="1" y="335"/>
                    <a:pt x="198" y="533"/>
                  </a:cubicBezTo>
                  <a:cubicBezTo>
                    <a:pt x="261" y="596"/>
                    <a:pt x="339" y="625"/>
                    <a:pt x="416" y="625"/>
                  </a:cubicBezTo>
                  <a:cubicBezTo>
                    <a:pt x="576" y="625"/>
                    <a:pt x="730" y="500"/>
                    <a:pt x="730" y="313"/>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p2"/>
            <p:cNvSpPr/>
            <p:nvPr/>
          </p:nvSpPr>
          <p:spPr>
            <a:xfrm>
              <a:off x="6093325"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5" y="623"/>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2"/>
            <p:cNvSpPr/>
            <p:nvPr/>
          </p:nvSpPr>
          <p:spPr>
            <a:xfrm>
              <a:off x="61166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4" y="623"/>
                    <a:pt x="625" y="484"/>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p2"/>
            <p:cNvSpPr/>
            <p:nvPr/>
          </p:nvSpPr>
          <p:spPr>
            <a:xfrm>
              <a:off x="6139975"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5" y="623"/>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1" name="Google Shape;411;p2"/>
            <p:cNvSpPr/>
            <p:nvPr/>
          </p:nvSpPr>
          <p:spPr>
            <a:xfrm>
              <a:off x="6160650" y="4211650"/>
              <a:ext cx="18300" cy="15625"/>
            </a:xfrm>
            <a:custGeom>
              <a:avLst/>
              <a:gdLst/>
              <a:ahLst/>
              <a:cxnLst/>
              <a:rect l="l" t="t" r="r" b="b"/>
              <a:pathLst>
                <a:path w="732" h="625" extrusionOk="0">
                  <a:moveTo>
                    <a:pt x="419" y="0"/>
                  </a:moveTo>
                  <a:cubicBezTo>
                    <a:pt x="140" y="0"/>
                    <a:pt x="1" y="335"/>
                    <a:pt x="198" y="533"/>
                  </a:cubicBezTo>
                  <a:cubicBezTo>
                    <a:pt x="262" y="596"/>
                    <a:pt x="340" y="625"/>
                    <a:pt x="417" y="625"/>
                  </a:cubicBezTo>
                  <a:cubicBezTo>
                    <a:pt x="577" y="625"/>
                    <a:pt x="731" y="500"/>
                    <a:pt x="731" y="313"/>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2" name="Google Shape;412;p2"/>
            <p:cNvSpPr/>
            <p:nvPr/>
          </p:nvSpPr>
          <p:spPr>
            <a:xfrm>
              <a:off x="6186625"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5" y="623"/>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3" name="Google Shape;413;p2"/>
            <p:cNvSpPr/>
            <p:nvPr/>
          </p:nvSpPr>
          <p:spPr>
            <a:xfrm>
              <a:off x="62099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4" name="Google Shape;414;p2"/>
            <p:cNvSpPr/>
            <p:nvPr/>
          </p:nvSpPr>
          <p:spPr>
            <a:xfrm>
              <a:off x="6233275" y="4211650"/>
              <a:ext cx="15625" cy="15600"/>
            </a:xfrm>
            <a:custGeom>
              <a:avLst/>
              <a:gdLst/>
              <a:ahLst/>
              <a:cxnLst/>
              <a:rect l="l" t="t" r="r" b="b"/>
              <a:pathLst>
                <a:path w="625" h="624" extrusionOk="0">
                  <a:moveTo>
                    <a:pt x="312" y="0"/>
                  </a:moveTo>
                  <a:cubicBezTo>
                    <a:pt x="141" y="0"/>
                    <a:pt x="0" y="140"/>
                    <a:pt x="0" y="313"/>
                  </a:cubicBezTo>
                  <a:cubicBezTo>
                    <a:pt x="0" y="484"/>
                    <a:pt x="141" y="623"/>
                    <a:pt x="312" y="623"/>
                  </a:cubicBezTo>
                  <a:cubicBezTo>
                    <a:pt x="485" y="623"/>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5" name="Google Shape;415;p2"/>
            <p:cNvSpPr/>
            <p:nvPr/>
          </p:nvSpPr>
          <p:spPr>
            <a:xfrm>
              <a:off x="625660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6" name="Google Shape;416;p2"/>
            <p:cNvSpPr/>
            <p:nvPr/>
          </p:nvSpPr>
          <p:spPr>
            <a:xfrm>
              <a:off x="62799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4" y="623"/>
                    <a:pt x="625" y="484"/>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7" name="Google Shape;417;p2"/>
            <p:cNvSpPr/>
            <p:nvPr/>
          </p:nvSpPr>
          <p:spPr>
            <a:xfrm>
              <a:off x="63032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p2"/>
            <p:cNvSpPr/>
            <p:nvPr/>
          </p:nvSpPr>
          <p:spPr>
            <a:xfrm>
              <a:off x="6323950" y="4211650"/>
              <a:ext cx="18300" cy="15625"/>
            </a:xfrm>
            <a:custGeom>
              <a:avLst/>
              <a:gdLst/>
              <a:ahLst/>
              <a:cxnLst/>
              <a:rect l="l" t="t" r="r" b="b"/>
              <a:pathLst>
                <a:path w="732" h="625" extrusionOk="0">
                  <a:moveTo>
                    <a:pt x="422" y="0"/>
                  </a:moveTo>
                  <a:cubicBezTo>
                    <a:pt x="421" y="0"/>
                    <a:pt x="420" y="0"/>
                    <a:pt x="419" y="0"/>
                  </a:cubicBezTo>
                  <a:cubicBezTo>
                    <a:pt x="418" y="0"/>
                    <a:pt x="418" y="0"/>
                    <a:pt x="417" y="0"/>
                  </a:cubicBezTo>
                  <a:cubicBezTo>
                    <a:pt x="139" y="0"/>
                    <a:pt x="1" y="336"/>
                    <a:pt x="198" y="533"/>
                  </a:cubicBezTo>
                  <a:cubicBezTo>
                    <a:pt x="261" y="596"/>
                    <a:pt x="340" y="625"/>
                    <a:pt x="417" y="625"/>
                  </a:cubicBezTo>
                  <a:cubicBezTo>
                    <a:pt x="577" y="625"/>
                    <a:pt x="731" y="500"/>
                    <a:pt x="731" y="313"/>
                  </a:cubicBezTo>
                  <a:cubicBezTo>
                    <a:pt x="731" y="141"/>
                    <a:pt x="593" y="0"/>
                    <a:pt x="42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p2"/>
            <p:cNvSpPr/>
            <p:nvPr/>
          </p:nvSpPr>
          <p:spPr>
            <a:xfrm>
              <a:off x="6349900" y="4211650"/>
              <a:ext cx="15650" cy="15600"/>
            </a:xfrm>
            <a:custGeom>
              <a:avLst/>
              <a:gdLst/>
              <a:ahLst/>
              <a:cxnLst/>
              <a:rect l="l" t="t" r="r" b="b"/>
              <a:pathLst>
                <a:path w="626" h="624" extrusionOk="0">
                  <a:moveTo>
                    <a:pt x="313" y="0"/>
                  </a:moveTo>
                  <a:cubicBezTo>
                    <a:pt x="142" y="0"/>
                    <a:pt x="1" y="140"/>
                    <a:pt x="1" y="313"/>
                  </a:cubicBezTo>
                  <a:cubicBezTo>
                    <a:pt x="1" y="484"/>
                    <a:pt x="142"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 name="Google Shape;420;p2"/>
            <p:cNvSpPr/>
            <p:nvPr/>
          </p:nvSpPr>
          <p:spPr>
            <a:xfrm>
              <a:off x="637325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 name="Google Shape;421;p2"/>
            <p:cNvSpPr/>
            <p:nvPr/>
          </p:nvSpPr>
          <p:spPr>
            <a:xfrm>
              <a:off x="6396600"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4" y="623"/>
                    <a:pt x="625" y="484"/>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 name="Google Shape;422;p2"/>
            <p:cNvSpPr/>
            <p:nvPr/>
          </p:nvSpPr>
          <p:spPr>
            <a:xfrm>
              <a:off x="6419900" y="4211650"/>
              <a:ext cx="15650" cy="15600"/>
            </a:xfrm>
            <a:custGeom>
              <a:avLst/>
              <a:gdLst/>
              <a:ahLst/>
              <a:cxnLst/>
              <a:rect l="l" t="t" r="r" b="b"/>
              <a:pathLst>
                <a:path w="626" h="624" extrusionOk="0">
                  <a:moveTo>
                    <a:pt x="313" y="0"/>
                  </a:moveTo>
                  <a:cubicBezTo>
                    <a:pt x="140" y="0"/>
                    <a:pt x="1" y="140"/>
                    <a:pt x="1" y="313"/>
                  </a:cubicBezTo>
                  <a:cubicBezTo>
                    <a:pt x="1" y="484"/>
                    <a:pt x="140"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 name="Google Shape;423;p2"/>
            <p:cNvSpPr/>
            <p:nvPr/>
          </p:nvSpPr>
          <p:spPr>
            <a:xfrm>
              <a:off x="6443250"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5" y="623"/>
                    <a:pt x="625" y="484"/>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p2"/>
            <p:cNvSpPr/>
            <p:nvPr/>
          </p:nvSpPr>
          <p:spPr>
            <a:xfrm>
              <a:off x="6466550" y="4211650"/>
              <a:ext cx="15650" cy="15600"/>
            </a:xfrm>
            <a:custGeom>
              <a:avLst/>
              <a:gdLst/>
              <a:ahLst/>
              <a:cxnLst/>
              <a:rect l="l" t="t" r="r" b="b"/>
              <a:pathLst>
                <a:path w="626" h="624" extrusionOk="0">
                  <a:moveTo>
                    <a:pt x="313" y="0"/>
                  </a:moveTo>
                  <a:cubicBezTo>
                    <a:pt x="142" y="0"/>
                    <a:pt x="1" y="140"/>
                    <a:pt x="1" y="313"/>
                  </a:cubicBezTo>
                  <a:cubicBezTo>
                    <a:pt x="1" y="484"/>
                    <a:pt x="142"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p2"/>
            <p:cNvSpPr/>
            <p:nvPr/>
          </p:nvSpPr>
          <p:spPr>
            <a:xfrm>
              <a:off x="6487275" y="4211650"/>
              <a:ext cx="18250" cy="15625"/>
            </a:xfrm>
            <a:custGeom>
              <a:avLst/>
              <a:gdLst/>
              <a:ahLst/>
              <a:cxnLst/>
              <a:rect l="l" t="t" r="r" b="b"/>
              <a:pathLst>
                <a:path w="730" h="625" extrusionOk="0">
                  <a:moveTo>
                    <a:pt x="418" y="0"/>
                  </a:moveTo>
                  <a:cubicBezTo>
                    <a:pt x="139" y="0"/>
                    <a:pt x="1" y="335"/>
                    <a:pt x="196" y="533"/>
                  </a:cubicBezTo>
                  <a:cubicBezTo>
                    <a:pt x="260" y="596"/>
                    <a:pt x="339" y="625"/>
                    <a:pt x="415" y="625"/>
                  </a:cubicBezTo>
                  <a:cubicBezTo>
                    <a:pt x="576" y="625"/>
                    <a:pt x="730" y="500"/>
                    <a:pt x="730" y="313"/>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 name="Google Shape;426;p2"/>
            <p:cNvSpPr/>
            <p:nvPr/>
          </p:nvSpPr>
          <p:spPr>
            <a:xfrm>
              <a:off x="6513250"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4" y="623"/>
                    <a:pt x="625" y="484"/>
                    <a:pt x="625" y="313"/>
                  </a:cubicBezTo>
                  <a:cubicBezTo>
                    <a:pt x="625" y="140"/>
                    <a:pt x="484"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p2"/>
            <p:cNvSpPr/>
            <p:nvPr/>
          </p:nvSpPr>
          <p:spPr>
            <a:xfrm>
              <a:off x="5953325" y="4191600"/>
              <a:ext cx="15650" cy="15650"/>
            </a:xfrm>
            <a:custGeom>
              <a:avLst/>
              <a:gdLst/>
              <a:ahLst/>
              <a:cxnLst/>
              <a:rect l="l" t="t" r="r" b="b"/>
              <a:pathLst>
                <a:path w="626" h="626" extrusionOk="0">
                  <a:moveTo>
                    <a:pt x="313" y="1"/>
                  </a:moveTo>
                  <a:cubicBezTo>
                    <a:pt x="141" y="1"/>
                    <a:pt x="0" y="142"/>
                    <a:pt x="0" y="313"/>
                  </a:cubicBezTo>
                  <a:cubicBezTo>
                    <a:pt x="0" y="486"/>
                    <a:pt x="141"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8" name="Google Shape;428;p2"/>
            <p:cNvSpPr/>
            <p:nvPr/>
          </p:nvSpPr>
          <p:spPr>
            <a:xfrm>
              <a:off x="5976675"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 name="Google Shape;429;p2"/>
            <p:cNvSpPr/>
            <p:nvPr/>
          </p:nvSpPr>
          <p:spPr>
            <a:xfrm>
              <a:off x="5999975" y="4191600"/>
              <a:ext cx="15650" cy="15650"/>
            </a:xfrm>
            <a:custGeom>
              <a:avLst/>
              <a:gdLst/>
              <a:ahLst/>
              <a:cxnLst/>
              <a:rect l="l" t="t" r="r" b="b"/>
              <a:pathLst>
                <a:path w="626" h="626" extrusionOk="0">
                  <a:moveTo>
                    <a:pt x="313" y="1"/>
                  </a:moveTo>
                  <a:cubicBezTo>
                    <a:pt x="141" y="1"/>
                    <a:pt x="1" y="142"/>
                    <a:pt x="1" y="313"/>
                  </a:cubicBezTo>
                  <a:cubicBezTo>
                    <a:pt x="1" y="486"/>
                    <a:pt x="141"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0" name="Google Shape;430;p2"/>
            <p:cNvSpPr/>
            <p:nvPr/>
          </p:nvSpPr>
          <p:spPr>
            <a:xfrm>
              <a:off x="6023325"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1" name="Google Shape;431;p2"/>
            <p:cNvSpPr/>
            <p:nvPr/>
          </p:nvSpPr>
          <p:spPr>
            <a:xfrm>
              <a:off x="6046675" y="4191600"/>
              <a:ext cx="15625" cy="15650"/>
            </a:xfrm>
            <a:custGeom>
              <a:avLst/>
              <a:gdLst/>
              <a:ahLst/>
              <a:cxnLst/>
              <a:rect l="l" t="t" r="r" b="b"/>
              <a:pathLst>
                <a:path w="625" h="626" extrusionOk="0">
                  <a:moveTo>
                    <a:pt x="312" y="1"/>
                  </a:moveTo>
                  <a:cubicBezTo>
                    <a:pt x="139" y="1"/>
                    <a:pt x="0" y="142"/>
                    <a:pt x="0" y="313"/>
                  </a:cubicBezTo>
                  <a:cubicBezTo>
                    <a:pt x="0" y="486"/>
                    <a:pt x="139"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p2"/>
            <p:cNvSpPr/>
            <p:nvPr/>
          </p:nvSpPr>
          <p:spPr>
            <a:xfrm>
              <a:off x="6067350" y="4191600"/>
              <a:ext cx="18250" cy="15675"/>
            </a:xfrm>
            <a:custGeom>
              <a:avLst/>
              <a:gdLst/>
              <a:ahLst/>
              <a:cxnLst/>
              <a:rect l="l" t="t" r="r" b="b"/>
              <a:pathLst>
                <a:path w="730" h="627" extrusionOk="0">
                  <a:moveTo>
                    <a:pt x="418" y="1"/>
                  </a:moveTo>
                  <a:cubicBezTo>
                    <a:pt x="140" y="1"/>
                    <a:pt x="1" y="337"/>
                    <a:pt x="198" y="534"/>
                  </a:cubicBezTo>
                  <a:cubicBezTo>
                    <a:pt x="261" y="598"/>
                    <a:pt x="339" y="626"/>
                    <a:pt x="416" y="626"/>
                  </a:cubicBezTo>
                  <a:cubicBezTo>
                    <a:pt x="576" y="626"/>
                    <a:pt x="730" y="502"/>
                    <a:pt x="730" y="313"/>
                  </a:cubicBezTo>
                  <a:cubicBezTo>
                    <a:pt x="730" y="142"/>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3" name="Google Shape;433;p2"/>
            <p:cNvSpPr/>
            <p:nvPr/>
          </p:nvSpPr>
          <p:spPr>
            <a:xfrm>
              <a:off x="6093325"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4" name="Google Shape;434;p2"/>
            <p:cNvSpPr/>
            <p:nvPr/>
          </p:nvSpPr>
          <p:spPr>
            <a:xfrm>
              <a:off x="61166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p2"/>
            <p:cNvSpPr/>
            <p:nvPr/>
          </p:nvSpPr>
          <p:spPr>
            <a:xfrm>
              <a:off x="6139975"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6" name="Google Shape;436;p2"/>
            <p:cNvSpPr/>
            <p:nvPr/>
          </p:nvSpPr>
          <p:spPr>
            <a:xfrm>
              <a:off x="6160650" y="4191600"/>
              <a:ext cx="18300" cy="15675"/>
            </a:xfrm>
            <a:custGeom>
              <a:avLst/>
              <a:gdLst/>
              <a:ahLst/>
              <a:cxnLst/>
              <a:rect l="l" t="t" r="r" b="b"/>
              <a:pathLst>
                <a:path w="732" h="627" extrusionOk="0">
                  <a:moveTo>
                    <a:pt x="419" y="1"/>
                  </a:moveTo>
                  <a:cubicBezTo>
                    <a:pt x="140" y="1"/>
                    <a:pt x="1" y="337"/>
                    <a:pt x="198" y="534"/>
                  </a:cubicBezTo>
                  <a:cubicBezTo>
                    <a:pt x="262" y="598"/>
                    <a:pt x="340" y="626"/>
                    <a:pt x="417" y="626"/>
                  </a:cubicBezTo>
                  <a:cubicBezTo>
                    <a:pt x="577" y="626"/>
                    <a:pt x="731" y="502"/>
                    <a:pt x="731" y="313"/>
                  </a:cubicBezTo>
                  <a:cubicBezTo>
                    <a:pt x="731" y="142"/>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p2"/>
            <p:cNvSpPr/>
            <p:nvPr/>
          </p:nvSpPr>
          <p:spPr>
            <a:xfrm>
              <a:off x="6186625"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8" name="Google Shape;438;p2"/>
            <p:cNvSpPr/>
            <p:nvPr/>
          </p:nvSpPr>
          <p:spPr>
            <a:xfrm>
              <a:off x="62099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p2"/>
            <p:cNvSpPr/>
            <p:nvPr/>
          </p:nvSpPr>
          <p:spPr>
            <a:xfrm>
              <a:off x="6233275" y="4191600"/>
              <a:ext cx="15625" cy="15650"/>
            </a:xfrm>
            <a:custGeom>
              <a:avLst/>
              <a:gdLst/>
              <a:ahLst/>
              <a:cxnLst/>
              <a:rect l="l" t="t" r="r" b="b"/>
              <a:pathLst>
                <a:path w="625" h="626" extrusionOk="0">
                  <a:moveTo>
                    <a:pt x="312" y="1"/>
                  </a:moveTo>
                  <a:cubicBezTo>
                    <a:pt x="141" y="1"/>
                    <a:pt x="0" y="142"/>
                    <a:pt x="0" y="313"/>
                  </a:cubicBezTo>
                  <a:cubicBezTo>
                    <a:pt x="0" y="486"/>
                    <a:pt x="141"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p2"/>
            <p:cNvSpPr/>
            <p:nvPr/>
          </p:nvSpPr>
          <p:spPr>
            <a:xfrm>
              <a:off x="625660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 name="Google Shape;441;p2"/>
            <p:cNvSpPr/>
            <p:nvPr/>
          </p:nvSpPr>
          <p:spPr>
            <a:xfrm>
              <a:off x="62799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p2"/>
            <p:cNvSpPr/>
            <p:nvPr/>
          </p:nvSpPr>
          <p:spPr>
            <a:xfrm>
              <a:off x="63032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 name="Google Shape;443;p2"/>
            <p:cNvSpPr/>
            <p:nvPr/>
          </p:nvSpPr>
          <p:spPr>
            <a:xfrm>
              <a:off x="6323950" y="4191600"/>
              <a:ext cx="18300" cy="15675"/>
            </a:xfrm>
            <a:custGeom>
              <a:avLst/>
              <a:gdLst/>
              <a:ahLst/>
              <a:cxnLst/>
              <a:rect l="l" t="t" r="r" b="b"/>
              <a:pathLst>
                <a:path w="732" h="627" extrusionOk="0">
                  <a:moveTo>
                    <a:pt x="419" y="1"/>
                  </a:moveTo>
                  <a:cubicBezTo>
                    <a:pt x="140" y="1"/>
                    <a:pt x="1" y="337"/>
                    <a:pt x="198" y="534"/>
                  </a:cubicBezTo>
                  <a:cubicBezTo>
                    <a:pt x="261" y="598"/>
                    <a:pt x="340" y="626"/>
                    <a:pt x="416" y="626"/>
                  </a:cubicBezTo>
                  <a:cubicBezTo>
                    <a:pt x="577" y="626"/>
                    <a:pt x="731" y="502"/>
                    <a:pt x="731" y="313"/>
                  </a:cubicBezTo>
                  <a:cubicBezTo>
                    <a:pt x="731" y="142"/>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4" name="Google Shape;444;p2"/>
            <p:cNvSpPr/>
            <p:nvPr/>
          </p:nvSpPr>
          <p:spPr>
            <a:xfrm>
              <a:off x="6349900" y="4191600"/>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p2"/>
            <p:cNvSpPr/>
            <p:nvPr/>
          </p:nvSpPr>
          <p:spPr>
            <a:xfrm>
              <a:off x="637325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p2"/>
            <p:cNvSpPr/>
            <p:nvPr/>
          </p:nvSpPr>
          <p:spPr>
            <a:xfrm>
              <a:off x="6396600"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4" y="625"/>
                    <a:pt x="625" y="486"/>
                    <a:pt x="625" y="313"/>
                  </a:cubicBezTo>
                  <a:cubicBezTo>
                    <a:pt x="625" y="142"/>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 name="Google Shape;447;p2"/>
            <p:cNvSpPr/>
            <p:nvPr/>
          </p:nvSpPr>
          <p:spPr>
            <a:xfrm>
              <a:off x="6419900" y="419160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p2"/>
            <p:cNvSpPr/>
            <p:nvPr/>
          </p:nvSpPr>
          <p:spPr>
            <a:xfrm>
              <a:off x="6443250"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 name="Google Shape;449;p2"/>
            <p:cNvSpPr/>
            <p:nvPr/>
          </p:nvSpPr>
          <p:spPr>
            <a:xfrm>
              <a:off x="6466550" y="4191600"/>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p2"/>
            <p:cNvSpPr/>
            <p:nvPr/>
          </p:nvSpPr>
          <p:spPr>
            <a:xfrm>
              <a:off x="6487275" y="4191600"/>
              <a:ext cx="18250" cy="15675"/>
            </a:xfrm>
            <a:custGeom>
              <a:avLst/>
              <a:gdLst/>
              <a:ahLst/>
              <a:cxnLst/>
              <a:rect l="l" t="t" r="r" b="b"/>
              <a:pathLst>
                <a:path w="730" h="627" extrusionOk="0">
                  <a:moveTo>
                    <a:pt x="418" y="1"/>
                  </a:moveTo>
                  <a:cubicBezTo>
                    <a:pt x="139" y="1"/>
                    <a:pt x="1" y="337"/>
                    <a:pt x="196" y="534"/>
                  </a:cubicBezTo>
                  <a:cubicBezTo>
                    <a:pt x="260" y="598"/>
                    <a:pt x="338" y="626"/>
                    <a:pt x="415" y="626"/>
                  </a:cubicBezTo>
                  <a:cubicBezTo>
                    <a:pt x="576" y="626"/>
                    <a:pt x="730" y="502"/>
                    <a:pt x="730" y="313"/>
                  </a:cubicBezTo>
                  <a:cubicBezTo>
                    <a:pt x="730" y="142"/>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 name="Google Shape;451;p2"/>
            <p:cNvSpPr/>
            <p:nvPr/>
          </p:nvSpPr>
          <p:spPr>
            <a:xfrm>
              <a:off x="6513250"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4" y="625"/>
                    <a:pt x="625" y="486"/>
                    <a:pt x="625" y="313"/>
                  </a:cubicBezTo>
                  <a:cubicBezTo>
                    <a:pt x="625" y="142"/>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p2"/>
            <p:cNvSpPr/>
            <p:nvPr/>
          </p:nvSpPr>
          <p:spPr>
            <a:xfrm>
              <a:off x="5953325" y="4171600"/>
              <a:ext cx="15650" cy="15625"/>
            </a:xfrm>
            <a:custGeom>
              <a:avLst/>
              <a:gdLst/>
              <a:ahLst/>
              <a:cxnLst/>
              <a:rect l="l" t="t" r="r" b="b"/>
              <a:pathLst>
                <a:path w="626" h="625" extrusionOk="0">
                  <a:moveTo>
                    <a:pt x="313" y="0"/>
                  </a:moveTo>
                  <a:cubicBezTo>
                    <a:pt x="141" y="0"/>
                    <a:pt x="0" y="140"/>
                    <a:pt x="0" y="312"/>
                  </a:cubicBezTo>
                  <a:cubicBezTo>
                    <a:pt x="0" y="485"/>
                    <a:pt x="141"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p2"/>
            <p:cNvSpPr/>
            <p:nvPr/>
          </p:nvSpPr>
          <p:spPr>
            <a:xfrm>
              <a:off x="5976675"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p2"/>
            <p:cNvSpPr/>
            <p:nvPr/>
          </p:nvSpPr>
          <p:spPr>
            <a:xfrm>
              <a:off x="5999975" y="4171600"/>
              <a:ext cx="15650" cy="15625"/>
            </a:xfrm>
            <a:custGeom>
              <a:avLst/>
              <a:gdLst/>
              <a:ahLst/>
              <a:cxnLst/>
              <a:rect l="l" t="t" r="r" b="b"/>
              <a:pathLst>
                <a:path w="626" h="625" extrusionOk="0">
                  <a:moveTo>
                    <a:pt x="313" y="0"/>
                  </a:moveTo>
                  <a:cubicBezTo>
                    <a:pt x="141" y="0"/>
                    <a:pt x="1" y="140"/>
                    <a:pt x="1" y="312"/>
                  </a:cubicBezTo>
                  <a:cubicBezTo>
                    <a:pt x="1" y="485"/>
                    <a:pt x="141"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 name="Google Shape;455;p2"/>
            <p:cNvSpPr/>
            <p:nvPr/>
          </p:nvSpPr>
          <p:spPr>
            <a:xfrm>
              <a:off x="6023325"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 name="Google Shape;456;p2"/>
            <p:cNvSpPr/>
            <p:nvPr/>
          </p:nvSpPr>
          <p:spPr>
            <a:xfrm>
              <a:off x="6046675" y="4171600"/>
              <a:ext cx="15625" cy="15625"/>
            </a:xfrm>
            <a:custGeom>
              <a:avLst/>
              <a:gdLst/>
              <a:ahLst/>
              <a:cxnLst/>
              <a:rect l="l" t="t" r="r" b="b"/>
              <a:pathLst>
                <a:path w="625" h="625" extrusionOk="0">
                  <a:moveTo>
                    <a:pt x="312" y="0"/>
                  </a:moveTo>
                  <a:cubicBezTo>
                    <a:pt x="139" y="0"/>
                    <a:pt x="0" y="140"/>
                    <a:pt x="0" y="312"/>
                  </a:cubicBezTo>
                  <a:cubicBezTo>
                    <a:pt x="0" y="485"/>
                    <a:pt x="139"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 name="Google Shape;457;p2"/>
            <p:cNvSpPr/>
            <p:nvPr/>
          </p:nvSpPr>
          <p:spPr>
            <a:xfrm>
              <a:off x="6067350" y="4171600"/>
              <a:ext cx="18250" cy="15675"/>
            </a:xfrm>
            <a:custGeom>
              <a:avLst/>
              <a:gdLst/>
              <a:ahLst/>
              <a:cxnLst/>
              <a:rect l="l" t="t" r="r" b="b"/>
              <a:pathLst>
                <a:path w="730" h="627" extrusionOk="0">
                  <a:moveTo>
                    <a:pt x="418" y="0"/>
                  </a:moveTo>
                  <a:cubicBezTo>
                    <a:pt x="140" y="0"/>
                    <a:pt x="1" y="337"/>
                    <a:pt x="198" y="534"/>
                  </a:cubicBezTo>
                  <a:cubicBezTo>
                    <a:pt x="261" y="598"/>
                    <a:pt x="339" y="626"/>
                    <a:pt x="416" y="626"/>
                  </a:cubicBezTo>
                  <a:cubicBezTo>
                    <a:pt x="576" y="626"/>
                    <a:pt x="730" y="501"/>
                    <a:pt x="730" y="312"/>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 name="Google Shape;458;p2"/>
            <p:cNvSpPr/>
            <p:nvPr/>
          </p:nvSpPr>
          <p:spPr>
            <a:xfrm>
              <a:off x="6093325"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p2"/>
            <p:cNvSpPr/>
            <p:nvPr/>
          </p:nvSpPr>
          <p:spPr>
            <a:xfrm>
              <a:off x="61166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 name="Google Shape;460;p2"/>
            <p:cNvSpPr/>
            <p:nvPr/>
          </p:nvSpPr>
          <p:spPr>
            <a:xfrm>
              <a:off x="6139975"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p2"/>
            <p:cNvSpPr/>
            <p:nvPr/>
          </p:nvSpPr>
          <p:spPr>
            <a:xfrm>
              <a:off x="6160650" y="4171600"/>
              <a:ext cx="18300" cy="15675"/>
            </a:xfrm>
            <a:custGeom>
              <a:avLst/>
              <a:gdLst/>
              <a:ahLst/>
              <a:cxnLst/>
              <a:rect l="l" t="t" r="r" b="b"/>
              <a:pathLst>
                <a:path w="732" h="627" extrusionOk="0">
                  <a:moveTo>
                    <a:pt x="419" y="0"/>
                  </a:moveTo>
                  <a:cubicBezTo>
                    <a:pt x="140" y="0"/>
                    <a:pt x="1" y="337"/>
                    <a:pt x="198" y="534"/>
                  </a:cubicBezTo>
                  <a:cubicBezTo>
                    <a:pt x="262" y="598"/>
                    <a:pt x="340" y="626"/>
                    <a:pt x="417" y="626"/>
                  </a:cubicBezTo>
                  <a:cubicBezTo>
                    <a:pt x="577" y="626"/>
                    <a:pt x="731" y="501"/>
                    <a:pt x="731" y="312"/>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p2"/>
            <p:cNvSpPr/>
            <p:nvPr/>
          </p:nvSpPr>
          <p:spPr>
            <a:xfrm>
              <a:off x="6186625"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2"/>
            <p:cNvSpPr/>
            <p:nvPr/>
          </p:nvSpPr>
          <p:spPr>
            <a:xfrm>
              <a:off x="62099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 name="Google Shape;464;p2"/>
            <p:cNvSpPr/>
            <p:nvPr/>
          </p:nvSpPr>
          <p:spPr>
            <a:xfrm>
              <a:off x="6233275" y="4171600"/>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p2"/>
            <p:cNvSpPr/>
            <p:nvPr/>
          </p:nvSpPr>
          <p:spPr>
            <a:xfrm>
              <a:off x="625660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 name="Google Shape;466;p2"/>
            <p:cNvSpPr/>
            <p:nvPr/>
          </p:nvSpPr>
          <p:spPr>
            <a:xfrm>
              <a:off x="62799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p2"/>
            <p:cNvSpPr/>
            <p:nvPr/>
          </p:nvSpPr>
          <p:spPr>
            <a:xfrm>
              <a:off x="63032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 name="Google Shape;468;p2"/>
            <p:cNvSpPr/>
            <p:nvPr/>
          </p:nvSpPr>
          <p:spPr>
            <a:xfrm>
              <a:off x="6323950" y="4171600"/>
              <a:ext cx="18300" cy="15675"/>
            </a:xfrm>
            <a:custGeom>
              <a:avLst/>
              <a:gdLst/>
              <a:ahLst/>
              <a:cxnLst/>
              <a:rect l="l" t="t" r="r" b="b"/>
              <a:pathLst>
                <a:path w="732" h="627" extrusionOk="0">
                  <a:moveTo>
                    <a:pt x="419" y="0"/>
                  </a:moveTo>
                  <a:cubicBezTo>
                    <a:pt x="140" y="0"/>
                    <a:pt x="1" y="337"/>
                    <a:pt x="198" y="534"/>
                  </a:cubicBezTo>
                  <a:cubicBezTo>
                    <a:pt x="261" y="598"/>
                    <a:pt x="340" y="626"/>
                    <a:pt x="416" y="626"/>
                  </a:cubicBezTo>
                  <a:cubicBezTo>
                    <a:pt x="577" y="626"/>
                    <a:pt x="731" y="501"/>
                    <a:pt x="731" y="312"/>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p2"/>
            <p:cNvSpPr/>
            <p:nvPr/>
          </p:nvSpPr>
          <p:spPr>
            <a:xfrm>
              <a:off x="6349900" y="4171600"/>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p2"/>
            <p:cNvSpPr/>
            <p:nvPr/>
          </p:nvSpPr>
          <p:spPr>
            <a:xfrm>
              <a:off x="637325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2"/>
            <p:cNvSpPr/>
            <p:nvPr/>
          </p:nvSpPr>
          <p:spPr>
            <a:xfrm>
              <a:off x="6396600"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2"/>
            <p:cNvSpPr/>
            <p:nvPr/>
          </p:nvSpPr>
          <p:spPr>
            <a:xfrm>
              <a:off x="6419900" y="41716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2"/>
            <p:cNvSpPr/>
            <p:nvPr/>
          </p:nvSpPr>
          <p:spPr>
            <a:xfrm>
              <a:off x="6443250"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4" name="Google Shape;474;p2"/>
            <p:cNvSpPr/>
            <p:nvPr/>
          </p:nvSpPr>
          <p:spPr>
            <a:xfrm>
              <a:off x="6466550" y="4171600"/>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p2"/>
            <p:cNvSpPr/>
            <p:nvPr/>
          </p:nvSpPr>
          <p:spPr>
            <a:xfrm>
              <a:off x="6487275" y="4171600"/>
              <a:ext cx="18250" cy="15675"/>
            </a:xfrm>
            <a:custGeom>
              <a:avLst/>
              <a:gdLst/>
              <a:ahLst/>
              <a:cxnLst/>
              <a:rect l="l" t="t" r="r" b="b"/>
              <a:pathLst>
                <a:path w="730" h="627" extrusionOk="0">
                  <a:moveTo>
                    <a:pt x="418" y="0"/>
                  </a:moveTo>
                  <a:cubicBezTo>
                    <a:pt x="139" y="0"/>
                    <a:pt x="1" y="337"/>
                    <a:pt x="196" y="534"/>
                  </a:cubicBezTo>
                  <a:cubicBezTo>
                    <a:pt x="260" y="598"/>
                    <a:pt x="338" y="626"/>
                    <a:pt x="415" y="626"/>
                  </a:cubicBezTo>
                  <a:cubicBezTo>
                    <a:pt x="576" y="626"/>
                    <a:pt x="730" y="501"/>
                    <a:pt x="730" y="312"/>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6" name="Google Shape;476;p2"/>
            <p:cNvSpPr/>
            <p:nvPr/>
          </p:nvSpPr>
          <p:spPr>
            <a:xfrm>
              <a:off x="6513250"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4" y="625"/>
                    <a:pt x="625" y="485"/>
                    <a:pt x="625" y="312"/>
                  </a:cubicBezTo>
                  <a:cubicBezTo>
                    <a:pt x="625" y="140"/>
                    <a:pt x="484"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 name="Google Shape;477;p2"/>
            <p:cNvSpPr/>
            <p:nvPr/>
          </p:nvSpPr>
          <p:spPr>
            <a:xfrm>
              <a:off x="5953325" y="4151575"/>
              <a:ext cx="15650" cy="15650"/>
            </a:xfrm>
            <a:custGeom>
              <a:avLst/>
              <a:gdLst/>
              <a:ahLst/>
              <a:cxnLst/>
              <a:rect l="l" t="t" r="r" b="b"/>
              <a:pathLst>
                <a:path w="626" h="626" extrusionOk="0">
                  <a:moveTo>
                    <a:pt x="313" y="1"/>
                  </a:moveTo>
                  <a:cubicBezTo>
                    <a:pt x="141" y="1"/>
                    <a:pt x="0" y="140"/>
                    <a:pt x="0" y="313"/>
                  </a:cubicBezTo>
                  <a:cubicBezTo>
                    <a:pt x="0" y="486"/>
                    <a:pt x="141"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 name="Google Shape;478;p2"/>
            <p:cNvSpPr/>
            <p:nvPr/>
          </p:nvSpPr>
          <p:spPr>
            <a:xfrm>
              <a:off x="5976675"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 name="Google Shape;479;p2"/>
            <p:cNvSpPr/>
            <p:nvPr/>
          </p:nvSpPr>
          <p:spPr>
            <a:xfrm>
              <a:off x="5930025"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p2"/>
            <p:cNvSpPr/>
            <p:nvPr/>
          </p:nvSpPr>
          <p:spPr>
            <a:xfrm>
              <a:off x="5999975" y="4151575"/>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1" name="Google Shape;481;p2"/>
            <p:cNvSpPr/>
            <p:nvPr/>
          </p:nvSpPr>
          <p:spPr>
            <a:xfrm>
              <a:off x="6023325"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p2"/>
            <p:cNvSpPr/>
            <p:nvPr/>
          </p:nvSpPr>
          <p:spPr>
            <a:xfrm>
              <a:off x="6046675" y="4151575"/>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3" name="Google Shape;483;p2"/>
            <p:cNvSpPr/>
            <p:nvPr/>
          </p:nvSpPr>
          <p:spPr>
            <a:xfrm>
              <a:off x="6067350" y="4151575"/>
              <a:ext cx="18250" cy="15675"/>
            </a:xfrm>
            <a:custGeom>
              <a:avLst/>
              <a:gdLst/>
              <a:ahLst/>
              <a:cxnLst/>
              <a:rect l="l" t="t" r="r" b="b"/>
              <a:pathLst>
                <a:path w="730" h="627" extrusionOk="0">
                  <a:moveTo>
                    <a:pt x="418" y="1"/>
                  </a:moveTo>
                  <a:cubicBezTo>
                    <a:pt x="140" y="1"/>
                    <a:pt x="1" y="337"/>
                    <a:pt x="198" y="534"/>
                  </a:cubicBezTo>
                  <a:cubicBezTo>
                    <a:pt x="261" y="598"/>
                    <a:pt x="339" y="627"/>
                    <a:pt x="416" y="627"/>
                  </a:cubicBezTo>
                  <a:cubicBezTo>
                    <a:pt x="576" y="627"/>
                    <a:pt x="730" y="502"/>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p2"/>
            <p:cNvSpPr/>
            <p:nvPr/>
          </p:nvSpPr>
          <p:spPr>
            <a:xfrm>
              <a:off x="6093325"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5" name="Google Shape;485;p2"/>
            <p:cNvSpPr/>
            <p:nvPr/>
          </p:nvSpPr>
          <p:spPr>
            <a:xfrm>
              <a:off x="61166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 name="Google Shape;486;p2"/>
            <p:cNvSpPr/>
            <p:nvPr/>
          </p:nvSpPr>
          <p:spPr>
            <a:xfrm>
              <a:off x="6139975"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7" name="Google Shape;487;p2"/>
            <p:cNvSpPr/>
            <p:nvPr/>
          </p:nvSpPr>
          <p:spPr>
            <a:xfrm>
              <a:off x="6160650" y="4151575"/>
              <a:ext cx="18300" cy="15675"/>
            </a:xfrm>
            <a:custGeom>
              <a:avLst/>
              <a:gdLst/>
              <a:ahLst/>
              <a:cxnLst/>
              <a:rect l="l" t="t" r="r" b="b"/>
              <a:pathLst>
                <a:path w="732" h="627" extrusionOk="0">
                  <a:moveTo>
                    <a:pt x="419" y="1"/>
                  </a:moveTo>
                  <a:cubicBezTo>
                    <a:pt x="140" y="1"/>
                    <a:pt x="1" y="337"/>
                    <a:pt x="198" y="534"/>
                  </a:cubicBezTo>
                  <a:cubicBezTo>
                    <a:pt x="262" y="598"/>
                    <a:pt x="340" y="627"/>
                    <a:pt x="417" y="627"/>
                  </a:cubicBezTo>
                  <a:cubicBezTo>
                    <a:pt x="577" y="627"/>
                    <a:pt x="731" y="502"/>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 name="Google Shape;488;p2"/>
            <p:cNvSpPr/>
            <p:nvPr/>
          </p:nvSpPr>
          <p:spPr>
            <a:xfrm>
              <a:off x="6186625"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9" name="Google Shape;489;p2"/>
            <p:cNvSpPr/>
            <p:nvPr/>
          </p:nvSpPr>
          <p:spPr>
            <a:xfrm>
              <a:off x="62099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 name="Google Shape;490;p2"/>
            <p:cNvSpPr/>
            <p:nvPr/>
          </p:nvSpPr>
          <p:spPr>
            <a:xfrm>
              <a:off x="6233275" y="415157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1" name="Google Shape;491;p2"/>
            <p:cNvSpPr/>
            <p:nvPr/>
          </p:nvSpPr>
          <p:spPr>
            <a:xfrm>
              <a:off x="625660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2" name="Google Shape;492;p2"/>
            <p:cNvSpPr/>
            <p:nvPr/>
          </p:nvSpPr>
          <p:spPr>
            <a:xfrm>
              <a:off x="62799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 name="Google Shape;493;p2"/>
            <p:cNvSpPr/>
            <p:nvPr/>
          </p:nvSpPr>
          <p:spPr>
            <a:xfrm>
              <a:off x="63032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 name="Google Shape;494;p2"/>
            <p:cNvSpPr/>
            <p:nvPr/>
          </p:nvSpPr>
          <p:spPr>
            <a:xfrm>
              <a:off x="6323950" y="4151575"/>
              <a:ext cx="18300" cy="15675"/>
            </a:xfrm>
            <a:custGeom>
              <a:avLst/>
              <a:gdLst/>
              <a:ahLst/>
              <a:cxnLst/>
              <a:rect l="l" t="t" r="r" b="b"/>
              <a:pathLst>
                <a:path w="732" h="627" extrusionOk="0">
                  <a:moveTo>
                    <a:pt x="419" y="1"/>
                  </a:moveTo>
                  <a:cubicBezTo>
                    <a:pt x="140" y="1"/>
                    <a:pt x="1" y="337"/>
                    <a:pt x="198" y="534"/>
                  </a:cubicBezTo>
                  <a:cubicBezTo>
                    <a:pt x="261" y="598"/>
                    <a:pt x="340" y="627"/>
                    <a:pt x="416" y="627"/>
                  </a:cubicBezTo>
                  <a:cubicBezTo>
                    <a:pt x="577" y="627"/>
                    <a:pt x="731" y="502"/>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5" name="Google Shape;495;p2"/>
            <p:cNvSpPr/>
            <p:nvPr/>
          </p:nvSpPr>
          <p:spPr>
            <a:xfrm>
              <a:off x="6349900" y="41515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p2"/>
            <p:cNvSpPr/>
            <p:nvPr/>
          </p:nvSpPr>
          <p:spPr>
            <a:xfrm>
              <a:off x="637325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7" name="Google Shape;497;p2"/>
            <p:cNvSpPr/>
            <p:nvPr/>
          </p:nvSpPr>
          <p:spPr>
            <a:xfrm>
              <a:off x="6396600"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8" name="Google Shape;498;p2"/>
            <p:cNvSpPr/>
            <p:nvPr/>
          </p:nvSpPr>
          <p:spPr>
            <a:xfrm>
              <a:off x="6419900" y="41515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9" name="Google Shape;499;p2"/>
            <p:cNvSpPr/>
            <p:nvPr/>
          </p:nvSpPr>
          <p:spPr>
            <a:xfrm>
              <a:off x="6443250"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0" name="Google Shape;500;p2"/>
            <p:cNvSpPr/>
            <p:nvPr/>
          </p:nvSpPr>
          <p:spPr>
            <a:xfrm>
              <a:off x="6466550" y="41515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1" name="Google Shape;501;p2"/>
            <p:cNvSpPr/>
            <p:nvPr/>
          </p:nvSpPr>
          <p:spPr>
            <a:xfrm>
              <a:off x="6487275" y="4151575"/>
              <a:ext cx="18250" cy="15675"/>
            </a:xfrm>
            <a:custGeom>
              <a:avLst/>
              <a:gdLst/>
              <a:ahLst/>
              <a:cxnLst/>
              <a:rect l="l" t="t" r="r" b="b"/>
              <a:pathLst>
                <a:path w="730" h="627" extrusionOk="0">
                  <a:moveTo>
                    <a:pt x="418" y="1"/>
                  </a:moveTo>
                  <a:cubicBezTo>
                    <a:pt x="139" y="1"/>
                    <a:pt x="1" y="337"/>
                    <a:pt x="196" y="534"/>
                  </a:cubicBezTo>
                  <a:cubicBezTo>
                    <a:pt x="260" y="598"/>
                    <a:pt x="338" y="627"/>
                    <a:pt x="415" y="627"/>
                  </a:cubicBezTo>
                  <a:cubicBezTo>
                    <a:pt x="576" y="627"/>
                    <a:pt x="730" y="502"/>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2" name="Google Shape;502;p2"/>
            <p:cNvSpPr/>
            <p:nvPr/>
          </p:nvSpPr>
          <p:spPr>
            <a:xfrm>
              <a:off x="6513250"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3" name="Google Shape;503;p2"/>
            <p:cNvSpPr/>
            <p:nvPr/>
          </p:nvSpPr>
          <p:spPr>
            <a:xfrm>
              <a:off x="5930025"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 name="Google Shape;504;p2"/>
            <p:cNvSpPr/>
            <p:nvPr/>
          </p:nvSpPr>
          <p:spPr>
            <a:xfrm>
              <a:off x="5953325" y="4131575"/>
              <a:ext cx="15650" cy="15625"/>
            </a:xfrm>
            <a:custGeom>
              <a:avLst/>
              <a:gdLst/>
              <a:ahLst/>
              <a:cxnLst/>
              <a:rect l="l" t="t" r="r" b="b"/>
              <a:pathLst>
                <a:path w="626" h="625" extrusionOk="0">
                  <a:moveTo>
                    <a:pt x="313" y="0"/>
                  </a:moveTo>
                  <a:cubicBezTo>
                    <a:pt x="141" y="0"/>
                    <a:pt x="0" y="140"/>
                    <a:pt x="0" y="313"/>
                  </a:cubicBezTo>
                  <a:cubicBezTo>
                    <a:pt x="0" y="486"/>
                    <a:pt x="141"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 name="Google Shape;505;p2"/>
            <p:cNvSpPr/>
            <p:nvPr/>
          </p:nvSpPr>
          <p:spPr>
            <a:xfrm>
              <a:off x="5976675"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 name="Google Shape;506;p2"/>
            <p:cNvSpPr/>
            <p:nvPr/>
          </p:nvSpPr>
          <p:spPr>
            <a:xfrm>
              <a:off x="5999975" y="4131575"/>
              <a:ext cx="15650" cy="15625"/>
            </a:xfrm>
            <a:custGeom>
              <a:avLst/>
              <a:gdLst/>
              <a:ahLst/>
              <a:cxnLst/>
              <a:rect l="l" t="t" r="r" b="b"/>
              <a:pathLst>
                <a:path w="626" h="625" extrusionOk="0">
                  <a:moveTo>
                    <a:pt x="313" y="0"/>
                  </a:moveTo>
                  <a:cubicBezTo>
                    <a:pt x="141" y="0"/>
                    <a:pt x="1" y="140"/>
                    <a:pt x="1" y="313"/>
                  </a:cubicBezTo>
                  <a:cubicBezTo>
                    <a:pt x="1" y="486"/>
                    <a:pt x="141"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2"/>
            <p:cNvSpPr/>
            <p:nvPr/>
          </p:nvSpPr>
          <p:spPr>
            <a:xfrm>
              <a:off x="6023325"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2"/>
            <p:cNvSpPr/>
            <p:nvPr/>
          </p:nvSpPr>
          <p:spPr>
            <a:xfrm>
              <a:off x="6046675" y="4131575"/>
              <a:ext cx="15625" cy="15625"/>
            </a:xfrm>
            <a:custGeom>
              <a:avLst/>
              <a:gdLst/>
              <a:ahLst/>
              <a:cxnLst/>
              <a:rect l="l" t="t" r="r" b="b"/>
              <a:pathLst>
                <a:path w="625" h="625" extrusionOk="0">
                  <a:moveTo>
                    <a:pt x="312" y="0"/>
                  </a:moveTo>
                  <a:cubicBezTo>
                    <a:pt x="139" y="0"/>
                    <a:pt x="0" y="140"/>
                    <a:pt x="0" y="313"/>
                  </a:cubicBezTo>
                  <a:cubicBezTo>
                    <a:pt x="0" y="486"/>
                    <a:pt x="139"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2"/>
            <p:cNvSpPr/>
            <p:nvPr/>
          </p:nvSpPr>
          <p:spPr>
            <a:xfrm>
              <a:off x="6067350" y="4131575"/>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3"/>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p2"/>
            <p:cNvSpPr/>
            <p:nvPr/>
          </p:nvSpPr>
          <p:spPr>
            <a:xfrm>
              <a:off x="6093325"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p2"/>
            <p:cNvSpPr/>
            <p:nvPr/>
          </p:nvSpPr>
          <p:spPr>
            <a:xfrm>
              <a:off x="61166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4" y="625"/>
                    <a:pt x="625" y="486"/>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2" name="Google Shape;512;p2"/>
            <p:cNvSpPr/>
            <p:nvPr/>
          </p:nvSpPr>
          <p:spPr>
            <a:xfrm>
              <a:off x="6139975"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p2"/>
            <p:cNvSpPr/>
            <p:nvPr/>
          </p:nvSpPr>
          <p:spPr>
            <a:xfrm>
              <a:off x="6160650" y="4131575"/>
              <a:ext cx="18300" cy="15650"/>
            </a:xfrm>
            <a:custGeom>
              <a:avLst/>
              <a:gdLst/>
              <a:ahLst/>
              <a:cxnLst/>
              <a:rect l="l" t="t" r="r" b="b"/>
              <a:pathLst>
                <a:path w="732" h="626" extrusionOk="0">
                  <a:moveTo>
                    <a:pt x="419" y="0"/>
                  </a:moveTo>
                  <a:cubicBezTo>
                    <a:pt x="140" y="0"/>
                    <a:pt x="1" y="337"/>
                    <a:pt x="198" y="534"/>
                  </a:cubicBezTo>
                  <a:cubicBezTo>
                    <a:pt x="261" y="597"/>
                    <a:pt x="340" y="626"/>
                    <a:pt x="417" y="626"/>
                  </a:cubicBezTo>
                  <a:cubicBezTo>
                    <a:pt x="577" y="626"/>
                    <a:pt x="731" y="501"/>
                    <a:pt x="731" y="313"/>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p2"/>
            <p:cNvSpPr/>
            <p:nvPr/>
          </p:nvSpPr>
          <p:spPr>
            <a:xfrm>
              <a:off x="6186625"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p2"/>
            <p:cNvSpPr/>
            <p:nvPr/>
          </p:nvSpPr>
          <p:spPr>
            <a:xfrm>
              <a:off x="62099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6" name="Google Shape;516;p2"/>
            <p:cNvSpPr/>
            <p:nvPr/>
          </p:nvSpPr>
          <p:spPr>
            <a:xfrm>
              <a:off x="6233275" y="4131575"/>
              <a:ext cx="15625" cy="15625"/>
            </a:xfrm>
            <a:custGeom>
              <a:avLst/>
              <a:gdLst/>
              <a:ahLst/>
              <a:cxnLst/>
              <a:rect l="l" t="t" r="r" b="b"/>
              <a:pathLst>
                <a:path w="625" h="625" extrusionOk="0">
                  <a:moveTo>
                    <a:pt x="312" y="0"/>
                  </a:moveTo>
                  <a:cubicBezTo>
                    <a:pt x="141" y="0"/>
                    <a:pt x="0" y="140"/>
                    <a:pt x="0" y="313"/>
                  </a:cubicBezTo>
                  <a:cubicBezTo>
                    <a:pt x="0" y="486"/>
                    <a:pt x="141"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7" name="Google Shape;517;p2"/>
            <p:cNvSpPr/>
            <p:nvPr/>
          </p:nvSpPr>
          <p:spPr>
            <a:xfrm>
              <a:off x="625660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2"/>
            <p:cNvSpPr/>
            <p:nvPr/>
          </p:nvSpPr>
          <p:spPr>
            <a:xfrm>
              <a:off x="62799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4" y="625"/>
                    <a:pt x="625" y="486"/>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9" name="Google Shape;519;p2"/>
            <p:cNvSpPr/>
            <p:nvPr/>
          </p:nvSpPr>
          <p:spPr>
            <a:xfrm>
              <a:off x="63032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0" name="Google Shape;520;p2"/>
            <p:cNvSpPr/>
            <p:nvPr/>
          </p:nvSpPr>
          <p:spPr>
            <a:xfrm>
              <a:off x="6323950" y="4131575"/>
              <a:ext cx="18300" cy="15650"/>
            </a:xfrm>
            <a:custGeom>
              <a:avLst/>
              <a:gdLst/>
              <a:ahLst/>
              <a:cxnLst/>
              <a:rect l="l" t="t" r="r" b="b"/>
              <a:pathLst>
                <a:path w="732" h="626" extrusionOk="0">
                  <a:moveTo>
                    <a:pt x="419" y="0"/>
                  </a:moveTo>
                  <a:cubicBezTo>
                    <a:pt x="140" y="0"/>
                    <a:pt x="1" y="337"/>
                    <a:pt x="198" y="534"/>
                  </a:cubicBezTo>
                  <a:cubicBezTo>
                    <a:pt x="261" y="597"/>
                    <a:pt x="340" y="626"/>
                    <a:pt x="416" y="626"/>
                  </a:cubicBezTo>
                  <a:cubicBezTo>
                    <a:pt x="577" y="626"/>
                    <a:pt x="731" y="501"/>
                    <a:pt x="731" y="313"/>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1" name="Google Shape;521;p2"/>
            <p:cNvSpPr/>
            <p:nvPr/>
          </p:nvSpPr>
          <p:spPr>
            <a:xfrm>
              <a:off x="6349900" y="4131575"/>
              <a:ext cx="15650" cy="15625"/>
            </a:xfrm>
            <a:custGeom>
              <a:avLst/>
              <a:gdLst/>
              <a:ahLst/>
              <a:cxnLst/>
              <a:rect l="l" t="t" r="r" b="b"/>
              <a:pathLst>
                <a:path w="626" h="625" extrusionOk="0">
                  <a:moveTo>
                    <a:pt x="313" y="0"/>
                  </a:moveTo>
                  <a:cubicBezTo>
                    <a:pt x="142" y="0"/>
                    <a:pt x="1" y="140"/>
                    <a:pt x="1" y="313"/>
                  </a:cubicBezTo>
                  <a:cubicBezTo>
                    <a:pt x="1" y="486"/>
                    <a:pt x="142"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2" name="Google Shape;522;p2"/>
            <p:cNvSpPr/>
            <p:nvPr/>
          </p:nvSpPr>
          <p:spPr>
            <a:xfrm>
              <a:off x="637325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p2"/>
            <p:cNvSpPr/>
            <p:nvPr/>
          </p:nvSpPr>
          <p:spPr>
            <a:xfrm>
              <a:off x="6396600"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4" y="625"/>
                    <a:pt x="625" y="486"/>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p2"/>
            <p:cNvSpPr/>
            <p:nvPr/>
          </p:nvSpPr>
          <p:spPr>
            <a:xfrm>
              <a:off x="6419900" y="4131575"/>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5" name="Google Shape;525;p2"/>
            <p:cNvSpPr/>
            <p:nvPr/>
          </p:nvSpPr>
          <p:spPr>
            <a:xfrm>
              <a:off x="6443250"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6" name="Google Shape;526;p2"/>
            <p:cNvSpPr/>
            <p:nvPr/>
          </p:nvSpPr>
          <p:spPr>
            <a:xfrm>
              <a:off x="6466550" y="4131575"/>
              <a:ext cx="15650" cy="15625"/>
            </a:xfrm>
            <a:custGeom>
              <a:avLst/>
              <a:gdLst/>
              <a:ahLst/>
              <a:cxnLst/>
              <a:rect l="l" t="t" r="r" b="b"/>
              <a:pathLst>
                <a:path w="626" h="625" extrusionOk="0">
                  <a:moveTo>
                    <a:pt x="313" y="0"/>
                  </a:moveTo>
                  <a:cubicBezTo>
                    <a:pt x="142" y="0"/>
                    <a:pt x="1" y="140"/>
                    <a:pt x="1" y="313"/>
                  </a:cubicBezTo>
                  <a:cubicBezTo>
                    <a:pt x="1" y="486"/>
                    <a:pt x="142"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p2"/>
            <p:cNvSpPr/>
            <p:nvPr/>
          </p:nvSpPr>
          <p:spPr>
            <a:xfrm>
              <a:off x="6487275" y="4131575"/>
              <a:ext cx="18250" cy="15650"/>
            </a:xfrm>
            <a:custGeom>
              <a:avLst/>
              <a:gdLst/>
              <a:ahLst/>
              <a:cxnLst/>
              <a:rect l="l" t="t" r="r" b="b"/>
              <a:pathLst>
                <a:path w="730" h="626" extrusionOk="0">
                  <a:moveTo>
                    <a:pt x="418" y="0"/>
                  </a:moveTo>
                  <a:cubicBezTo>
                    <a:pt x="139" y="0"/>
                    <a:pt x="1" y="337"/>
                    <a:pt x="196" y="534"/>
                  </a:cubicBezTo>
                  <a:cubicBezTo>
                    <a:pt x="260" y="597"/>
                    <a:pt x="338" y="626"/>
                    <a:pt x="415" y="626"/>
                  </a:cubicBezTo>
                  <a:cubicBezTo>
                    <a:pt x="576" y="626"/>
                    <a:pt x="730" y="501"/>
                    <a:pt x="730" y="313"/>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8" name="Google Shape;528;p2"/>
            <p:cNvSpPr/>
            <p:nvPr/>
          </p:nvSpPr>
          <p:spPr>
            <a:xfrm>
              <a:off x="6513250"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4" y="625"/>
                    <a:pt x="625" y="486"/>
                    <a:pt x="625" y="313"/>
                  </a:cubicBezTo>
                  <a:cubicBezTo>
                    <a:pt x="625" y="140"/>
                    <a:pt x="484"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9" name="Google Shape;529;p2"/>
            <p:cNvSpPr/>
            <p:nvPr/>
          </p:nvSpPr>
          <p:spPr>
            <a:xfrm>
              <a:off x="5930025"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0" name="Google Shape;530;p2"/>
            <p:cNvSpPr/>
            <p:nvPr/>
          </p:nvSpPr>
          <p:spPr>
            <a:xfrm>
              <a:off x="5953325" y="4111575"/>
              <a:ext cx="15650" cy="15625"/>
            </a:xfrm>
            <a:custGeom>
              <a:avLst/>
              <a:gdLst/>
              <a:ahLst/>
              <a:cxnLst/>
              <a:rect l="l" t="t" r="r" b="b"/>
              <a:pathLst>
                <a:path w="626" h="625" extrusionOk="0">
                  <a:moveTo>
                    <a:pt x="313" y="0"/>
                  </a:moveTo>
                  <a:cubicBezTo>
                    <a:pt x="141" y="0"/>
                    <a:pt x="0" y="140"/>
                    <a:pt x="0" y="312"/>
                  </a:cubicBezTo>
                  <a:cubicBezTo>
                    <a:pt x="0" y="485"/>
                    <a:pt x="141"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2"/>
            <p:cNvSpPr/>
            <p:nvPr/>
          </p:nvSpPr>
          <p:spPr>
            <a:xfrm>
              <a:off x="5976675"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p2"/>
            <p:cNvSpPr/>
            <p:nvPr/>
          </p:nvSpPr>
          <p:spPr>
            <a:xfrm>
              <a:off x="5999975" y="4111575"/>
              <a:ext cx="15650" cy="15625"/>
            </a:xfrm>
            <a:custGeom>
              <a:avLst/>
              <a:gdLst/>
              <a:ahLst/>
              <a:cxnLst/>
              <a:rect l="l" t="t" r="r" b="b"/>
              <a:pathLst>
                <a:path w="626" h="625" extrusionOk="0">
                  <a:moveTo>
                    <a:pt x="313" y="0"/>
                  </a:moveTo>
                  <a:cubicBezTo>
                    <a:pt x="141" y="0"/>
                    <a:pt x="1" y="140"/>
                    <a:pt x="1" y="312"/>
                  </a:cubicBezTo>
                  <a:cubicBezTo>
                    <a:pt x="1" y="485"/>
                    <a:pt x="141"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3" name="Google Shape;533;p2"/>
            <p:cNvSpPr/>
            <p:nvPr/>
          </p:nvSpPr>
          <p:spPr>
            <a:xfrm>
              <a:off x="6023325"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2"/>
            <p:cNvSpPr/>
            <p:nvPr/>
          </p:nvSpPr>
          <p:spPr>
            <a:xfrm>
              <a:off x="6046675" y="4111575"/>
              <a:ext cx="15625" cy="15625"/>
            </a:xfrm>
            <a:custGeom>
              <a:avLst/>
              <a:gdLst/>
              <a:ahLst/>
              <a:cxnLst/>
              <a:rect l="l" t="t" r="r" b="b"/>
              <a:pathLst>
                <a:path w="625" h="625" extrusionOk="0">
                  <a:moveTo>
                    <a:pt x="312" y="0"/>
                  </a:moveTo>
                  <a:cubicBezTo>
                    <a:pt x="139" y="0"/>
                    <a:pt x="0" y="140"/>
                    <a:pt x="0" y="312"/>
                  </a:cubicBezTo>
                  <a:cubicBezTo>
                    <a:pt x="0" y="485"/>
                    <a:pt x="139"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p2"/>
            <p:cNvSpPr/>
            <p:nvPr/>
          </p:nvSpPr>
          <p:spPr>
            <a:xfrm>
              <a:off x="6067350" y="4111575"/>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2"/>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6" name="Google Shape;536;p2"/>
            <p:cNvSpPr/>
            <p:nvPr/>
          </p:nvSpPr>
          <p:spPr>
            <a:xfrm>
              <a:off x="6093325"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p2"/>
            <p:cNvSpPr/>
            <p:nvPr/>
          </p:nvSpPr>
          <p:spPr>
            <a:xfrm>
              <a:off x="61166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2"/>
            <p:cNvSpPr/>
            <p:nvPr/>
          </p:nvSpPr>
          <p:spPr>
            <a:xfrm>
              <a:off x="6139975"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p2"/>
            <p:cNvSpPr/>
            <p:nvPr/>
          </p:nvSpPr>
          <p:spPr>
            <a:xfrm>
              <a:off x="6160650" y="4111575"/>
              <a:ext cx="18300" cy="15650"/>
            </a:xfrm>
            <a:custGeom>
              <a:avLst/>
              <a:gdLst/>
              <a:ahLst/>
              <a:cxnLst/>
              <a:rect l="l" t="t" r="r" b="b"/>
              <a:pathLst>
                <a:path w="732" h="626" extrusionOk="0">
                  <a:moveTo>
                    <a:pt x="419" y="0"/>
                  </a:moveTo>
                  <a:cubicBezTo>
                    <a:pt x="140" y="0"/>
                    <a:pt x="1" y="337"/>
                    <a:pt x="198" y="534"/>
                  </a:cubicBezTo>
                  <a:cubicBezTo>
                    <a:pt x="262" y="597"/>
                    <a:pt x="340" y="626"/>
                    <a:pt x="417" y="626"/>
                  </a:cubicBezTo>
                  <a:cubicBezTo>
                    <a:pt x="577" y="626"/>
                    <a:pt x="731" y="501"/>
                    <a:pt x="731" y="312"/>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0" name="Google Shape;540;p2"/>
            <p:cNvSpPr/>
            <p:nvPr/>
          </p:nvSpPr>
          <p:spPr>
            <a:xfrm>
              <a:off x="6186625"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1" name="Google Shape;541;p2"/>
            <p:cNvSpPr/>
            <p:nvPr/>
          </p:nvSpPr>
          <p:spPr>
            <a:xfrm>
              <a:off x="62099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2" name="Google Shape;542;p2"/>
            <p:cNvSpPr/>
            <p:nvPr/>
          </p:nvSpPr>
          <p:spPr>
            <a:xfrm>
              <a:off x="6233275" y="4111575"/>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p2"/>
            <p:cNvSpPr/>
            <p:nvPr/>
          </p:nvSpPr>
          <p:spPr>
            <a:xfrm>
              <a:off x="625660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4" name="Google Shape;544;p2"/>
            <p:cNvSpPr/>
            <p:nvPr/>
          </p:nvSpPr>
          <p:spPr>
            <a:xfrm>
              <a:off x="62799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p2"/>
            <p:cNvSpPr/>
            <p:nvPr/>
          </p:nvSpPr>
          <p:spPr>
            <a:xfrm>
              <a:off x="63032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6" name="Google Shape;546;p2"/>
            <p:cNvSpPr/>
            <p:nvPr/>
          </p:nvSpPr>
          <p:spPr>
            <a:xfrm>
              <a:off x="6323950" y="4111575"/>
              <a:ext cx="18300" cy="15650"/>
            </a:xfrm>
            <a:custGeom>
              <a:avLst/>
              <a:gdLst/>
              <a:ahLst/>
              <a:cxnLst/>
              <a:rect l="l" t="t" r="r" b="b"/>
              <a:pathLst>
                <a:path w="732" h="626" extrusionOk="0">
                  <a:moveTo>
                    <a:pt x="419" y="0"/>
                  </a:moveTo>
                  <a:cubicBezTo>
                    <a:pt x="140" y="0"/>
                    <a:pt x="1" y="337"/>
                    <a:pt x="198" y="534"/>
                  </a:cubicBezTo>
                  <a:cubicBezTo>
                    <a:pt x="261" y="597"/>
                    <a:pt x="340" y="626"/>
                    <a:pt x="416" y="626"/>
                  </a:cubicBezTo>
                  <a:cubicBezTo>
                    <a:pt x="577" y="626"/>
                    <a:pt x="731" y="501"/>
                    <a:pt x="731" y="312"/>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7" name="Google Shape;547;p2"/>
            <p:cNvSpPr/>
            <p:nvPr/>
          </p:nvSpPr>
          <p:spPr>
            <a:xfrm>
              <a:off x="6349900" y="4111575"/>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p2"/>
            <p:cNvSpPr/>
            <p:nvPr/>
          </p:nvSpPr>
          <p:spPr>
            <a:xfrm>
              <a:off x="637325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p2"/>
            <p:cNvSpPr/>
            <p:nvPr/>
          </p:nvSpPr>
          <p:spPr>
            <a:xfrm>
              <a:off x="6396600"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p2"/>
            <p:cNvSpPr/>
            <p:nvPr/>
          </p:nvSpPr>
          <p:spPr>
            <a:xfrm>
              <a:off x="6419900" y="411157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1" name="Google Shape;551;p2"/>
            <p:cNvSpPr/>
            <p:nvPr/>
          </p:nvSpPr>
          <p:spPr>
            <a:xfrm>
              <a:off x="6443250"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p2"/>
            <p:cNvSpPr/>
            <p:nvPr/>
          </p:nvSpPr>
          <p:spPr>
            <a:xfrm>
              <a:off x="6466550" y="4111575"/>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3" name="Google Shape;553;p2"/>
            <p:cNvSpPr/>
            <p:nvPr/>
          </p:nvSpPr>
          <p:spPr>
            <a:xfrm>
              <a:off x="6487275" y="4111575"/>
              <a:ext cx="18250" cy="15650"/>
            </a:xfrm>
            <a:custGeom>
              <a:avLst/>
              <a:gdLst/>
              <a:ahLst/>
              <a:cxnLst/>
              <a:rect l="l" t="t" r="r" b="b"/>
              <a:pathLst>
                <a:path w="730" h="626" extrusionOk="0">
                  <a:moveTo>
                    <a:pt x="418" y="0"/>
                  </a:moveTo>
                  <a:cubicBezTo>
                    <a:pt x="139" y="0"/>
                    <a:pt x="1" y="337"/>
                    <a:pt x="196" y="534"/>
                  </a:cubicBezTo>
                  <a:cubicBezTo>
                    <a:pt x="260" y="597"/>
                    <a:pt x="338" y="626"/>
                    <a:pt x="415" y="626"/>
                  </a:cubicBezTo>
                  <a:cubicBezTo>
                    <a:pt x="576" y="626"/>
                    <a:pt x="730" y="501"/>
                    <a:pt x="730" y="312"/>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4" name="Google Shape;554;p2"/>
            <p:cNvSpPr/>
            <p:nvPr/>
          </p:nvSpPr>
          <p:spPr>
            <a:xfrm>
              <a:off x="6513250"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4" y="625"/>
                    <a:pt x="625" y="485"/>
                    <a:pt x="625" y="312"/>
                  </a:cubicBezTo>
                  <a:cubicBezTo>
                    <a:pt x="625" y="140"/>
                    <a:pt x="484"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5" name="Google Shape;555;p2"/>
            <p:cNvSpPr/>
            <p:nvPr/>
          </p:nvSpPr>
          <p:spPr>
            <a:xfrm>
              <a:off x="5930025"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6" name="Google Shape;556;p2"/>
            <p:cNvSpPr/>
            <p:nvPr/>
          </p:nvSpPr>
          <p:spPr>
            <a:xfrm>
              <a:off x="5953325" y="4091550"/>
              <a:ext cx="15650" cy="15650"/>
            </a:xfrm>
            <a:custGeom>
              <a:avLst/>
              <a:gdLst/>
              <a:ahLst/>
              <a:cxnLst/>
              <a:rect l="l" t="t" r="r" b="b"/>
              <a:pathLst>
                <a:path w="626" h="626" extrusionOk="0">
                  <a:moveTo>
                    <a:pt x="313" y="1"/>
                  </a:moveTo>
                  <a:cubicBezTo>
                    <a:pt x="141" y="1"/>
                    <a:pt x="0" y="140"/>
                    <a:pt x="0" y="313"/>
                  </a:cubicBezTo>
                  <a:cubicBezTo>
                    <a:pt x="0" y="486"/>
                    <a:pt x="141"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2"/>
            <p:cNvSpPr/>
            <p:nvPr/>
          </p:nvSpPr>
          <p:spPr>
            <a:xfrm>
              <a:off x="5976675"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p2"/>
            <p:cNvSpPr/>
            <p:nvPr/>
          </p:nvSpPr>
          <p:spPr>
            <a:xfrm>
              <a:off x="5999975" y="4091550"/>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p2"/>
            <p:cNvSpPr/>
            <p:nvPr/>
          </p:nvSpPr>
          <p:spPr>
            <a:xfrm>
              <a:off x="6023325"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p2"/>
            <p:cNvSpPr/>
            <p:nvPr/>
          </p:nvSpPr>
          <p:spPr>
            <a:xfrm>
              <a:off x="6046675" y="4091550"/>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1" name="Google Shape;561;p2"/>
            <p:cNvSpPr/>
            <p:nvPr/>
          </p:nvSpPr>
          <p:spPr>
            <a:xfrm>
              <a:off x="6067350" y="4091550"/>
              <a:ext cx="18250" cy="15650"/>
            </a:xfrm>
            <a:custGeom>
              <a:avLst/>
              <a:gdLst/>
              <a:ahLst/>
              <a:cxnLst/>
              <a:rect l="l" t="t" r="r" b="b"/>
              <a:pathLst>
                <a:path w="730" h="626" extrusionOk="0">
                  <a:moveTo>
                    <a:pt x="418" y="1"/>
                  </a:moveTo>
                  <a:cubicBezTo>
                    <a:pt x="140" y="1"/>
                    <a:pt x="1" y="337"/>
                    <a:pt x="198" y="534"/>
                  </a:cubicBezTo>
                  <a:cubicBezTo>
                    <a:pt x="261" y="598"/>
                    <a:pt x="339" y="626"/>
                    <a:pt x="416" y="626"/>
                  </a:cubicBezTo>
                  <a:cubicBezTo>
                    <a:pt x="576" y="626"/>
                    <a:pt x="730" y="502"/>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p2"/>
            <p:cNvSpPr/>
            <p:nvPr/>
          </p:nvSpPr>
          <p:spPr>
            <a:xfrm>
              <a:off x="6093325"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p2"/>
            <p:cNvSpPr/>
            <p:nvPr/>
          </p:nvSpPr>
          <p:spPr>
            <a:xfrm>
              <a:off x="61166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4" name="Google Shape;564;p2"/>
            <p:cNvSpPr/>
            <p:nvPr/>
          </p:nvSpPr>
          <p:spPr>
            <a:xfrm>
              <a:off x="6139975"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p2"/>
            <p:cNvSpPr/>
            <p:nvPr/>
          </p:nvSpPr>
          <p:spPr>
            <a:xfrm>
              <a:off x="6160650" y="4091550"/>
              <a:ext cx="18300" cy="15650"/>
            </a:xfrm>
            <a:custGeom>
              <a:avLst/>
              <a:gdLst/>
              <a:ahLst/>
              <a:cxnLst/>
              <a:rect l="l" t="t" r="r" b="b"/>
              <a:pathLst>
                <a:path w="732" h="626" extrusionOk="0">
                  <a:moveTo>
                    <a:pt x="419" y="1"/>
                  </a:moveTo>
                  <a:cubicBezTo>
                    <a:pt x="140" y="1"/>
                    <a:pt x="1" y="337"/>
                    <a:pt x="198" y="534"/>
                  </a:cubicBezTo>
                  <a:cubicBezTo>
                    <a:pt x="261" y="598"/>
                    <a:pt x="340" y="626"/>
                    <a:pt x="417" y="626"/>
                  </a:cubicBezTo>
                  <a:cubicBezTo>
                    <a:pt x="577" y="626"/>
                    <a:pt x="731" y="502"/>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p2"/>
            <p:cNvSpPr/>
            <p:nvPr/>
          </p:nvSpPr>
          <p:spPr>
            <a:xfrm>
              <a:off x="6186625"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p2"/>
            <p:cNvSpPr/>
            <p:nvPr/>
          </p:nvSpPr>
          <p:spPr>
            <a:xfrm>
              <a:off x="62099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p2"/>
            <p:cNvSpPr/>
            <p:nvPr/>
          </p:nvSpPr>
          <p:spPr>
            <a:xfrm>
              <a:off x="6233275" y="4091550"/>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2"/>
            <p:cNvSpPr/>
            <p:nvPr/>
          </p:nvSpPr>
          <p:spPr>
            <a:xfrm>
              <a:off x="625660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2"/>
            <p:cNvSpPr/>
            <p:nvPr/>
          </p:nvSpPr>
          <p:spPr>
            <a:xfrm>
              <a:off x="62799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p2"/>
            <p:cNvSpPr/>
            <p:nvPr/>
          </p:nvSpPr>
          <p:spPr>
            <a:xfrm>
              <a:off x="63032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p2"/>
            <p:cNvSpPr/>
            <p:nvPr/>
          </p:nvSpPr>
          <p:spPr>
            <a:xfrm>
              <a:off x="6323950" y="4091550"/>
              <a:ext cx="18300" cy="15650"/>
            </a:xfrm>
            <a:custGeom>
              <a:avLst/>
              <a:gdLst/>
              <a:ahLst/>
              <a:cxnLst/>
              <a:rect l="l" t="t" r="r" b="b"/>
              <a:pathLst>
                <a:path w="732" h="626" extrusionOk="0">
                  <a:moveTo>
                    <a:pt x="419" y="1"/>
                  </a:moveTo>
                  <a:cubicBezTo>
                    <a:pt x="140" y="1"/>
                    <a:pt x="1" y="337"/>
                    <a:pt x="198" y="534"/>
                  </a:cubicBezTo>
                  <a:cubicBezTo>
                    <a:pt x="261" y="598"/>
                    <a:pt x="340" y="626"/>
                    <a:pt x="416" y="626"/>
                  </a:cubicBezTo>
                  <a:cubicBezTo>
                    <a:pt x="577" y="626"/>
                    <a:pt x="731" y="502"/>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2"/>
            <p:cNvSpPr/>
            <p:nvPr/>
          </p:nvSpPr>
          <p:spPr>
            <a:xfrm>
              <a:off x="6349900" y="409155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4" name="Google Shape;574;p2"/>
            <p:cNvSpPr/>
            <p:nvPr/>
          </p:nvSpPr>
          <p:spPr>
            <a:xfrm>
              <a:off x="637325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p2"/>
            <p:cNvSpPr/>
            <p:nvPr/>
          </p:nvSpPr>
          <p:spPr>
            <a:xfrm>
              <a:off x="6396600"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6" name="Google Shape;576;p2"/>
            <p:cNvSpPr/>
            <p:nvPr/>
          </p:nvSpPr>
          <p:spPr>
            <a:xfrm>
              <a:off x="6419900" y="409155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p2"/>
            <p:cNvSpPr/>
            <p:nvPr/>
          </p:nvSpPr>
          <p:spPr>
            <a:xfrm>
              <a:off x="6443250"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p2"/>
            <p:cNvSpPr/>
            <p:nvPr/>
          </p:nvSpPr>
          <p:spPr>
            <a:xfrm>
              <a:off x="6466550" y="409155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p2"/>
            <p:cNvSpPr/>
            <p:nvPr/>
          </p:nvSpPr>
          <p:spPr>
            <a:xfrm>
              <a:off x="6487275" y="4091550"/>
              <a:ext cx="18250" cy="15650"/>
            </a:xfrm>
            <a:custGeom>
              <a:avLst/>
              <a:gdLst/>
              <a:ahLst/>
              <a:cxnLst/>
              <a:rect l="l" t="t" r="r" b="b"/>
              <a:pathLst>
                <a:path w="730" h="626" extrusionOk="0">
                  <a:moveTo>
                    <a:pt x="418" y="1"/>
                  </a:moveTo>
                  <a:cubicBezTo>
                    <a:pt x="139" y="1"/>
                    <a:pt x="1" y="337"/>
                    <a:pt x="196" y="534"/>
                  </a:cubicBezTo>
                  <a:cubicBezTo>
                    <a:pt x="260" y="598"/>
                    <a:pt x="338" y="626"/>
                    <a:pt x="415" y="626"/>
                  </a:cubicBezTo>
                  <a:cubicBezTo>
                    <a:pt x="576" y="626"/>
                    <a:pt x="730" y="502"/>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0" name="Google Shape;580;p2"/>
            <p:cNvSpPr/>
            <p:nvPr/>
          </p:nvSpPr>
          <p:spPr>
            <a:xfrm>
              <a:off x="6513250"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p2"/>
            <p:cNvSpPr/>
            <p:nvPr/>
          </p:nvSpPr>
          <p:spPr>
            <a:xfrm>
              <a:off x="5930025"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2" name="Google Shape;582;p2"/>
            <p:cNvSpPr/>
            <p:nvPr/>
          </p:nvSpPr>
          <p:spPr>
            <a:xfrm>
              <a:off x="5953325" y="4071550"/>
              <a:ext cx="15650" cy="15625"/>
            </a:xfrm>
            <a:custGeom>
              <a:avLst/>
              <a:gdLst/>
              <a:ahLst/>
              <a:cxnLst/>
              <a:rect l="l" t="t" r="r" b="b"/>
              <a:pathLst>
                <a:path w="626" h="625" extrusionOk="0">
                  <a:moveTo>
                    <a:pt x="313" y="0"/>
                  </a:moveTo>
                  <a:cubicBezTo>
                    <a:pt x="141" y="0"/>
                    <a:pt x="0" y="140"/>
                    <a:pt x="0" y="313"/>
                  </a:cubicBezTo>
                  <a:cubicBezTo>
                    <a:pt x="0" y="485"/>
                    <a:pt x="141"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2"/>
            <p:cNvSpPr/>
            <p:nvPr/>
          </p:nvSpPr>
          <p:spPr>
            <a:xfrm>
              <a:off x="5976675"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4" name="Google Shape;584;p2"/>
            <p:cNvSpPr/>
            <p:nvPr/>
          </p:nvSpPr>
          <p:spPr>
            <a:xfrm>
              <a:off x="5999975" y="4071550"/>
              <a:ext cx="15650" cy="15625"/>
            </a:xfrm>
            <a:custGeom>
              <a:avLst/>
              <a:gdLst/>
              <a:ahLst/>
              <a:cxnLst/>
              <a:rect l="l" t="t" r="r" b="b"/>
              <a:pathLst>
                <a:path w="626" h="625" extrusionOk="0">
                  <a:moveTo>
                    <a:pt x="313" y="0"/>
                  </a:moveTo>
                  <a:cubicBezTo>
                    <a:pt x="141" y="0"/>
                    <a:pt x="1" y="140"/>
                    <a:pt x="1" y="313"/>
                  </a:cubicBezTo>
                  <a:cubicBezTo>
                    <a:pt x="1" y="485"/>
                    <a:pt x="141"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p2"/>
            <p:cNvSpPr/>
            <p:nvPr/>
          </p:nvSpPr>
          <p:spPr>
            <a:xfrm>
              <a:off x="6023325"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p2"/>
            <p:cNvSpPr/>
            <p:nvPr/>
          </p:nvSpPr>
          <p:spPr>
            <a:xfrm>
              <a:off x="6046675" y="4071550"/>
              <a:ext cx="15625" cy="15625"/>
            </a:xfrm>
            <a:custGeom>
              <a:avLst/>
              <a:gdLst/>
              <a:ahLst/>
              <a:cxnLst/>
              <a:rect l="l" t="t" r="r" b="b"/>
              <a:pathLst>
                <a:path w="625" h="625" extrusionOk="0">
                  <a:moveTo>
                    <a:pt x="312" y="0"/>
                  </a:moveTo>
                  <a:cubicBezTo>
                    <a:pt x="139" y="0"/>
                    <a:pt x="0" y="140"/>
                    <a:pt x="0" y="313"/>
                  </a:cubicBezTo>
                  <a:cubicBezTo>
                    <a:pt x="0" y="485"/>
                    <a:pt x="139"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7" name="Google Shape;587;p2"/>
            <p:cNvSpPr/>
            <p:nvPr/>
          </p:nvSpPr>
          <p:spPr>
            <a:xfrm>
              <a:off x="6067350" y="4071550"/>
              <a:ext cx="18250" cy="15650"/>
            </a:xfrm>
            <a:custGeom>
              <a:avLst/>
              <a:gdLst/>
              <a:ahLst/>
              <a:cxnLst/>
              <a:rect l="l" t="t" r="r" b="b"/>
              <a:pathLst>
                <a:path w="730" h="626" extrusionOk="0">
                  <a:moveTo>
                    <a:pt x="418" y="0"/>
                  </a:moveTo>
                  <a:cubicBezTo>
                    <a:pt x="140" y="0"/>
                    <a:pt x="1" y="337"/>
                    <a:pt x="198" y="534"/>
                  </a:cubicBezTo>
                  <a:cubicBezTo>
                    <a:pt x="261" y="597"/>
                    <a:pt x="339" y="625"/>
                    <a:pt x="415" y="625"/>
                  </a:cubicBezTo>
                  <a:cubicBezTo>
                    <a:pt x="575" y="625"/>
                    <a:pt x="730" y="501"/>
                    <a:pt x="730" y="313"/>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p2"/>
            <p:cNvSpPr/>
            <p:nvPr/>
          </p:nvSpPr>
          <p:spPr>
            <a:xfrm>
              <a:off x="6093325"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9" name="Google Shape;589;p2"/>
            <p:cNvSpPr/>
            <p:nvPr/>
          </p:nvSpPr>
          <p:spPr>
            <a:xfrm>
              <a:off x="61166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0" name="Google Shape;590;p2"/>
            <p:cNvSpPr/>
            <p:nvPr/>
          </p:nvSpPr>
          <p:spPr>
            <a:xfrm>
              <a:off x="6139975"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1" name="Google Shape;591;p2"/>
            <p:cNvSpPr/>
            <p:nvPr/>
          </p:nvSpPr>
          <p:spPr>
            <a:xfrm>
              <a:off x="6160650" y="4071550"/>
              <a:ext cx="18300" cy="15650"/>
            </a:xfrm>
            <a:custGeom>
              <a:avLst/>
              <a:gdLst/>
              <a:ahLst/>
              <a:cxnLst/>
              <a:rect l="l" t="t" r="r" b="b"/>
              <a:pathLst>
                <a:path w="732" h="626" extrusionOk="0">
                  <a:moveTo>
                    <a:pt x="419" y="0"/>
                  </a:moveTo>
                  <a:cubicBezTo>
                    <a:pt x="140" y="0"/>
                    <a:pt x="1" y="337"/>
                    <a:pt x="198" y="534"/>
                  </a:cubicBezTo>
                  <a:cubicBezTo>
                    <a:pt x="261" y="597"/>
                    <a:pt x="339" y="625"/>
                    <a:pt x="416" y="625"/>
                  </a:cubicBezTo>
                  <a:cubicBezTo>
                    <a:pt x="577" y="625"/>
                    <a:pt x="731" y="501"/>
                    <a:pt x="731" y="313"/>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2" name="Google Shape;592;p2"/>
            <p:cNvSpPr/>
            <p:nvPr/>
          </p:nvSpPr>
          <p:spPr>
            <a:xfrm>
              <a:off x="6186625"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3" name="Google Shape;593;p2"/>
            <p:cNvSpPr/>
            <p:nvPr/>
          </p:nvSpPr>
          <p:spPr>
            <a:xfrm>
              <a:off x="62099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4" name="Google Shape;594;p2"/>
            <p:cNvSpPr/>
            <p:nvPr/>
          </p:nvSpPr>
          <p:spPr>
            <a:xfrm>
              <a:off x="6233275" y="4071550"/>
              <a:ext cx="15625" cy="15625"/>
            </a:xfrm>
            <a:custGeom>
              <a:avLst/>
              <a:gdLst/>
              <a:ahLst/>
              <a:cxnLst/>
              <a:rect l="l" t="t" r="r" b="b"/>
              <a:pathLst>
                <a:path w="625" h="625" extrusionOk="0">
                  <a:moveTo>
                    <a:pt x="312" y="0"/>
                  </a:moveTo>
                  <a:cubicBezTo>
                    <a:pt x="141" y="0"/>
                    <a:pt x="0" y="140"/>
                    <a:pt x="0" y="313"/>
                  </a:cubicBezTo>
                  <a:cubicBezTo>
                    <a:pt x="0" y="485"/>
                    <a:pt x="141"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5" name="Google Shape;595;p2"/>
            <p:cNvSpPr/>
            <p:nvPr/>
          </p:nvSpPr>
          <p:spPr>
            <a:xfrm>
              <a:off x="625660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p2"/>
            <p:cNvSpPr/>
            <p:nvPr/>
          </p:nvSpPr>
          <p:spPr>
            <a:xfrm>
              <a:off x="62799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p2"/>
            <p:cNvSpPr/>
            <p:nvPr/>
          </p:nvSpPr>
          <p:spPr>
            <a:xfrm>
              <a:off x="63032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p2"/>
            <p:cNvSpPr/>
            <p:nvPr/>
          </p:nvSpPr>
          <p:spPr>
            <a:xfrm>
              <a:off x="6323950" y="4071550"/>
              <a:ext cx="18300" cy="15625"/>
            </a:xfrm>
            <a:custGeom>
              <a:avLst/>
              <a:gdLst/>
              <a:ahLst/>
              <a:cxnLst/>
              <a:rect l="l" t="t" r="r" b="b"/>
              <a:pathLst>
                <a:path w="732" h="625" extrusionOk="0">
                  <a:moveTo>
                    <a:pt x="419" y="0"/>
                  </a:moveTo>
                  <a:cubicBezTo>
                    <a:pt x="140" y="0"/>
                    <a:pt x="1" y="337"/>
                    <a:pt x="198" y="532"/>
                  </a:cubicBezTo>
                  <a:cubicBezTo>
                    <a:pt x="261" y="596"/>
                    <a:pt x="340" y="625"/>
                    <a:pt x="417" y="625"/>
                  </a:cubicBezTo>
                  <a:cubicBezTo>
                    <a:pt x="577" y="625"/>
                    <a:pt x="731" y="500"/>
                    <a:pt x="731" y="313"/>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p2"/>
            <p:cNvSpPr/>
            <p:nvPr/>
          </p:nvSpPr>
          <p:spPr>
            <a:xfrm>
              <a:off x="6349900" y="4071550"/>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p2"/>
            <p:cNvSpPr/>
            <p:nvPr/>
          </p:nvSpPr>
          <p:spPr>
            <a:xfrm>
              <a:off x="637325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2"/>
            <p:cNvSpPr/>
            <p:nvPr/>
          </p:nvSpPr>
          <p:spPr>
            <a:xfrm>
              <a:off x="6396600"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 name="Google Shape;602;p2"/>
            <p:cNvSpPr/>
            <p:nvPr/>
          </p:nvSpPr>
          <p:spPr>
            <a:xfrm>
              <a:off x="6419900" y="4071550"/>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 name="Google Shape;603;p2"/>
            <p:cNvSpPr/>
            <p:nvPr/>
          </p:nvSpPr>
          <p:spPr>
            <a:xfrm>
              <a:off x="6443250"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5" y="625"/>
                    <a:pt x="625" y="485"/>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4" name="Google Shape;604;p2"/>
            <p:cNvSpPr/>
            <p:nvPr/>
          </p:nvSpPr>
          <p:spPr>
            <a:xfrm>
              <a:off x="6466550" y="4071550"/>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p2"/>
            <p:cNvSpPr/>
            <p:nvPr/>
          </p:nvSpPr>
          <p:spPr>
            <a:xfrm>
              <a:off x="6487275" y="4071550"/>
              <a:ext cx="18250" cy="15650"/>
            </a:xfrm>
            <a:custGeom>
              <a:avLst/>
              <a:gdLst/>
              <a:ahLst/>
              <a:cxnLst/>
              <a:rect l="l" t="t" r="r" b="b"/>
              <a:pathLst>
                <a:path w="730" h="626" extrusionOk="0">
                  <a:moveTo>
                    <a:pt x="418" y="0"/>
                  </a:moveTo>
                  <a:cubicBezTo>
                    <a:pt x="139" y="0"/>
                    <a:pt x="1" y="337"/>
                    <a:pt x="196" y="534"/>
                  </a:cubicBezTo>
                  <a:cubicBezTo>
                    <a:pt x="260" y="597"/>
                    <a:pt x="338" y="625"/>
                    <a:pt x="415" y="625"/>
                  </a:cubicBezTo>
                  <a:cubicBezTo>
                    <a:pt x="575" y="625"/>
                    <a:pt x="730" y="501"/>
                    <a:pt x="730" y="313"/>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6" name="Google Shape;606;p2"/>
            <p:cNvSpPr/>
            <p:nvPr/>
          </p:nvSpPr>
          <p:spPr>
            <a:xfrm>
              <a:off x="6513250"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4" y="625"/>
                    <a:pt x="625" y="485"/>
                    <a:pt x="625" y="313"/>
                  </a:cubicBezTo>
                  <a:cubicBezTo>
                    <a:pt x="625" y="140"/>
                    <a:pt x="484"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7" name="Google Shape;607;p2"/>
            <p:cNvSpPr/>
            <p:nvPr/>
          </p:nvSpPr>
          <p:spPr>
            <a:xfrm>
              <a:off x="5930025"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5" y="626"/>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8" name="Google Shape;608;p2"/>
            <p:cNvSpPr/>
            <p:nvPr/>
          </p:nvSpPr>
          <p:spPr>
            <a:xfrm>
              <a:off x="5953325" y="4051525"/>
              <a:ext cx="15650" cy="15650"/>
            </a:xfrm>
            <a:custGeom>
              <a:avLst/>
              <a:gdLst/>
              <a:ahLst/>
              <a:cxnLst/>
              <a:rect l="l" t="t" r="r" b="b"/>
              <a:pathLst>
                <a:path w="626" h="626" extrusionOk="0">
                  <a:moveTo>
                    <a:pt x="313" y="1"/>
                  </a:moveTo>
                  <a:cubicBezTo>
                    <a:pt x="141" y="1"/>
                    <a:pt x="0" y="140"/>
                    <a:pt x="0" y="313"/>
                  </a:cubicBezTo>
                  <a:cubicBezTo>
                    <a:pt x="0" y="486"/>
                    <a:pt x="141"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9" name="Google Shape;609;p2"/>
            <p:cNvSpPr/>
            <p:nvPr/>
          </p:nvSpPr>
          <p:spPr>
            <a:xfrm>
              <a:off x="5976675"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5" y="626"/>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0" name="Google Shape;610;p2"/>
            <p:cNvSpPr/>
            <p:nvPr/>
          </p:nvSpPr>
          <p:spPr>
            <a:xfrm>
              <a:off x="5999975" y="4051525"/>
              <a:ext cx="15650" cy="15650"/>
            </a:xfrm>
            <a:custGeom>
              <a:avLst/>
              <a:gdLst/>
              <a:ahLst/>
              <a:cxnLst/>
              <a:rect l="l" t="t" r="r" b="b"/>
              <a:pathLst>
                <a:path w="626" h="626" extrusionOk="0">
                  <a:moveTo>
                    <a:pt x="313" y="1"/>
                  </a:moveTo>
                  <a:cubicBezTo>
                    <a:pt x="141" y="1"/>
                    <a:pt x="1" y="140"/>
                    <a:pt x="1" y="313"/>
                  </a:cubicBezTo>
                  <a:cubicBezTo>
                    <a:pt x="1" y="486"/>
                    <a:pt x="141"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1" name="Google Shape;611;p2"/>
            <p:cNvSpPr/>
            <p:nvPr/>
          </p:nvSpPr>
          <p:spPr>
            <a:xfrm>
              <a:off x="6023325"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5" y="626"/>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p2"/>
            <p:cNvSpPr/>
            <p:nvPr/>
          </p:nvSpPr>
          <p:spPr>
            <a:xfrm>
              <a:off x="6046675" y="4051525"/>
              <a:ext cx="15625" cy="15650"/>
            </a:xfrm>
            <a:custGeom>
              <a:avLst/>
              <a:gdLst/>
              <a:ahLst/>
              <a:cxnLst/>
              <a:rect l="l" t="t" r="r" b="b"/>
              <a:pathLst>
                <a:path w="625" h="626" extrusionOk="0">
                  <a:moveTo>
                    <a:pt x="312" y="1"/>
                  </a:moveTo>
                  <a:cubicBezTo>
                    <a:pt x="139" y="1"/>
                    <a:pt x="0" y="140"/>
                    <a:pt x="0" y="313"/>
                  </a:cubicBezTo>
                  <a:cubicBezTo>
                    <a:pt x="0" y="486"/>
                    <a:pt x="139" y="626"/>
                    <a:pt x="312" y="626"/>
                  </a:cubicBezTo>
                  <a:cubicBezTo>
                    <a:pt x="485" y="626"/>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p2"/>
            <p:cNvSpPr/>
            <p:nvPr/>
          </p:nvSpPr>
          <p:spPr>
            <a:xfrm>
              <a:off x="6067350" y="4051525"/>
              <a:ext cx="18250" cy="15650"/>
            </a:xfrm>
            <a:custGeom>
              <a:avLst/>
              <a:gdLst/>
              <a:ahLst/>
              <a:cxnLst/>
              <a:rect l="l" t="t" r="r" b="b"/>
              <a:pathLst>
                <a:path w="730" h="626" extrusionOk="0">
                  <a:moveTo>
                    <a:pt x="418" y="1"/>
                  </a:moveTo>
                  <a:cubicBezTo>
                    <a:pt x="140" y="1"/>
                    <a:pt x="1" y="336"/>
                    <a:pt x="198" y="533"/>
                  </a:cubicBezTo>
                  <a:cubicBezTo>
                    <a:pt x="261" y="597"/>
                    <a:pt x="339" y="625"/>
                    <a:pt x="416" y="625"/>
                  </a:cubicBezTo>
                  <a:cubicBezTo>
                    <a:pt x="576" y="625"/>
                    <a:pt x="730" y="501"/>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4" name="Google Shape;614;p2"/>
            <p:cNvSpPr/>
            <p:nvPr/>
          </p:nvSpPr>
          <p:spPr>
            <a:xfrm>
              <a:off x="6093325"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5" y="626"/>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5" name="Google Shape;615;p2"/>
            <p:cNvSpPr/>
            <p:nvPr/>
          </p:nvSpPr>
          <p:spPr>
            <a:xfrm>
              <a:off x="61166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4" y="626"/>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2"/>
            <p:cNvSpPr/>
            <p:nvPr/>
          </p:nvSpPr>
          <p:spPr>
            <a:xfrm>
              <a:off x="6139975"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5" y="626"/>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7" name="Google Shape;617;p2"/>
            <p:cNvSpPr/>
            <p:nvPr/>
          </p:nvSpPr>
          <p:spPr>
            <a:xfrm>
              <a:off x="6160650" y="4051525"/>
              <a:ext cx="18300" cy="15650"/>
            </a:xfrm>
            <a:custGeom>
              <a:avLst/>
              <a:gdLst/>
              <a:ahLst/>
              <a:cxnLst/>
              <a:rect l="l" t="t" r="r" b="b"/>
              <a:pathLst>
                <a:path w="732" h="626" extrusionOk="0">
                  <a:moveTo>
                    <a:pt x="419" y="1"/>
                  </a:moveTo>
                  <a:cubicBezTo>
                    <a:pt x="140" y="1"/>
                    <a:pt x="1" y="336"/>
                    <a:pt x="198" y="533"/>
                  </a:cubicBezTo>
                  <a:cubicBezTo>
                    <a:pt x="262" y="597"/>
                    <a:pt x="340" y="625"/>
                    <a:pt x="417" y="625"/>
                  </a:cubicBezTo>
                  <a:cubicBezTo>
                    <a:pt x="577" y="625"/>
                    <a:pt x="731" y="501"/>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p2"/>
            <p:cNvSpPr/>
            <p:nvPr/>
          </p:nvSpPr>
          <p:spPr>
            <a:xfrm>
              <a:off x="6186625"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5" y="626"/>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9" name="Google Shape;619;p2"/>
            <p:cNvSpPr/>
            <p:nvPr/>
          </p:nvSpPr>
          <p:spPr>
            <a:xfrm>
              <a:off x="62099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 name="Google Shape;620;p2"/>
            <p:cNvSpPr/>
            <p:nvPr/>
          </p:nvSpPr>
          <p:spPr>
            <a:xfrm>
              <a:off x="6233275" y="4051525"/>
              <a:ext cx="15625" cy="15650"/>
            </a:xfrm>
            <a:custGeom>
              <a:avLst/>
              <a:gdLst/>
              <a:ahLst/>
              <a:cxnLst/>
              <a:rect l="l" t="t" r="r" b="b"/>
              <a:pathLst>
                <a:path w="625" h="626" extrusionOk="0">
                  <a:moveTo>
                    <a:pt x="312" y="1"/>
                  </a:moveTo>
                  <a:cubicBezTo>
                    <a:pt x="141" y="1"/>
                    <a:pt x="0" y="140"/>
                    <a:pt x="0" y="313"/>
                  </a:cubicBezTo>
                  <a:cubicBezTo>
                    <a:pt x="0" y="486"/>
                    <a:pt x="141" y="626"/>
                    <a:pt x="312" y="626"/>
                  </a:cubicBezTo>
                  <a:cubicBezTo>
                    <a:pt x="485" y="626"/>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1" name="Google Shape;621;p2"/>
            <p:cNvSpPr/>
            <p:nvPr/>
          </p:nvSpPr>
          <p:spPr>
            <a:xfrm>
              <a:off x="625660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2" name="Google Shape;622;p2"/>
            <p:cNvSpPr/>
            <p:nvPr/>
          </p:nvSpPr>
          <p:spPr>
            <a:xfrm>
              <a:off x="62799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4" y="626"/>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3" name="Google Shape;623;p2"/>
            <p:cNvSpPr/>
            <p:nvPr/>
          </p:nvSpPr>
          <p:spPr>
            <a:xfrm>
              <a:off x="63032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p2"/>
            <p:cNvSpPr/>
            <p:nvPr/>
          </p:nvSpPr>
          <p:spPr>
            <a:xfrm>
              <a:off x="6323950" y="4051525"/>
              <a:ext cx="18300" cy="15650"/>
            </a:xfrm>
            <a:custGeom>
              <a:avLst/>
              <a:gdLst/>
              <a:ahLst/>
              <a:cxnLst/>
              <a:rect l="l" t="t" r="r" b="b"/>
              <a:pathLst>
                <a:path w="732" h="626" extrusionOk="0">
                  <a:moveTo>
                    <a:pt x="422" y="1"/>
                  </a:moveTo>
                  <a:cubicBezTo>
                    <a:pt x="421" y="1"/>
                    <a:pt x="420" y="1"/>
                    <a:pt x="419" y="1"/>
                  </a:cubicBezTo>
                  <a:cubicBezTo>
                    <a:pt x="418" y="1"/>
                    <a:pt x="418" y="1"/>
                    <a:pt x="417" y="1"/>
                  </a:cubicBezTo>
                  <a:cubicBezTo>
                    <a:pt x="139" y="1"/>
                    <a:pt x="1" y="336"/>
                    <a:pt x="198" y="533"/>
                  </a:cubicBezTo>
                  <a:cubicBezTo>
                    <a:pt x="261" y="597"/>
                    <a:pt x="340" y="625"/>
                    <a:pt x="417" y="625"/>
                  </a:cubicBezTo>
                  <a:cubicBezTo>
                    <a:pt x="577" y="625"/>
                    <a:pt x="731" y="501"/>
                    <a:pt x="731" y="313"/>
                  </a:cubicBezTo>
                  <a:cubicBezTo>
                    <a:pt x="731" y="141"/>
                    <a:pt x="593" y="1"/>
                    <a:pt x="42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5" name="Google Shape;625;p2"/>
            <p:cNvSpPr/>
            <p:nvPr/>
          </p:nvSpPr>
          <p:spPr>
            <a:xfrm>
              <a:off x="6349900" y="4051525"/>
              <a:ext cx="15650" cy="15650"/>
            </a:xfrm>
            <a:custGeom>
              <a:avLst/>
              <a:gdLst/>
              <a:ahLst/>
              <a:cxnLst/>
              <a:rect l="l" t="t" r="r" b="b"/>
              <a:pathLst>
                <a:path w="626" h="626" extrusionOk="0">
                  <a:moveTo>
                    <a:pt x="313" y="1"/>
                  </a:moveTo>
                  <a:cubicBezTo>
                    <a:pt x="142" y="1"/>
                    <a:pt x="1" y="140"/>
                    <a:pt x="1" y="313"/>
                  </a:cubicBezTo>
                  <a:cubicBezTo>
                    <a:pt x="1" y="486"/>
                    <a:pt x="142"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6" name="Google Shape;626;p2"/>
            <p:cNvSpPr/>
            <p:nvPr/>
          </p:nvSpPr>
          <p:spPr>
            <a:xfrm>
              <a:off x="637325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7" name="Google Shape;627;p2"/>
            <p:cNvSpPr/>
            <p:nvPr/>
          </p:nvSpPr>
          <p:spPr>
            <a:xfrm>
              <a:off x="6396600"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4" y="626"/>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8" name="Google Shape;628;p2"/>
            <p:cNvSpPr/>
            <p:nvPr/>
          </p:nvSpPr>
          <p:spPr>
            <a:xfrm>
              <a:off x="6419900" y="4051525"/>
              <a:ext cx="15650" cy="15650"/>
            </a:xfrm>
            <a:custGeom>
              <a:avLst/>
              <a:gdLst/>
              <a:ahLst/>
              <a:cxnLst/>
              <a:rect l="l" t="t" r="r" b="b"/>
              <a:pathLst>
                <a:path w="626" h="626" extrusionOk="0">
                  <a:moveTo>
                    <a:pt x="313" y="1"/>
                  </a:moveTo>
                  <a:cubicBezTo>
                    <a:pt x="140" y="1"/>
                    <a:pt x="1" y="140"/>
                    <a:pt x="1" y="313"/>
                  </a:cubicBezTo>
                  <a:cubicBezTo>
                    <a:pt x="1" y="486"/>
                    <a:pt x="140"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p2"/>
            <p:cNvSpPr/>
            <p:nvPr/>
          </p:nvSpPr>
          <p:spPr>
            <a:xfrm>
              <a:off x="6443250"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5" y="626"/>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0" name="Google Shape;630;p2"/>
            <p:cNvSpPr/>
            <p:nvPr/>
          </p:nvSpPr>
          <p:spPr>
            <a:xfrm>
              <a:off x="6466550" y="4051525"/>
              <a:ext cx="15650" cy="15650"/>
            </a:xfrm>
            <a:custGeom>
              <a:avLst/>
              <a:gdLst/>
              <a:ahLst/>
              <a:cxnLst/>
              <a:rect l="l" t="t" r="r" b="b"/>
              <a:pathLst>
                <a:path w="626" h="626" extrusionOk="0">
                  <a:moveTo>
                    <a:pt x="313" y="1"/>
                  </a:moveTo>
                  <a:cubicBezTo>
                    <a:pt x="142" y="1"/>
                    <a:pt x="1" y="140"/>
                    <a:pt x="1" y="313"/>
                  </a:cubicBezTo>
                  <a:cubicBezTo>
                    <a:pt x="1" y="486"/>
                    <a:pt x="142"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1" name="Google Shape;631;p2"/>
            <p:cNvSpPr/>
            <p:nvPr/>
          </p:nvSpPr>
          <p:spPr>
            <a:xfrm>
              <a:off x="6487275" y="4051525"/>
              <a:ext cx="18250" cy="15650"/>
            </a:xfrm>
            <a:custGeom>
              <a:avLst/>
              <a:gdLst/>
              <a:ahLst/>
              <a:cxnLst/>
              <a:rect l="l" t="t" r="r" b="b"/>
              <a:pathLst>
                <a:path w="730" h="626" extrusionOk="0">
                  <a:moveTo>
                    <a:pt x="418" y="1"/>
                  </a:moveTo>
                  <a:cubicBezTo>
                    <a:pt x="139" y="1"/>
                    <a:pt x="1" y="336"/>
                    <a:pt x="196" y="533"/>
                  </a:cubicBezTo>
                  <a:cubicBezTo>
                    <a:pt x="260" y="597"/>
                    <a:pt x="339" y="625"/>
                    <a:pt x="415" y="625"/>
                  </a:cubicBezTo>
                  <a:cubicBezTo>
                    <a:pt x="576" y="625"/>
                    <a:pt x="730" y="501"/>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2" name="Google Shape;632;p2"/>
            <p:cNvSpPr/>
            <p:nvPr/>
          </p:nvSpPr>
          <p:spPr>
            <a:xfrm>
              <a:off x="6513250"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4" y="626"/>
                    <a:pt x="625" y="486"/>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3" name="Google Shape;633;p2"/>
            <p:cNvSpPr/>
            <p:nvPr/>
          </p:nvSpPr>
          <p:spPr>
            <a:xfrm>
              <a:off x="5953325" y="4031525"/>
              <a:ext cx="15650" cy="15650"/>
            </a:xfrm>
            <a:custGeom>
              <a:avLst/>
              <a:gdLst/>
              <a:ahLst/>
              <a:cxnLst/>
              <a:rect l="l" t="t" r="r" b="b"/>
              <a:pathLst>
                <a:path w="626" h="626" extrusionOk="0">
                  <a:moveTo>
                    <a:pt x="313" y="1"/>
                  </a:moveTo>
                  <a:cubicBezTo>
                    <a:pt x="141" y="1"/>
                    <a:pt x="0" y="140"/>
                    <a:pt x="0" y="313"/>
                  </a:cubicBezTo>
                  <a:cubicBezTo>
                    <a:pt x="0" y="486"/>
                    <a:pt x="141"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4" name="Google Shape;634;p2"/>
            <p:cNvSpPr/>
            <p:nvPr/>
          </p:nvSpPr>
          <p:spPr>
            <a:xfrm>
              <a:off x="5976675"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5" name="Google Shape;635;p2"/>
            <p:cNvSpPr/>
            <p:nvPr/>
          </p:nvSpPr>
          <p:spPr>
            <a:xfrm>
              <a:off x="5930025"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6" name="Google Shape;636;p2"/>
            <p:cNvSpPr/>
            <p:nvPr/>
          </p:nvSpPr>
          <p:spPr>
            <a:xfrm>
              <a:off x="5999975" y="4031525"/>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7" name="Google Shape;637;p2"/>
            <p:cNvSpPr/>
            <p:nvPr/>
          </p:nvSpPr>
          <p:spPr>
            <a:xfrm>
              <a:off x="6023325"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8" name="Google Shape;638;p2"/>
            <p:cNvSpPr/>
            <p:nvPr/>
          </p:nvSpPr>
          <p:spPr>
            <a:xfrm>
              <a:off x="6046675" y="4031525"/>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9" name="Google Shape;639;p2"/>
            <p:cNvSpPr/>
            <p:nvPr/>
          </p:nvSpPr>
          <p:spPr>
            <a:xfrm>
              <a:off x="6067350" y="4031525"/>
              <a:ext cx="18250" cy="15625"/>
            </a:xfrm>
            <a:custGeom>
              <a:avLst/>
              <a:gdLst/>
              <a:ahLst/>
              <a:cxnLst/>
              <a:rect l="l" t="t" r="r" b="b"/>
              <a:pathLst>
                <a:path w="730" h="625" extrusionOk="0">
                  <a:moveTo>
                    <a:pt x="418" y="1"/>
                  </a:moveTo>
                  <a:cubicBezTo>
                    <a:pt x="140" y="1"/>
                    <a:pt x="1" y="337"/>
                    <a:pt x="198" y="533"/>
                  </a:cubicBezTo>
                  <a:cubicBezTo>
                    <a:pt x="261" y="596"/>
                    <a:pt x="339" y="625"/>
                    <a:pt x="416" y="625"/>
                  </a:cubicBezTo>
                  <a:cubicBezTo>
                    <a:pt x="576" y="625"/>
                    <a:pt x="730" y="500"/>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0" name="Google Shape;640;p2"/>
            <p:cNvSpPr/>
            <p:nvPr/>
          </p:nvSpPr>
          <p:spPr>
            <a:xfrm>
              <a:off x="6093325"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1" name="Google Shape;641;p2"/>
            <p:cNvSpPr/>
            <p:nvPr/>
          </p:nvSpPr>
          <p:spPr>
            <a:xfrm>
              <a:off x="61166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2" name="Google Shape;642;p2"/>
            <p:cNvSpPr/>
            <p:nvPr/>
          </p:nvSpPr>
          <p:spPr>
            <a:xfrm>
              <a:off x="6139975"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3" name="Google Shape;643;p2"/>
            <p:cNvSpPr/>
            <p:nvPr/>
          </p:nvSpPr>
          <p:spPr>
            <a:xfrm>
              <a:off x="6160650" y="4031525"/>
              <a:ext cx="18300" cy="15625"/>
            </a:xfrm>
            <a:custGeom>
              <a:avLst/>
              <a:gdLst/>
              <a:ahLst/>
              <a:cxnLst/>
              <a:rect l="l" t="t" r="r" b="b"/>
              <a:pathLst>
                <a:path w="732" h="625" extrusionOk="0">
                  <a:moveTo>
                    <a:pt x="419" y="1"/>
                  </a:moveTo>
                  <a:cubicBezTo>
                    <a:pt x="140" y="1"/>
                    <a:pt x="1" y="337"/>
                    <a:pt x="198" y="533"/>
                  </a:cubicBezTo>
                  <a:cubicBezTo>
                    <a:pt x="262" y="596"/>
                    <a:pt x="340" y="625"/>
                    <a:pt x="417" y="625"/>
                  </a:cubicBezTo>
                  <a:cubicBezTo>
                    <a:pt x="577" y="625"/>
                    <a:pt x="731" y="500"/>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p2"/>
            <p:cNvSpPr/>
            <p:nvPr/>
          </p:nvSpPr>
          <p:spPr>
            <a:xfrm>
              <a:off x="6186625"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p2"/>
            <p:cNvSpPr/>
            <p:nvPr/>
          </p:nvSpPr>
          <p:spPr>
            <a:xfrm>
              <a:off x="62099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6" name="Google Shape;646;p2"/>
            <p:cNvSpPr/>
            <p:nvPr/>
          </p:nvSpPr>
          <p:spPr>
            <a:xfrm>
              <a:off x="6233275" y="403152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p2"/>
            <p:cNvSpPr/>
            <p:nvPr/>
          </p:nvSpPr>
          <p:spPr>
            <a:xfrm>
              <a:off x="625660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8" name="Google Shape;648;p2"/>
            <p:cNvSpPr/>
            <p:nvPr/>
          </p:nvSpPr>
          <p:spPr>
            <a:xfrm>
              <a:off x="62799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9" name="Google Shape;649;p2"/>
            <p:cNvSpPr/>
            <p:nvPr/>
          </p:nvSpPr>
          <p:spPr>
            <a:xfrm>
              <a:off x="63032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0" name="Google Shape;650;p2"/>
            <p:cNvSpPr/>
            <p:nvPr/>
          </p:nvSpPr>
          <p:spPr>
            <a:xfrm>
              <a:off x="6323950" y="4031525"/>
              <a:ext cx="18300" cy="15625"/>
            </a:xfrm>
            <a:custGeom>
              <a:avLst/>
              <a:gdLst/>
              <a:ahLst/>
              <a:cxnLst/>
              <a:rect l="l" t="t" r="r" b="b"/>
              <a:pathLst>
                <a:path w="732" h="625" extrusionOk="0">
                  <a:moveTo>
                    <a:pt x="419" y="1"/>
                  </a:moveTo>
                  <a:cubicBezTo>
                    <a:pt x="140" y="1"/>
                    <a:pt x="1" y="337"/>
                    <a:pt x="198" y="533"/>
                  </a:cubicBezTo>
                  <a:cubicBezTo>
                    <a:pt x="261" y="596"/>
                    <a:pt x="340" y="625"/>
                    <a:pt x="417" y="625"/>
                  </a:cubicBezTo>
                  <a:cubicBezTo>
                    <a:pt x="577" y="625"/>
                    <a:pt x="731" y="500"/>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1" name="Google Shape;651;p2"/>
            <p:cNvSpPr/>
            <p:nvPr/>
          </p:nvSpPr>
          <p:spPr>
            <a:xfrm>
              <a:off x="6349900" y="40315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2"/>
            <p:cNvSpPr/>
            <p:nvPr/>
          </p:nvSpPr>
          <p:spPr>
            <a:xfrm>
              <a:off x="637325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3" name="Google Shape;653;p2"/>
            <p:cNvSpPr/>
            <p:nvPr/>
          </p:nvSpPr>
          <p:spPr>
            <a:xfrm>
              <a:off x="6396600"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4" name="Google Shape;654;p2"/>
            <p:cNvSpPr/>
            <p:nvPr/>
          </p:nvSpPr>
          <p:spPr>
            <a:xfrm>
              <a:off x="6419900" y="40315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5" name="Google Shape;655;p2"/>
            <p:cNvSpPr/>
            <p:nvPr/>
          </p:nvSpPr>
          <p:spPr>
            <a:xfrm>
              <a:off x="6443250"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p2"/>
            <p:cNvSpPr/>
            <p:nvPr/>
          </p:nvSpPr>
          <p:spPr>
            <a:xfrm>
              <a:off x="6466550" y="40315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7" name="Google Shape;657;p2"/>
            <p:cNvSpPr/>
            <p:nvPr/>
          </p:nvSpPr>
          <p:spPr>
            <a:xfrm>
              <a:off x="6487275" y="4031525"/>
              <a:ext cx="18250" cy="15625"/>
            </a:xfrm>
            <a:custGeom>
              <a:avLst/>
              <a:gdLst/>
              <a:ahLst/>
              <a:cxnLst/>
              <a:rect l="l" t="t" r="r" b="b"/>
              <a:pathLst>
                <a:path w="730" h="625" extrusionOk="0">
                  <a:moveTo>
                    <a:pt x="418" y="1"/>
                  </a:moveTo>
                  <a:cubicBezTo>
                    <a:pt x="139" y="1"/>
                    <a:pt x="1" y="337"/>
                    <a:pt x="196" y="533"/>
                  </a:cubicBezTo>
                  <a:cubicBezTo>
                    <a:pt x="260" y="596"/>
                    <a:pt x="339" y="625"/>
                    <a:pt x="415" y="625"/>
                  </a:cubicBezTo>
                  <a:cubicBezTo>
                    <a:pt x="576" y="625"/>
                    <a:pt x="730" y="500"/>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8" name="Google Shape;658;p2"/>
            <p:cNvSpPr/>
            <p:nvPr/>
          </p:nvSpPr>
          <p:spPr>
            <a:xfrm>
              <a:off x="6513250"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p2"/>
            <p:cNvSpPr/>
            <p:nvPr/>
          </p:nvSpPr>
          <p:spPr>
            <a:xfrm>
              <a:off x="5953325" y="4011525"/>
              <a:ext cx="15650" cy="15625"/>
            </a:xfrm>
            <a:custGeom>
              <a:avLst/>
              <a:gdLst/>
              <a:ahLst/>
              <a:cxnLst/>
              <a:rect l="l" t="t" r="r" b="b"/>
              <a:pathLst>
                <a:path w="626" h="625" extrusionOk="0">
                  <a:moveTo>
                    <a:pt x="313" y="0"/>
                  </a:moveTo>
                  <a:cubicBezTo>
                    <a:pt x="141" y="0"/>
                    <a:pt x="0" y="140"/>
                    <a:pt x="0" y="313"/>
                  </a:cubicBezTo>
                  <a:cubicBezTo>
                    <a:pt x="0" y="484"/>
                    <a:pt x="141"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0" name="Google Shape;660;p2"/>
            <p:cNvSpPr/>
            <p:nvPr/>
          </p:nvSpPr>
          <p:spPr>
            <a:xfrm>
              <a:off x="5976675"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5" y="625"/>
                    <a:pt x="625" y="484"/>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1" name="Google Shape;661;p2"/>
            <p:cNvSpPr/>
            <p:nvPr/>
          </p:nvSpPr>
          <p:spPr>
            <a:xfrm>
              <a:off x="5999975" y="4011525"/>
              <a:ext cx="15650" cy="15625"/>
            </a:xfrm>
            <a:custGeom>
              <a:avLst/>
              <a:gdLst/>
              <a:ahLst/>
              <a:cxnLst/>
              <a:rect l="l" t="t" r="r" b="b"/>
              <a:pathLst>
                <a:path w="626" h="625" extrusionOk="0">
                  <a:moveTo>
                    <a:pt x="313" y="0"/>
                  </a:moveTo>
                  <a:cubicBezTo>
                    <a:pt x="141" y="0"/>
                    <a:pt x="1" y="140"/>
                    <a:pt x="1" y="313"/>
                  </a:cubicBezTo>
                  <a:cubicBezTo>
                    <a:pt x="1" y="484"/>
                    <a:pt x="141"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2" name="Google Shape;662;p2"/>
            <p:cNvSpPr/>
            <p:nvPr/>
          </p:nvSpPr>
          <p:spPr>
            <a:xfrm>
              <a:off x="6023325"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5" y="625"/>
                    <a:pt x="625" y="484"/>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p2"/>
            <p:cNvSpPr/>
            <p:nvPr/>
          </p:nvSpPr>
          <p:spPr>
            <a:xfrm>
              <a:off x="6046675" y="4011525"/>
              <a:ext cx="15625" cy="15625"/>
            </a:xfrm>
            <a:custGeom>
              <a:avLst/>
              <a:gdLst/>
              <a:ahLst/>
              <a:cxnLst/>
              <a:rect l="l" t="t" r="r" b="b"/>
              <a:pathLst>
                <a:path w="625" h="625" extrusionOk="0">
                  <a:moveTo>
                    <a:pt x="312" y="0"/>
                  </a:moveTo>
                  <a:cubicBezTo>
                    <a:pt x="139" y="0"/>
                    <a:pt x="0" y="140"/>
                    <a:pt x="0" y="313"/>
                  </a:cubicBezTo>
                  <a:cubicBezTo>
                    <a:pt x="0" y="484"/>
                    <a:pt x="139" y="625"/>
                    <a:pt x="312" y="625"/>
                  </a:cubicBezTo>
                  <a:cubicBezTo>
                    <a:pt x="485" y="625"/>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p2"/>
            <p:cNvSpPr/>
            <p:nvPr/>
          </p:nvSpPr>
          <p:spPr>
            <a:xfrm>
              <a:off x="6067350" y="4011525"/>
              <a:ext cx="18250" cy="15625"/>
            </a:xfrm>
            <a:custGeom>
              <a:avLst/>
              <a:gdLst/>
              <a:ahLst/>
              <a:cxnLst/>
              <a:rect l="l" t="t" r="r" b="b"/>
              <a:pathLst>
                <a:path w="730" h="625" extrusionOk="0">
                  <a:moveTo>
                    <a:pt x="418" y="0"/>
                  </a:moveTo>
                  <a:cubicBezTo>
                    <a:pt x="140" y="0"/>
                    <a:pt x="1" y="337"/>
                    <a:pt x="198" y="532"/>
                  </a:cubicBezTo>
                  <a:cubicBezTo>
                    <a:pt x="261" y="596"/>
                    <a:pt x="339" y="625"/>
                    <a:pt x="416" y="625"/>
                  </a:cubicBezTo>
                  <a:cubicBezTo>
                    <a:pt x="576" y="625"/>
                    <a:pt x="730" y="500"/>
                    <a:pt x="730" y="313"/>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p2"/>
            <p:cNvSpPr/>
            <p:nvPr/>
          </p:nvSpPr>
          <p:spPr>
            <a:xfrm>
              <a:off x="6093325"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5" y="625"/>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6" name="Google Shape;666;p2"/>
            <p:cNvSpPr/>
            <p:nvPr/>
          </p:nvSpPr>
          <p:spPr>
            <a:xfrm>
              <a:off x="61166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4" y="625"/>
                    <a:pt x="625" y="484"/>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p2"/>
            <p:cNvSpPr/>
            <p:nvPr/>
          </p:nvSpPr>
          <p:spPr>
            <a:xfrm>
              <a:off x="6139975"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5" y="625"/>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p2"/>
            <p:cNvSpPr/>
            <p:nvPr/>
          </p:nvSpPr>
          <p:spPr>
            <a:xfrm>
              <a:off x="6160650" y="4011525"/>
              <a:ext cx="18300" cy="15625"/>
            </a:xfrm>
            <a:custGeom>
              <a:avLst/>
              <a:gdLst/>
              <a:ahLst/>
              <a:cxnLst/>
              <a:rect l="l" t="t" r="r" b="b"/>
              <a:pathLst>
                <a:path w="732" h="625" extrusionOk="0">
                  <a:moveTo>
                    <a:pt x="419" y="0"/>
                  </a:moveTo>
                  <a:cubicBezTo>
                    <a:pt x="140" y="0"/>
                    <a:pt x="1" y="337"/>
                    <a:pt x="198" y="532"/>
                  </a:cubicBezTo>
                  <a:cubicBezTo>
                    <a:pt x="262" y="596"/>
                    <a:pt x="340" y="625"/>
                    <a:pt x="417" y="625"/>
                  </a:cubicBezTo>
                  <a:cubicBezTo>
                    <a:pt x="577" y="625"/>
                    <a:pt x="731" y="500"/>
                    <a:pt x="731" y="313"/>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p2"/>
            <p:cNvSpPr/>
            <p:nvPr/>
          </p:nvSpPr>
          <p:spPr>
            <a:xfrm>
              <a:off x="6186625"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5" y="625"/>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0" name="Google Shape;670;p2"/>
            <p:cNvSpPr/>
            <p:nvPr/>
          </p:nvSpPr>
          <p:spPr>
            <a:xfrm>
              <a:off x="62099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p2"/>
            <p:cNvSpPr/>
            <p:nvPr/>
          </p:nvSpPr>
          <p:spPr>
            <a:xfrm>
              <a:off x="6233275" y="4011525"/>
              <a:ext cx="15625" cy="15625"/>
            </a:xfrm>
            <a:custGeom>
              <a:avLst/>
              <a:gdLst/>
              <a:ahLst/>
              <a:cxnLst/>
              <a:rect l="l" t="t" r="r" b="b"/>
              <a:pathLst>
                <a:path w="625" h="625" extrusionOk="0">
                  <a:moveTo>
                    <a:pt x="312" y="0"/>
                  </a:moveTo>
                  <a:cubicBezTo>
                    <a:pt x="141" y="0"/>
                    <a:pt x="0" y="140"/>
                    <a:pt x="0" y="313"/>
                  </a:cubicBezTo>
                  <a:cubicBezTo>
                    <a:pt x="0" y="484"/>
                    <a:pt x="141" y="625"/>
                    <a:pt x="312" y="625"/>
                  </a:cubicBezTo>
                  <a:cubicBezTo>
                    <a:pt x="485" y="625"/>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p2"/>
            <p:cNvSpPr/>
            <p:nvPr/>
          </p:nvSpPr>
          <p:spPr>
            <a:xfrm>
              <a:off x="625660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p2"/>
            <p:cNvSpPr/>
            <p:nvPr/>
          </p:nvSpPr>
          <p:spPr>
            <a:xfrm>
              <a:off x="62799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4" y="625"/>
                    <a:pt x="625" y="484"/>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4" name="Google Shape;674;p2"/>
            <p:cNvSpPr/>
            <p:nvPr/>
          </p:nvSpPr>
          <p:spPr>
            <a:xfrm>
              <a:off x="63032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p2"/>
            <p:cNvSpPr/>
            <p:nvPr/>
          </p:nvSpPr>
          <p:spPr>
            <a:xfrm>
              <a:off x="6323950" y="4011525"/>
              <a:ext cx="18300" cy="15625"/>
            </a:xfrm>
            <a:custGeom>
              <a:avLst/>
              <a:gdLst/>
              <a:ahLst/>
              <a:cxnLst/>
              <a:rect l="l" t="t" r="r" b="b"/>
              <a:pathLst>
                <a:path w="732" h="625" extrusionOk="0">
                  <a:moveTo>
                    <a:pt x="419" y="0"/>
                  </a:moveTo>
                  <a:cubicBezTo>
                    <a:pt x="140" y="0"/>
                    <a:pt x="1" y="337"/>
                    <a:pt x="198" y="532"/>
                  </a:cubicBezTo>
                  <a:cubicBezTo>
                    <a:pt x="261" y="596"/>
                    <a:pt x="340" y="625"/>
                    <a:pt x="417" y="625"/>
                  </a:cubicBezTo>
                  <a:cubicBezTo>
                    <a:pt x="577" y="625"/>
                    <a:pt x="731" y="500"/>
                    <a:pt x="731" y="313"/>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6" name="Google Shape;676;p2"/>
            <p:cNvSpPr/>
            <p:nvPr/>
          </p:nvSpPr>
          <p:spPr>
            <a:xfrm>
              <a:off x="6349900" y="4011525"/>
              <a:ext cx="15650" cy="15625"/>
            </a:xfrm>
            <a:custGeom>
              <a:avLst/>
              <a:gdLst/>
              <a:ahLst/>
              <a:cxnLst/>
              <a:rect l="l" t="t" r="r" b="b"/>
              <a:pathLst>
                <a:path w="626" h="625" extrusionOk="0">
                  <a:moveTo>
                    <a:pt x="313" y="0"/>
                  </a:moveTo>
                  <a:cubicBezTo>
                    <a:pt x="142" y="0"/>
                    <a:pt x="1" y="140"/>
                    <a:pt x="1" y="313"/>
                  </a:cubicBezTo>
                  <a:cubicBezTo>
                    <a:pt x="1" y="484"/>
                    <a:pt x="142"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7" name="Google Shape;677;p2"/>
            <p:cNvSpPr/>
            <p:nvPr/>
          </p:nvSpPr>
          <p:spPr>
            <a:xfrm>
              <a:off x="637325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8" name="Google Shape;678;p2"/>
            <p:cNvSpPr/>
            <p:nvPr/>
          </p:nvSpPr>
          <p:spPr>
            <a:xfrm>
              <a:off x="6396600"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4" y="625"/>
                    <a:pt x="625" y="484"/>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p2"/>
            <p:cNvSpPr/>
            <p:nvPr/>
          </p:nvSpPr>
          <p:spPr>
            <a:xfrm>
              <a:off x="6419900" y="4011525"/>
              <a:ext cx="15650" cy="15625"/>
            </a:xfrm>
            <a:custGeom>
              <a:avLst/>
              <a:gdLst/>
              <a:ahLst/>
              <a:cxnLst/>
              <a:rect l="l" t="t" r="r" b="b"/>
              <a:pathLst>
                <a:path w="626" h="625" extrusionOk="0">
                  <a:moveTo>
                    <a:pt x="313" y="0"/>
                  </a:moveTo>
                  <a:cubicBezTo>
                    <a:pt x="140" y="0"/>
                    <a:pt x="1" y="140"/>
                    <a:pt x="1" y="313"/>
                  </a:cubicBezTo>
                  <a:cubicBezTo>
                    <a:pt x="1" y="484"/>
                    <a:pt x="140"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0" name="Google Shape;680;p2"/>
            <p:cNvSpPr/>
            <p:nvPr/>
          </p:nvSpPr>
          <p:spPr>
            <a:xfrm>
              <a:off x="6443250"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5" y="625"/>
                    <a:pt x="625" y="484"/>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1" name="Google Shape;681;p2"/>
            <p:cNvSpPr/>
            <p:nvPr/>
          </p:nvSpPr>
          <p:spPr>
            <a:xfrm>
              <a:off x="6466550" y="4011525"/>
              <a:ext cx="15650" cy="15625"/>
            </a:xfrm>
            <a:custGeom>
              <a:avLst/>
              <a:gdLst/>
              <a:ahLst/>
              <a:cxnLst/>
              <a:rect l="l" t="t" r="r" b="b"/>
              <a:pathLst>
                <a:path w="626" h="625" extrusionOk="0">
                  <a:moveTo>
                    <a:pt x="313" y="0"/>
                  </a:moveTo>
                  <a:cubicBezTo>
                    <a:pt x="142" y="0"/>
                    <a:pt x="1" y="140"/>
                    <a:pt x="1" y="313"/>
                  </a:cubicBezTo>
                  <a:cubicBezTo>
                    <a:pt x="1" y="484"/>
                    <a:pt x="142"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2" name="Google Shape;682;p2"/>
            <p:cNvSpPr/>
            <p:nvPr/>
          </p:nvSpPr>
          <p:spPr>
            <a:xfrm>
              <a:off x="6487275" y="4011525"/>
              <a:ext cx="18250" cy="15625"/>
            </a:xfrm>
            <a:custGeom>
              <a:avLst/>
              <a:gdLst/>
              <a:ahLst/>
              <a:cxnLst/>
              <a:rect l="l" t="t" r="r" b="b"/>
              <a:pathLst>
                <a:path w="730" h="625" extrusionOk="0">
                  <a:moveTo>
                    <a:pt x="418" y="0"/>
                  </a:moveTo>
                  <a:cubicBezTo>
                    <a:pt x="139" y="0"/>
                    <a:pt x="1" y="337"/>
                    <a:pt x="196" y="532"/>
                  </a:cubicBezTo>
                  <a:cubicBezTo>
                    <a:pt x="260" y="596"/>
                    <a:pt x="339" y="625"/>
                    <a:pt x="415" y="625"/>
                  </a:cubicBezTo>
                  <a:cubicBezTo>
                    <a:pt x="576" y="625"/>
                    <a:pt x="730" y="500"/>
                    <a:pt x="730" y="313"/>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p2"/>
            <p:cNvSpPr/>
            <p:nvPr/>
          </p:nvSpPr>
          <p:spPr>
            <a:xfrm>
              <a:off x="6513250"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4" y="625"/>
                    <a:pt x="625" y="484"/>
                    <a:pt x="625" y="313"/>
                  </a:cubicBezTo>
                  <a:cubicBezTo>
                    <a:pt x="625" y="140"/>
                    <a:pt x="484"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4" name="Google Shape;684;p2"/>
            <p:cNvSpPr/>
            <p:nvPr/>
          </p:nvSpPr>
          <p:spPr>
            <a:xfrm>
              <a:off x="5953325" y="3991500"/>
              <a:ext cx="15650" cy="15650"/>
            </a:xfrm>
            <a:custGeom>
              <a:avLst/>
              <a:gdLst/>
              <a:ahLst/>
              <a:cxnLst/>
              <a:rect l="l" t="t" r="r" b="b"/>
              <a:pathLst>
                <a:path w="626" h="626" extrusionOk="0">
                  <a:moveTo>
                    <a:pt x="313" y="1"/>
                  </a:moveTo>
                  <a:cubicBezTo>
                    <a:pt x="141" y="1"/>
                    <a:pt x="0" y="140"/>
                    <a:pt x="0" y="313"/>
                  </a:cubicBezTo>
                  <a:cubicBezTo>
                    <a:pt x="0" y="484"/>
                    <a:pt x="141"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p2"/>
            <p:cNvSpPr/>
            <p:nvPr/>
          </p:nvSpPr>
          <p:spPr>
            <a:xfrm>
              <a:off x="5976675"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6" name="Google Shape;686;p2"/>
            <p:cNvSpPr/>
            <p:nvPr/>
          </p:nvSpPr>
          <p:spPr>
            <a:xfrm>
              <a:off x="5999975" y="3991500"/>
              <a:ext cx="15650" cy="15650"/>
            </a:xfrm>
            <a:custGeom>
              <a:avLst/>
              <a:gdLst/>
              <a:ahLst/>
              <a:cxnLst/>
              <a:rect l="l" t="t" r="r" b="b"/>
              <a:pathLst>
                <a:path w="626" h="626" extrusionOk="0">
                  <a:moveTo>
                    <a:pt x="313" y="1"/>
                  </a:moveTo>
                  <a:cubicBezTo>
                    <a:pt x="141" y="1"/>
                    <a:pt x="1" y="140"/>
                    <a:pt x="1" y="313"/>
                  </a:cubicBezTo>
                  <a:cubicBezTo>
                    <a:pt x="1" y="484"/>
                    <a:pt x="141"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7" name="Google Shape;687;p2"/>
            <p:cNvSpPr/>
            <p:nvPr/>
          </p:nvSpPr>
          <p:spPr>
            <a:xfrm>
              <a:off x="6023325"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8" name="Google Shape;688;p2"/>
            <p:cNvSpPr/>
            <p:nvPr/>
          </p:nvSpPr>
          <p:spPr>
            <a:xfrm>
              <a:off x="6046675" y="3991500"/>
              <a:ext cx="15625" cy="15650"/>
            </a:xfrm>
            <a:custGeom>
              <a:avLst/>
              <a:gdLst/>
              <a:ahLst/>
              <a:cxnLst/>
              <a:rect l="l" t="t" r="r" b="b"/>
              <a:pathLst>
                <a:path w="625" h="626" extrusionOk="0">
                  <a:moveTo>
                    <a:pt x="312" y="1"/>
                  </a:moveTo>
                  <a:cubicBezTo>
                    <a:pt x="139" y="1"/>
                    <a:pt x="0" y="140"/>
                    <a:pt x="0" y="313"/>
                  </a:cubicBezTo>
                  <a:cubicBezTo>
                    <a:pt x="0" y="484"/>
                    <a:pt x="139"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9" name="Google Shape;689;p2"/>
            <p:cNvSpPr/>
            <p:nvPr/>
          </p:nvSpPr>
          <p:spPr>
            <a:xfrm>
              <a:off x="6067350" y="3991500"/>
              <a:ext cx="18250" cy="15650"/>
            </a:xfrm>
            <a:custGeom>
              <a:avLst/>
              <a:gdLst/>
              <a:ahLst/>
              <a:cxnLst/>
              <a:rect l="l" t="t" r="r" b="b"/>
              <a:pathLst>
                <a:path w="730" h="626" extrusionOk="0">
                  <a:moveTo>
                    <a:pt x="418" y="1"/>
                  </a:moveTo>
                  <a:cubicBezTo>
                    <a:pt x="140" y="1"/>
                    <a:pt x="1" y="337"/>
                    <a:pt x="198" y="533"/>
                  </a:cubicBezTo>
                  <a:cubicBezTo>
                    <a:pt x="261" y="597"/>
                    <a:pt x="339" y="625"/>
                    <a:pt x="416" y="625"/>
                  </a:cubicBezTo>
                  <a:cubicBezTo>
                    <a:pt x="576" y="625"/>
                    <a:pt x="730" y="501"/>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0" name="Google Shape;690;p2"/>
            <p:cNvSpPr/>
            <p:nvPr/>
          </p:nvSpPr>
          <p:spPr>
            <a:xfrm>
              <a:off x="6093325"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1" name="Google Shape;691;p2"/>
            <p:cNvSpPr/>
            <p:nvPr/>
          </p:nvSpPr>
          <p:spPr>
            <a:xfrm>
              <a:off x="61166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2" name="Google Shape;692;p2"/>
            <p:cNvSpPr/>
            <p:nvPr/>
          </p:nvSpPr>
          <p:spPr>
            <a:xfrm>
              <a:off x="6139975"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3" name="Google Shape;693;p2"/>
            <p:cNvSpPr/>
            <p:nvPr/>
          </p:nvSpPr>
          <p:spPr>
            <a:xfrm>
              <a:off x="6160650" y="3991500"/>
              <a:ext cx="18300" cy="15650"/>
            </a:xfrm>
            <a:custGeom>
              <a:avLst/>
              <a:gdLst/>
              <a:ahLst/>
              <a:cxnLst/>
              <a:rect l="l" t="t" r="r" b="b"/>
              <a:pathLst>
                <a:path w="732" h="626" extrusionOk="0">
                  <a:moveTo>
                    <a:pt x="419" y="1"/>
                  </a:moveTo>
                  <a:cubicBezTo>
                    <a:pt x="140" y="1"/>
                    <a:pt x="1" y="337"/>
                    <a:pt x="198" y="533"/>
                  </a:cubicBezTo>
                  <a:cubicBezTo>
                    <a:pt x="262" y="597"/>
                    <a:pt x="340" y="625"/>
                    <a:pt x="417" y="625"/>
                  </a:cubicBezTo>
                  <a:cubicBezTo>
                    <a:pt x="577" y="625"/>
                    <a:pt x="731" y="501"/>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4" name="Google Shape;694;p2"/>
            <p:cNvSpPr/>
            <p:nvPr/>
          </p:nvSpPr>
          <p:spPr>
            <a:xfrm>
              <a:off x="6186625"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5" name="Google Shape;695;p2"/>
            <p:cNvSpPr/>
            <p:nvPr/>
          </p:nvSpPr>
          <p:spPr>
            <a:xfrm>
              <a:off x="62099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6" name="Google Shape;696;p2"/>
            <p:cNvSpPr/>
            <p:nvPr/>
          </p:nvSpPr>
          <p:spPr>
            <a:xfrm>
              <a:off x="6233275" y="3991500"/>
              <a:ext cx="15625" cy="15650"/>
            </a:xfrm>
            <a:custGeom>
              <a:avLst/>
              <a:gdLst/>
              <a:ahLst/>
              <a:cxnLst/>
              <a:rect l="l" t="t" r="r" b="b"/>
              <a:pathLst>
                <a:path w="625" h="626" extrusionOk="0">
                  <a:moveTo>
                    <a:pt x="312" y="1"/>
                  </a:moveTo>
                  <a:cubicBezTo>
                    <a:pt x="141" y="1"/>
                    <a:pt x="0" y="140"/>
                    <a:pt x="0" y="313"/>
                  </a:cubicBezTo>
                  <a:cubicBezTo>
                    <a:pt x="0" y="484"/>
                    <a:pt x="141"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p2"/>
            <p:cNvSpPr/>
            <p:nvPr/>
          </p:nvSpPr>
          <p:spPr>
            <a:xfrm>
              <a:off x="625660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8" name="Google Shape;698;p2"/>
            <p:cNvSpPr/>
            <p:nvPr/>
          </p:nvSpPr>
          <p:spPr>
            <a:xfrm>
              <a:off x="62799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9" name="Google Shape;699;p2"/>
            <p:cNvSpPr/>
            <p:nvPr/>
          </p:nvSpPr>
          <p:spPr>
            <a:xfrm>
              <a:off x="63032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0" name="Google Shape;700;p2"/>
            <p:cNvSpPr/>
            <p:nvPr/>
          </p:nvSpPr>
          <p:spPr>
            <a:xfrm>
              <a:off x="6323950" y="3991500"/>
              <a:ext cx="18300" cy="15650"/>
            </a:xfrm>
            <a:custGeom>
              <a:avLst/>
              <a:gdLst/>
              <a:ahLst/>
              <a:cxnLst/>
              <a:rect l="l" t="t" r="r" b="b"/>
              <a:pathLst>
                <a:path w="732" h="626" extrusionOk="0">
                  <a:moveTo>
                    <a:pt x="419" y="1"/>
                  </a:moveTo>
                  <a:cubicBezTo>
                    <a:pt x="140" y="1"/>
                    <a:pt x="1" y="336"/>
                    <a:pt x="198" y="533"/>
                  </a:cubicBezTo>
                  <a:cubicBezTo>
                    <a:pt x="261" y="597"/>
                    <a:pt x="340" y="625"/>
                    <a:pt x="417" y="625"/>
                  </a:cubicBezTo>
                  <a:cubicBezTo>
                    <a:pt x="577" y="625"/>
                    <a:pt x="731" y="501"/>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1" name="Google Shape;701;p2"/>
            <p:cNvSpPr/>
            <p:nvPr/>
          </p:nvSpPr>
          <p:spPr>
            <a:xfrm>
              <a:off x="6349900" y="399150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2" name="Google Shape;702;p2"/>
            <p:cNvSpPr/>
            <p:nvPr/>
          </p:nvSpPr>
          <p:spPr>
            <a:xfrm>
              <a:off x="637325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3" name="Google Shape;703;p2"/>
            <p:cNvSpPr/>
            <p:nvPr/>
          </p:nvSpPr>
          <p:spPr>
            <a:xfrm>
              <a:off x="6396600"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4" name="Google Shape;704;p2"/>
            <p:cNvSpPr/>
            <p:nvPr/>
          </p:nvSpPr>
          <p:spPr>
            <a:xfrm>
              <a:off x="6419900" y="399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5" name="Google Shape;705;p2"/>
            <p:cNvSpPr/>
            <p:nvPr/>
          </p:nvSpPr>
          <p:spPr>
            <a:xfrm>
              <a:off x="6443250"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p2"/>
            <p:cNvSpPr/>
            <p:nvPr/>
          </p:nvSpPr>
          <p:spPr>
            <a:xfrm>
              <a:off x="6466550" y="399150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7" name="Google Shape;707;p2"/>
            <p:cNvSpPr/>
            <p:nvPr/>
          </p:nvSpPr>
          <p:spPr>
            <a:xfrm>
              <a:off x="6487275" y="3991500"/>
              <a:ext cx="18250" cy="15650"/>
            </a:xfrm>
            <a:custGeom>
              <a:avLst/>
              <a:gdLst/>
              <a:ahLst/>
              <a:cxnLst/>
              <a:rect l="l" t="t" r="r" b="b"/>
              <a:pathLst>
                <a:path w="730" h="626" extrusionOk="0">
                  <a:moveTo>
                    <a:pt x="418" y="1"/>
                  </a:moveTo>
                  <a:cubicBezTo>
                    <a:pt x="139" y="1"/>
                    <a:pt x="1" y="337"/>
                    <a:pt x="196" y="533"/>
                  </a:cubicBezTo>
                  <a:cubicBezTo>
                    <a:pt x="260" y="597"/>
                    <a:pt x="339" y="625"/>
                    <a:pt x="415" y="625"/>
                  </a:cubicBezTo>
                  <a:cubicBezTo>
                    <a:pt x="576" y="625"/>
                    <a:pt x="730" y="501"/>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8" name="Google Shape;708;p2"/>
            <p:cNvSpPr/>
            <p:nvPr/>
          </p:nvSpPr>
          <p:spPr>
            <a:xfrm>
              <a:off x="6513250"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4" y="625"/>
                    <a:pt x="625" y="484"/>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9" name="Google Shape;709;p2"/>
            <p:cNvSpPr/>
            <p:nvPr/>
          </p:nvSpPr>
          <p:spPr>
            <a:xfrm>
              <a:off x="5953325" y="3971500"/>
              <a:ext cx="15650" cy="15650"/>
            </a:xfrm>
            <a:custGeom>
              <a:avLst/>
              <a:gdLst/>
              <a:ahLst/>
              <a:cxnLst/>
              <a:rect l="l" t="t" r="r" b="b"/>
              <a:pathLst>
                <a:path w="626" h="626" extrusionOk="0">
                  <a:moveTo>
                    <a:pt x="313" y="1"/>
                  </a:moveTo>
                  <a:cubicBezTo>
                    <a:pt x="141" y="1"/>
                    <a:pt x="0" y="140"/>
                    <a:pt x="0" y="313"/>
                  </a:cubicBezTo>
                  <a:cubicBezTo>
                    <a:pt x="0" y="484"/>
                    <a:pt x="141"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0" name="Google Shape;710;p2"/>
            <p:cNvSpPr/>
            <p:nvPr/>
          </p:nvSpPr>
          <p:spPr>
            <a:xfrm>
              <a:off x="5976675"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1" name="Google Shape;711;p2"/>
            <p:cNvSpPr/>
            <p:nvPr/>
          </p:nvSpPr>
          <p:spPr>
            <a:xfrm>
              <a:off x="5999975" y="3971500"/>
              <a:ext cx="15650" cy="15650"/>
            </a:xfrm>
            <a:custGeom>
              <a:avLst/>
              <a:gdLst/>
              <a:ahLst/>
              <a:cxnLst/>
              <a:rect l="l" t="t" r="r" b="b"/>
              <a:pathLst>
                <a:path w="626" h="626" extrusionOk="0">
                  <a:moveTo>
                    <a:pt x="313" y="1"/>
                  </a:moveTo>
                  <a:cubicBezTo>
                    <a:pt x="141" y="1"/>
                    <a:pt x="1" y="140"/>
                    <a:pt x="1" y="313"/>
                  </a:cubicBezTo>
                  <a:cubicBezTo>
                    <a:pt x="1" y="484"/>
                    <a:pt x="141"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2" name="Google Shape;712;p2"/>
            <p:cNvSpPr/>
            <p:nvPr/>
          </p:nvSpPr>
          <p:spPr>
            <a:xfrm>
              <a:off x="6023325"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3" name="Google Shape;713;p2"/>
            <p:cNvSpPr/>
            <p:nvPr/>
          </p:nvSpPr>
          <p:spPr>
            <a:xfrm>
              <a:off x="6046675" y="3971500"/>
              <a:ext cx="15625" cy="15650"/>
            </a:xfrm>
            <a:custGeom>
              <a:avLst/>
              <a:gdLst/>
              <a:ahLst/>
              <a:cxnLst/>
              <a:rect l="l" t="t" r="r" b="b"/>
              <a:pathLst>
                <a:path w="625" h="626" extrusionOk="0">
                  <a:moveTo>
                    <a:pt x="312" y="1"/>
                  </a:moveTo>
                  <a:cubicBezTo>
                    <a:pt x="139" y="1"/>
                    <a:pt x="0" y="140"/>
                    <a:pt x="0" y="313"/>
                  </a:cubicBezTo>
                  <a:cubicBezTo>
                    <a:pt x="0" y="484"/>
                    <a:pt x="139"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4" name="Google Shape;714;p2"/>
            <p:cNvSpPr/>
            <p:nvPr/>
          </p:nvSpPr>
          <p:spPr>
            <a:xfrm>
              <a:off x="6067350" y="3971475"/>
              <a:ext cx="18250" cy="15650"/>
            </a:xfrm>
            <a:custGeom>
              <a:avLst/>
              <a:gdLst/>
              <a:ahLst/>
              <a:cxnLst/>
              <a:rect l="l" t="t" r="r" b="b"/>
              <a:pathLst>
                <a:path w="730" h="626" extrusionOk="0">
                  <a:moveTo>
                    <a:pt x="418" y="0"/>
                  </a:moveTo>
                  <a:cubicBezTo>
                    <a:pt x="140" y="0"/>
                    <a:pt x="1" y="337"/>
                    <a:pt x="198" y="534"/>
                  </a:cubicBezTo>
                  <a:cubicBezTo>
                    <a:pt x="261" y="597"/>
                    <a:pt x="339" y="625"/>
                    <a:pt x="416" y="625"/>
                  </a:cubicBezTo>
                  <a:cubicBezTo>
                    <a:pt x="576" y="625"/>
                    <a:pt x="730" y="501"/>
                    <a:pt x="730" y="312"/>
                  </a:cubicBezTo>
                  <a:cubicBezTo>
                    <a:pt x="730" y="139"/>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5" name="Google Shape;715;p2"/>
            <p:cNvSpPr/>
            <p:nvPr/>
          </p:nvSpPr>
          <p:spPr>
            <a:xfrm>
              <a:off x="6093325"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6" name="Google Shape;716;p2"/>
            <p:cNvSpPr/>
            <p:nvPr/>
          </p:nvSpPr>
          <p:spPr>
            <a:xfrm>
              <a:off x="61166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7" name="Google Shape;717;p2"/>
            <p:cNvSpPr/>
            <p:nvPr/>
          </p:nvSpPr>
          <p:spPr>
            <a:xfrm>
              <a:off x="6139975"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8" name="Google Shape;718;p2"/>
            <p:cNvSpPr/>
            <p:nvPr/>
          </p:nvSpPr>
          <p:spPr>
            <a:xfrm>
              <a:off x="6160650" y="3971475"/>
              <a:ext cx="18300" cy="15650"/>
            </a:xfrm>
            <a:custGeom>
              <a:avLst/>
              <a:gdLst/>
              <a:ahLst/>
              <a:cxnLst/>
              <a:rect l="l" t="t" r="r" b="b"/>
              <a:pathLst>
                <a:path w="732" h="626" extrusionOk="0">
                  <a:moveTo>
                    <a:pt x="419" y="0"/>
                  </a:moveTo>
                  <a:cubicBezTo>
                    <a:pt x="140" y="0"/>
                    <a:pt x="1" y="337"/>
                    <a:pt x="198" y="534"/>
                  </a:cubicBezTo>
                  <a:cubicBezTo>
                    <a:pt x="261" y="597"/>
                    <a:pt x="340" y="625"/>
                    <a:pt x="417" y="625"/>
                  </a:cubicBezTo>
                  <a:cubicBezTo>
                    <a:pt x="577" y="625"/>
                    <a:pt x="731" y="501"/>
                    <a:pt x="731" y="312"/>
                  </a:cubicBezTo>
                  <a:cubicBezTo>
                    <a:pt x="731" y="139"/>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9" name="Google Shape;719;p2"/>
            <p:cNvSpPr/>
            <p:nvPr/>
          </p:nvSpPr>
          <p:spPr>
            <a:xfrm>
              <a:off x="6186625"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0" name="Google Shape;720;p2"/>
            <p:cNvSpPr/>
            <p:nvPr/>
          </p:nvSpPr>
          <p:spPr>
            <a:xfrm>
              <a:off x="62099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1" name="Google Shape;721;p2"/>
            <p:cNvSpPr/>
            <p:nvPr/>
          </p:nvSpPr>
          <p:spPr>
            <a:xfrm>
              <a:off x="6233275" y="3971500"/>
              <a:ext cx="15625" cy="15650"/>
            </a:xfrm>
            <a:custGeom>
              <a:avLst/>
              <a:gdLst/>
              <a:ahLst/>
              <a:cxnLst/>
              <a:rect l="l" t="t" r="r" b="b"/>
              <a:pathLst>
                <a:path w="625" h="626" extrusionOk="0">
                  <a:moveTo>
                    <a:pt x="312" y="1"/>
                  </a:moveTo>
                  <a:cubicBezTo>
                    <a:pt x="141" y="1"/>
                    <a:pt x="0" y="140"/>
                    <a:pt x="0" y="313"/>
                  </a:cubicBezTo>
                  <a:cubicBezTo>
                    <a:pt x="0" y="484"/>
                    <a:pt x="141"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2" name="Google Shape;722;p2"/>
            <p:cNvSpPr/>
            <p:nvPr/>
          </p:nvSpPr>
          <p:spPr>
            <a:xfrm>
              <a:off x="625660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3" name="Google Shape;723;p2"/>
            <p:cNvSpPr/>
            <p:nvPr/>
          </p:nvSpPr>
          <p:spPr>
            <a:xfrm>
              <a:off x="62799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4" name="Google Shape;724;p2"/>
            <p:cNvSpPr/>
            <p:nvPr/>
          </p:nvSpPr>
          <p:spPr>
            <a:xfrm>
              <a:off x="63032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5" name="Google Shape;725;p2"/>
            <p:cNvSpPr/>
            <p:nvPr/>
          </p:nvSpPr>
          <p:spPr>
            <a:xfrm>
              <a:off x="6323950" y="3971475"/>
              <a:ext cx="18300" cy="15650"/>
            </a:xfrm>
            <a:custGeom>
              <a:avLst/>
              <a:gdLst/>
              <a:ahLst/>
              <a:cxnLst/>
              <a:rect l="l" t="t" r="r" b="b"/>
              <a:pathLst>
                <a:path w="732" h="626" extrusionOk="0">
                  <a:moveTo>
                    <a:pt x="419" y="0"/>
                  </a:moveTo>
                  <a:cubicBezTo>
                    <a:pt x="140" y="0"/>
                    <a:pt x="1" y="337"/>
                    <a:pt x="198" y="534"/>
                  </a:cubicBezTo>
                  <a:cubicBezTo>
                    <a:pt x="261" y="597"/>
                    <a:pt x="340" y="625"/>
                    <a:pt x="416" y="625"/>
                  </a:cubicBezTo>
                  <a:cubicBezTo>
                    <a:pt x="577" y="625"/>
                    <a:pt x="731" y="501"/>
                    <a:pt x="731" y="312"/>
                  </a:cubicBezTo>
                  <a:cubicBezTo>
                    <a:pt x="731" y="139"/>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6" name="Google Shape;726;p2"/>
            <p:cNvSpPr/>
            <p:nvPr/>
          </p:nvSpPr>
          <p:spPr>
            <a:xfrm>
              <a:off x="6349900" y="397150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7" name="Google Shape;727;p2"/>
            <p:cNvSpPr/>
            <p:nvPr/>
          </p:nvSpPr>
          <p:spPr>
            <a:xfrm>
              <a:off x="637325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8" name="Google Shape;728;p2"/>
            <p:cNvSpPr/>
            <p:nvPr/>
          </p:nvSpPr>
          <p:spPr>
            <a:xfrm>
              <a:off x="6396600"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4" y="625"/>
                    <a:pt x="625" y="484"/>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9" name="Google Shape;729;p2"/>
            <p:cNvSpPr/>
            <p:nvPr/>
          </p:nvSpPr>
          <p:spPr>
            <a:xfrm>
              <a:off x="6419900" y="3971500"/>
              <a:ext cx="15650" cy="15650"/>
            </a:xfrm>
            <a:custGeom>
              <a:avLst/>
              <a:gdLst/>
              <a:ahLst/>
              <a:cxnLst/>
              <a:rect l="l" t="t" r="r" b="b"/>
              <a:pathLst>
                <a:path w="626" h="626" extrusionOk="0">
                  <a:moveTo>
                    <a:pt x="313" y="1"/>
                  </a:moveTo>
                  <a:cubicBezTo>
                    <a:pt x="140" y="1"/>
                    <a:pt x="1" y="140"/>
                    <a:pt x="1" y="313"/>
                  </a:cubicBezTo>
                  <a:cubicBezTo>
                    <a:pt x="1"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0" name="Google Shape;730;p2"/>
            <p:cNvSpPr/>
            <p:nvPr/>
          </p:nvSpPr>
          <p:spPr>
            <a:xfrm>
              <a:off x="6443250"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5" y="625"/>
                    <a:pt x="625" y="484"/>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1" name="Google Shape;731;p2"/>
            <p:cNvSpPr/>
            <p:nvPr/>
          </p:nvSpPr>
          <p:spPr>
            <a:xfrm>
              <a:off x="6466550" y="3971500"/>
              <a:ext cx="15650" cy="15650"/>
            </a:xfrm>
            <a:custGeom>
              <a:avLst/>
              <a:gdLst/>
              <a:ahLst/>
              <a:cxnLst/>
              <a:rect l="l" t="t" r="r" b="b"/>
              <a:pathLst>
                <a:path w="626" h="626" extrusionOk="0">
                  <a:moveTo>
                    <a:pt x="313" y="1"/>
                  </a:moveTo>
                  <a:cubicBezTo>
                    <a:pt x="142" y="1"/>
                    <a:pt x="1" y="140"/>
                    <a:pt x="1" y="313"/>
                  </a:cubicBezTo>
                  <a:cubicBezTo>
                    <a:pt x="1" y="484"/>
                    <a:pt x="142"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2" name="Google Shape;732;p2"/>
            <p:cNvSpPr/>
            <p:nvPr/>
          </p:nvSpPr>
          <p:spPr>
            <a:xfrm>
              <a:off x="6487275" y="3971475"/>
              <a:ext cx="18250" cy="15650"/>
            </a:xfrm>
            <a:custGeom>
              <a:avLst/>
              <a:gdLst/>
              <a:ahLst/>
              <a:cxnLst/>
              <a:rect l="l" t="t" r="r" b="b"/>
              <a:pathLst>
                <a:path w="730" h="626" extrusionOk="0">
                  <a:moveTo>
                    <a:pt x="418" y="0"/>
                  </a:moveTo>
                  <a:cubicBezTo>
                    <a:pt x="139" y="0"/>
                    <a:pt x="1" y="337"/>
                    <a:pt x="196" y="534"/>
                  </a:cubicBezTo>
                  <a:cubicBezTo>
                    <a:pt x="260" y="597"/>
                    <a:pt x="338" y="625"/>
                    <a:pt x="415" y="625"/>
                  </a:cubicBezTo>
                  <a:cubicBezTo>
                    <a:pt x="576" y="625"/>
                    <a:pt x="730" y="501"/>
                    <a:pt x="730" y="312"/>
                  </a:cubicBezTo>
                  <a:cubicBezTo>
                    <a:pt x="730" y="139"/>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3" name="Google Shape;733;p2"/>
            <p:cNvSpPr/>
            <p:nvPr/>
          </p:nvSpPr>
          <p:spPr>
            <a:xfrm>
              <a:off x="6513250"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4" y="625"/>
                    <a:pt x="625" y="484"/>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4" name="Google Shape;734;p2"/>
            <p:cNvSpPr/>
            <p:nvPr/>
          </p:nvSpPr>
          <p:spPr>
            <a:xfrm>
              <a:off x="5976675"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5" name="Google Shape;735;p2"/>
            <p:cNvSpPr/>
            <p:nvPr/>
          </p:nvSpPr>
          <p:spPr>
            <a:xfrm>
              <a:off x="5999975" y="3951450"/>
              <a:ext cx="15650" cy="15650"/>
            </a:xfrm>
            <a:custGeom>
              <a:avLst/>
              <a:gdLst/>
              <a:ahLst/>
              <a:cxnLst/>
              <a:rect l="l" t="t" r="r" b="b"/>
              <a:pathLst>
                <a:path w="626" h="626" extrusionOk="0">
                  <a:moveTo>
                    <a:pt x="313" y="1"/>
                  </a:moveTo>
                  <a:cubicBezTo>
                    <a:pt x="141" y="1"/>
                    <a:pt x="1" y="142"/>
                    <a:pt x="1" y="313"/>
                  </a:cubicBezTo>
                  <a:cubicBezTo>
                    <a:pt x="1" y="486"/>
                    <a:pt x="141"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6" name="Google Shape;736;p2"/>
            <p:cNvSpPr/>
            <p:nvPr/>
          </p:nvSpPr>
          <p:spPr>
            <a:xfrm>
              <a:off x="6023325"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7" name="Google Shape;737;p2"/>
            <p:cNvSpPr/>
            <p:nvPr/>
          </p:nvSpPr>
          <p:spPr>
            <a:xfrm>
              <a:off x="6046675" y="3951450"/>
              <a:ext cx="15625" cy="15650"/>
            </a:xfrm>
            <a:custGeom>
              <a:avLst/>
              <a:gdLst/>
              <a:ahLst/>
              <a:cxnLst/>
              <a:rect l="l" t="t" r="r" b="b"/>
              <a:pathLst>
                <a:path w="625" h="626" extrusionOk="0">
                  <a:moveTo>
                    <a:pt x="312" y="1"/>
                  </a:moveTo>
                  <a:cubicBezTo>
                    <a:pt x="139" y="1"/>
                    <a:pt x="0" y="142"/>
                    <a:pt x="0" y="313"/>
                  </a:cubicBezTo>
                  <a:cubicBezTo>
                    <a:pt x="0" y="486"/>
                    <a:pt x="139"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8" name="Google Shape;738;p2"/>
            <p:cNvSpPr/>
            <p:nvPr/>
          </p:nvSpPr>
          <p:spPr>
            <a:xfrm>
              <a:off x="6067350" y="3951500"/>
              <a:ext cx="18250" cy="15625"/>
            </a:xfrm>
            <a:custGeom>
              <a:avLst/>
              <a:gdLst/>
              <a:ahLst/>
              <a:cxnLst/>
              <a:rect l="l" t="t" r="r" b="b"/>
              <a:pathLst>
                <a:path w="730" h="625" extrusionOk="0">
                  <a:moveTo>
                    <a:pt x="418" y="0"/>
                  </a:moveTo>
                  <a:cubicBezTo>
                    <a:pt x="140" y="0"/>
                    <a:pt x="1" y="335"/>
                    <a:pt x="198" y="532"/>
                  </a:cubicBezTo>
                  <a:cubicBezTo>
                    <a:pt x="261" y="596"/>
                    <a:pt x="339" y="625"/>
                    <a:pt x="416" y="625"/>
                  </a:cubicBezTo>
                  <a:cubicBezTo>
                    <a:pt x="576" y="625"/>
                    <a:pt x="730" y="500"/>
                    <a:pt x="730" y="312"/>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9" name="Google Shape;739;p2"/>
            <p:cNvSpPr/>
            <p:nvPr/>
          </p:nvSpPr>
          <p:spPr>
            <a:xfrm>
              <a:off x="6093325" y="395145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0" name="Google Shape;740;p2"/>
            <p:cNvSpPr/>
            <p:nvPr/>
          </p:nvSpPr>
          <p:spPr>
            <a:xfrm>
              <a:off x="61166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1" name="Google Shape;741;p2"/>
            <p:cNvSpPr/>
            <p:nvPr/>
          </p:nvSpPr>
          <p:spPr>
            <a:xfrm>
              <a:off x="6139975" y="395145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2" name="Google Shape;742;p2"/>
            <p:cNvSpPr/>
            <p:nvPr/>
          </p:nvSpPr>
          <p:spPr>
            <a:xfrm>
              <a:off x="6160650" y="3951500"/>
              <a:ext cx="18300" cy="15625"/>
            </a:xfrm>
            <a:custGeom>
              <a:avLst/>
              <a:gdLst/>
              <a:ahLst/>
              <a:cxnLst/>
              <a:rect l="l" t="t" r="r" b="b"/>
              <a:pathLst>
                <a:path w="732" h="625" extrusionOk="0">
                  <a:moveTo>
                    <a:pt x="419" y="0"/>
                  </a:moveTo>
                  <a:cubicBezTo>
                    <a:pt x="140" y="0"/>
                    <a:pt x="1" y="335"/>
                    <a:pt x="198" y="532"/>
                  </a:cubicBezTo>
                  <a:cubicBezTo>
                    <a:pt x="262" y="596"/>
                    <a:pt x="340" y="625"/>
                    <a:pt x="417" y="625"/>
                  </a:cubicBezTo>
                  <a:cubicBezTo>
                    <a:pt x="577" y="625"/>
                    <a:pt x="731" y="500"/>
                    <a:pt x="731" y="312"/>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3" name="Google Shape;743;p2"/>
            <p:cNvSpPr/>
            <p:nvPr/>
          </p:nvSpPr>
          <p:spPr>
            <a:xfrm>
              <a:off x="6186625" y="395145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4" name="Google Shape;744;p2"/>
            <p:cNvSpPr/>
            <p:nvPr/>
          </p:nvSpPr>
          <p:spPr>
            <a:xfrm>
              <a:off x="62099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5" name="Google Shape;745;p2"/>
            <p:cNvSpPr/>
            <p:nvPr/>
          </p:nvSpPr>
          <p:spPr>
            <a:xfrm>
              <a:off x="6233275" y="3951450"/>
              <a:ext cx="15625" cy="15650"/>
            </a:xfrm>
            <a:custGeom>
              <a:avLst/>
              <a:gdLst/>
              <a:ahLst/>
              <a:cxnLst/>
              <a:rect l="l" t="t" r="r" b="b"/>
              <a:pathLst>
                <a:path w="625" h="626" extrusionOk="0">
                  <a:moveTo>
                    <a:pt x="312" y="1"/>
                  </a:moveTo>
                  <a:cubicBezTo>
                    <a:pt x="141" y="1"/>
                    <a:pt x="0" y="142"/>
                    <a:pt x="0" y="313"/>
                  </a:cubicBezTo>
                  <a:cubicBezTo>
                    <a:pt x="0" y="486"/>
                    <a:pt x="141"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6" name="Google Shape;746;p2"/>
            <p:cNvSpPr/>
            <p:nvPr/>
          </p:nvSpPr>
          <p:spPr>
            <a:xfrm>
              <a:off x="625660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7" name="Google Shape;747;p2"/>
            <p:cNvSpPr/>
            <p:nvPr/>
          </p:nvSpPr>
          <p:spPr>
            <a:xfrm>
              <a:off x="62799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8" name="Google Shape;748;p2"/>
            <p:cNvSpPr/>
            <p:nvPr/>
          </p:nvSpPr>
          <p:spPr>
            <a:xfrm>
              <a:off x="63032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9" name="Google Shape;749;p2"/>
            <p:cNvSpPr/>
            <p:nvPr/>
          </p:nvSpPr>
          <p:spPr>
            <a:xfrm>
              <a:off x="6323950" y="3951500"/>
              <a:ext cx="18300" cy="15625"/>
            </a:xfrm>
            <a:custGeom>
              <a:avLst/>
              <a:gdLst/>
              <a:ahLst/>
              <a:cxnLst/>
              <a:rect l="l" t="t" r="r" b="b"/>
              <a:pathLst>
                <a:path w="732" h="625" extrusionOk="0">
                  <a:moveTo>
                    <a:pt x="422" y="0"/>
                  </a:moveTo>
                  <a:cubicBezTo>
                    <a:pt x="421" y="0"/>
                    <a:pt x="420" y="0"/>
                    <a:pt x="419" y="0"/>
                  </a:cubicBezTo>
                  <a:cubicBezTo>
                    <a:pt x="418" y="0"/>
                    <a:pt x="418" y="0"/>
                    <a:pt x="417" y="0"/>
                  </a:cubicBezTo>
                  <a:cubicBezTo>
                    <a:pt x="139" y="0"/>
                    <a:pt x="1" y="336"/>
                    <a:pt x="198" y="532"/>
                  </a:cubicBezTo>
                  <a:cubicBezTo>
                    <a:pt x="261" y="596"/>
                    <a:pt x="340" y="625"/>
                    <a:pt x="417" y="625"/>
                  </a:cubicBezTo>
                  <a:cubicBezTo>
                    <a:pt x="577" y="625"/>
                    <a:pt x="731" y="500"/>
                    <a:pt x="731" y="312"/>
                  </a:cubicBezTo>
                  <a:cubicBezTo>
                    <a:pt x="731" y="141"/>
                    <a:pt x="593" y="0"/>
                    <a:pt x="42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0" name="Google Shape;750;p2"/>
            <p:cNvSpPr/>
            <p:nvPr/>
          </p:nvSpPr>
          <p:spPr>
            <a:xfrm>
              <a:off x="6349900" y="3951450"/>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1" name="Google Shape;751;p2"/>
            <p:cNvSpPr/>
            <p:nvPr/>
          </p:nvSpPr>
          <p:spPr>
            <a:xfrm>
              <a:off x="637325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2" name="Google Shape;752;p2"/>
            <p:cNvSpPr/>
            <p:nvPr/>
          </p:nvSpPr>
          <p:spPr>
            <a:xfrm>
              <a:off x="6396600"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4" y="625"/>
                    <a:pt x="625" y="486"/>
                    <a:pt x="625" y="313"/>
                  </a:cubicBezTo>
                  <a:cubicBezTo>
                    <a:pt x="625" y="142"/>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3" name="Google Shape;753;p2"/>
            <p:cNvSpPr/>
            <p:nvPr/>
          </p:nvSpPr>
          <p:spPr>
            <a:xfrm>
              <a:off x="6419900" y="3951450"/>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4" name="Google Shape;754;p2"/>
            <p:cNvSpPr/>
            <p:nvPr/>
          </p:nvSpPr>
          <p:spPr>
            <a:xfrm>
              <a:off x="6443250"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5" name="Google Shape;755;p2"/>
            <p:cNvSpPr/>
            <p:nvPr/>
          </p:nvSpPr>
          <p:spPr>
            <a:xfrm>
              <a:off x="6466550" y="3951450"/>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6" name="Google Shape;756;p2"/>
            <p:cNvSpPr/>
            <p:nvPr/>
          </p:nvSpPr>
          <p:spPr>
            <a:xfrm>
              <a:off x="6487275" y="3951500"/>
              <a:ext cx="18250" cy="15625"/>
            </a:xfrm>
            <a:custGeom>
              <a:avLst/>
              <a:gdLst/>
              <a:ahLst/>
              <a:cxnLst/>
              <a:rect l="l" t="t" r="r" b="b"/>
              <a:pathLst>
                <a:path w="730" h="625" extrusionOk="0">
                  <a:moveTo>
                    <a:pt x="418" y="0"/>
                  </a:moveTo>
                  <a:cubicBezTo>
                    <a:pt x="139" y="0"/>
                    <a:pt x="1" y="335"/>
                    <a:pt x="196" y="532"/>
                  </a:cubicBezTo>
                  <a:cubicBezTo>
                    <a:pt x="260" y="596"/>
                    <a:pt x="339" y="625"/>
                    <a:pt x="415" y="625"/>
                  </a:cubicBezTo>
                  <a:cubicBezTo>
                    <a:pt x="576" y="625"/>
                    <a:pt x="730" y="500"/>
                    <a:pt x="730" y="312"/>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7" name="Google Shape;757;p2"/>
            <p:cNvSpPr/>
            <p:nvPr/>
          </p:nvSpPr>
          <p:spPr>
            <a:xfrm>
              <a:off x="6513250" y="395145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4" y="625"/>
                    <a:pt x="625" y="486"/>
                    <a:pt x="625" y="313"/>
                  </a:cubicBezTo>
                  <a:cubicBezTo>
                    <a:pt x="625" y="142"/>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8" name="Google Shape;758;p2"/>
            <p:cNvSpPr/>
            <p:nvPr/>
          </p:nvSpPr>
          <p:spPr>
            <a:xfrm>
              <a:off x="5976675"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5" y="625"/>
                    <a:pt x="625" y="485"/>
                    <a:pt x="625" y="313"/>
                  </a:cubicBezTo>
                  <a:cubicBezTo>
                    <a:pt x="625" y="141"/>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9" name="Google Shape;759;p2"/>
            <p:cNvSpPr/>
            <p:nvPr/>
          </p:nvSpPr>
          <p:spPr>
            <a:xfrm>
              <a:off x="5999975" y="3931450"/>
              <a:ext cx="15650" cy="15625"/>
            </a:xfrm>
            <a:custGeom>
              <a:avLst/>
              <a:gdLst/>
              <a:ahLst/>
              <a:cxnLst/>
              <a:rect l="l" t="t" r="r" b="b"/>
              <a:pathLst>
                <a:path w="626" h="625" extrusionOk="0">
                  <a:moveTo>
                    <a:pt x="313" y="0"/>
                  </a:moveTo>
                  <a:cubicBezTo>
                    <a:pt x="141" y="0"/>
                    <a:pt x="1" y="141"/>
                    <a:pt x="1" y="313"/>
                  </a:cubicBezTo>
                  <a:cubicBezTo>
                    <a:pt x="1" y="485"/>
                    <a:pt x="141" y="625"/>
                    <a:pt x="313" y="625"/>
                  </a:cubicBezTo>
                  <a:cubicBezTo>
                    <a:pt x="486" y="625"/>
                    <a:pt x="625" y="485"/>
                    <a:pt x="625" y="313"/>
                  </a:cubicBezTo>
                  <a:cubicBezTo>
                    <a:pt x="625" y="141"/>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0" name="Google Shape;760;p2"/>
            <p:cNvSpPr/>
            <p:nvPr/>
          </p:nvSpPr>
          <p:spPr>
            <a:xfrm>
              <a:off x="6023325"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5" y="625"/>
                    <a:pt x="625" y="485"/>
                    <a:pt x="625" y="313"/>
                  </a:cubicBezTo>
                  <a:cubicBezTo>
                    <a:pt x="625" y="141"/>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1" name="Google Shape;761;p2"/>
            <p:cNvSpPr/>
            <p:nvPr/>
          </p:nvSpPr>
          <p:spPr>
            <a:xfrm>
              <a:off x="6046675" y="3931450"/>
              <a:ext cx="15625" cy="15625"/>
            </a:xfrm>
            <a:custGeom>
              <a:avLst/>
              <a:gdLst/>
              <a:ahLst/>
              <a:cxnLst/>
              <a:rect l="l" t="t" r="r" b="b"/>
              <a:pathLst>
                <a:path w="625" h="625" extrusionOk="0">
                  <a:moveTo>
                    <a:pt x="312" y="0"/>
                  </a:moveTo>
                  <a:cubicBezTo>
                    <a:pt x="139" y="0"/>
                    <a:pt x="0" y="141"/>
                    <a:pt x="0" y="313"/>
                  </a:cubicBezTo>
                  <a:cubicBezTo>
                    <a:pt x="0" y="485"/>
                    <a:pt x="139" y="625"/>
                    <a:pt x="312" y="625"/>
                  </a:cubicBezTo>
                  <a:cubicBezTo>
                    <a:pt x="485" y="625"/>
                    <a:pt x="625" y="485"/>
                    <a:pt x="625" y="313"/>
                  </a:cubicBezTo>
                  <a:cubicBezTo>
                    <a:pt x="625" y="141"/>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2" name="Google Shape;762;p2"/>
            <p:cNvSpPr/>
            <p:nvPr/>
          </p:nvSpPr>
          <p:spPr>
            <a:xfrm>
              <a:off x="6067350" y="3931450"/>
              <a:ext cx="18250" cy="15675"/>
            </a:xfrm>
            <a:custGeom>
              <a:avLst/>
              <a:gdLst/>
              <a:ahLst/>
              <a:cxnLst/>
              <a:rect l="l" t="t" r="r" b="b"/>
              <a:pathLst>
                <a:path w="730" h="627" extrusionOk="0">
                  <a:moveTo>
                    <a:pt x="418" y="0"/>
                  </a:moveTo>
                  <a:cubicBezTo>
                    <a:pt x="140" y="0"/>
                    <a:pt x="1" y="337"/>
                    <a:pt x="198" y="534"/>
                  </a:cubicBezTo>
                  <a:cubicBezTo>
                    <a:pt x="261" y="598"/>
                    <a:pt x="339" y="626"/>
                    <a:pt x="416" y="626"/>
                  </a:cubicBezTo>
                  <a:cubicBezTo>
                    <a:pt x="576" y="626"/>
                    <a:pt x="730" y="501"/>
                    <a:pt x="730" y="313"/>
                  </a:cubicBezTo>
                  <a:cubicBezTo>
                    <a:pt x="730" y="141"/>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3" name="Google Shape;763;p2"/>
            <p:cNvSpPr/>
            <p:nvPr/>
          </p:nvSpPr>
          <p:spPr>
            <a:xfrm>
              <a:off x="6093325" y="3931450"/>
              <a:ext cx="15625" cy="15625"/>
            </a:xfrm>
            <a:custGeom>
              <a:avLst/>
              <a:gdLst/>
              <a:ahLst/>
              <a:cxnLst/>
              <a:rect l="l" t="t" r="r" b="b"/>
              <a:pathLst>
                <a:path w="625" h="625" extrusionOk="0">
                  <a:moveTo>
                    <a:pt x="312" y="0"/>
                  </a:moveTo>
                  <a:cubicBezTo>
                    <a:pt x="140" y="0"/>
                    <a:pt x="0" y="141"/>
                    <a:pt x="0" y="313"/>
                  </a:cubicBezTo>
                  <a:cubicBezTo>
                    <a:pt x="0" y="485"/>
                    <a:pt x="140" y="625"/>
                    <a:pt x="312" y="625"/>
                  </a:cubicBezTo>
                  <a:cubicBezTo>
                    <a:pt x="485" y="625"/>
                    <a:pt x="625" y="485"/>
                    <a:pt x="625" y="313"/>
                  </a:cubicBezTo>
                  <a:cubicBezTo>
                    <a:pt x="625" y="141"/>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4" name="Google Shape;764;p2"/>
            <p:cNvSpPr/>
            <p:nvPr/>
          </p:nvSpPr>
          <p:spPr>
            <a:xfrm>
              <a:off x="61166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4" y="625"/>
                    <a:pt x="625" y="485"/>
                    <a:pt x="625" y="313"/>
                  </a:cubicBezTo>
                  <a:cubicBezTo>
                    <a:pt x="625" y="141"/>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5" name="Google Shape;765;p2"/>
            <p:cNvSpPr/>
            <p:nvPr/>
          </p:nvSpPr>
          <p:spPr>
            <a:xfrm>
              <a:off x="6139975" y="3931450"/>
              <a:ext cx="15625" cy="15625"/>
            </a:xfrm>
            <a:custGeom>
              <a:avLst/>
              <a:gdLst/>
              <a:ahLst/>
              <a:cxnLst/>
              <a:rect l="l" t="t" r="r" b="b"/>
              <a:pathLst>
                <a:path w="625" h="625" extrusionOk="0">
                  <a:moveTo>
                    <a:pt x="312" y="0"/>
                  </a:moveTo>
                  <a:cubicBezTo>
                    <a:pt x="140" y="0"/>
                    <a:pt x="0" y="141"/>
                    <a:pt x="0" y="313"/>
                  </a:cubicBezTo>
                  <a:cubicBezTo>
                    <a:pt x="0" y="485"/>
                    <a:pt x="140" y="625"/>
                    <a:pt x="312" y="625"/>
                  </a:cubicBezTo>
                  <a:cubicBezTo>
                    <a:pt x="485" y="625"/>
                    <a:pt x="625" y="485"/>
                    <a:pt x="625" y="313"/>
                  </a:cubicBezTo>
                  <a:cubicBezTo>
                    <a:pt x="625" y="141"/>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6" name="Google Shape;766;p2"/>
            <p:cNvSpPr/>
            <p:nvPr/>
          </p:nvSpPr>
          <p:spPr>
            <a:xfrm>
              <a:off x="6160650" y="3931450"/>
              <a:ext cx="18300" cy="15675"/>
            </a:xfrm>
            <a:custGeom>
              <a:avLst/>
              <a:gdLst/>
              <a:ahLst/>
              <a:cxnLst/>
              <a:rect l="l" t="t" r="r" b="b"/>
              <a:pathLst>
                <a:path w="732" h="627" extrusionOk="0">
                  <a:moveTo>
                    <a:pt x="419" y="0"/>
                  </a:moveTo>
                  <a:cubicBezTo>
                    <a:pt x="140" y="0"/>
                    <a:pt x="1" y="337"/>
                    <a:pt x="198" y="534"/>
                  </a:cubicBezTo>
                  <a:cubicBezTo>
                    <a:pt x="262" y="598"/>
                    <a:pt x="340" y="626"/>
                    <a:pt x="417" y="626"/>
                  </a:cubicBezTo>
                  <a:cubicBezTo>
                    <a:pt x="577" y="626"/>
                    <a:pt x="731" y="501"/>
                    <a:pt x="731" y="313"/>
                  </a:cubicBezTo>
                  <a:cubicBezTo>
                    <a:pt x="731" y="141"/>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7" name="Google Shape;767;p2"/>
            <p:cNvSpPr/>
            <p:nvPr/>
          </p:nvSpPr>
          <p:spPr>
            <a:xfrm>
              <a:off x="6186625" y="3931450"/>
              <a:ext cx="15625" cy="15625"/>
            </a:xfrm>
            <a:custGeom>
              <a:avLst/>
              <a:gdLst/>
              <a:ahLst/>
              <a:cxnLst/>
              <a:rect l="l" t="t" r="r" b="b"/>
              <a:pathLst>
                <a:path w="625" h="625" extrusionOk="0">
                  <a:moveTo>
                    <a:pt x="312" y="0"/>
                  </a:moveTo>
                  <a:cubicBezTo>
                    <a:pt x="140" y="0"/>
                    <a:pt x="0" y="141"/>
                    <a:pt x="0" y="313"/>
                  </a:cubicBezTo>
                  <a:cubicBezTo>
                    <a:pt x="0" y="485"/>
                    <a:pt x="140" y="625"/>
                    <a:pt x="312" y="625"/>
                  </a:cubicBezTo>
                  <a:cubicBezTo>
                    <a:pt x="485" y="625"/>
                    <a:pt x="625" y="485"/>
                    <a:pt x="625" y="313"/>
                  </a:cubicBezTo>
                  <a:cubicBezTo>
                    <a:pt x="625" y="141"/>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8" name="Google Shape;768;p2"/>
            <p:cNvSpPr/>
            <p:nvPr/>
          </p:nvSpPr>
          <p:spPr>
            <a:xfrm>
              <a:off x="62099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9" name="Google Shape;769;p2"/>
            <p:cNvSpPr/>
            <p:nvPr/>
          </p:nvSpPr>
          <p:spPr>
            <a:xfrm>
              <a:off x="6233275" y="3931450"/>
              <a:ext cx="15625" cy="15625"/>
            </a:xfrm>
            <a:custGeom>
              <a:avLst/>
              <a:gdLst/>
              <a:ahLst/>
              <a:cxnLst/>
              <a:rect l="l" t="t" r="r" b="b"/>
              <a:pathLst>
                <a:path w="625" h="625" extrusionOk="0">
                  <a:moveTo>
                    <a:pt x="312" y="0"/>
                  </a:moveTo>
                  <a:cubicBezTo>
                    <a:pt x="141" y="0"/>
                    <a:pt x="0" y="141"/>
                    <a:pt x="0" y="313"/>
                  </a:cubicBezTo>
                  <a:cubicBezTo>
                    <a:pt x="0" y="485"/>
                    <a:pt x="141" y="625"/>
                    <a:pt x="312" y="625"/>
                  </a:cubicBezTo>
                  <a:cubicBezTo>
                    <a:pt x="485" y="625"/>
                    <a:pt x="625" y="485"/>
                    <a:pt x="625" y="313"/>
                  </a:cubicBezTo>
                  <a:cubicBezTo>
                    <a:pt x="625" y="141"/>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0" name="Google Shape;770;p2"/>
            <p:cNvSpPr/>
            <p:nvPr/>
          </p:nvSpPr>
          <p:spPr>
            <a:xfrm>
              <a:off x="625660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1" name="Google Shape;771;p2"/>
            <p:cNvSpPr/>
            <p:nvPr/>
          </p:nvSpPr>
          <p:spPr>
            <a:xfrm>
              <a:off x="62799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4" y="625"/>
                    <a:pt x="625" y="485"/>
                    <a:pt x="625" y="313"/>
                  </a:cubicBezTo>
                  <a:cubicBezTo>
                    <a:pt x="625" y="141"/>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2" name="Google Shape;772;p2"/>
            <p:cNvSpPr/>
            <p:nvPr/>
          </p:nvSpPr>
          <p:spPr>
            <a:xfrm>
              <a:off x="63032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3" name="Google Shape;773;p2"/>
            <p:cNvSpPr/>
            <p:nvPr/>
          </p:nvSpPr>
          <p:spPr>
            <a:xfrm>
              <a:off x="6323950" y="3931450"/>
              <a:ext cx="18300" cy="15675"/>
            </a:xfrm>
            <a:custGeom>
              <a:avLst/>
              <a:gdLst/>
              <a:ahLst/>
              <a:cxnLst/>
              <a:rect l="l" t="t" r="r" b="b"/>
              <a:pathLst>
                <a:path w="732" h="627" extrusionOk="0">
                  <a:moveTo>
                    <a:pt x="419" y="0"/>
                  </a:moveTo>
                  <a:cubicBezTo>
                    <a:pt x="140" y="0"/>
                    <a:pt x="1" y="337"/>
                    <a:pt x="198" y="534"/>
                  </a:cubicBezTo>
                  <a:cubicBezTo>
                    <a:pt x="261" y="598"/>
                    <a:pt x="340" y="626"/>
                    <a:pt x="416" y="626"/>
                  </a:cubicBezTo>
                  <a:cubicBezTo>
                    <a:pt x="577" y="626"/>
                    <a:pt x="731" y="501"/>
                    <a:pt x="731" y="313"/>
                  </a:cubicBezTo>
                  <a:cubicBezTo>
                    <a:pt x="731" y="141"/>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4" name="Google Shape;774;p2"/>
            <p:cNvSpPr/>
            <p:nvPr/>
          </p:nvSpPr>
          <p:spPr>
            <a:xfrm>
              <a:off x="6349900" y="3931450"/>
              <a:ext cx="15650" cy="15625"/>
            </a:xfrm>
            <a:custGeom>
              <a:avLst/>
              <a:gdLst/>
              <a:ahLst/>
              <a:cxnLst/>
              <a:rect l="l" t="t" r="r" b="b"/>
              <a:pathLst>
                <a:path w="626" h="625" extrusionOk="0">
                  <a:moveTo>
                    <a:pt x="313" y="0"/>
                  </a:moveTo>
                  <a:cubicBezTo>
                    <a:pt x="142" y="0"/>
                    <a:pt x="1" y="141"/>
                    <a:pt x="1" y="313"/>
                  </a:cubicBezTo>
                  <a:cubicBezTo>
                    <a:pt x="1" y="485"/>
                    <a:pt x="142" y="625"/>
                    <a:pt x="313" y="625"/>
                  </a:cubicBezTo>
                  <a:cubicBezTo>
                    <a:pt x="486" y="625"/>
                    <a:pt x="625" y="485"/>
                    <a:pt x="625" y="313"/>
                  </a:cubicBezTo>
                  <a:cubicBezTo>
                    <a:pt x="625" y="141"/>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5" name="Google Shape;775;p2"/>
            <p:cNvSpPr/>
            <p:nvPr/>
          </p:nvSpPr>
          <p:spPr>
            <a:xfrm>
              <a:off x="637325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6" name="Google Shape;776;p2"/>
            <p:cNvSpPr/>
            <p:nvPr/>
          </p:nvSpPr>
          <p:spPr>
            <a:xfrm>
              <a:off x="6396600"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4" y="625"/>
                    <a:pt x="625" y="485"/>
                    <a:pt x="625" y="313"/>
                  </a:cubicBezTo>
                  <a:cubicBezTo>
                    <a:pt x="625" y="141"/>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7" name="Google Shape;777;p2"/>
            <p:cNvSpPr/>
            <p:nvPr/>
          </p:nvSpPr>
          <p:spPr>
            <a:xfrm>
              <a:off x="6419900" y="3931450"/>
              <a:ext cx="15650" cy="15625"/>
            </a:xfrm>
            <a:custGeom>
              <a:avLst/>
              <a:gdLst/>
              <a:ahLst/>
              <a:cxnLst/>
              <a:rect l="l" t="t" r="r" b="b"/>
              <a:pathLst>
                <a:path w="626" h="625" extrusionOk="0">
                  <a:moveTo>
                    <a:pt x="313" y="0"/>
                  </a:moveTo>
                  <a:cubicBezTo>
                    <a:pt x="140" y="0"/>
                    <a:pt x="1" y="141"/>
                    <a:pt x="1" y="313"/>
                  </a:cubicBezTo>
                  <a:cubicBezTo>
                    <a:pt x="1" y="485"/>
                    <a:pt x="140" y="625"/>
                    <a:pt x="313" y="625"/>
                  </a:cubicBezTo>
                  <a:cubicBezTo>
                    <a:pt x="486" y="625"/>
                    <a:pt x="625" y="485"/>
                    <a:pt x="625" y="313"/>
                  </a:cubicBezTo>
                  <a:cubicBezTo>
                    <a:pt x="625" y="141"/>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8" name="Google Shape;778;p2"/>
            <p:cNvSpPr/>
            <p:nvPr/>
          </p:nvSpPr>
          <p:spPr>
            <a:xfrm>
              <a:off x="6443250"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5" y="625"/>
                    <a:pt x="625" y="485"/>
                    <a:pt x="625" y="313"/>
                  </a:cubicBezTo>
                  <a:cubicBezTo>
                    <a:pt x="625" y="141"/>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9" name="Google Shape;779;p2"/>
            <p:cNvSpPr/>
            <p:nvPr/>
          </p:nvSpPr>
          <p:spPr>
            <a:xfrm>
              <a:off x="6466550" y="3931450"/>
              <a:ext cx="15650" cy="15625"/>
            </a:xfrm>
            <a:custGeom>
              <a:avLst/>
              <a:gdLst/>
              <a:ahLst/>
              <a:cxnLst/>
              <a:rect l="l" t="t" r="r" b="b"/>
              <a:pathLst>
                <a:path w="626" h="625" extrusionOk="0">
                  <a:moveTo>
                    <a:pt x="313" y="0"/>
                  </a:moveTo>
                  <a:cubicBezTo>
                    <a:pt x="142" y="0"/>
                    <a:pt x="1" y="141"/>
                    <a:pt x="1" y="313"/>
                  </a:cubicBezTo>
                  <a:cubicBezTo>
                    <a:pt x="1" y="485"/>
                    <a:pt x="142" y="625"/>
                    <a:pt x="313" y="625"/>
                  </a:cubicBezTo>
                  <a:cubicBezTo>
                    <a:pt x="486" y="625"/>
                    <a:pt x="625" y="485"/>
                    <a:pt x="625" y="313"/>
                  </a:cubicBezTo>
                  <a:cubicBezTo>
                    <a:pt x="625" y="141"/>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0" name="Google Shape;780;p2"/>
            <p:cNvSpPr/>
            <p:nvPr/>
          </p:nvSpPr>
          <p:spPr>
            <a:xfrm>
              <a:off x="6487275" y="3931450"/>
              <a:ext cx="18250" cy="15675"/>
            </a:xfrm>
            <a:custGeom>
              <a:avLst/>
              <a:gdLst/>
              <a:ahLst/>
              <a:cxnLst/>
              <a:rect l="l" t="t" r="r" b="b"/>
              <a:pathLst>
                <a:path w="730" h="627" extrusionOk="0">
                  <a:moveTo>
                    <a:pt x="418" y="0"/>
                  </a:moveTo>
                  <a:cubicBezTo>
                    <a:pt x="139" y="0"/>
                    <a:pt x="1" y="337"/>
                    <a:pt x="196" y="534"/>
                  </a:cubicBezTo>
                  <a:cubicBezTo>
                    <a:pt x="260" y="598"/>
                    <a:pt x="338" y="626"/>
                    <a:pt x="415" y="626"/>
                  </a:cubicBezTo>
                  <a:cubicBezTo>
                    <a:pt x="576" y="626"/>
                    <a:pt x="730" y="501"/>
                    <a:pt x="730" y="313"/>
                  </a:cubicBezTo>
                  <a:cubicBezTo>
                    <a:pt x="730" y="141"/>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1" name="Google Shape;781;p2"/>
            <p:cNvSpPr/>
            <p:nvPr/>
          </p:nvSpPr>
          <p:spPr>
            <a:xfrm>
              <a:off x="6513250" y="3931450"/>
              <a:ext cx="15625" cy="15625"/>
            </a:xfrm>
            <a:custGeom>
              <a:avLst/>
              <a:gdLst/>
              <a:ahLst/>
              <a:cxnLst/>
              <a:rect l="l" t="t" r="r" b="b"/>
              <a:pathLst>
                <a:path w="625" h="625" extrusionOk="0">
                  <a:moveTo>
                    <a:pt x="312" y="0"/>
                  </a:moveTo>
                  <a:cubicBezTo>
                    <a:pt x="140" y="0"/>
                    <a:pt x="0" y="141"/>
                    <a:pt x="0" y="313"/>
                  </a:cubicBezTo>
                  <a:cubicBezTo>
                    <a:pt x="0" y="485"/>
                    <a:pt x="140" y="625"/>
                    <a:pt x="312" y="625"/>
                  </a:cubicBezTo>
                  <a:cubicBezTo>
                    <a:pt x="484" y="625"/>
                    <a:pt x="625" y="485"/>
                    <a:pt x="625" y="313"/>
                  </a:cubicBezTo>
                  <a:cubicBezTo>
                    <a:pt x="625" y="141"/>
                    <a:pt x="484"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2" name="Google Shape;782;p2"/>
            <p:cNvSpPr/>
            <p:nvPr/>
          </p:nvSpPr>
          <p:spPr>
            <a:xfrm>
              <a:off x="5999975" y="3911425"/>
              <a:ext cx="15650" cy="15650"/>
            </a:xfrm>
            <a:custGeom>
              <a:avLst/>
              <a:gdLst/>
              <a:ahLst/>
              <a:cxnLst/>
              <a:rect l="l" t="t" r="r" b="b"/>
              <a:pathLst>
                <a:path w="626" h="626" extrusionOk="0">
                  <a:moveTo>
                    <a:pt x="313" y="1"/>
                  </a:moveTo>
                  <a:cubicBezTo>
                    <a:pt x="141" y="1"/>
                    <a:pt x="1" y="142"/>
                    <a:pt x="1" y="313"/>
                  </a:cubicBezTo>
                  <a:cubicBezTo>
                    <a:pt x="1" y="486"/>
                    <a:pt x="141"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3" name="Google Shape;783;p2"/>
            <p:cNvSpPr/>
            <p:nvPr/>
          </p:nvSpPr>
          <p:spPr>
            <a:xfrm>
              <a:off x="6023325" y="3911425"/>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4" name="Google Shape;784;p2"/>
            <p:cNvSpPr/>
            <p:nvPr/>
          </p:nvSpPr>
          <p:spPr>
            <a:xfrm>
              <a:off x="6046675" y="3911425"/>
              <a:ext cx="15625" cy="15650"/>
            </a:xfrm>
            <a:custGeom>
              <a:avLst/>
              <a:gdLst/>
              <a:ahLst/>
              <a:cxnLst/>
              <a:rect l="l" t="t" r="r" b="b"/>
              <a:pathLst>
                <a:path w="625" h="626" extrusionOk="0">
                  <a:moveTo>
                    <a:pt x="312" y="1"/>
                  </a:moveTo>
                  <a:cubicBezTo>
                    <a:pt x="139" y="1"/>
                    <a:pt x="0" y="142"/>
                    <a:pt x="0" y="313"/>
                  </a:cubicBezTo>
                  <a:cubicBezTo>
                    <a:pt x="0" y="486"/>
                    <a:pt x="139"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5" name="Google Shape;785;p2"/>
            <p:cNvSpPr/>
            <p:nvPr/>
          </p:nvSpPr>
          <p:spPr>
            <a:xfrm>
              <a:off x="6067350" y="3911425"/>
              <a:ext cx="18250" cy="15675"/>
            </a:xfrm>
            <a:custGeom>
              <a:avLst/>
              <a:gdLst/>
              <a:ahLst/>
              <a:cxnLst/>
              <a:rect l="l" t="t" r="r" b="b"/>
              <a:pathLst>
                <a:path w="730" h="627" extrusionOk="0">
                  <a:moveTo>
                    <a:pt x="418" y="1"/>
                  </a:moveTo>
                  <a:cubicBezTo>
                    <a:pt x="140" y="1"/>
                    <a:pt x="1" y="337"/>
                    <a:pt x="198" y="534"/>
                  </a:cubicBezTo>
                  <a:cubicBezTo>
                    <a:pt x="261" y="598"/>
                    <a:pt x="339" y="627"/>
                    <a:pt x="416" y="627"/>
                  </a:cubicBezTo>
                  <a:cubicBezTo>
                    <a:pt x="576" y="627"/>
                    <a:pt x="730" y="502"/>
                    <a:pt x="730" y="313"/>
                  </a:cubicBezTo>
                  <a:cubicBezTo>
                    <a:pt x="730" y="142"/>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6" name="Google Shape;786;p2"/>
            <p:cNvSpPr/>
            <p:nvPr/>
          </p:nvSpPr>
          <p:spPr>
            <a:xfrm>
              <a:off x="6093325" y="3911425"/>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7" name="Google Shape;787;p2"/>
            <p:cNvSpPr/>
            <p:nvPr/>
          </p:nvSpPr>
          <p:spPr>
            <a:xfrm>
              <a:off x="61166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8" name="Google Shape;788;p2"/>
            <p:cNvSpPr/>
            <p:nvPr/>
          </p:nvSpPr>
          <p:spPr>
            <a:xfrm>
              <a:off x="6139975" y="3911425"/>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9" name="Google Shape;789;p2"/>
            <p:cNvSpPr/>
            <p:nvPr/>
          </p:nvSpPr>
          <p:spPr>
            <a:xfrm>
              <a:off x="6160650" y="3911425"/>
              <a:ext cx="18300" cy="15675"/>
            </a:xfrm>
            <a:custGeom>
              <a:avLst/>
              <a:gdLst/>
              <a:ahLst/>
              <a:cxnLst/>
              <a:rect l="l" t="t" r="r" b="b"/>
              <a:pathLst>
                <a:path w="732" h="627" extrusionOk="0">
                  <a:moveTo>
                    <a:pt x="419" y="1"/>
                  </a:moveTo>
                  <a:cubicBezTo>
                    <a:pt x="140" y="1"/>
                    <a:pt x="1" y="337"/>
                    <a:pt x="198" y="534"/>
                  </a:cubicBezTo>
                  <a:cubicBezTo>
                    <a:pt x="262" y="598"/>
                    <a:pt x="340" y="627"/>
                    <a:pt x="417" y="627"/>
                  </a:cubicBezTo>
                  <a:cubicBezTo>
                    <a:pt x="577" y="627"/>
                    <a:pt x="731" y="502"/>
                    <a:pt x="731" y="313"/>
                  </a:cubicBezTo>
                  <a:cubicBezTo>
                    <a:pt x="731" y="142"/>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0" name="Google Shape;790;p2"/>
            <p:cNvSpPr/>
            <p:nvPr/>
          </p:nvSpPr>
          <p:spPr>
            <a:xfrm>
              <a:off x="6186625" y="3911425"/>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1" name="Google Shape;791;p2"/>
            <p:cNvSpPr/>
            <p:nvPr/>
          </p:nvSpPr>
          <p:spPr>
            <a:xfrm>
              <a:off x="62099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2" name="Google Shape;792;p2"/>
            <p:cNvSpPr/>
            <p:nvPr/>
          </p:nvSpPr>
          <p:spPr>
            <a:xfrm>
              <a:off x="6233275" y="3911425"/>
              <a:ext cx="15625" cy="15650"/>
            </a:xfrm>
            <a:custGeom>
              <a:avLst/>
              <a:gdLst/>
              <a:ahLst/>
              <a:cxnLst/>
              <a:rect l="l" t="t" r="r" b="b"/>
              <a:pathLst>
                <a:path w="625" h="626" extrusionOk="0">
                  <a:moveTo>
                    <a:pt x="312" y="1"/>
                  </a:moveTo>
                  <a:cubicBezTo>
                    <a:pt x="141" y="1"/>
                    <a:pt x="0" y="142"/>
                    <a:pt x="0" y="313"/>
                  </a:cubicBezTo>
                  <a:cubicBezTo>
                    <a:pt x="0" y="486"/>
                    <a:pt x="141"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3" name="Google Shape;793;p2"/>
            <p:cNvSpPr/>
            <p:nvPr/>
          </p:nvSpPr>
          <p:spPr>
            <a:xfrm>
              <a:off x="625660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4" name="Google Shape;794;p2"/>
            <p:cNvSpPr/>
            <p:nvPr/>
          </p:nvSpPr>
          <p:spPr>
            <a:xfrm>
              <a:off x="62799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4" y="625"/>
                    <a:pt x="625" y="486"/>
                    <a:pt x="625" y="313"/>
                  </a:cubicBezTo>
                  <a:cubicBezTo>
                    <a:pt x="625" y="142"/>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5" name="Google Shape;795;p2"/>
            <p:cNvSpPr/>
            <p:nvPr/>
          </p:nvSpPr>
          <p:spPr>
            <a:xfrm>
              <a:off x="63032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6" name="Google Shape;796;p2"/>
            <p:cNvSpPr/>
            <p:nvPr/>
          </p:nvSpPr>
          <p:spPr>
            <a:xfrm>
              <a:off x="6323950" y="3911425"/>
              <a:ext cx="18300" cy="15675"/>
            </a:xfrm>
            <a:custGeom>
              <a:avLst/>
              <a:gdLst/>
              <a:ahLst/>
              <a:cxnLst/>
              <a:rect l="l" t="t" r="r" b="b"/>
              <a:pathLst>
                <a:path w="732" h="627" extrusionOk="0">
                  <a:moveTo>
                    <a:pt x="419" y="1"/>
                  </a:moveTo>
                  <a:cubicBezTo>
                    <a:pt x="140" y="1"/>
                    <a:pt x="1" y="337"/>
                    <a:pt x="198" y="534"/>
                  </a:cubicBezTo>
                  <a:cubicBezTo>
                    <a:pt x="261" y="598"/>
                    <a:pt x="340" y="627"/>
                    <a:pt x="416" y="627"/>
                  </a:cubicBezTo>
                  <a:cubicBezTo>
                    <a:pt x="577" y="627"/>
                    <a:pt x="731" y="502"/>
                    <a:pt x="731" y="313"/>
                  </a:cubicBezTo>
                  <a:cubicBezTo>
                    <a:pt x="731" y="142"/>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7" name="Google Shape;797;p2"/>
            <p:cNvSpPr/>
            <p:nvPr/>
          </p:nvSpPr>
          <p:spPr>
            <a:xfrm>
              <a:off x="6349900" y="3911425"/>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8" name="Google Shape;798;p2"/>
            <p:cNvSpPr/>
            <p:nvPr/>
          </p:nvSpPr>
          <p:spPr>
            <a:xfrm>
              <a:off x="637325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9" name="Google Shape;799;p2"/>
            <p:cNvSpPr/>
            <p:nvPr/>
          </p:nvSpPr>
          <p:spPr>
            <a:xfrm>
              <a:off x="6396600" y="3911425"/>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4" y="625"/>
                    <a:pt x="625" y="486"/>
                    <a:pt x="625" y="313"/>
                  </a:cubicBezTo>
                  <a:cubicBezTo>
                    <a:pt x="625" y="142"/>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0" name="Google Shape;800;p2"/>
            <p:cNvSpPr/>
            <p:nvPr/>
          </p:nvSpPr>
          <p:spPr>
            <a:xfrm>
              <a:off x="6419900" y="3911425"/>
              <a:ext cx="15650" cy="15650"/>
            </a:xfrm>
            <a:custGeom>
              <a:avLst/>
              <a:gdLst/>
              <a:ahLst/>
              <a:cxnLst/>
              <a:rect l="l" t="t" r="r" b="b"/>
              <a:pathLst>
                <a:path w="626" h="626" extrusionOk="0">
                  <a:moveTo>
                    <a:pt x="313" y="1"/>
                  </a:moveTo>
                  <a:cubicBezTo>
                    <a:pt x="140" y="1"/>
                    <a:pt x="1" y="142"/>
                    <a:pt x="1" y="313"/>
                  </a:cubicBezTo>
                  <a:cubicBezTo>
                    <a:pt x="1"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1" name="Google Shape;801;p2"/>
            <p:cNvSpPr/>
            <p:nvPr/>
          </p:nvSpPr>
          <p:spPr>
            <a:xfrm>
              <a:off x="6443250" y="3911425"/>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5" y="625"/>
                    <a:pt x="625" y="486"/>
                    <a:pt x="625" y="313"/>
                  </a:cubicBezTo>
                  <a:cubicBezTo>
                    <a:pt x="625" y="142"/>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2" name="Google Shape;802;p2"/>
            <p:cNvSpPr/>
            <p:nvPr/>
          </p:nvSpPr>
          <p:spPr>
            <a:xfrm>
              <a:off x="6466550" y="3911425"/>
              <a:ext cx="15650" cy="15650"/>
            </a:xfrm>
            <a:custGeom>
              <a:avLst/>
              <a:gdLst/>
              <a:ahLst/>
              <a:cxnLst/>
              <a:rect l="l" t="t" r="r" b="b"/>
              <a:pathLst>
                <a:path w="626" h="626" extrusionOk="0">
                  <a:moveTo>
                    <a:pt x="313" y="1"/>
                  </a:moveTo>
                  <a:cubicBezTo>
                    <a:pt x="142" y="1"/>
                    <a:pt x="1" y="142"/>
                    <a:pt x="1" y="313"/>
                  </a:cubicBezTo>
                  <a:cubicBezTo>
                    <a:pt x="1" y="486"/>
                    <a:pt x="142"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3" name="Google Shape;803;p2"/>
            <p:cNvSpPr/>
            <p:nvPr/>
          </p:nvSpPr>
          <p:spPr>
            <a:xfrm>
              <a:off x="6487275" y="3911425"/>
              <a:ext cx="18250" cy="15675"/>
            </a:xfrm>
            <a:custGeom>
              <a:avLst/>
              <a:gdLst/>
              <a:ahLst/>
              <a:cxnLst/>
              <a:rect l="l" t="t" r="r" b="b"/>
              <a:pathLst>
                <a:path w="730" h="627" extrusionOk="0">
                  <a:moveTo>
                    <a:pt x="418" y="1"/>
                  </a:moveTo>
                  <a:cubicBezTo>
                    <a:pt x="139" y="1"/>
                    <a:pt x="1" y="337"/>
                    <a:pt x="196" y="534"/>
                  </a:cubicBezTo>
                  <a:cubicBezTo>
                    <a:pt x="260" y="598"/>
                    <a:pt x="338" y="627"/>
                    <a:pt x="415" y="627"/>
                  </a:cubicBezTo>
                  <a:cubicBezTo>
                    <a:pt x="576" y="627"/>
                    <a:pt x="730" y="502"/>
                    <a:pt x="730" y="313"/>
                  </a:cubicBezTo>
                  <a:cubicBezTo>
                    <a:pt x="730" y="142"/>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4" name="Google Shape;804;p2"/>
            <p:cNvSpPr/>
            <p:nvPr/>
          </p:nvSpPr>
          <p:spPr>
            <a:xfrm>
              <a:off x="6513250" y="3911425"/>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4" y="625"/>
                    <a:pt x="625" y="486"/>
                    <a:pt x="625" y="313"/>
                  </a:cubicBezTo>
                  <a:cubicBezTo>
                    <a:pt x="625" y="142"/>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5" name="Google Shape;805;p2"/>
            <p:cNvSpPr/>
            <p:nvPr/>
          </p:nvSpPr>
          <p:spPr>
            <a:xfrm>
              <a:off x="5999975" y="3891425"/>
              <a:ext cx="15650" cy="15650"/>
            </a:xfrm>
            <a:custGeom>
              <a:avLst/>
              <a:gdLst/>
              <a:ahLst/>
              <a:cxnLst/>
              <a:rect l="l" t="t" r="r" b="b"/>
              <a:pathLst>
                <a:path w="626" h="626" extrusionOk="0">
                  <a:moveTo>
                    <a:pt x="313" y="1"/>
                  </a:moveTo>
                  <a:cubicBezTo>
                    <a:pt x="141" y="1"/>
                    <a:pt x="1" y="140"/>
                    <a:pt x="1" y="313"/>
                  </a:cubicBezTo>
                  <a:cubicBezTo>
                    <a:pt x="1" y="486"/>
                    <a:pt x="141"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6" name="Google Shape;806;p2"/>
            <p:cNvSpPr/>
            <p:nvPr/>
          </p:nvSpPr>
          <p:spPr>
            <a:xfrm>
              <a:off x="6023325" y="38914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7" name="Google Shape;807;p2"/>
            <p:cNvSpPr/>
            <p:nvPr/>
          </p:nvSpPr>
          <p:spPr>
            <a:xfrm>
              <a:off x="6046675" y="3891425"/>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8" name="Google Shape;808;p2"/>
            <p:cNvSpPr/>
            <p:nvPr/>
          </p:nvSpPr>
          <p:spPr>
            <a:xfrm>
              <a:off x="6067350" y="3891425"/>
              <a:ext cx="18250" cy="15675"/>
            </a:xfrm>
            <a:custGeom>
              <a:avLst/>
              <a:gdLst/>
              <a:ahLst/>
              <a:cxnLst/>
              <a:rect l="l" t="t" r="r" b="b"/>
              <a:pathLst>
                <a:path w="730" h="627" extrusionOk="0">
                  <a:moveTo>
                    <a:pt x="418" y="1"/>
                  </a:moveTo>
                  <a:cubicBezTo>
                    <a:pt x="140" y="1"/>
                    <a:pt x="1" y="337"/>
                    <a:pt x="198" y="534"/>
                  </a:cubicBezTo>
                  <a:cubicBezTo>
                    <a:pt x="261" y="598"/>
                    <a:pt x="339" y="626"/>
                    <a:pt x="416" y="626"/>
                  </a:cubicBezTo>
                  <a:cubicBezTo>
                    <a:pt x="576" y="626"/>
                    <a:pt x="730" y="502"/>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9" name="Google Shape;809;p2"/>
            <p:cNvSpPr/>
            <p:nvPr/>
          </p:nvSpPr>
          <p:spPr>
            <a:xfrm>
              <a:off x="6093325" y="38914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0" name="Google Shape;810;p2"/>
            <p:cNvSpPr/>
            <p:nvPr/>
          </p:nvSpPr>
          <p:spPr>
            <a:xfrm>
              <a:off x="61166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1" name="Google Shape;811;p2"/>
            <p:cNvSpPr/>
            <p:nvPr/>
          </p:nvSpPr>
          <p:spPr>
            <a:xfrm>
              <a:off x="6139975" y="38914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2" name="Google Shape;812;p2"/>
            <p:cNvSpPr/>
            <p:nvPr/>
          </p:nvSpPr>
          <p:spPr>
            <a:xfrm>
              <a:off x="6160650" y="3891425"/>
              <a:ext cx="18300" cy="15675"/>
            </a:xfrm>
            <a:custGeom>
              <a:avLst/>
              <a:gdLst/>
              <a:ahLst/>
              <a:cxnLst/>
              <a:rect l="l" t="t" r="r" b="b"/>
              <a:pathLst>
                <a:path w="732" h="627" extrusionOk="0">
                  <a:moveTo>
                    <a:pt x="419" y="1"/>
                  </a:moveTo>
                  <a:cubicBezTo>
                    <a:pt x="140" y="1"/>
                    <a:pt x="1" y="337"/>
                    <a:pt x="198" y="534"/>
                  </a:cubicBezTo>
                  <a:cubicBezTo>
                    <a:pt x="262" y="598"/>
                    <a:pt x="340" y="626"/>
                    <a:pt x="417" y="626"/>
                  </a:cubicBezTo>
                  <a:cubicBezTo>
                    <a:pt x="577" y="626"/>
                    <a:pt x="731" y="502"/>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3" name="Google Shape;813;p2"/>
            <p:cNvSpPr/>
            <p:nvPr/>
          </p:nvSpPr>
          <p:spPr>
            <a:xfrm>
              <a:off x="6186625" y="38914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4" name="Google Shape;814;p2"/>
            <p:cNvSpPr/>
            <p:nvPr/>
          </p:nvSpPr>
          <p:spPr>
            <a:xfrm>
              <a:off x="62099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5" name="Google Shape;815;p2"/>
            <p:cNvSpPr/>
            <p:nvPr/>
          </p:nvSpPr>
          <p:spPr>
            <a:xfrm>
              <a:off x="6233275" y="389142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6" name="Google Shape;816;p2"/>
            <p:cNvSpPr/>
            <p:nvPr/>
          </p:nvSpPr>
          <p:spPr>
            <a:xfrm>
              <a:off x="625660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7" name="Google Shape;817;p2"/>
            <p:cNvSpPr/>
            <p:nvPr/>
          </p:nvSpPr>
          <p:spPr>
            <a:xfrm>
              <a:off x="62799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8" name="Google Shape;818;p2"/>
            <p:cNvSpPr/>
            <p:nvPr/>
          </p:nvSpPr>
          <p:spPr>
            <a:xfrm>
              <a:off x="63032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9" name="Google Shape;819;p2"/>
            <p:cNvSpPr/>
            <p:nvPr/>
          </p:nvSpPr>
          <p:spPr>
            <a:xfrm>
              <a:off x="6323950" y="3891425"/>
              <a:ext cx="18300" cy="15675"/>
            </a:xfrm>
            <a:custGeom>
              <a:avLst/>
              <a:gdLst/>
              <a:ahLst/>
              <a:cxnLst/>
              <a:rect l="l" t="t" r="r" b="b"/>
              <a:pathLst>
                <a:path w="732" h="627" extrusionOk="0">
                  <a:moveTo>
                    <a:pt x="419" y="1"/>
                  </a:moveTo>
                  <a:cubicBezTo>
                    <a:pt x="140" y="1"/>
                    <a:pt x="1" y="337"/>
                    <a:pt x="198" y="534"/>
                  </a:cubicBezTo>
                  <a:cubicBezTo>
                    <a:pt x="261" y="598"/>
                    <a:pt x="340" y="626"/>
                    <a:pt x="416" y="626"/>
                  </a:cubicBezTo>
                  <a:cubicBezTo>
                    <a:pt x="577" y="626"/>
                    <a:pt x="731" y="502"/>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0" name="Google Shape;820;p2"/>
            <p:cNvSpPr/>
            <p:nvPr/>
          </p:nvSpPr>
          <p:spPr>
            <a:xfrm>
              <a:off x="6349900" y="38914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1" name="Google Shape;821;p2"/>
            <p:cNvSpPr/>
            <p:nvPr/>
          </p:nvSpPr>
          <p:spPr>
            <a:xfrm>
              <a:off x="637325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2" name="Google Shape;822;p2"/>
            <p:cNvSpPr/>
            <p:nvPr/>
          </p:nvSpPr>
          <p:spPr>
            <a:xfrm>
              <a:off x="6396600" y="38914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3" name="Google Shape;823;p2"/>
            <p:cNvSpPr/>
            <p:nvPr/>
          </p:nvSpPr>
          <p:spPr>
            <a:xfrm>
              <a:off x="6419900" y="38914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4" name="Google Shape;824;p2"/>
            <p:cNvSpPr/>
            <p:nvPr/>
          </p:nvSpPr>
          <p:spPr>
            <a:xfrm>
              <a:off x="6443250" y="38914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5" name="Google Shape;825;p2"/>
            <p:cNvSpPr/>
            <p:nvPr/>
          </p:nvSpPr>
          <p:spPr>
            <a:xfrm>
              <a:off x="6466550" y="38914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6" name="Google Shape;826;p2"/>
            <p:cNvSpPr/>
            <p:nvPr/>
          </p:nvSpPr>
          <p:spPr>
            <a:xfrm>
              <a:off x="6487275" y="3891425"/>
              <a:ext cx="18250" cy="15675"/>
            </a:xfrm>
            <a:custGeom>
              <a:avLst/>
              <a:gdLst/>
              <a:ahLst/>
              <a:cxnLst/>
              <a:rect l="l" t="t" r="r" b="b"/>
              <a:pathLst>
                <a:path w="730" h="627" extrusionOk="0">
                  <a:moveTo>
                    <a:pt x="418" y="1"/>
                  </a:moveTo>
                  <a:cubicBezTo>
                    <a:pt x="139" y="1"/>
                    <a:pt x="1" y="337"/>
                    <a:pt x="196" y="534"/>
                  </a:cubicBezTo>
                  <a:cubicBezTo>
                    <a:pt x="260" y="598"/>
                    <a:pt x="338" y="626"/>
                    <a:pt x="415" y="626"/>
                  </a:cubicBezTo>
                  <a:cubicBezTo>
                    <a:pt x="576" y="626"/>
                    <a:pt x="730" y="502"/>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7" name="Google Shape;827;p2"/>
            <p:cNvSpPr/>
            <p:nvPr/>
          </p:nvSpPr>
          <p:spPr>
            <a:xfrm>
              <a:off x="6513250" y="38914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4" y="625"/>
                    <a:pt x="625" y="486"/>
                    <a:pt x="625" y="313"/>
                  </a:cubicBezTo>
                  <a:cubicBezTo>
                    <a:pt x="625" y="140"/>
                    <a:pt x="484"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8" name="Google Shape;828;p2"/>
            <p:cNvSpPr/>
            <p:nvPr/>
          </p:nvSpPr>
          <p:spPr>
            <a:xfrm>
              <a:off x="6023325" y="387142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9" name="Google Shape;829;p2"/>
            <p:cNvSpPr/>
            <p:nvPr/>
          </p:nvSpPr>
          <p:spPr>
            <a:xfrm>
              <a:off x="6046675" y="3871425"/>
              <a:ext cx="15625" cy="15625"/>
            </a:xfrm>
            <a:custGeom>
              <a:avLst/>
              <a:gdLst/>
              <a:ahLst/>
              <a:cxnLst/>
              <a:rect l="l" t="t" r="r" b="b"/>
              <a:pathLst>
                <a:path w="625" h="625" extrusionOk="0">
                  <a:moveTo>
                    <a:pt x="312" y="0"/>
                  </a:moveTo>
                  <a:cubicBezTo>
                    <a:pt x="139" y="0"/>
                    <a:pt x="0" y="140"/>
                    <a:pt x="0" y="312"/>
                  </a:cubicBezTo>
                  <a:cubicBezTo>
                    <a:pt x="0" y="485"/>
                    <a:pt x="139"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0" name="Google Shape;830;p2"/>
            <p:cNvSpPr/>
            <p:nvPr/>
          </p:nvSpPr>
          <p:spPr>
            <a:xfrm>
              <a:off x="6067350" y="3871425"/>
              <a:ext cx="18250" cy="15675"/>
            </a:xfrm>
            <a:custGeom>
              <a:avLst/>
              <a:gdLst/>
              <a:ahLst/>
              <a:cxnLst/>
              <a:rect l="l" t="t" r="r" b="b"/>
              <a:pathLst>
                <a:path w="730" h="627" extrusionOk="0">
                  <a:moveTo>
                    <a:pt x="418" y="0"/>
                  </a:moveTo>
                  <a:cubicBezTo>
                    <a:pt x="140" y="0"/>
                    <a:pt x="1" y="337"/>
                    <a:pt x="198" y="534"/>
                  </a:cubicBezTo>
                  <a:cubicBezTo>
                    <a:pt x="261" y="597"/>
                    <a:pt x="339" y="626"/>
                    <a:pt x="416" y="626"/>
                  </a:cubicBezTo>
                  <a:cubicBezTo>
                    <a:pt x="576" y="626"/>
                    <a:pt x="730" y="501"/>
                    <a:pt x="730" y="312"/>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1" name="Google Shape;831;p2"/>
            <p:cNvSpPr/>
            <p:nvPr/>
          </p:nvSpPr>
          <p:spPr>
            <a:xfrm>
              <a:off x="6093325" y="387142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2" name="Google Shape;832;p2"/>
            <p:cNvSpPr/>
            <p:nvPr/>
          </p:nvSpPr>
          <p:spPr>
            <a:xfrm>
              <a:off x="61166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3" name="Google Shape;833;p2"/>
            <p:cNvSpPr/>
            <p:nvPr/>
          </p:nvSpPr>
          <p:spPr>
            <a:xfrm>
              <a:off x="6139975" y="387142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4" name="Google Shape;834;p2"/>
            <p:cNvSpPr/>
            <p:nvPr/>
          </p:nvSpPr>
          <p:spPr>
            <a:xfrm>
              <a:off x="6160650" y="3871425"/>
              <a:ext cx="18300" cy="15675"/>
            </a:xfrm>
            <a:custGeom>
              <a:avLst/>
              <a:gdLst/>
              <a:ahLst/>
              <a:cxnLst/>
              <a:rect l="l" t="t" r="r" b="b"/>
              <a:pathLst>
                <a:path w="732" h="627" extrusionOk="0">
                  <a:moveTo>
                    <a:pt x="419" y="0"/>
                  </a:moveTo>
                  <a:cubicBezTo>
                    <a:pt x="140" y="0"/>
                    <a:pt x="1" y="337"/>
                    <a:pt x="198" y="534"/>
                  </a:cubicBezTo>
                  <a:cubicBezTo>
                    <a:pt x="262" y="597"/>
                    <a:pt x="340" y="626"/>
                    <a:pt x="417" y="626"/>
                  </a:cubicBezTo>
                  <a:cubicBezTo>
                    <a:pt x="577" y="626"/>
                    <a:pt x="731" y="501"/>
                    <a:pt x="731" y="312"/>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5" name="Google Shape;835;p2"/>
            <p:cNvSpPr/>
            <p:nvPr/>
          </p:nvSpPr>
          <p:spPr>
            <a:xfrm>
              <a:off x="6186625" y="387142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6" name="Google Shape;836;p2"/>
            <p:cNvSpPr/>
            <p:nvPr/>
          </p:nvSpPr>
          <p:spPr>
            <a:xfrm>
              <a:off x="62099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7" name="Google Shape;837;p2"/>
            <p:cNvSpPr/>
            <p:nvPr/>
          </p:nvSpPr>
          <p:spPr>
            <a:xfrm>
              <a:off x="6233275" y="3871425"/>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8" name="Google Shape;838;p2"/>
            <p:cNvSpPr/>
            <p:nvPr/>
          </p:nvSpPr>
          <p:spPr>
            <a:xfrm>
              <a:off x="625660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9" name="Google Shape;839;p2"/>
            <p:cNvSpPr/>
            <p:nvPr/>
          </p:nvSpPr>
          <p:spPr>
            <a:xfrm>
              <a:off x="62799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0" name="Google Shape;840;p2"/>
            <p:cNvSpPr/>
            <p:nvPr/>
          </p:nvSpPr>
          <p:spPr>
            <a:xfrm>
              <a:off x="63032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1" name="Google Shape;841;p2"/>
            <p:cNvSpPr/>
            <p:nvPr/>
          </p:nvSpPr>
          <p:spPr>
            <a:xfrm>
              <a:off x="6323950" y="3871425"/>
              <a:ext cx="18300" cy="15675"/>
            </a:xfrm>
            <a:custGeom>
              <a:avLst/>
              <a:gdLst/>
              <a:ahLst/>
              <a:cxnLst/>
              <a:rect l="l" t="t" r="r" b="b"/>
              <a:pathLst>
                <a:path w="732" h="627" extrusionOk="0">
                  <a:moveTo>
                    <a:pt x="419" y="0"/>
                  </a:moveTo>
                  <a:cubicBezTo>
                    <a:pt x="140" y="0"/>
                    <a:pt x="1" y="337"/>
                    <a:pt x="198" y="534"/>
                  </a:cubicBezTo>
                  <a:cubicBezTo>
                    <a:pt x="261" y="597"/>
                    <a:pt x="340" y="626"/>
                    <a:pt x="416" y="626"/>
                  </a:cubicBezTo>
                  <a:cubicBezTo>
                    <a:pt x="577" y="626"/>
                    <a:pt x="731" y="501"/>
                    <a:pt x="731" y="312"/>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2" name="Google Shape;842;p2"/>
            <p:cNvSpPr/>
            <p:nvPr/>
          </p:nvSpPr>
          <p:spPr>
            <a:xfrm>
              <a:off x="6349900" y="3871425"/>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3" name="Google Shape;843;p2"/>
            <p:cNvSpPr/>
            <p:nvPr/>
          </p:nvSpPr>
          <p:spPr>
            <a:xfrm>
              <a:off x="637325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4" name="Google Shape;844;p2"/>
            <p:cNvSpPr/>
            <p:nvPr/>
          </p:nvSpPr>
          <p:spPr>
            <a:xfrm>
              <a:off x="6396600" y="387142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5" name="Google Shape;845;p2"/>
            <p:cNvSpPr/>
            <p:nvPr/>
          </p:nvSpPr>
          <p:spPr>
            <a:xfrm>
              <a:off x="6419900" y="3871425"/>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6" name="Google Shape;846;p2"/>
            <p:cNvSpPr/>
            <p:nvPr/>
          </p:nvSpPr>
          <p:spPr>
            <a:xfrm>
              <a:off x="6443250" y="387142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5" y="625"/>
                    <a:pt x="625" y="485"/>
                    <a:pt x="625" y="312"/>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7" name="Google Shape;847;p2"/>
            <p:cNvSpPr/>
            <p:nvPr/>
          </p:nvSpPr>
          <p:spPr>
            <a:xfrm>
              <a:off x="6466550" y="3871425"/>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8" name="Google Shape;848;p2"/>
            <p:cNvSpPr/>
            <p:nvPr/>
          </p:nvSpPr>
          <p:spPr>
            <a:xfrm>
              <a:off x="6487275" y="3871425"/>
              <a:ext cx="18250" cy="15675"/>
            </a:xfrm>
            <a:custGeom>
              <a:avLst/>
              <a:gdLst/>
              <a:ahLst/>
              <a:cxnLst/>
              <a:rect l="l" t="t" r="r" b="b"/>
              <a:pathLst>
                <a:path w="730" h="627" extrusionOk="0">
                  <a:moveTo>
                    <a:pt x="418" y="0"/>
                  </a:moveTo>
                  <a:cubicBezTo>
                    <a:pt x="139" y="0"/>
                    <a:pt x="1" y="337"/>
                    <a:pt x="196" y="534"/>
                  </a:cubicBezTo>
                  <a:cubicBezTo>
                    <a:pt x="260" y="597"/>
                    <a:pt x="338" y="626"/>
                    <a:pt x="415" y="626"/>
                  </a:cubicBezTo>
                  <a:cubicBezTo>
                    <a:pt x="576" y="626"/>
                    <a:pt x="730" y="501"/>
                    <a:pt x="730" y="312"/>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9" name="Google Shape;849;p2"/>
            <p:cNvSpPr/>
            <p:nvPr/>
          </p:nvSpPr>
          <p:spPr>
            <a:xfrm>
              <a:off x="6046675" y="3851400"/>
              <a:ext cx="15625" cy="15650"/>
            </a:xfrm>
            <a:custGeom>
              <a:avLst/>
              <a:gdLst/>
              <a:ahLst/>
              <a:cxnLst/>
              <a:rect l="l" t="t" r="r" b="b"/>
              <a:pathLst>
                <a:path w="625" h="626" extrusionOk="0">
                  <a:moveTo>
                    <a:pt x="312" y="1"/>
                  </a:moveTo>
                  <a:cubicBezTo>
                    <a:pt x="139" y="1"/>
                    <a:pt x="0" y="140"/>
                    <a:pt x="0" y="313"/>
                  </a:cubicBezTo>
                  <a:cubicBezTo>
                    <a:pt x="0" y="486"/>
                    <a:pt x="139"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0" name="Google Shape;850;p2"/>
            <p:cNvSpPr/>
            <p:nvPr/>
          </p:nvSpPr>
          <p:spPr>
            <a:xfrm>
              <a:off x="6067350" y="3851400"/>
              <a:ext cx="18250" cy="15675"/>
            </a:xfrm>
            <a:custGeom>
              <a:avLst/>
              <a:gdLst/>
              <a:ahLst/>
              <a:cxnLst/>
              <a:rect l="l" t="t" r="r" b="b"/>
              <a:pathLst>
                <a:path w="730" h="627" extrusionOk="0">
                  <a:moveTo>
                    <a:pt x="418" y="1"/>
                  </a:moveTo>
                  <a:cubicBezTo>
                    <a:pt x="140" y="1"/>
                    <a:pt x="1" y="337"/>
                    <a:pt x="198" y="534"/>
                  </a:cubicBezTo>
                  <a:cubicBezTo>
                    <a:pt x="261" y="598"/>
                    <a:pt x="339" y="627"/>
                    <a:pt x="416" y="627"/>
                  </a:cubicBezTo>
                  <a:cubicBezTo>
                    <a:pt x="576" y="627"/>
                    <a:pt x="730" y="502"/>
                    <a:pt x="730" y="313"/>
                  </a:cubicBezTo>
                  <a:cubicBezTo>
                    <a:pt x="730" y="140"/>
                    <a:pt x="590"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1" name="Google Shape;851;p2"/>
            <p:cNvSpPr/>
            <p:nvPr/>
          </p:nvSpPr>
          <p:spPr>
            <a:xfrm>
              <a:off x="6093325" y="38514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2" name="Google Shape;852;p2"/>
            <p:cNvSpPr/>
            <p:nvPr/>
          </p:nvSpPr>
          <p:spPr>
            <a:xfrm>
              <a:off x="61166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3" name="Google Shape;853;p2"/>
            <p:cNvSpPr/>
            <p:nvPr/>
          </p:nvSpPr>
          <p:spPr>
            <a:xfrm>
              <a:off x="6139975" y="38514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4" name="Google Shape;854;p2"/>
            <p:cNvSpPr/>
            <p:nvPr/>
          </p:nvSpPr>
          <p:spPr>
            <a:xfrm>
              <a:off x="6160650" y="3851400"/>
              <a:ext cx="18300" cy="15675"/>
            </a:xfrm>
            <a:custGeom>
              <a:avLst/>
              <a:gdLst/>
              <a:ahLst/>
              <a:cxnLst/>
              <a:rect l="l" t="t" r="r" b="b"/>
              <a:pathLst>
                <a:path w="732" h="627" extrusionOk="0">
                  <a:moveTo>
                    <a:pt x="419" y="1"/>
                  </a:moveTo>
                  <a:cubicBezTo>
                    <a:pt x="140" y="1"/>
                    <a:pt x="1" y="337"/>
                    <a:pt x="198" y="534"/>
                  </a:cubicBezTo>
                  <a:cubicBezTo>
                    <a:pt x="262" y="598"/>
                    <a:pt x="340" y="627"/>
                    <a:pt x="417" y="627"/>
                  </a:cubicBezTo>
                  <a:cubicBezTo>
                    <a:pt x="577" y="627"/>
                    <a:pt x="731" y="502"/>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5" name="Google Shape;855;p2"/>
            <p:cNvSpPr/>
            <p:nvPr/>
          </p:nvSpPr>
          <p:spPr>
            <a:xfrm>
              <a:off x="6186625" y="385140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6" name="Google Shape;856;p2"/>
            <p:cNvSpPr/>
            <p:nvPr/>
          </p:nvSpPr>
          <p:spPr>
            <a:xfrm>
              <a:off x="62099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7" name="Google Shape;857;p2"/>
            <p:cNvSpPr/>
            <p:nvPr/>
          </p:nvSpPr>
          <p:spPr>
            <a:xfrm>
              <a:off x="6233275" y="3851400"/>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8" name="Google Shape;858;p2"/>
            <p:cNvSpPr/>
            <p:nvPr/>
          </p:nvSpPr>
          <p:spPr>
            <a:xfrm>
              <a:off x="625660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59" name="Google Shape;859;p2"/>
            <p:cNvSpPr/>
            <p:nvPr/>
          </p:nvSpPr>
          <p:spPr>
            <a:xfrm>
              <a:off x="62799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0" name="Google Shape;860;p2"/>
            <p:cNvSpPr/>
            <p:nvPr/>
          </p:nvSpPr>
          <p:spPr>
            <a:xfrm>
              <a:off x="63032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1" name="Google Shape;861;p2"/>
            <p:cNvSpPr/>
            <p:nvPr/>
          </p:nvSpPr>
          <p:spPr>
            <a:xfrm>
              <a:off x="6323950" y="3851400"/>
              <a:ext cx="18300" cy="15675"/>
            </a:xfrm>
            <a:custGeom>
              <a:avLst/>
              <a:gdLst/>
              <a:ahLst/>
              <a:cxnLst/>
              <a:rect l="l" t="t" r="r" b="b"/>
              <a:pathLst>
                <a:path w="732" h="627" extrusionOk="0">
                  <a:moveTo>
                    <a:pt x="419" y="1"/>
                  </a:moveTo>
                  <a:cubicBezTo>
                    <a:pt x="140" y="1"/>
                    <a:pt x="1" y="337"/>
                    <a:pt x="198" y="534"/>
                  </a:cubicBezTo>
                  <a:cubicBezTo>
                    <a:pt x="261" y="598"/>
                    <a:pt x="340" y="627"/>
                    <a:pt x="416" y="627"/>
                  </a:cubicBezTo>
                  <a:cubicBezTo>
                    <a:pt x="577" y="627"/>
                    <a:pt x="731" y="502"/>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2" name="Google Shape;862;p2"/>
            <p:cNvSpPr/>
            <p:nvPr/>
          </p:nvSpPr>
          <p:spPr>
            <a:xfrm>
              <a:off x="6349900" y="385140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3" name="Google Shape;863;p2"/>
            <p:cNvSpPr/>
            <p:nvPr/>
          </p:nvSpPr>
          <p:spPr>
            <a:xfrm>
              <a:off x="637325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4" name="Google Shape;864;p2"/>
            <p:cNvSpPr/>
            <p:nvPr/>
          </p:nvSpPr>
          <p:spPr>
            <a:xfrm>
              <a:off x="6396600" y="385140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5" name="Google Shape;865;p2"/>
            <p:cNvSpPr/>
            <p:nvPr/>
          </p:nvSpPr>
          <p:spPr>
            <a:xfrm>
              <a:off x="6419900" y="3851400"/>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6" name="Google Shape;866;p2"/>
            <p:cNvSpPr/>
            <p:nvPr/>
          </p:nvSpPr>
          <p:spPr>
            <a:xfrm>
              <a:off x="6443250" y="385140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5" y="625"/>
                    <a:pt x="625" y="486"/>
                    <a:pt x="625" y="313"/>
                  </a:cubicBezTo>
                  <a:cubicBezTo>
                    <a:pt x="625" y="140"/>
                    <a:pt x="485"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7" name="Google Shape;867;p2"/>
            <p:cNvSpPr/>
            <p:nvPr/>
          </p:nvSpPr>
          <p:spPr>
            <a:xfrm>
              <a:off x="6466550" y="3851400"/>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8" name="Google Shape;868;p2"/>
            <p:cNvSpPr/>
            <p:nvPr/>
          </p:nvSpPr>
          <p:spPr>
            <a:xfrm>
              <a:off x="6067350" y="3831400"/>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3"/>
                  </a:cubicBezTo>
                  <a:cubicBezTo>
                    <a:pt x="730" y="140"/>
                    <a:pt x="590"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9" name="Google Shape;869;p2"/>
            <p:cNvSpPr/>
            <p:nvPr/>
          </p:nvSpPr>
          <p:spPr>
            <a:xfrm>
              <a:off x="6093325" y="3831400"/>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0" name="Google Shape;870;p2"/>
            <p:cNvSpPr/>
            <p:nvPr/>
          </p:nvSpPr>
          <p:spPr>
            <a:xfrm>
              <a:off x="61166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4" y="625"/>
                    <a:pt x="625" y="486"/>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1" name="Google Shape;871;p2"/>
            <p:cNvSpPr/>
            <p:nvPr/>
          </p:nvSpPr>
          <p:spPr>
            <a:xfrm>
              <a:off x="6139975" y="3831400"/>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2" name="Google Shape;872;p2"/>
            <p:cNvSpPr/>
            <p:nvPr/>
          </p:nvSpPr>
          <p:spPr>
            <a:xfrm>
              <a:off x="6160650" y="3831400"/>
              <a:ext cx="18300" cy="15650"/>
            </a:xfrm>
            <a:custGeom>
              <a:avLst/>
              <a:gdLst/>
              <a:ahLst/>
              <a:cxnLst/>
              <a:rect l="l" t="t" r="r" b="b"/>
              <a:pathLst>
                <a:path w="732" h="626" extrusionOk="0">
                  <a:moveTo>
                    <a:pt x="419" y="0"/>
                  </a:moveTo>
                  <a:cubicBezTo>
                    <a:pt x="140" y="0"/>
                    <a:pt x="1" y="337"/>
                    <a:pt x="198" y="534"/>
                  </a:cubicBezTo>
                  <a:cubicBezTo>
                    <a:pt x="261" y="597"/>
                    <a:pt x="340" y="626"/>
                    <a:pt x="417" y="626"/>
                  </a:cubicBezTo>
                  <a:cubicBezTo>
                    <a:pt x="577" y="626"/>
                    <a:pt x="731" y="501"/>
                    <a:pt x="731" y="313"/>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3" name="Google Shape;873;p2"/>
            <p:cNvSpPr/>
            <p:nvPr/>
          </p:nvSpPr>
          <p:spPr>
            <a:xfrm>
              <a:off x="6186625" y="3831400"/>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 name="Google Shape;874;p2"/>
            <p:cNvSpPr/>
            <p:nvPr/>
          </p:nvSpPr>
          <p:spPr>
            <a:xfrm>
              <a:off x="62099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5" name="Google Shape;875;p2"/>
            <p:cNvSpPr/>
            <p:nvPr/>
          </p:nvSpPr>
          <p:spPr>
            <a:xfrm>
              <a:off x="6233275" y="3831400"/>
              <a:ext cx="15625" cy="15625"/>
            </a:xfrm>
            <a:custGeom>
              <a:avLst/>
              <a:gdLst/>
              <a:ahLst/>
              <a:cxnLst/>
              <a:rect l="l" t="t" r="r" b="b"/>
              <a:pathLst>
                <a:path w="625" h="625" extrusionOk="0">
                  <a:moveTo>
                    <a:pt x="312" y="0"/>
                  </a:moveTo>
                  <a:cubicBezTo>
                    <a:pt x="141" y="0"/>
                    <a:pt x="0" y="140"/>
                    <a:pt x="0" y="313"/>
                  </a:cubicBezTo>
                  <a:cubicBezTo>
                    <a:pt x="0" y="486"/>
                    <a:pt x="141"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6" name="Google Shape;876;p2"/>
            <p:cNvSpPr/>
            <p:nvPr/>
          </p:nvSpPr>
          <p:spPr>
            <a:xfrm>
              <a:off x="625660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7" name="Google Shape;877;p2"/>
            <p:cNvSpPr/>
            <p:nvPr/>
          </p:nvSpPr>
          <p:spPr>
            <a:xfrm>
              <a:off x="62799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4" y="625"/>
                    <a:pt x="625" y="486"/>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8" name="Google Shape;878;p2"/>
            <p:cNvSpPr/>
            <p:nvPr/>
          </p:nvSpPr>
          <p:spPr>
            <a:xfrm>
              <a:off x="63032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9" name="Google Shape;879;p2"/>
            <p:cNvSpPr/>
            <p:nvPr/>
          </p:nvSpPr>
          <p:spPr>
            <a:xfrm>
              <a:off x="6323950" y="3831400"/>
              <a:ext cx="18300" cy="15650"/>
            </a:xfrm>
            <a:custGeom>
              <a:avLst/>
              <a:gdLst/>
              <a:ahLst/>
              <a:cxnLst/>
              <a:rect l="l" t="t" r="r" b="b"/>
              <a:pathLst>
                <a:path w="732" h="626" extrusionOk="0">
                  <a:moveTo>
                    <a:pt x="419" y="0"/>
                  </a:moveTo>
                  <a:cubicBezTo>
                    <a:pt x="140" y="0"/>
                    <a:pt x="1" y="337"/>
                    <a:pt x="198" y="534"/>
                  </a:cubicBezTo>
                  <a:cubicBezTo>
                    <a:pt x="261" y="597"/>
                    <a:pt x="340" y="626"/>
                    <a:pt x="416" y="626"/>
                  </a:cubicBezTo>
                  <a:cubicBezTo>
                    <a:pt x="577" y="626"/>
                    <a:pt x="731" y="501"/>
                    <a:pt x="731" y="313"/>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0" name="Google Shape;880;p2"/>
            <p:cNvSpPr/>
            <p:nvPr/>
          </p:nvSpPr>
          <p:spPr>
            <a:xfrm>
              <a:off x="6349900" y="3831400"/>
              <a:ext cx="15650" cy="15625"/>
            </a:xfrm>
            <a:custGeom>
              <a:avLst/>
              <a:gdLst/>
              <a:ahLst/>
              <a:cxnLst/>
              <a:rect l="l" t="t" r="r" b="b"/>
              <a:pathLst>
                <a:path w="626" h="625" extrusionOk="0">
                  <a:moveTo>
                    <a:pt x="313" y="0"/>
                  </a:moveTo>
                  <a:cubicBezTo>
                    <a:pt x="142" y="0"/>
                    <a:pt x="1" y="140"/>
                    <a:pt x="1" y="313"/>
                  </a:cubicBezTo>
                  <a:cubicBezTo>
                    <a:pt x="1" y="486"/>
                    <a:pt x="142"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1" name="Google Shape;881;p2"/>
            <p:cNvSpPr/>
            <p:nvPr/>
          </p:nvSpPr>
          <p:spPr>
            <a:xfrm>
              <a:off x="637325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2" name="Google Shape;882;p2"/>
            <p:cNvSpPr/>
            <p:nvPr/>
          </p:nvSpPr>
          <p:spPr>
            <a:xfrm>
              <a:off x="6396600" y="3831400"/>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4" y="625"/>
                    <a:pt x="625" y="486"/>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3" name="Google Shape;883;p2"/>
            <p:cNvSpPr/>
            <p:nvPr/>
          </p:nvSpPr>
          <p:spPr>
            <a:xfrm>
              <a:off x="6419900" y="3831400"/>
              <a:ext cx="15650" cy="15625"/>
            </a:xfrm>
            <a:custGeom>
              <a:avLst/>
              <a:gdLst/>
              <a:ahLst/>
              <a:cxnLst/>
              <a:rect l="l" t="t" r="r" b="b"/>
              <a:pathLst>
                <a:path w="626" h="625" extrusionOk="0">
                  <a:moveTo>
                    <a:pt x="313" y="0"/>
                  </a:moveTo>
                  <a:cubicBezTo>
                    <a:pt x="140" y="0"/>
                    <a:pt x="1" y="140"/>
                    <a:pt x="1" y="313"/>
                  </a:cubicBezTo>
                  <a:cubicBezTo>
                    <a:pt x="1"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4" name="Google Shape;884;p2"/>
            <p:cNvSpPr/>
            <p:nvPr/>
          </p:nvSpPr>
          <p:spPr>
            <a:xfrm>
              <a:off x="6443250" y="3831400"/>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5" y="625"/>
                    <a:pt x="625" y="486"/>
                    <a:pt x="625" y="313"/>
                  </a:cubicBezTo>
                  <a:cubicBezTo>
                    <a:pt x="625" y="140"/>
                    <a:pt x="485"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5" name="Google Shape;885;p2"/>
            <p:cNvSpPr/>
            <p:nvPr/>
          </p:nvSpPr>
          <p:spPr>
            <a:xfrm>
              <a:off x="6093325" y="38114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6" name="Google Shape;886;p2"/>
            <p:cNvSpPr/>
            <p:nvPr/>
          </p:nvSpPr>
          <p:spPr>
            <a:xfrm>
              <a:off x="61166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7" name="Google Shape;887;p2"/>
            <p:cNvSpPr/>
            <p:nvPr/>
          </p:nvSpPr>
          <p:spPr>
            <a:xfrm>
              <a:off x="6139975" y="38114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8" name="Google Shape;888;p2"/>
            <p:cNvSpPr/>
            <p:nvPr/>
          </p:nvSpPr>
          <p:spPr>
            <a:xfrm>
              <a:off x="6160650" y="3811400"/>
              <a:ext cx="18300" cy="15650"/>
            </a:xfrm>
            <a:custGeom>
              <a:avLst/>
              <a:gdLst/>
              <a:ahLst/>
              <a:cxnLst/>
              <a:rect l="l" t="t" r="r" b="b"/>
              <a:pathLst>
                <a:path w="732" h="626" extrusionOk="0">
                  <a:moveTo>
                    <a:pt x="419" y="0"/>
                  </a:moveTo>
                  <a:cubicBezTo>
                    <a:pt x="140" y="0"/>
                    <a:pt x="1" y="337"/>
                    <a:pt x="198" y="534"/>
                  </a:cubicBezTo>
                  <a:cubicBezTo>
                    <a:pt x="261" y="597"/>
                    <a:pt x="340" y="625"/>
                    <a:pt x="417" y="625"/>
                  </a:cubicBezTo>
                  <a:cubicBezTo>
                    <a:pt x="577" y="625"/>
                    <a:pt x="731" y="501"/>
                    <a:pt x="731" y="312"/>
                  </a:cubicBezTo>
                  <a:cubicBezTo>
                    <a:pt x="731" y="140"/>
                    <a:pt x="590"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9" name="Google Shape;889;p2"/>
            <p:cNvSpPr/>
            <p:nvPr/>
          </p:nvSpPr>
          <p:spPr>
            <a:xfrm>
              <a:off x="6186625" y="38114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0" name="Google Shape;890;p2"/>
            <p:cNvSpPr/>
            <p:nvPr/>
          </p:nvSpPr>
          <p:spPr>
            <a:xfrm>
              <a:off x="62099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1" name="Google Shape;891;p2"/>
            <p:cNvSpPr/>
            <p:nvPr/>
          </p:nvSpPr>
          <p:spPr>
            <a:xfrm>
              <a:off x="6233275" y="3811400"/>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2" name="Google Shape;892;p2"/>
            <p:cNvSpPr/>
            <p:nvPr/>
          </p:nvSpPr>
          <p:spPr>
            <a:xfrm>
              <a:off x="625660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3" name="Google Shape;893;p2"/>
            <p:cNvSpPr/>
            <p:nvPr/>
          </p:nvSpPr>
          <p:spPr>
            <a:xfrm>
              <a:off x="62799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4" name="Google Shape;894;p2"/>
            <p:cNvSpPr/>
            <p:nvPr/>
          </p:nvSpPr>
          <p:spPr>
            <a:xfrm>
              <a:off x="63032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5" name="Google Shape;895;p2"/>
            <p:cNvSpPr/>
            <p:nvPr/>
          </p:nvSpPr>
          <p:spPr>
            <a:xfrm>
              <a:off x="6323950" y="3811400"/>
              <a:ext cx="18300" cy="15650"/>
            </a:xfrm>
            <a:custGeom>
              <a:avLst/>
              <a:gdLst/>
              <a:ahLst/>
              <a:cxnLst/>
              <a:rect l="l" t="t" r="r" b="b"/>
              <a:pathLst>
                <a:path w="732" h="626" extrusionOk="0">
                  <a:moveTo>
                    <a:pt x="419" y="0"/>
                  </a:moveTo>
                  <a:cubicBezTo>
                    <a:pt x="140" y="0"/>
                    <a:pt x="1" y="337"/>
                    <a:pt x="198" y="534"/>
                  </a:cubicBezTo>
                  <a:cubicBezTo>
                    <a:pt x="261" y="597"/>
                    <a:pt x="340" y="625"/>
                    <a:pt x="416" y="625"/>
                  </a:cubicBezTo>
                  <a:cubicBezTo>
                    <a:pt x="577" y="625"/>
                    <a:pt x="731" y="501"/>
                    <a:pt x="731" y="312"/>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6" name="Google Shape;896;p2"/>
            <p:cNvSpPr/>
            <p:nvPr/>
          </p:nvSpPr>
          <p:spPr>
            <a:xfrm>
              <a:off x="6349900" y="3811400"/>
              <a:ext cx="15650" cy="15625"/>
            </a:xfrm>
            <a:custGeom>
              <a:avLst/>
              <a:gdLst/>
              <a:ahLst/>
              <a:cxnLst/>
              <a:rect l="l" t="t" r="r" b="b"/>
              <a:pathLst>
                <a:path w="626" h="625" extrusionOk="0">
                  <a:moveTo>
                    <a:pt x="313" y="0"/>
                  </a:moveTo>
                  <a:cubicBezTo>
                    <a:pt x="142" y="0"/>
                    <a:pt x="1" y="140"/>
                    <a:pt x="1" y="312"/>
                  </a:cubicBezTo>
                  <a:cubicBezTo>
                    <a:pt x="1" y="485"/>
                    <a:pt x="142"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7" name="Google Shape;897;p2"/>
            <p:cNvSpPr/>
            <p:nvPr/>
          </p:nvSpPr>
          <p:spPr>
            <a:xfrm>
              <a:off x="637325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8" name="Google Shape;898;p2"/>
            <p:cNvSpPr/>
            <p:nvPr/>
          </p:nvSpPr>
          <p:spPr>
            <a:xfrm>
              <a:off x="6396600" y="38114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9" name="Google Shape;899;p2"/>
            <p:cNvSpPr/>
            <p:nvPr/>
          </p:nvSpPr>
          <p:spPr>
            <a:xfrm>
              <a:off x="6419900" y="381140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0" name="Google Shape;900;p2"/>
            <p:cNvSpPr/>
            <p:nvPr/>
          </p:nvSpPr>
          <p:spPr>
            <a:xfrm>
              <a:off x="6139975" y="37913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1" name="Google Shape;901;p2"/>
            <p:cNvSpPr/>
            <p:nvPr/>
          </p:nvSpPr>
          <p:spPr>
            <a:xfrm>
              <a:off x="6160650" y="3791375"/>
              <a:ext cx="18300" cy="15650"/>
            </a:xfrm>
            <a:custGeom>
              <a:avLst/>
              <a:gdLst/>
              <a:ahLst/>
              <a:cxnLst/>
              <a:rect l="l" t="t" r="r" b="b"/>
              <a:pathLst>
                <a:path w="732" h="626" extrusionOk="0">
                  <a:moveTo>
                    <a:pt x="419" y="1"/>
                  </a:moveTo>
                  <a:cubicBezTo>
                    <a:pt x="140" y="1"/>
                    <a:pt x="1" y="337"/>
                    <a:pt x="198" y="534"/>
                  </a:cubicBezTo>
                  <a:cubicBezTo>
                    <a:pt x="261" y="597"/>
                    <a:pt x="339" y="626"/>
                    <a:pt x="416" y="626"/>
                  </a:cubicBezTo>
                  <a:cubicBezTo>
                    <a:pt x="577" y="626"/>
                    <a:pt x="731" y="501"/>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2" name="Google Shape;902;p2"/>
            <p:cNvSpPr/>
            <p:nvPr/>
          </p:nvSpPr>
          <p:spPr>
            <a:xfrm>
              <a:off x="6186625" y="37913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3" name="Google Shape;903;p2"/>
            <p:cNvSpPr/>
            <p:nvPr/>
          </p:nvSpPr>
          <p:spPr>
            <a:xfrm>
              <a:off x="620995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4" name="Google Shape;904;p2"/>
            <p:cNvSpPr/>
            <p:nvPr/>
          </p:nvSpPr>
          <p:spPr>
            <a:xfrm>
              <a:off x="6233275" y="379137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5" name="Google Shape;905;p2"/>
            <p:cNvSpPr/>
            <p:nvPr/>
          </p:nvSpPr>
          <p:spPr>
            <a:xfrm>
              <a:off x="625660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6" name="Google Shape;906;p2"/>
            <p:cNvSpPr/>
            <p:nvPr/>
          </p:nvSpPr>
          <p:spPr>
            <a:xfrm>
              <a:off x="627995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7" name="Google Shape;907;p2"/>
            <p:cNvSpPr/>
            <p:nvPr/>
          </p:nvSpPr>
          <p:spPr>
            <a:xfrm>
              <a:off x="630325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8" name="Google Shape;908;p2"/>
            <p:cNvSpPr/>
            <p:nvPr/>
          </p:nvSpPr>
          <p:spPr>
            <a:xfrm>
              <a:off x="6323950" y="3791375"/>
              <a:ext cx="18300" cy="15650"/>
            </a:xfrm>
            <a:custGeom>
              <a:avLst/>
              <a:gdLst/>
              <a:ahLst/>
              <a:cxnLst/>
              <a:rect l="l" t="t" r="r" b="b"/>
              <a:pathLst>
                <a:path w="732" h="626" extrusionOk="0">
                  <a:moveTo>
                    <a:pt x="419" y="1"/>
                  </a:moveTo>
                  <a:cubicBezTo>
                    <a:pt x="140" y="1"/>
                    <a:pt x="1" y="337"/>
                    <a:pt x="198" y="533"/>
                  </a:cubicBezTo>
                  <a:cubicBezTo>
                    <a:pt x="261" y="597"/>
                    <a:pt x="340" y="625"/>
                    <a:pt x="417" y="625"/>
                  </a:cubicBezTo>
                  <a:cubicBezTo>
                    <a:pt x="577" y="625"/>
                    <a:pt x="731" y="501"/>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9" name="Google Shape;909;p2"/>
            <p:cNvSpPr/>
            <p:nvPr/>
          </p:nvSpPr>
          <p:spPr>
            <a:xfrm>
              <a:off x="6349900" y="379137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0" name="Google Shape;910;p2"/>
            <p:cNvSpPr/>
            <p:nvPr/>
          </p:nvSpPr>
          <p:spPr>
            <a:xfrm>
              <a:off x="6373250" y="379137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1" name="Google Shape;911;p2"/>
            <p:cNvSpPr/>
            <p:nvPr/>
          </p:nvSpPr>
          <p:spPr>
            <a:xfrm>
              <a:off x="6186625" y="3771375"/>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2" name="Google Shape;912;p2"/>
            <p:cNvSpPr/>
            <p:nvPr/>
          </p:nvSpPr>
          <p:spPr>
            <a:xfrm>
              <a:off x="6209950" y="377137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3" name="Google Shape;913;p2"/>
            <p:cNvSpPr/>
            <p:nvPr/>
          </p:nvSpPr>
          <p:spPr>
            <a:xfrm>
              <a:off x="6233275" y="3771375"/>
              <a:ext cx="15625" cy="15625"/>
            </a:xfrm>
            <a:custGeom>
              <a:avLst/>
              <a:gdLst/>
              <a:ahLst/>
              <a:cxnLst/>
              <a:rect l="l" t="t" r="r" b="b"/>
              <a:pathLst>
                <a:path w="625" h="625" extrusionOk="0">
                  <a:moveTo>
                    <a:pt x="312" y="0"/>
                  </a:moveTo>
                  <a:cubicBezTo>
                    <a:pt x="141" y="0"/>
                    <a:pt x="0" y="140"/>
                    <a:pt x="0" y="313"/>
                  </a:cubicBezTo>
                  <a:cubicBezTo>
                    <a:pt x="0" y="485"/>
                    <a:pt x="141"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4" name="Google Shape;914;p2"/>
            <p:cNvSpPr/>
            <p:nvPr/>
          </p:nvSpPr>
          <p:spPr>
            <a:xfrm>
              <a:off x="6256600" y="377137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5" name="Google Shape;915;p2"/>
            <p:cNvSpPr/>
            <p:nvPr/>
          </p:nvSpPr>
          <p:spPr>
            <a:xfrm>
              <a:off x="6279950" y="377137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6" name="Google Shape;916;p2"/>
            <p:cNvSpPr/>
            <p:nvPr/>
          </p:nvSpPr>
          <p:spPr>
            <a:xfrm>
              <a:off x="6303250" y="377137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7" name="Google Shape;917;p2"/>
            <p:cNvSpPr/>
            <p:nvPr/>
          </p:nvSpPr>
          <p:spPr>
            <a:xfrm>
              <a:off x="6323950" y="3771375"/>
              <a:ext cx="18300" cy="15625"/>
            </a:xfrm>
            <a:custGeom>
              <a:avLst/>
              <a:gdLst/>
              <a:ahLst/>
              <a:cxnLst/>
              <a:rect l="l" t="t" r="r" b="b"/>
              <a:pathLst>
                <a:path w="732" h="625" extrusionOk="0">
                  <a:moveTo>
                    <a:pt x="419" y="0"/>
                  </a:moveTo>
                  <a:cubicBezTo>
                    <a:pt x="140" y="0"/>
                    <a:pt x="1" y="337"/>
                    <a:pt x="198" y="532"/>
                  </a:cubicBezTo>
                  <a:cubicBezTo>
                    <a:pt x="261" y="596"/>
                    <a:pt x="340" y="625"/>
                    <a:pt x="417" y="625"/>
                  </a:cubicBezTo>
                  <a:cubicBezTo>
                    <a:pt x="577" y="625"/>
                    <a:pt x="731" y="500"/>
                    <a:pt x="731" y="313"/>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8" name="Google Shape;918;p2"/>
            <p:cNvSpPr/>
            <p:nvPr/>
          </p:nvSpPr>
          <p:spPr>
            <a:xfrm>
              <a:off x="6139975" y="43917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9" name="Google Shape;919;p2"/>
            <p:cNvSpPr/>
            <p:nvPr/>
          </p:nvSpPr>
          <p:spPr>
            <a:xfrm>
              <a:off x="6160650" y="4391725"/>
              <a:ext cx="18300" cy="15675"/>
            </a:xfrm>
            <a:custGeom>
              <a:avLst/>
              <a:gdLst/>
              <a:ahLst/>
              <a:cxnLst/>
              <a:rect l="l" t="t" r="r" b="b"/>
              <a:pathLst>
                <a:path w="732" h="627" extrusionOk="0">
                  <a:moveTo>
                    <a:pt x="419" y="1"/>
                  </a:moveTo>
                  <a:cubicBezTo>
                    <a:pt x="140" y="1"/>
                    <a:pt x="1" y="337"/>
                    <a:pt x="198" y="534"/>
                  </a:cubicBezTo>
                  <a:cubicBezTo>
                    <a:pt x="262" y="598"/>
                    <a:pt x="340" y="627"/>
                    <a:pt x="417" y="627"/>
                  </a:cubicBezTo>
                  <a:cubicBezTo>
                    <a:pt x="577" y="627"/>
                    <a:pt x="731" y="502"/>
                    <a:pt x="731" y="313"/>
                  </a:cubicBezTo>
                  <a:cubicBezTo>
                    <a:pt x="731" y="140"/>
                    <a:pt x="590"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0" name="Google Shape;920;p2"/>
            <p:cNvSpPr/>
            <p:nvPr/>
          </p:nvSpPr>
          <p:spPr>
            <a:xfrm>
              <a:off x="6186625" y="43917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1" name="Google Shape;921;p2"/>
            <p:cNvSpPr/>
            <p:nvPr/>
          </p:nvSpPr>
          <p:spPr>
            <a:xfrm>
              <a:off x="620995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2" name="Google Shape;922;p2"/>
            <p:cNvSpPr/>
            <p:nvPr/>
          </p:nvSpPr>
          <p:spPr>
            <a:xfrm>
              <a:off x="6233275" y="4391725"/>
              <a:ext cx="15625" cy="15650"/>
            </a:xfrm>
            <a:custGeom>
              <a:avLst/>
              <a:gdLst/>
              <a:ahLst/>
              <a:cxnLst/>
              <a:rect l="l" t="t" r="r" b="b"/>
              <a:pathLst>
                <a:path w="625" h="626" extrusionOk="0">
                  <a:moveTo>
                    <a:pt x="312" y="1"/>
                  </a:moveTo>
                  <a:cubicBezTo>
                    <a:pt x="141" y="1"/>
                    <a:pt x="0" y="140"/>
                    <a:pt x="0" y="313"/>
                  </a:cubicBezTo>
                  <a:cubicBezTo>
                    <a:pt x="0" y="486"/>
                    <a:pt x="141"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3" name="Google Shape;923;p2"/>
            <p:cNvSpPr/>
            <p:nvPr/>
          </p:nvSpPr>
          <p:spPr>
            <a:xfrm>
              <a:off x="625660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4" name="Google Shape;924;p2"/>
            <p:cNvSpPr/>
            <p:nvPr/>
          </p:nvSpPr>
          <p:spPr>
            <a:xfrm>
              <a:off x="627995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4" y="625"/>
                    <a:pt x="625" y="486"/>
                    <a:pt x="625" y="313"/>
                  </a:cubicBezTo>
                  <a:cubicBezTo>
                    <a:pt x="625" y="140"/>
                    <a:pt x="484"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5" name="Google Shape;925;p2"/>
            <p:cNvSpPr/>
            <p:nvPr/>
          </p:nvSpPr>
          <p:spPr>
            <a:xfrm>
              <a:off x="630325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6" name="Google Shape;926;p2"/>
            <p:cNvSpPr/>
            <p:nvPr/>
          </p:nvSpPr>
          <p:spPr>
            <a:xfrm>
              <a:off x="6323950" y="4391725"/>
              <a:ext cx="18300" cy="15675"/>
            </a:xfrm>
            <a:custGeom>
              <a:avLst/>
              <a:gdLst/>
              <a:ahLst/>
              <a:cxnLst/>
              <a:rect l="l" t="t" r="r" b="b"/>
              <a:pathLst>
                <a:path w="732" h="627" extrusionOk="0">
                  <a:moveTo>
                    <a:pt x="419" y="1"/>
                  </a:moveTo>
                  <a:cubicBezTo>
                    <a:pt x="140" y="1"/>
                    <a:pt x="1" y="337"/>
                    <a:pt x="198" y="534"/>
                  </a:cubicBezTo>
                  <a:cubicBezTo>
                    <a:pt x="261" y="598"/>
                    <a:pt x="340" y="627"/>
                    <a:pt x="416" y="627"/>
                  </a:cubicBezTo>
                  <a:cubicBezTo>
                    <a:pt x="577" y="627"/>
                    <a:pt x="731" y="502"/>
                    <a:pt x="731" y="313"/>
                  </a:cubicBezTo>
                  <a:cubicBezTo>
                    <a:pt x="731" y="140"/>
                    <a:pt x="592"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7" name="Google Shape;927;p2"/>
            <p:cNvSpPr/>
            <p:nvPr/>
          </p:nvSpPr>
          <p:spPr>
            <a:xfrm>
              <a:off x="6349900" y="4391725"/>
              <a:ext cx="15650" cy="15650"/>
            </a:xfrm>
            <a:custGeom>
              <a:avLst/>
              <a:gdLst/>
              <a:ahLst/>
              <a:cxnLst/>
              <a:rect l="l" t="t" r="r" b="b"/>
              <a:pathLst>
                <a:path w="626" h="626" extrusionOk="0">
                  <a:moveTo>
                    <a:pt x="313" y="1"/>
                  </a:moveTo>
                  <a:cubicBezTo>
                    <a:pt x="142" y="1"/>
                    <a:pt x="1" y="140"/>
                    <a:pt x="1" y="313"/>
                  </a:cubicBezTo>
                  <a:cubicBezTo>
                    <a:pt x="1" y="486"/>
                    <a:pt x="142"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8" name="Google Shape;928;p2"/>
            <p:cNvSpPr/>
            <p:nvPr/>
          </p:nvSpPr>
          <p:spPr>
            <a:xfrm>
              <a:off x="6373250" y="4391725"/>
              <a:ext cx="15650" cy="15650"/>
            </a:xfrm>
            <a:custGeom>
              <a:avLst/>
              <a:gdLst/>
              <a:ahLst/>
              <a:cxnLst/>
              <a:rect l="l" t="t" r="r" b="b"/>
              <a:pathLst>
                <a:path w="626" h="626" extrusionOk="0">
                  <a:moveTo>
                    <a:pt x="313" y="1"/>
                  </a:moveTo>
                  <a:cubicBezTo>
                    <a:pt x="140" y="1"/>
                    <a:pt x="1" y="140"/>
                    <a:pt x="1" y="313"/>
                  </a:cubicBezTo>
                  <a:cubicBezTo>
                    <a:pt x="1"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9" name="Google Shape;929;p2"/>
            <p:cNvSpPr/>
            <p:nvPr/>
          </p:nvSpPr>
          <p:spPr>
            <a:xfrm>
              <a:off x="6093325" y="4371725"/>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0" name="Google Shape;930;p2"/>
            <p:cNvSpPr/>
            <p:nvPr/>
          </p:nvSpPr>
          <p:spPr>
            <a:xfrm>
              <a:off x="61166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1" name="Google Shape;931;p2"/>
            <p:cNvSpPr/>
            <p:nvPr/>
          </p:nvSpPr>
          <p:spPr>
            <a:xfrm>
              <a:off x="6139975" y="4371725"/>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2" name="Google Shape;932;p2"/>
            <p:cNvSpPr/>
            <p:nvPr/>
          </p:nvSpPr>
          <p:spPr>
            <a:xfrm>
              <a:off x="6160650" y="4371750"/>
              <a:ext cx="18300" cy="15650"/>
            </a:xfrm>
            <a:custGeom>
              <a:avLst/>
              <a:gdLst/>
              <a:ahLst/>
              <a:cxnLst/>
              <a:rect l="l" t="t" r="r" b="b"/>
              <a:pathLst>
                <a:path w="732" h="626" extrusionOk="0">
                  <a:moveTo>
                    <a:pt x="422" y="1"/>
                  </a:moveTo>
                  <a:cubicBezTo>
                    <a:pt x="421" y="1"/>
                    <a:pt x="420" y="1"/>
                    <a:pt x="419" y="1"/>
                  </a:cubicBezTo>
                  <a:cubicBezTo>
                    <a:pt x="140" y="1"/>
                    <a:pt x="1" y="336"/>
                    <a:pt x="198" y="533"/>
                  </a:cubicBezTo>
                  <a:cubicBezTo>
                    <a:pt x="262" y="597"/>
                    <a:pt x="340" y="625"/>
                    <a:pt x="417" y="625"/>
                  </a:cubicBezTo>
                  <a:cubicBezTo>
                    <a:pt x="577" y="625"/>
                    <a:pt x="731" y="501"/>
                    <a:pt x="731" y="313"/>
                  </a:cubicBezTo>
                  <a:cubicBezTo>
                    <a:pt x="731" y="141"/>
                    <a:pt x="592" y="1"/>
                    <a:pt x="42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3" name="Google Shape;933;p2"/>
            <p:cNvSpPr/>
            <p:nvPr/>
          </p:nvSpPr>
          <p:spPr>
            <a:xfrm>
              <a:off x="6186625" y="4371725"/>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4" name="Google Shape;934;p2"/>
            <p:cNvSpPr/>
            <p:nvPr/>
          </p:nvSpPr>
          <p:spPr>
            <a:xfrm>
              <a:off x="6186625" y="441175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5" name="Google Shape;935;p2"/>
            <p:cNvSpPr/>
            <p:nvPr/>
          </p:nvSpPr>
          <p:spPr>
            <a:xfrm>
              <a:off x="6209950" y="441175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6" name="Google Shape;936;p2"/>
            <p:cNvSpPr/>
            <p:nvPr/>
          </p:nvSpPr>
          <p:spPr>
            <a:xfrm>
              <a:off x="6233275" y="4411750"/>
              <a:ext cx="15625" cy="15625"/>
            </a:xfrm>
            <a:custGeom>
              <a:avLst/>
              <a:gdLst/>
              <a:ahLst/>
              <a:cxnLst/>
              <a:rect l="l" t="t" r="r" b="b"/>
              <a:pathLst>
                <a:path w="625" h="625" extrusionOk="0">
                  <a:moveTo>
                    <a:pt x="312" y="0"/>
                  </a:moveTo>
                  <a:cubicBezTo>
                    <a:pt x="141" y="0"/>
                    <a:pt x="0" y="140"/>
                    <a:pt x="0" y="312"/>
                  </a:cubicBezTo>
                  <a:cubicBezTo>
                    <a:pt x="0" y="485"/>
                    <a:pt x="141"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7" name="Google Shape;937;p2"/>
            <p:cNvSpPr/>
            <p:nvPr/>
          </p:nvSpPr>
          <p:spPr>
            <a:xfrm>
              <a:off x="6256600" y="441175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8" name="Google Shape;938;p2"/>
            <p:cNvSpPr/>
            <p:nvPr/>
          </p:nvSpPr>
          <p:spPr>
            <a:xfrm>
              <a:off x="6279950" y="441175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4" y="625"/>
                    <a:pt x="625" y="485"/>
                    <a:pt x="625" y="312"/>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9" name="Google Shape;939;p2"/>
            <p:cNvSpPr/>
            <p:nvPr/>
          </p:nvSpPr>
          <p:spPr>
            <a:xfrm>
              <a:off x="6303250" y="4411750"/>
              <a:ext cx="15650" cy="15625"/>
            </a:xfrm>
            <a:custGeom>
              <a:avLst/>
              <a:gdLst/>
              <a:ahLst/>
              <a:cxnLst/>
              <a:rect l="l" t="t" r="r" b="b"/>
              <a:pathLst>
                <a:path w="626" h="625" extrusionOk="0">
                  <a:moveTo>
                    <a:pt x="313" y="0"/>
                  </a:moveTo>
                  <a:cubicBezTo>
                    <a:pt x="140" y="0"/>
                    <a:pt x="1" y="140"/>
                    <a:pt x="1" y="312"/>
                  </a:cubicBezTo>
                  <a:cubicBezTo>
                    <a:pt x="1"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0" name="Google Shape;940;p2"/>
            <p:cNvSpPr/>
            <p:nvPr/>
          </p:nvSpPr>
          <p:spPr>
            <a:xfrm>
              <a:off x="6323950" y="4411750"/>
              <a:ext cx="18300" cy="15650"/>
            </a:xfrm>
            <a:custGeom>
              <a:avLst/>
              <a:gdLst/>
              <a:ahLst/>
              <a:cxnLst/>
              <a:rect l="l" t="t" r="r" b="b"/>
              <a:pathLst>
                <a:path w="732" h="626" extrusionOk="0">
                  <a:moveTo>
                    <a:pt x="419" y="0"/>
                  </a:moveTo>
                  <a:cubicBezTo>
                    <a:pt x="140" y="0"/>
                    <a:pt x="1" y="337"/>
                    <a:pt x="198" y="534"/>
                  </a:cubicBezTo>
                  <a:cubicBezTo>
                    <a:pt x="261" y="597"/>
                    <a:pt x="340" y="626"/>
                    <a:pt x="416" y="626"/>
                  </a:cubicBezTo>
                  <a:cubicBezTo>
                    <a:pt x="577" y="626"/>
                    <a:pt x="731" y="501"/>
                    <a:pt x="731" y="312"/>
                  </a:cubicBezTo>
                  <a:cubicBezTo>
                    <a:pt x="731" y="140"/>
                    <a:pt x="592" y="0"/>
                    <a:pt x="41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1" name="Google Shape;941;p2"/>
            <p:cNvSpPr/>
            <p:nvPr/>
          </p:nvSpPr>
          <p:spPr>
            <a:xfrm>
              <a:off x="62099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2" name="Google Shape;942;p2"/>
            <p:cNvSpPr/>
            <p:nvPr/>
          </p:nvSpPr>
          <p:spPr>
            <a:xfrm>
              <a:off x="6233275" y="4371725"/>
              <a:ext cx="15625" cy="15625"/>
            </a:xfrm>
            <a:custGeom>
              <a:avLst/>
              <a:gdLst/>
              <a:ahLst/>
              <a:cxnLst/>
              <a:rect l="l" t="t" r="r" b="b"/>
              <a:pathLst>
                <a:path w="625" h="625" extrusionOk="0">
                  <a:moveTo>
                    <a:pt x="312" y="0"/>
                  </a:moveTo>
                  <a:cubicBezTo>
                    <a:pt x="141" y="0"/>
                    <a:pt x="0" y="140"/>
                    <a:pt x="0" y="313"/>
                  </a:cubicBezTo>
                  <a:cubicBezTo>
                    <a:pt x="0" y="485"/>
                    <a:pt x="141"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3" name="Google Shape;943;p2"/>
            <p:cNvSpPr/>
            <p:nvPr/>
          </p:nvSpPr>
          <p:spPr>
            <a:xfrm>
              <a:off x="625660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4" name="Google Shape;944;p2"/>
            <p:cNvSpPr/>
            <p:nvPr/>
          </p:nvSpPr>
          <p:spPr>
            <a:xfrm>
              <a:off x="62799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5" name="Google Shape;945;p2"/>
            <p:cNvSpPr/>
            <p:nvPr/>
          </p:nvSpPr>
          <p:spPr>
            <a:xfrm>
              <a:off x="63032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6" name="Google Shape;946;p2"/>
            <p:cNvSpPr/>
            <p:nvPr/>
          </p:nvSpPr>
          <p:spPr>
            <a:xfrm>
              <a:off x="6323950" y="4371750"/>
              <a:ext cx="18300" cy="15650"/>
            </a:xfrm>
            <a:custGeom>
              <a:avLst/>
              <a:gdLst/>
              <a:ahLst/>
              <a:cxnLst/>
              <a:rect l="l" t="t" r="r" b="b"/>
              <a:pathLst>
                <a:path w="732" h="626" extrusionOk="0">
                  <a:moveTo>
                    <a:pt x="422" y="1"/>
                  </a:moveTo>
                  <a:cubicBezTo>
                    <a:pt x="421" y="1"/>
                    <a:pt x="420" y="1"/>
                    <a:pt x="419" y="1"/>
                  </a:cubicBezTo>
                  <a:cubicBezTo>
                    <a:pt x="418" y="1"/>
                    <a:pt x="418" y="1"/>
                    <a:pt x="417" y="1"/>
                  </a:cubicBezTo>
                  <a:cubicBezTo>
                    <a:pt x="139" y="1"/>
                    <a:pt x="1" y="336"/>
                    <a:pt x="198" y="533"/>
                  </a:cubicBezTo>
                  <a:cubicBezTo>
                    <a:pt x="261" y="597"/>
                    <a:pt x="340" y="625"/>
                    <a:pt x="417" y="625"/>
                  </a:cubicBezTo>
                  <a:cubicBezTo>
                    <a:pt x="577" y="625"/>
                    <a:pt x="731" y="501"/>
                    <a:pt x="731" y="313"/>
                  </a:cubicBezTo>
                  <a:cubicBezTo>
                    <a:pt x="731" y="141"/>
                    <a:pt x="593" y="1"/>
                    <a:pt x="42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7" name="Google Shape;947;p2"/>
            <p:cNvSpPr/>
            <p:nvPr/>
          </p:nvSpPr>
          <p:spPr>
            <a:xfrm>
              <a:off x="6349900" y="4371725"/>
              <a:ext cx="15650" cy="15625"/>
            </a:xfrm>
            <a:custGeom>
              <a:avLst/>
              <a:gdLst/>
              <a:ahLst/>
              <a:cxnLst/>
              <a:rect l="l" t="t" r="r" b="b"/>
              <a:pathLst>
                <a:path w="626" h="625" extrusionOk="0">
                  <a:moveTo>
                    <a:pt x="313" y="0"/>
                  </a:moveTo>
                  <a:cubicBezTo>
                    <a:pt x="142" y="0"/>
                    <a:pt x="1" y="140"/>
                    <a:pt x="1" y="313"/>
                  </a:cubicBezTo>
                  <a:cubicBezTo>
                    <a:pt x="1" y="485"/>
                    <a:pt x="142"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8" name="Google Shape;948;p2"/>
            <p:cNvSpPr/>
            <p:nvPr/>
          </p:nvSpPr>
          <p:spPr>
            <a:xfrm>
              <a:off x="637325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9" name="Google Shape;949;p2"/>
            <p:cNvSpPr/>
            <p:nvPr/>
          </p:nvSpPr>
          <p:spPr>
            <a:xfrm>
              <a:off x="6396600" y="4371725"/>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4" y="625"/>
                    <a:pt x="625" y="485"/>
                    <a:pt x="625" y="313"/>
                  </a:cubicBezTo>
                  <a:cubicBezTo>
                    <a:pt x="625" y="140"/>
                    <a:pt x="484"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0" name="Google Shape;950;p2"/>
            <p:cNvSpPr/>
            <p:nvPr/>
          </p:nvSpPr>
          <p:spPr>
            <a:xfrm>
              <a:off x="6419900" y="4371725"/>
              <a:ext cx="15650" cy="15625"/>
            </a:xfrm>
            <a:custGeom>
              <a:avLst/>
              <a:gdLst/>
              <a:ahLst/>
              <a:cxnLst/>
              <a:rect l="l" t="t" r="r" b="b"/>
              <a:pathLst>
                <a:path w="626" h="625" extrusionOk="0">
                  <a:moveTo>
                    <a:pt x="313" y="0"/>
                  </a:moveTo>
                  <a:cubicBezTo>
                    <a:pt x="140" y="0"/>
                    <a:pt x="1" y="140"/>
                    <a:pt x="1" y="313"/>
                  </a:cubicBezTo>
                  <a:cubicBezTo>
                    <a:pt x="1"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1" name="Google Shape;951;p2"/>
            <p:cNvSpPr/>
            <p:nvPr/>
          </p:nvSpPr>
          <p:spPr>
            <a:xfrm>
              <a:off x="6536550" y="4251675"/>
              <a:ext cx="15625" cy="15625"/>
            </a:xfrm>
            <a:custGeom>
              <a:avLst/>
              <a:gdLst/>
              <a:ahLst/>
              <a:cxnLst/>
              <a:rect l="l" t="t" r="r" b="b"/>
              <a:pathLst>
                <a:path w="625" h="625" extrusionOk="0">
                  <a:moveTo>
                    <a:pt x="313" y="0"/>
                  </a:moveTo>
                  <a:cubicBezTo>
                    <a:pt x="140" y="0"/>
                    <a:pt x="0" y="140"/>
                    <a:pt x="0" y="312"/>
                  </a:cubicBezTo>
                  <a:cubicBezTo>
                    <a:pt x="0" y="484"/>
                    <a:pt x="140" y="625"/>
                    <a:pt x="313" y="625"/>
                  </a:cubicBezTo>
                  <a:cubicBezTo>
                    <a:pt x="486" y="625"/>
                    <a:pt x="625" y="484"/>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2" name="Google Shape;952;p2"/>
            <p:cNvSpPr/>
            <p:nvPr/>
          </p:nvSpPr>
          <p:spPr>
            <a:xfrm>
              <a:off x="6536550" y="423165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3" name="Google Shape;953;p2"/>
            <p:cNvSpPr/>
            <p:nvPr/>
          </p:nvSpPr>
          <p:spPr>
            <a:xfrm>
              <a:off x="6536550" y="4211650"/>
              <a:ext cx="15625" cy="15600"/>
            </a:xfrm>
            <a:custGeom>
              <a:avLst/>
              <a:gdLst/>
              <a:ahLst/>
              <a:cxnLst/>
              <a:rect l="l" t="t" r="r" b="b"/>
              <a:pathLst>
                <a:path w="625" h="624" extrusionOk="0">
                  <a:moveTo>
                    <a:pt x="313" y="0"/>
                  </a:moveTo>
                  <a:cubicBezTo>
                    <a:pt x="140" y="0"/>
                    <a:pt x="0" y="140"/>
                    <a:pt x="0" y="313"/>
                  </a:cubicBezTo>
                  <a:cubicBezTo>
                    <a:pt x="0" y="484"/>
                    <a:pt x="140" y="623"/>
                    <a:pt x="313" y="623"/>
                  </a:cubicBezTo>
                  <a:cubicBezTo>
                    <a:pt x="486" y="623"/>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4" name="Google Shape;954;p2"/>
            <p:cNvSpPr/>
            <p:nvPr/>
          </p:nvSpPr>
          <p:spPr>
            <a:xfrm>
              <a:off x="6559900" y="4211650"/>
              <a:ext cx="15625" cy="15600"/>
            </a:xfrm>
            <a:custGeom>
              <a:avLst/>
              <a:gdLst/>
              <a:ahLst/>
              <a:cxnLst/>
              <a:rect l="l" t="t" r="r" b="b"/>
              <a:pathLst>
                <a:path w="625" h="624" extrusionOk="0">
                  <a:moveTo>
                    <a:pt x="312" y="0"/>
                  </a:moveTo>
                  <a:cubicBezTo>
                    <a:pt x="140" y="0"/>
                    <a:pt x="0" y="140"/>
                    <a:pt x="0" y="313"/>
                  </a:cubicBezTo>
                  <a:cubicBezTo>
                    <a:pt x="0" y="484"/>
                    <a:pt x="140" y="623"/>
                    <a:pt x="312" y="623"/>
                  </a:cubicBezTo>
                  <a:cubicBezTo>
                    <a:pt x="485" y="623"/>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5" name="Google Shape;955;p2"/>
            <p:cNvSpPr/>
            <p:nvPr/>
          </p:nvSpPr>
          <p:spPr>
            <a:xfrm>
              <a:off x="6536550" y="419160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6" name="Google Shape;956;p2"/>
            <p:cNvSpPr/>
            <p:nvPr/>
          </p:nvSpPr>
          <p:spPr>
            <a:xfrm>
              <a:off x="6559900" y="4191600"/>
              <a:ext cx="15625" cy="15650"/>
            </a:xfrm>
            <a:custGeom>
              <a:avLst/>
              <a:gdLst/>
              <a:ahLst/>
              <a:cxnLst/>
              <a:rect l="l" t="t" r="r" b="b"/>
              <a:pathLst>
                <a:path w="625" h="626" extrusionOk="0">
                  <a:moveTo>
                    <a:pt x="312" y="1"/>
                  </a:moveTo>
                  <a:cubicBezTo>
                    <a:pt x="140" y="1"/>
                    <a:pt x="0" y="142"/>
                    <a:pt x="0" y="313"/>
                  </a:cubicBezTo>
                  <a:cubicBezTo>
                    <a:pt x="0" y="486"/>
                    <a:pt x="140" y="625"/>
                    <a:pt x="312" y="625"/>
                  </a:cubicBezTo>
                  <a:cubicBezTo>
                    <a:pt x="485" y="625"/>
                    <a:pt x="625" y="486"/>
                    <a:pt x="625" y="313"/>
                  </a:cubicBezTo>
                  <a:cubicBezTo>
                    <a:pt x="625" y="142"/>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7" name="Google Shape;957;p2"/>
            <p:cNvSpPr/>
            <p:nvPr/>
          </p:nvSpPr>
          <p:spPr>
            <a:xfrm>
              <a:off x="6536550" y="4171600"/>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8" name="Google Shape;958;p2"/>
            <p:cNvSpPr/>
            <p:nvPr/>
          </p:nvSpPr>
          <p:spPr>
            <a:xfrm>
              <a:off x="6559900" y="4171600"/>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9" name="Google Shape;959;p2"/>
            <p:cNvSpPr/>
            <p:nvPr/>
          </p:nvSpPr>
          <p:spPr>
            <a:xfrm>
              <a:off x="6536550" y="415157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0" name="Google Shape;960;p2"/>
            <p:cNvSpPr/>
            <p:nvPr/>
          </p:nvSpPr>
          <p:spPr>
            <a:xfrm>
              <a:off x="6559900" y="415157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1" name="Google Shape;961;p2"/>
            <p:cNvSpPr/>
            <p:nvPr/>
          </p:nvSpPr>
          <p:spPr>
            <a:xfrm>
              <a:off x="6580575" y="4151575"/>
              <a:ext cx="18250" cy="15675"/>
            </a:xfrm>
            <a:custGeom>
              <a:avLst/>
              <a:gdLst/>
              <a:ahLst/>
              <a:cxnLst/>
              <a:rect l="l" t="t" r="r" b="b"/>
              <a:pathLst>
                <a:path w="730" h="627" extrusionOk="0">
                  <a:moveTo>
                    <a:pt x="418" y="1"/>
                  </a:moveTo>
                  <a:cubicBezTo>
                    <a:pt x="140" y="1"/>
                    <a:pt x="1" y="337"/>
                    <a:pt x="198" y="534"/>
                  </a:cubicBezTo>
                  <a:cubicBezTo>
                    <a:pt x="261" y="598"/>
                    <a:pt x="339" y="627"/>
                    <a:pt x="416" y="627"/>
                  </a:cubicBezTo>
                  <a:cubicBezTo>
                    <a:pt x="576" y="627"/>
                    <a:pt x="730" y="502"/>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2" name="Google Shape;962;p2"/>
            <p:cNvSpPr/>
            <p:nvPr/>
          </p:nvSpPr>
          <p:spPr>
            <a:xfrm>
              <a:off x="6536550" y="4131575"/>
              <a:ext cx="15625" cy="15625"/>
            </a:xfrm>
            <a:custGeom>
              <a:avLst/>
              <a:gdLst/>
              <a:ahLst/>
              <a:cxnLst/>
              <a:rect l="l" t="t" r="r" b="b"/>
              <a:pathLst>
                <a:path w="625" h="625" extrusionOk="0">
                  <a:moveTo>
                    <a:pt x="313" y="0"/>
                  </a:moveTo>
                  <a:cubicBezTo>
                    <a:pt x="140" y="0"/>
                    <a:pt x="0" y="140"/>
                    <a:pt x="0" y="313"/>
                  </a:cubicBezTo>
                  <a:cubicBezTo>
                    <a:pt x="0" y="486"/>
                    <a:pt x="140" y="625"/>
                    <a:pt x="313" y="625"/>
                  </a:cubicBezTo>
                  <a:cubicBezTo>
                    <a:pt x="486" y="625"/>
                    <a:pt x="625" y="486"/>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3" name="Google Shape;963;p2"/>
            <p:cNvSpPr/>
            <p:nvPr/>
          </p:nvSpPr>
          <p:spPr>
            <a:xfrm>
              <a:off x="6559900" y="4131575"/>
              <a:ext cx="15625" cy="15625"/>
            </a:xfrm>
            <a:custGeom>
              <a:avLst/>
              <a:gdLst/>
              <a:ahLst/>
              <a:cxnLst/>
              <a:rect l="l" t="t" r="r" b="b"/>
              <a:pathLst>
                <a:path w="625" h="625" extrusionOk="0">
                  <a:moveTo>
                    <a:pt x="312" y="0"/>
                  </a:moveTo>
                  <a:cubicBezTo>
                    <a:pt x="140" y="0"/>
                    <a:pt x="0" y="140"/>
                    <a:pt x="0" y="313"/>
                  </a:cubicBezTo>
                  <a:cubicBezTo>
                    <a:pt x="0" y="486"/>
                    <a:pt x="140" y="625"/>
                    <a:pt x="312" y="625"/>
                  </a:cubicBezTo>
                  <a:cubicBezTo>
                    <a:pt x="485" y="625"/>
                    <a:pt x="625" y="486"/>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4" name="Google Shape;964;p2"/>
            <p:cNvSpPr/>
            <p:nvPr/>
          </p:nvSpPr>
          <p:spPr>
            <a:xfrm>
              <a:off x="6580575" y="4131575"/>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3"/>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5" name="Google Shape;965;p2"/>
            <p:cNvSpPr/>
            <p:nvPr/>
          </p:nvSpPr>
          <p:spPr>
            <a:xfrm>
              <a:off x="6536550" y="4111575"/>
              <a:ext cx="15625" cy="15625"/>
            </a:xfrm>
            <a:custGeom>
              <a:avLst/>
              <a:gdLst/>
              <a:ahLst/>
              <a:cxnLst/>
              <a:rect l="l" t="t" r="r" b="b"/>
              <a:pathLst>
                <a:path w="625" h="625" extrusionOk="0">
                  <a:moveTo>
                    <a:pt x="313" y="0"/>
                  </a:moveTo>
                  <a:cubicBezTo>
                    <a:pt x="140" y="0"/>
                    <a:pt x="0" y="140"/>
                    <a:pt x="0" y="312"/>
                  </a:cubicBezTo>
                  <a:cubicBezTo>
                    <a:pt x="0" y="485"/>
                    <a:pt x="140" y="625"/>
                    <a:pt x="313" y="625"/>
                  </a:cubicBezTo>
                  <a:cubicBezTo>
                    <a:pt x="486" y="625"/>
                    <a:pt x="625" y="485"/>
                    <a:pt x="625" y="312"/>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6" name="Google Shape;966;p2"/>
            <p:cNvSpPr/>
            <p:nvPr/>
          </p:nvSpPr>
          <p:spPr>
            <a:xfrm>
              <a:off x="6559900" y="4111575"/>
              <a:ext cx="15625" cy="15625"/>
            </a:xfrm>
            <a:custGeom>
              <a:avLst/>
              <a:gdLst/>
              <a:ahLst/>
              <a:cxnLst/>
              <a:rect l="l" t="t" r="r" b="b"/>
              <a:pathLst>
                <a:path w="625" h="625" extrusionOk="0">
                  <a:moveTo>
                    <a:pt x="312" y="0"/>
                  </a:moveTo>
                  <a:cubicBezTo>
                    <a:pt x="140" y="0"/>
                    <a:pt x="0" y="140"/>
                    <a:pt x="0" y="312"/>
                  </a:cubicBezTo>
                  <a:cubicBezTo>
                    <a:pt x="0" y="485"/>
                    <a:pt x="140" y="625"/>
                    <a:pt x="312" y="625"/>
                  </a:cubicBezTo>
                  <a:cubicBezTo>
                    <a:pt x="485" y="625"/>
                    <a:pt x="625" y="485"/>
                    <a:pt x="625" y="312"/>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7" name="Google Shape;967;p2"/>
            <p:cNvSpPr/>
            <p:nvPr/>
          </p:nvSpPr>
          <p:spPr>
            <a:xfrm>
              <a:off x="6580575" y="4111575"/>
              <a:ext cx="18250" cy="15650"/>
            </a:xfrm>
            <a:custGeom>
              <a:avLst/>
              <a:gdLst/>
              <a:ahLst/>
              <a:cxnLst/>
              <a:rect l="l" t="t" r="r" b="b"/>
              <a:pathLst>
                <a:path w="730" h="626" extrusionOk="0">
                  <a:moveTo>
                    <a:pt x="418" y="0"/>
                  </a:moveTo>
                  <a:cubicBezTo>
                    <a:pt x="140" y="0"/>
                    <a:pt x="1" y="337"/>
                    <a:pt x="198" y="534"/>
                  </a:cubicBezTo>
                  <a:cubicBezTo>
                    <a:pt x="261" y="597"/>
                    <a:pt x="339" y="626"/>
                    <a:pt x="416" y="626"/>
                  </a:cubicBezTo>
                  <a:cubicBezTo>
                    <a:pt x="576" y="626"/>
                    <a:pt x="730" y="501"/>
                    <a:pt x="730" y="312"/>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8" name="Google Shape;968;p2"/>
            <p:cNvSpPr/>
            <p:nvPr/>
          </p:nvSpPr>
          <p:spPr>
            <a:xfrm>
              <a:off x="6536550" y="4091550"/>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9" name="Google Shape;969;p2"/>
            <p:cNvSpPr/>
            <p:nvPr/>
          </p:nvSpPr>
          <p:spPr>
            <a:xfrm>
              <a:off x="6559900" y="4091550"/>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0" name="Google Shape;970;p2"/>
            <p:cNvSpPr/>
            <p:nvPr/>
          </p:nvSpPr>
          <p:spPr>
            <a:xfrm>
              <a:off x="6580575" y="4091550"/>
              <a:ext cx="18250" cy="15650"/>
            </a:xfrm>
            <a:custGeom>
              <a:avLst/>
              <a:gdLst/>
              <a:ahLst/>
              <a:cxnLst/>
              <a:rect l="l" t="t" r="r" b="b"/>
              <a:pathLst>
                <a:path w="730" h="626" extrusionOk="0">
                  <a:moveTo>
                    <a:pt x="418" y="1"/>
                  </a:moveTo>
                  <a:cubicBezTo>
                    <a:pt x="140" y="1"/>
                    <a:pt x="1" y="337"/>
                    <a:pt x="198" y="534"/>
                  </a:cubicBezTo>
                  <a:cubicBezTo>
                    <a:pt x="261" y="598"/>
                    <a:pt x="339" y="626"/>
                    <a:pt x="416" y="626"/>
                  </a:cubicBezTo>
                  <a:cubicBezTo>
                    <a:pt x="576" y="626"/>
                    <a:pt x="730" y="502"/>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1" name="Google Shape;971;p2"/>
            <p:cNvSpPr/>
            <p:nvPr/>
          </p:nvSpPr>
          <p:spPr>
            <a:xfrm>
              <a:off x="6536550" y="4071550"/>
              <a:ext cx="15625" cy="15625"/>
            </a:xfrm>
            <a:custGeom>
              <a:avLst/>
              <a:gdLst/>
              <a:ahLst/>
              <a:cxnLst/>
              <a:rect l="l" t="t" r="r" b="b"/>
              <a:pathLst>
                <a:path w="625" h="625" extrusionOk="0">
                  <a:moveTo>
                    <a:pt x="313" y="0"/>
                  </a:moveTo>
                  <a:cubicBezTo>
                    <a:pt x="140" y="0"/>
                    <a:pt x="0" y="140"/>
                    <a:pt x="0" y="313"/>
                  </a:cubicBezTo>
                  <a:cubicBezTo>
                    <a:pt x="0" y="485"/>
                    <a:pt x="140" y="625"/>
                    <a:pt x="313" y="625"/>
                  </a:cubicBezTo>
                  <a:cubicBezTo>
                    <a:pt x="486" y="625"/>
                    <a:pt x="625" y="485"/>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2" name="Google Shape;972;p2"/>
            <p:cNvSpPr/>
            <p:nvPr/>
          </p:nvSpPr>
          <p:spPr>
            <a:xfrm>
              <a:off x="6559900" y="4071550"/>
              <a:ext cx="15625" cy="15625"/>
            </a:xfrm>
            <a:custGeom>
              <a:avLst/>
              <a:gdLst/>
              <a:ahLst/>
              <a:cxnLst/>
              <a:rect l="l" t="t" r="r" b="b"/>
              <a:pathLst>
                <a:path w="625" h="625" extrusionOk="0">
                  <a:moveTo>
                    <a:pt x="312" y="0"/>
                  </a:moveTo>
                  <a:cubicBezTo>
                    <a:pt x="140" y="0"/>
                    <a:pt x="0" y="140"/>
                    <a:pt x="0" y="313"/>
                  </a:cubicBezTo>
                  <a:cubicBezTo>
                    <a:pt x="0" y="485"/>
                    <a:pt x="140" y="625"/>
                    <a:pt x="312" y="625"/>
                  </a:cubicBezTo>
                  <a:cubicBezTo>
                    <a:pt x="485" y="625"/>
                    <a:pt x="625" y="485"/>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3" name="Google Shape;973;p2"/>
            <p:cNvSpPr/>
            <p:nvPr/>
          </p:nvSpPr>
          <p:spPr>
            <a:xfrm>
              <a:off x="6580575" y="4071550"/>
              <a:ext cx="18250" cy="15625"/>
            </a:xfrm>
            <a:custGeom>
              <a:avLst/>
              <a:gdLst/>
              <a:ahLst/>
              <a:cxnLst/>
              <a:rect l="l" t="t" r="r" b="b"/>
              <a:pathLst>
                <a:path w="730" h="625" extrusionOk="0">
                  <a:moveTo>
                    <a:pt x="418" y="0"/>
                  </a:moveTo>
                  <a:cubicBezTo>
                    <a:pt x="140" y="0"/>
                    <a:pt x="1" y="337"/>
                    <a:pt x="198" y="532"/>
                  </a:cubicBezTo>
                  <a:cubicBezTo>
                    <a:pt x="261" y="596"/>
                    <a:pt x="339" y="625"/>
                    <a:pt x="416" y="625"/>
                  </a:cubicBezTo>
                  <a:cubicBezTo>
                    <a:pt x="576" y="625"/>
                    <a:pt x="730" y="500"/>
                    <a:pt x="730" y="313"/>
                  </a:cubicBezTo>
                  <a:cubicBezTo>
                    <a:pt x="730" y="140"/>
                    <a:pt x="591" y="0"/>
                    <a:pt x="41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4" name="Google Shape;974;p2"/>
            <p:cNvSpPr/>
            <p:nvPr/>
          </p:nvSpPr>
          <p:spPr>
            <a:xfrm>
              <a:off x="6536550" y="4051525"/>
              <a:ext cx="15625" cy="15650"/>
            </a:xfrm>
            <a:custGeom>
              <a:avLst/>
              <a:gdLst/>
              <a:ahLst/>
              <a:cxnLst/>
              <a:rect l="l" t="t" r="r" b="b"/>
              <a:pathLst>
                <a:path w="625" h="626" extrusionOk="0">
                  <a:moveTo>
                    <a:pt x="313" y="1"/>
                  </a:moveTo>
                  <a:cubicBezTo>
                    <a:pt x="140" y="1"/>
                    <a:pt x="0" y="140"/>
                    <a:pt x="0" y="313"/>
                  </a:cubicBezTo>
                  <a:cubicBezTo>
                    <a:pt x="0" y="486"/>
                    <a:pt x="140" y="626"/>
                    <a:pt x="313" y="626"/>
                  </a:cubicBezTo>
                  <a:cubicBezTo>
                    <a:pt x="486" y="626"/>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5" name="Google Shape;975;p2"/>
            <p:cNvSpPr/>
            <p:nvPr/>
          </p:nvSpPr>
          <p:spPr>
            <a:xfrm>
              <a:off x="6559900" y="4051525"/>
              <a:ext cx="15625" cy="15650"/>
            </a:xfrm>
            <a:custGeom>
              <a:avLst/>
              <a:gdLst/>
              <a:ahLst/>
              <a:cxnLst/>
              <a:rect l="l" t="t" r="r" b="b"/>
              <a:pathLst>
                <a:path w="625" h="626" extrusionOk="0">
                  <a:moveTo>
                    <a:pt x="312" y="1"/>
                  </a:moveTo>
                  <a:cubicBezTo>
                    <a:pt x="140" y="1"/>
                    <a:pt x="0" y="140"/>
                    <a:pt x="0" y="313"/>
                  </a:cubicBezTo>
                  <a:cubicBezTo>
                    <a:pt x="0" y="486"/>
                    <a:pt x="140" y="626"/>
                    <a:pt x="312" y="626"/>
                  </a:cubicBezTo>
                  <a:cubicBezTo>
                    <a:pt x="485" y="626"/>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6" name="Google Shape;976;p2"/>
            <p:cNvSpPr/>
            <p:nvPr/>
          </p:nvSpPr>
          <p:spPr>
            <a:xfrm>
              <a:off x="6580600" y="4051525"/>
              <a:ext cx="18225" cy="15650"/>
            </a:xfrm>
            <a:custGeom>
              <a:avLst/>
              <a:gdLst/>
              <a:ahLst/>
              <a:cxnLst/>
              <a:rect l="l" t="t" r="r" b="b"/>
              <a:pathLst>
                <a:path w="729" h="626" extrusionOk="0">
                  <a:moveTo>
                    <a:pt x="419" y="1"/>
                  </a:moveTo>
                  <a:cubicBezTo>
                    <a:pt x="419" y="1"/>
                    <a:pt x="418" y="1"/>
                    <a:pt x="417" y="1"/>
                  </a:cubicBezTo>
                  <a:cubicBezTo>
                    <a:pt x="416" y="1"/>
                    <a:pt x="415" y="1"/>
                    <a:pt x="415" y="1"/>
                  </a:cubicBezTo>
                  <a:cubicBezTo>
                    <a:pt x="139" y="1"/>
                    <a:pt x="0" y="336"/>
                    <a:pt x="197" y="533"/>
                  </a:cubicBezTo>
                  <a:cubicBezTo>
                    <a:pt x="260" y="597"/>
                    <a:pt x="338" y="625"/>
                    <a:pt x="415" y="625"/>
                  </a:cubicBezTo>
                  <a:cubicBezTo>
                    <a:pt x="575" y="625"/>
                    <a:pt x="729" y="501"/>
                    <a:pt x="729" y="313"/>
                  </a:cubicBezTo>
                  <a:cubicBezTo>
                    <a:pt x="729" y="141"/>
                    <a:pt x="591" y="1"/>
                    <a:pt x="41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7" name="Google Shape;977;p2"/>
            <p:cNvSpPr/>
            <p:nvPr/>
          </p:nvSpPr>
          <p:spPr>
            <a:xfrm>
              <a:off x="6536550" y="4031525"/>
              <a:ext cx="15625" cy="15650"/>
            </a:xfrm>
            <a:custGeom>
              <a:avLst/>
              <a:gdLst/>
              <a:ahLst/>
              <a:cxnLst/>
              <a:rect l="l" t="t" r="r" b="b"/>
              <a:pathLst>
                <a:path w="625" h="626" extrusionOk="0">
                  <a:moveTo>
                    <a:pt x="313" y="1"/>
                  </a:moveTo>
                  <a:cubicBezTo>
                    <a:pt x="140" y="1"/>
                    <a:pt x="0" y="140"/>
                    <a:pt x="0" y="313"/>
                  </a:cubicBezTo>
                  <a:cubicBezTo>
                    <a:pt x="0" y="486"/>
                    <a:pt x="140" y="625"/>
                    <a:pt x="313" y="625"/>
                  </a:cubicBezTo>
                  <a:cubicBezTo>
                    <a:pt x="486" y="625"/>
                    <a:pt x="625" y="486"/>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8" name="Google Shape;978;p2"/>
            <p:cNvSpPr/>
            <p:nvPr/>
          </p:nvSpPr>
          <p:spPr>
            <a:xfrm>
              <a:off x="6559900" y="4031525"/>
              <a:ext cx="15625" cy="15650"/>
            </a:xfrm>
            <a:custGeom>
              <a:avLst/>
              <a:gdLst/>
              <a:ahLst/>
              <a:cxnLst/>
              <a:rect l="l" t="t" r="r" b="b"/>
              <a:pathLst>
                <a:path w="625" h="626" extrusionOk="0">
                  <a:moveTo>
                    <a:pt x="312" y="1"/>
                  </a:moveTo>
                  <a:cubicBezTo>
                    <a:pt x="140" y="1"/>
                    <a:pt x="0" y="140"/>
                    <a:pt x="0" y="313"/>
                  </a:cubicBezTo>
                  <a:cubicBezTo>
                    <a:pt x="0" y="486"/>
                    <a:pt x="140" y="625"/>
                    <a:pt x="312" y="625"/>
                  </a:cubicBezTo>
                  <a:cubicBezTo>
                    <a:pt x="485" y="625"/>
                    <a:pt x="625" y="486"/>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9" name="Google Shape;979;p2"/>
            <p:cNvSpPr/>
            <p:nvPr/>
          </p:nvSpPr>
          <p:spPr>
            <a:xfrm>
              <a:off x="6580575" y="4031525"/>
              <a:ext cx="18250" cy="15625"/>
            </a:xfrm>
            <a:custGeom>
              <a:avLst/>
              <a:gdLst/>
              <a:ahLst/>
              <a:cxnLst/>
              <a:rect l="l" t="t" r="r" b="b"/>
              <a:pathLst>
                <a:path w="730" h="625" extrusionOk="0">
                  <a:moveTo>
                    <a:pt x="418" y="1"/>
                  </a:moveTo>
                  <a:cubicBezTo>
                    <a:pt x="140" y="1"/>
                    <a:pt x="1" y="337"/>
                    <a:pt x="198" y="533"/>
                  </a:cubicBezTo>
                  <a:cubicBezTo>
                    <a:pt x="261" y="596"/>
                    <a:pt x="339" y="625"/>
                    <a:pt x="416" y="625"/>
                  </a:cubicBezTo>
                  <a:cubicBezTo>
                    <a:pt x="576" y="625"/>
                    <a:pt x="730" y="500"/>
                    <a:pt x="730" y="313"/>
                  </a:cubicBezTo>
                  <a:cubicBezTo>
                    <a:pt x="730" y="140"/>
                    <a:pt x="591" y="1"/>
                    <a:pt x="41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0" name="Google Shape;980;p2"/>
            <p:cNvSpPr/>
            <p:nvPr/>
          </p:nvSpPr>
          <p:spPr>
            <a:xfrm>
              <a:off x="6536550" y="4011525"/>
              <a:ext cx="15625" cy="15625"/>
            </a:xfrm>
            <a:custGeom>
              <a:avLst/>
              <a:gdLst/>
              <a:ahLst/>
              <a:cxnLst/>
              <a:rect l="l" t="t" r="r" b="b"/>
              <a:pathLst>
                <a:path w="625" h="625" extrusionOk="0">
                  <a:moveTo>
                    <a:pt x="313" y="0"/>
                  </a:moveTo>
                  <a:cubicBezTo>
                    <a:pt x="140" y="0"/>
                    <a:pt x="0" y="140"/>
                    <a:pt x="0" y="313"/>
                  </a:cubicBezTo>
                  <a:cubicBezTo>
                    <a:pt x="0" y="484"/>
                    <a:pt x="140" y="625"/>
                    <a:pt x="313" y="625"/>
                  </a:cubicBezTo>
                  <a:cubicBezTo>
                    <a:pt x="486" y="625"/>
                    <a:pt x="625" y="484"/>
                    <a:pt x="625" y="313"/>
                  </a:cubicBezTo>
                  <a:cubicBezTo>
                    <a:pt x="625" y="140"/>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1" name="Google Shape;981;p2"/>
            <p:cNvSpPr/>
            <p:nvPr/>
          </p:nvSpPr>
          <p:spPr>
            <a:xfrm>
              <a:off x="6559900" y="4011525"/>
              <a:ext cx="15625" cy="15625"/>
            </a:xfrm>
            <a:custGeom>
              <a:avLst/>
              <a:gdLst/>
              <a:ahLst/>
              <a:cxnLst/>
              <a:rect l="l" t="t" r="r" b="b"/>
              <a:pathLst>
                <a:path w="625" h="625" extrusionOk="0">
                  <a:moveTo>
                    <a:pt x="312" y="0"/>
                  </a:moveTo>
                  <a:cubicBezTo>
                    <a:pt x="140" y="0"/>
                    <a:pt x="0" y="140"/>
                    <a:pt x="0" y="313"/>
                  </a:cubicBezTo>
                  <a:cubicBezTo>
                    <a:pt x="0" y="484"/>
                    <a:pt x="140" y="625"/>
                    <a:pt x="312" y="625"/>
                  </a:cubicBezTo>
                  <a:cubicBezTo>
                    <a:pt x="485" y="625"/>
                    <a:pt x="625" y="484"/>
                    <a:pt x="625" y="313"/>
                  </a:cubicBezTo>
                  <a:cubicBezTo>
                    <a:pt x="625" y="140"/>
                    <a:pt x="485" y="0"/>
                    <a:pt x="31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2" name="Google Shape;982;p2"/>
            <p:cNvSpPr/>
            <p:nvPr/>
          </p:nvSpPr>
          <p:spPr>
            <a:xfrm>
              <a:off x="6536550" y="399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3" name="Google Shape;983;p2"/>
            <p:cNvSpPr/>
            <p:nvPr/>
          </p:nvSpPr>
          <p:spPr>
            <a:xfrm>
              <a:off x="6559900" y="399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4" name="Google Shape;984;p2"/>
            <p:cNvSpPr/>
            <p:nvPr/>
          </p:nvSpPr>
          <p:spPr>
            <a:xfrm>
              <a:off x="6536550" y="3971500"/>
              <a:ext cx="15625" cy="15650"/>
            </a:xfrm>
            <a:custGeom>
              <a:avLst/>
              <a:gdLst/>
              <a:ahLst/>
              <a:cxnLst/>
              <a:rect l="l" t="t" r="r" b="b"/>
              <a:pathLst>
                <a:path w="625" h="626" extrusionOk="0">
                  <a:moveTo>
                    <a:pt x="313" y="1"/>
                  </a:moveTo>
                  <a:cubicBezTo>
                    <a:pt x="140" y="1"/>
                    <a:pt x="0" y="140"/>
                    <a:pt x="0" y="313"/>
                  </a:cubicBezTo>
                  <a:cubicBezTo>
                    <a:pt x="0" y="484"/>
                    <a:pt x="140" y="625"/>
                    <a:pt x="313" y="625"/>
                  </a:cubicBezTo>
                  <a:cubicBezTo>
                    <a:pt x="486" y="625"/>
                    <a:pt x="625" y="484"/>
                    <a:pt x="625" y="313"/>
                  </a:cubicBezTo>
                  <a:cubicBezTo>
                    <a:pt x="625" y="140"/>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5" name="Google Shape;985;p2"/>
            <p:cNvSpPr/>
            <p:nvPr/>
          </p:nvSpPr>
          <p:spPr>
            <a:xfrm>
              <a:off x="6559900" y="3971500"/>
              <a:ext cx="15625" cy="15650"/>
            </a:xfrm>
            <a:custGeom>
              <a:avLst/>
              <a:gdLst/>
              <a:ahLst/>
              <a:cxnLst/>
              <a:rect l="l" t="t" r="r" b="b"/>
              <a:pathLst>
                <a:path w="625" h="626" extrusionOk="0">
                  <a:moveTo>
                    <a:pt x="312" y="1"/>
                  </a:moveTo>
                  <a:cubicBezTo>
                    <a:pt x="140" y="1"/>
                    <a:pt x="0" y="140"/>
                    <a:pt x="0" y="313"/>
                  </a:cubicBezTo>
                  <a:cubicBezTo>
                    <a:pt x="0" y="484"/>
                    <a:pt x="140" y="625"/>
                    <a:pt x="312" y="625"/>
                  </a:cubicBezTo>
                  <a:cubicBezTo>
                    <a:pt x="485" y="625"/>
                    <a:pt x="625" y="484"/>
                    <a:pt x="625" y="313"/>
                  </a:cubicBezTo>
                  <a:cubicBezTo>
                    <a:pt x="625" y="140"/>
                    <a:pt x="485" y="1"/>
                    <a:pt x="31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6" name="Google Shape;986;p2"/>
            <p:cNvSpPr/>
            <p:nvPr/>
          </p:nvSpPr>
          <p:spPr>
            <a:xfrm>
              <a:off x="6536550" y="3951450"/>
              <a:ext cx="15625" cy="15650"/>
            </a:xfrm>
            <a:custGeom>
              <a:avLst/>
              <a:gdLst/>
              <a:ahLst/>
              <a:cxnLst/>
              <a:rect l="l" t="t" r="r" b="b"/>
              <a:pathLst>
                <a:path w="625" h="626" extrusionOk="0">
                  <a:moveTo>
                    <a:pt x="313" y="1"/>
                  </a:moveTo>
                  <a:cubicBezTo>
                    <a:pt x="140" y="1"/>
                    <a:pt x="0" y="142"/>
                    <a:pt x="0" y="313"/>
                  </a:cubicBezTo>
                  <a:cubicBezTo>
                    <a:pt x="0" y="486"/>
                    <a:pt x="140" y="625"/>
                    <a:pt x="313" y="625"/>
                  </a:cubicBezTo>
                  <a:cubicBezTo>
                    <a:pt x="486" y="625"/>
                    <a:pt x="625" y="486"/>
                    <a:pt x="625" y="313"/>
                  </a:cubicBezTo>
                  <a:cubicBezTo>
                    <a:pt x="625" y="142"/>
                    <a:pt x="486" y="1"/>
                    <a:pt x="31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7" name="Google Shape;987;p2"/>
            <p:cNvSpPr/>
            <p:nvPr/>
          </p:nvSpPr>
          <p:spPr>
            <a:xfrm>
              <a:off x="6536550" y="3931450"/>
              <a:ext cx="15625" cy="15625"/>
            </a:xfrm>
            <a:custGeom>
              <a:avLst/>
              <a:gdLst/>
              <a:ahLst/>
              <a:cxnLst/>
              <a:rect l="l" t="t" r="r" b="b"/>
              <a:pathLst>
                <a:path w="625" h="625" extrusionOk="0">
                  <a:moveTo>
                    <a:pt x="313" y="0"/>
                  </a:moveTo>
                  <a:cubicBezTo>
                    <a:pt x="140" y="0"/>
                    <a:pt x="0" y="141"/>
                    <a:pt x="0" y="313"/>
                  </a:cubicBezTo>
                  <a:cubicBezTo>
                    <a:pt x="0" y="485"/>
                    <a:pt x="140" y="625"/>
                    <a:pt x="313" y="625"/>
                  </a:cubicBezTo>
                  <a:cubicBezTo>
                    <a:pt x="486" y="625"/>
                    <a:pt x="625" y="485"/>
                    <a:pt x="625" y="313"/>
                  </a:cubicBezTo>
                  <a:cubicBezTo>
                    <a:pt x="625" y="141"/>
                    <a:pt x="486" y="0"/>
                    <a:pt x="31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988" name="Google Shape;988;p2"/>
          <p:cNvGrpSpPr/>
          <p:nvPr/>
        </p:nvGrpSpPr>
        <p:grpSpPr>
          <a:xfrm>
            <a:off x="3490929" y="4281490"/>
            <a:ext cx="1490178" cy="21378"/>
            <a:chOff x="2940000" y="3484425"/>
            <a:chExt cx="876575" cy="12575"/>
          </a:xfrm>
        </p:grpSpPr>
        <p:sp>
          <p:nvSpPr>
            <p:cNvPr id="989" name="Google Shape;989;p2"/>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0" name="Google Shape;990;p2"/>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1" name="Google Shape;991;p2"/>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2" name="Google Shape;992;p2"/>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3" name="Google Shape;993;p2"/>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4" name="Google Shape;994;p2"/>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5" name="Google Shape;995;p2"/>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6" name="Google Shape;996;p2"/>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7" name="Google Shape;997;p2"/>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8" name="Google Shape;998;p2"/>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9" name="Google Shape;999;p2"/>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0" name="Google Shape;1000;p2"/>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001" name="Google Shape;1001;p2"/>
          <p:cNvSpPr/>
          <p:nvPr/>
        </p:nvSpPr>
        <p:spPr>
          <a:xfrm>
            <a:off x="4370697" y="4177725"/>
            <a:ext cx="3232040" cy="3232125"/>
          </a:xfrm>
          <a:custGeom>
            <a:avLst/>
            <a:gdLst/>
            <a:ahLst/>
            <a:cxnLst/>
            <a:rect l="l" t="t" r="r" b="b"/>
            <a:pathLst>
              <a:path w="76048" h="76050" extrusionOk="0">
                <a:moveTo>
                  <a:pt x="38024" y="210"/>
                </a:moveTo>
                <a:cubicBezTo>
                  <a:pt x="58874" y="210"/>
                  <a:pt x="75838" y="17174"/>
                  <a:pt x="75838" y="38024"/>
                </a:cubicBezTo>
                <a:cubicBezTo>
                  <a:pt x="75838" y="58876"/>
                  <a:pt x="58874" y="75840"/>
                  <a:pt x="38024" y="75840"/>
                </a:cubicBezTo>
                <a:cubicBezTo>
                  <a:pt x="17173" y="75840"/>
                  <a:pt x="209" y="58876"/>
                  <a:pt x="209" y="38024"/>
                </a:cubicBezTo>
                <a:cubicBezTo>
                  <a:pt x="209" y="17174"/>
                  <a:pt x="17173" y="210"/>
                  <a:pt x="38024" y="210"/>
                </a:cubicBezTo>
                <a:close/>
                <a:moveTo>
                  <a:pt x="38024" y="1"/>
                </a:moveTo>
                <a:cubicBezTo>
                  <a:pt x="17058" y="1"/>
                  <a:pt x="0" y="17059"/>
                  <a:pt x="0" y="38024"/>
                </a:cubicBezTo>
                <a:cubicBezTo>
                  <a:pt x="0" y="58992"/>
                  <a:pt x="17058" y="76049"/>
                  <a:pt x="38024" y="76049"/>
                </a:cubicBezTo>
                <a:cubicBezTo>
                  <a:pt x="58989" y="76049"/>
                  <a:pt x="76047" y="58992"/>
                  <a:pt x="76047" y="38024"/>
                </a:cubicBezTo>
                <a:cubicBezTo>
                  <a:pt x="76047" y="17059"/>
                  <a:pt x="58989" y="1"/>
                  <a:pt x="3802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p2"/>
          <p:cNvSpPr/>
          <p:nvPr/>
        </p:nvSpPr>
        <p:spPr>
          <a:xfrm>
            <a:off x="3631386" y="4527363"/>
            <a:ext cx="1900005" cy="1900005"/>
          </a:xfrm>
          <a:custGeom>
            <a:avLst/>
            <a:gdLst/>
            <a:ahLst/>
            <a:cxnLst/>
            <a:rect l="l" t="t" r="r" b="b"/>
            <a:pathLst>
              <a:path w="44706" h="44706" extrusionOk="0">
                <a:moveTo>
                  <a:pt x="22353" y="211"/>
                </a:moveTo>
                <a:cubicBezTo>
                  <a:pt x="34563" y="211"/>
                  <a:pt x="44496" y="10143"/>
                  <a:pt x="44496" y="22353"/>
                </a:cubicBezTo>
                <a:cubicBezTo>
                  <a:pt x="44496" y="34565"/>
                  <a:pt x="34563" y="44496"/>
                  <a:pt x="22353" y="44496"/>
                </a:cubicBezTo>
                <a:cubicBezTo>
                  <a:pt x="10144" y="44496"/>
                  <a:pt x="209" y="34563"/>
                  <a:pt x="209" y="22355"/>
                </a:cubicBezTo>
                <a:cubicBezTo>
                  <a:pt x="209" y="10144"/>
                  <a:pt x="10143" y="211"/>
                  <a:pt x="22353" y="211"/>
                </a:cubicBezTo>
                <a:close/>
                <a:moveTo>
                  <a:pt x="22353" y="0"/>
                </a:moveTo>
                <a:cubicBezTo>
                  <a:pt x="10028" y="0"/>
                  <a:pt x="0" y="10028"/>
                  <a:pt x="0" y="22353"/>
                </a:cubicBezTo>
                <a:cubicBezTo>
                  <a:pt x="0" y="34678"/>
                  <a:pt x="10028" y="44706"/>
                  <a:pt x="22353" y="44706"/>
                </a:cubicBezTo>
                <a:cubicBezTo>
                  <a:pt x="34678" y="44706"/>
                  <a:pt x="44706" y="34678"/>
                  <a:pt x="44706" y="22353"/>
                </a:cubicBezTo>
                <a:cubicBezTo>
                  <a:pt x="44706" y="10028"/>
                  <a:pt x="34678" y="0"/>
                  <a:pt x="2235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003" name="Google Shape;1003;p2"/>
          <p:cNvGrpSpPr/>
          <p:nvPr/>
        </p:nvGrpSpPr>
        <p:grpSpPr>
          <a:xfrm>
            <a:off x="1448644" y="4527366"/>
            <a:ext cx="3123368" cy="3058236"/>
            <a:chOff x="236475" y="527300"/>
            <a:chExt cx="1124525" cy="1101075"/>
          </a:xfrm>
        </p:grpSpPr>
        <p:sp>
          <p:nvSpPr>
            <p:cNvPr id="1004" name="Google Shape;1004;p2"/>
            <p:cNvSpPr/>
            <p:nvPr/>
          </p:nvSpPr>
          <p:spPr>
            <a:xfrm>
              <a:off x="435250" y="1482225"/>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5" name="Google Shape;1005;p2"/>
            <p:cNvSpPr/>
            <p:nvPr/>
          </p:nvSpPr>
          <p:spPr>
            <a:xfrm>
              <a:off x="475000"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6" name="Google Shape;1006;p2"/>
            <p:cNvSpPr/>
            <p:nvPr/>
          </p:nvSpPr>
          <p:spPr>
            <a:xfrm>
              <a:off x="514750" y="1482225"/>
              <a:ext cx="11350" cy="9725"/>
            </a:xfrm>
            <a:custGeom>
              <a:avLst/>
              <a:gdLst/>
              <a:ahLst/>
              <a:cxnLst/>
              <a:rect l="l" t="t" r="r" b="b"/>
              <a:pathLst>
                <a:path w="454" h="389" extrusionOk="0">
                  <a:moveTo>
                    <a:pt x="260" y="0"/>
                  </a:moveTo>
                  <a:cubicBezTo>
                    <a:pt x="87" y="0"/>
                    <a:pt x="1" y="209"/>
                    <a:pt x="123" y="331"/>
                  </a:cubicBezTo>
                  <a:cubicBezTo>
                    <a:pt x="163" y="371"/>
                    <a:pt x="212" y="388"/>
                    <a:pt x="260"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7" name="Google Shape;1007;p2"/>
            <p:cNvSpPr/>
            <p:nvPr/>
          </p:nvSpPr>
          <p:spPr>
            <a:xfrm>
              <a:off x="554500" y="1482225"/>
              <a:ext cx="11375" cy="9725"/>
            </a:xfrm>
            <a:custGeom>
              <a:avLst/>
              <a:gdLst/>
              <a:ahLst/>
              <a:cxnLst/>
              <a:rect l="l" t="t" r="r" b="b"/>
              <a:pathLst>
                <a:path w="455" h="389" extrusionOk="0">
                  <a:moveTo>
                    <a:pt x="262" y="0"/>
                  </a:moveTo>
                  <a:cubicBezTo>
                    <a:pt x="87" y="0"/>
                    <a:pt x="1" y="209"/>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8" name="Google Shape;1008;p2"/>
            <p:cNvSpPr/>
            <p:nvPr/>
          </p:nvSpPr>
          <p:spPr>
            <a:xfrm>
              <a:off x="594250" y="14822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9" name="Google Shape;1009;p2"/>
            <p:cNvSpPr/>
            <p:nvPr/>
          </p:nvSpPr>
          <p:spPr>
            <a:xfrm>
              <a:off x="63402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0" name="Google Shape;1010;p2"/>
            <p:cNvSpPr/>
            <p:nvPr/>
          </p:nvSpPr>
          <p:spPr>
            <a:xfrm>
              <a:off x="67377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1" name="Google Shape;1011;p2"/>
            <p:cNvSpPr/>
            <p:nvPr/>
          </p:nvSpPr>
          <p:spPr>
            <a:xfrm>
              <a:off x="713525" y="1482225"/>
              <a:ext cx="11400" cy="9725"/>
            </a:xfrm>
            <a:custGeom>
              <a:avLst/>
              <a:gdLst/>
              <a:ahLst/>
              <a:cxnLst/>
              <a:rect l="l" t="t" r="r" b="b"/>
              <a:pathLst>
                <a:path w="456" h="389" extrusionOk="0">
                  <a:moveTo>
                    <a:pt x="261" y="0"/>
                  </a:moveTo>
                  <a:cubicBezTo>
                    <a:pt x="88" y="0"/>
                    <a:pt x="0" y="209"/>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2" name="Google Shape;1012;p2"/>
            <p:cNvSpPr/>
            <p:nvPr/>
          </p:nvSpPr>
          <p:spPr>
            <a:xfrm>
              <a:off x="753300" y="14822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3" name="Google Shape;1013;p2"/>
            <p:cNvSpPr/>
            <p:nvPr/>
          </p:nvSpPr>
          <p:spPr>
            <a:xfrm>
              <a:off x="793075" y="1482225"/>
              <a:ext cx="11350" cy="9725"/>
            </a:xfrm>
            <a:custGeom>
              <a:avLst/>
              <a:gdLst/>
              <a:ahLst/>
              <a:cxnLst/>
              <a:rect l="l" t="t" r="r" b="b"/>
              <a:pathLst>
                <a:path w="454" h="389" extrusionOk="0">
                  <a:moveTo>
                    <a:pt x="259" y="0"/>
                  </a:moveTo>
                  <a:cubicBezTo>
                    <a:pt x="87" y="0"/>
                    <a:pt x="0" y="209"/>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4" name="Google Shape;1014;p2"/>
            <p:cNvSpPr/>
            <p:nvPr/>
          </p:nvSpPr>
          <p:spPr>
            <a:xfrm>
              <a:off x="832825" y="14822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5" name="Google Shape;1015;p2"/>
            <p:cNvSpPr/>
            <p:nvPr/>
          </p:nvSpPr>
          <p:spPr>
            <a:xfrm>
              <a:off x="872575" y="1482225"/>
              <a:ext cx="11350" cy="9725"/>
            </a:xfrm>
            <a:custGeom>
              <a:avLst/>
              <a:gdLst/>
              <a:ahLst/>
              <a:cxnLst/>
              <a:rect l="l" t="t" r="r" b="b"/>
              <a:pathLst>
                <a:path w="454" h="389" extrusionOk="0">
                  <a:moveTo>
                    <a:pt x="260" y="0"/>
                  </a:moveTo>
                  <a:cubicBezTo>
                    <a:pt x="87" y="0"/>
                    <a:pt x="0" y="209"/>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6" name="Google Shape;1016;p2"/>
            <p:cNvSpPr/>
            <p:nvPr/>
          </p:nvSpPr>
          <p:spPr>
            <a:xfrm>
              <a:off x="912325" y="1482225"/>
              <a:ext cx="11350" cy="9725"/>
            </a:xfrm>
            <a:custGeom>
              <a:avLst/>
              <a:gdLst/>
              <a:ahLst/>
              <a:cxnLst/>
              <a:rect l="l" t="t" r="r" b="b"/>
              <a:pathLst>
                <a:path w="454" h="389" extrusionOk="0">
                  <a:moveTo>
                    <a:pt x="260" y="0"/>
                  </a:moveTo>
                  <a:cubicBezTo>
                    <a:pt x="87" y="0"/>
                    <a:pt x="1"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7" name="Google Shape;1017;p2"/>
            <p:cNvSpPr/>
            <p:nvPr/>
          </p:nvSpPr>
          <p:spPr>
            <a:xfrm>
              <a:off x="952075"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8" name="Google Shape;1018;p2"/>
            <p:cNvSpPr/>
            <p:nvPr/>
          </p:nvSpPr>
          <p:spPr>
            <a:xfrm>
              <a:off x="991825" y="14822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9" name="Google Shape;1019;p2"/>
            <p:cNvSpPr/>
            <p:nvPr/>
          </p:nvSpPr>
          <p:spPr>
            <a:xfrm>
              <a:off x="1031575" y="1482225"/>
              <a:ext cx="11400" cy="9725"/>
            </a:xfrm>
            <a:custGeom>
              <a:avLst/>
              <a:gdLst/>
              <a:ahLst/>
              <a:cxnLst/>
              <a:rect l="l" t="t" r="r" b="b"/>
              <a:pathLst>
                <a:path w="456" h="389" extrusionOk="0">
                  <a:moveTo>
                    <a:pt x="262" y="0"/>
                  </a:moveTo>
                  <a:cubicBezTo>
                    <a:pt x="89" y="0"/>
                    <a:pt x="1" y="209"/>
                    <a:pt x="124" y="331"/>
                  </a:cubicBezTo>
                  <a:cubicBezTo>
                    <a:pt x="163" y="371"/>
                    <a:pt x="212" y="388"/>
                    <a:pt x="260" y="388"/>
                  </a:cubicBezTo>
                  <a:cubicBezTo>
                    <a:pt x="360" y="388"/>
                    <a:pt x="456" y="311"/>
                    <a:pt x="456"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0" name="Google Shape;1020;p2"/>
            <p:cNvSpPr/>
            <p:nvPr/>
          </p:nvSpPr>
          <p:spPr>
            <a:xfrm>
              <a:off x="1071350" y="1482225"/>
              <a:ext cx="11350" cy="9725"/>
            </a:xfrm>
            <a:custGeom>
              <a:avLst/>
              <a:gdLst/>
              <a:ahLst/>
              <a:cxnLst/>
              <a:rect l="l" t="t" r="r" b="b"/>
              <a:pathLst>
                <a:path w="454" h="389" extrusionOk="0">
                  <a:moveTo>
                    <a:pt x="259" y="0"/>
                  </a:moveTo>
                  <a:cubicBezTo>
                    <a:pt x="86" y="0"/>
                    <a:pt x="0" y="209"/>
                    <a:pt x="123" y="331"/>
                  </a:cubicBezTo>
                  <a:cubicBezTo>
                    <a:pt x="162" y="371"/>
                    <a:pt x="211"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1" name="Google Shape;1021;p2"/>
            <p:cNvSpPr/>
            <p:nvPr/>
          </p:nvSpPr>
          <p:spPr>
            <a:xfrm>
              <a:off x="1111100" y="1482225"/>
              <a:ext cx="11350" cy="9725"/>
            </a:xfrm>
            <a:custGeom>
              <a:avLst/>
              <a:gdLst/>
              <a:ahLst/>
              <a:cxnLst/>
              <a:rect l="l" t="t" r="r" b="b"/>
              <a:pathLst>
                <a:path w="454" h="389" extrusionOk="0">
                  <a:moveTo>
                    <a:pt x="259" y="0"/>
                  </a:moveTo>
                  <a:cubicBezTo>
                    <a:pt x="87" y="0"/>
                    <a:pt x="0" y="209"/>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2" name="Google Shape;1022;p2"/>
            <p:cNvSpPr/>
            <p:nvPr/>
          </p:nvSpPr>
          <p:spPr>
            <a:xfrm>
              <a:off x="1150850" y="1482225"/>
              <a:ext cx="11350" cy="9725"/>
            </a:xfrm>
            <a:custGeom>
              <a:avLst/>
              <a:gdLst/>
              <a:ahLst/>
              <a:cxnLst/>
              <a:rect l="l" t="t" r="r" b="b"/>
              <a:pathLst>
                <a:path w="454" h="389" extrusionOk="0">
                  <a:moveTo>
                    <a:pt x="259" y="0"/>
                  </a:moveTo>
                  <a:cubicBezTo>
                    <a:pt x="87" y="0"/>
                    <a:pt x="0" y="209"/>
                    <a:pt x="123" y="331"/>
                  </a:cubicBezTo>
                  <a:cubicBezTo>
                    <a:pt x="163" y="371"/>
                    <a:pt x="212" y="388"/>
                    <a:pt x="259" y="388"/>
                  </a:cubicBezTo>
                  <a:cubicBezTo>
                    <a:pt x="359" y="388"/>
                    <a:pt x="454" y="311"/>
                    <a:pt x="454" y="194"/>
                  </a:cubicBezTo>
                  <a:cubicBezTo>
                    <a:pt x="454"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3" name="Google Shape;1023;p2"/>
            <p:cNvSpPr/>
            <p:nvPr/>
          </p:nvSpPr>
          <p:spPr>
            <a:xfrm>
              <a:off x="397125" y="1448100"/>
              <a:ext cx="9725" cy="9750"/>
            </a:xfrm>
            <a:custGeom>
              <a:avLst/>
              <a:gdLst/>
              <a:ahLst/>
              <a:cxnLst/>
              <a:rect l="l" t="t" r="r" b="b"/>
              <a:pathLst>
                <a:path w="389" h="390"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4" name="Google Shape;1024;p2"/>
            <p:cNvSpPr/>
            <p:nvPr/>
          </p:nvSpPr>
          <p:spPr>
            <a:xfrm>
              <a:off x="435250" y="1448100"/>
              <a:ext cx="11350" cy="9750"/>
            </a:xfrm>
            <a:custGeom>
              <a:avLst/>
              <a:gdLst/>
              <a:ahLst/>
              <a:cxnLst/>
              <a:rect l="l" t="t" r="r" b="b"/>
              <a:pathLst>
                <a:path w="454" h="390"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5" name="Google Shape;1025;p2"/>
            <p:cNvSpPr/>
            <p:nvPr/>
          </p:nvSpPr>
          <p:spPr>
            <a:xfrm>
              <a:off x="475000" y="1448100"/>
              <a:ext cx="11350" cy="9750"/>
            </a:xfrm>
            <a:custGeom>
              <a:avLst/>
              <a:gdLst/>
              <a:ahLst/>
              <a:cxnLst/>
              <a:rect l="l" t="t" r="r" b="b"/>
              <a:pathLst>
                <a:path w="454" h="390" extrusionOk="0">
                  <a:moveTo>
                    <a:pt x="260" y="1"/>
                  </a:moveTo>
                  <a:cubicBezTo>
                    <a:pt x="87" y="1"/>
                    <a:pt x="1" y="210"/>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6" name="Google Shape;1026;p2"/>
            <p:cNvSpPr/>
            <p:nvPr/>
          </p:nvSpPr>
          <p:spPr>
            <a:xfrm>
              <a:off x="516425" y="1448100"/>
              <a:ext cx="9675" cy="9750"/>
            </a:xfrm>
            <a:custGeom>
              <a:avLst/>
              <a:gdLst/>
              <a:ahLst/>
              <a:cxnLst/>
              <a:rect l="l" t="t" r="r" b="b"/>
              <a:pathLst>
                <a:path w="387" h="390"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7" name="Google Shape;1027;p2"/>
            <p:cNvSpPr/>
            <p:nvPr/>
          </p:nvSpPr>
          <p:spPr>
            <a:xfrm>
              <a:off x="554500" y="1448100"/>
              <a:ext cx="11375" cy="9750"/>
            </a:xfrm>
            <a:custGeom>
              <a:avLst/>
              <a:gdLst/>
              <a:ahLst/>
              <a:cxnLst/>
              <a:rect l="l" t="t" r="r" b="b"/>
              <a:pathLst>
                <a:path w="455" h="390" extrusionOk="0">
                  <a:moveTo>
                    <a:pt x="262" y="1"/>
                  </a:moveTo>
                  <a:cubicBezTo>
                    <a:pt x="87" y="1"/>
                    <a:pt x="1" y="210"/>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8" name="Google Shape;1028;p2"/>
            <p:cNvSpPr/>
            <p:nvPr/>
          </p:nvSpPr>
          <p:spPr>
            <a:xfrm>
              <a:off x="595925"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9" name="Google Shape;1029;p2"/>
            <p:cNvSpPr/>
            <p:nvPr/>
          </p:nvSpPr>
          <p:spPr>
            <a:xfrm>
              <a:off x="634025" y="1448100"/>
              <a:ext cx="11375" cy="9750"/>
            </a:xfrm>
            <a:custGeom>
              <a:avLst/>
              <a:gdLst/>
              <a:ahLst/>
              <a:cxnLst/>
              <a:rect l="l" t="t" r="r" b="b"/>
              <a:pathLst>
                <a:path w="455" h="390" extrusionOk="0">
                  <a:moveTo>
                    <a:pt x="261" y="1"/>
                  </a:moveTo>
                  <a:cubicBezTo>
                    <a:pt x="88" y="1"/>
                    <a:pt x="0" y="210"/>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0" name="Google Shape;1030;p2"/>
            <p:cNvSpPr/>
            <p:nvPr/>
          </p:nvSpPr>
          <p:spPr>
            <a:xfrm>
              <a:off x="673775" y="14481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1" name="Google Shape;1031;p2"/>
            <p:cNvSpPr/>
            <p:nvPr/>
          </p:nvSpPr>
          <p:spPr>
            <a:xfrm>
              <a:off x="475000"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2" name="Google Shape;1032;p2"/>
            <p:cNvSpPr/>
            <p:nvPr/>
          </p:nvSpPr>
          <p:spPr>
            <a:xfrm>
              <a:off x="514750" y="1516325"/>
              <a:ext cx="11350" cy="9725"/>
            </a:xfrm>
            <a:custGeom>
              <a:avLst/>
              <a:gdLst/>
              <a:ahLst/>
              <a:cxnLst/>
              <a:rect l="l" t="t" r="r" b="b"/>
              <a:pathLst>
                <a:path w="454" h="389" extrusionOk="0">
                  <a:moveTo>
                    <a:pt x="260" y="1"/>
                  </a:moveTo>
                  <a:cubicBezTo>
                    <a:pt x="87" y="1"/>
                    <a:pt x="1" y="208"/>
                    <a:pt x="123" y="331"/>
                  </a:cubicBezTo>
                  <a:cubicBezTo>
                    <a:pt x="163" y="371"/>
                    <a:pt x="212" y="389"/>
                    <a:pt x="260"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3" name="Google Shape;1033;p2"/>
            <p:cNvSpPr/>
            <p:nvPr/>
          </p:nvSpPr>
          <p:spPr>
            <a:xfrm>
              <a:off x="554500" y="151632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4" name="Google Shape;1034;p2"/>
            <p:cNvSpPr/>
            <p:nvPr/>
          </p:nvSpPr>
          <p:spPr>
            <a:xfrm>
              <a:off x="594250" y="15163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1"/>
                    <a:pt x="456"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5" name="Google Shape;1035;p2"/>
            <p:cNvSpPr/>
            <p:nvPr/>
          </p:nvSpPr>
          <p:spPr>
            <a:xfrm>
              <a:off x="63402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6" name="Google Shape;1036;p2"/>
            <p:cNvSpPr/>
            <p:nvPr/>
          </p:nvSpPr>
          <p:spPr>
            <a:xfrm>
              <a:off x="67377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7" name="Google Shape;1037;p2"/>
            <p:cNvSpPr/>
            <p:nvPr/>
          </p:nvSpPr>
          <p:spPr>
            <a:xfrm>
              <a:off x="713525" y="1516325"/>
              <a:ext cx="11400" cy="9725"/>
            </a:xfrm>
            <a:custGeom>
              <a:avLst/>
              <a:gdLst/>
              <a:ahLst/>
              <a:cxnLst/>
              <a:rect l="l" t="t" r="r" b="b"/>
              <a:pathLst>
                <a:path w="456" h="389" extrusionOk="0">
                  <a:moveTo>
                    <a:pt x="261" y="1"/>
                  </a:moveTo>
                  <a:cubicBezTo>
                    <a:pt x="88" y="1"/>
                    <a:pt x="0" y="210"/>
                    <a:pt x="123" y="331"/>
                  </a:cubicBezTo>
                  <a:cubicBezTo>
                    <a:pt x="163" y="371"/>
                    <a:pt x="212" y="389"/>
                    <a:pt x="260" y="389"/>
                  </a:cubicBezTo>
                  <a:cubicBezTo>
                    <a:pt x="360"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8" name="Google Shape;1038;p2"/>
            <p:cNvSpPr/>
            <p:nvPr/>
          </p:nvSpPr>
          <p:spPr>
            <a:xfrm>
              <a:off x="753300" y="15163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9" name="Google Shape;1039;p2"/>
            <p:cNvSpPr/>
            <p:nvPr/>
          </p:nvSpPr>
          <p:spPr>
            <a:xfrm>
              <a:off x="793075" y="1516325"/>
              <a:ext cx="11350" cy="9725"/>
            </a:xfrm>
            <a:custGeom>
              <a:avLst/>
              <a:gdLst/>
              <a:ahLst/>
              <a:cxnLst/>
              <a:rect l="l" t="t" r="r" b="b"/>
              <a:pathLst>
                <a:path w="454" h="389" extrusionOk="0">
                  <a:moveTo>
                    <a:pt x="259" y="1"/>
                  </a:moveTo>
                  <a:cubicBezTo>
                    <a:pt x="87" y="1"/>
                    <a:pt x="0" y="210"/>
                    <a:pt x="121" y="331"/>
                  </a:cubicBezTo>
                  <a:cubicBezTo>
                    <a:pt x="161" y="371"/>
                    <a:pt x="210" y="389"/>
                    <a:pt x="258" y="389"/>
                  </a:cubicBezTo>
                  <a:cubicBezTo>
                    <a:pt x="358" y="389"/>
                    <a:pt x="453" y="311"/>
                    <a:pt x="453" y="195"/>
                  </a:cubicBezTo>
                  <a:cubicBezTo>
                    <a:pt x="453" y="87"/>
                    <a:pt x="365"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0" name="Google Shape;1040;p2"/>
            <p:cNvSpPr/>
            <p:nvPr/>
          </p:nvSpPr>
          <p:spPr>
            <a:xfrm>
              <a:off x="832825" y="15163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1" name="Google Shape;1041;p2"/>
            <p:cNvSpPr/>
            <p:nvPr/>
          </p:nvSpPr>
          <p:spPr>
            <a:xfrm>
              <a:off x="872575" y="1516325"/>
              <a:ext cx="11350" cy="9725"/>
            </a:xfrm>
            <a:custGeom>
              <a:avLst/>
              <a:gdLst/>
              <a:ahLst/>
              <a:cxnLst/>
              <a:rect l="l" t="t" r="r" b="b"/>
              <a:pathLst>
                <a:path w="454" h="389" extrusionOk="0">
                  <a:moveTo>
                    <a:pt x="260" y="1"/>
                  </a:moveTo>
                  <a:cubicBezTo>
                    <a:pt x="87" y="1"/>
                    <a:pt x="0" y="210"/>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2" name="Google Shape;1042;p2"/>
            <p:cNvSpPr/>
            <p:nvPr/>
          </p:nvSpPr>
          <p:spPr>
            <a:xfrm>
              <a:off x="912325" y="1516325"/>
              <a:ext cx="11350" cy="9725"/>
            </a:xfrm>
            <a:custGeom>
              <a:avLst/>
              <a:gdLst/>
              <a:ahLst/>
              <a:cxnLst/>
              <a:rect l="l" t="t" r="r" b="b"/>
              <a:pathLst>
                <a:path w="454" h="389" extrusionOk="0">
                  <a:moveTo>
                    <a:pt x="260" y="1"/>
                  </a:moveTo>
                  <a:cubicBezTo>
                    <a:pt x="87" y="1"/>
                    <a:pt x="1"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3" name="Google Shape;1043;p2"/>
            <p:cNvSpPr/>
            <p:nvPr/>
          </p:nvSpPr>
          <p:spPr>
            <a:xfrm>
              <a:off x="952075"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4" name="Google Shape;1044;p2"/>
            <p:cNvSpPr/>
            <p:nvPr/>
          </p:nvSpPr>
          <p:spPr>
            <a:xfrm>
              <a:off x="991825" y="15163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5" name="Google Shape;1045;p2"/>
            <p:cNvSpPr/>
            <p:nvPr/>
          </p:nvSpPr>
          <p:spPr>
            <a:xfrm>
              <a:off x="1031575" y="1516325"/>
              <a:ext cx="11400" cy="9725"/>
            </a:xfrm>
            <a:custGeom>
              <a:avLst/>
              <a:gdLst/>
              <a:ahLst/>
              <a:cxnLst/>
              <a:rect l="l" t="t" r="r" b="b"/>
              <a:pathLst>
                <a:path w="456" h="389" extrusionOk="0">
                  <a:moveTo>
                    <a:pt x="262" y="1"/>
                  </a:moveTo>
                  <a:cubicBezTo>
                    <a:pt x="89" y="1"/>
                    <a:pt x="1" y="210"/>
                    <a:pt x="124" y="331"/>
                  </a:cubicBezTo>
                  <a:cubicBezTo>
                    <a:pt x="163" y="371"/>
                    <a:pt x="212" y="389"/>
                    <a:pt x="260" y="389"/>
                  </a:cubicBezTo>
                  <a:cubicBezTo>
                    <a:pt x="360" y="389"/>
                    <a:pt x="456" y="311"/>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6" name="Google Shape;1046;p2"/>
            <p:cNvSpPr/>
            <p:nvPr/>
          </p:nvSpPr>
          <p:spPr>
            <a:xfrm>
              <a:off x="1071350" y="15163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7" name="Google Shape;1047;p2"/>
            <p:cNvSpPr/>
            <p:nvPr/>
          </p:nvSpPr>
          <p:spPr>
            <a:xfrm>
              <a:off x="1111100" y="15163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8" name="Google Shape;1048;p2"/>
            <p:cNvSpPr/>
            <p:nvPr/>
          </p:nvSpPr>
          <p:spPr>
            <a:xfrm>
              <a:off x="715200" y="1448100"/>
              <a:ext cx="9725" cy="9750"/>
            </a:xfrm>
            <a:custGeom>
              <a:avLst/>
              <a:gdLst/>
              <a:ahLst/>
              <a:cxnLst/>
              <a:rect l="l" t="t" r="r" b="b"/>
              <a:pathLst>
                <a:path w="389" h="390"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9" name="Google Shape;1049;p2"/>
            <p:cNvSpPr/>
            <p:nvPr/>
          </p:nvSpPr>
          <p:spPr>
            <a:xfrm>
              <a:off x="753300" y="14481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0" name="Google Shape;1050;p2"/>
            <p:cNvSpPr/>
            <p:nvPr/>
          </p:nvSpPr>
          <p:spPr>
            <a:xfrm>
              <a:off x="794700" y="1448100"/>
              <a:ext cx="9725" cy="9750"/>
            </a:xfrm>
            <a:custGeom>
              <a:avLst/>
              <a:gdLst/>
              <a:ahLst/>
              <a:cxnLst/>
              <a:rect l="l" t="t" r="r" b="b"/>
              <a:pathLst>
                <a:path w="389" h="390"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1" name="Google Shape;1051;p2"/>
            <p:cNvSpPr/>
            <p:nvPr/>
          </p:nvSpPr>
          <p:spPr>
            <a:xfrm>
              <a:off x="832825" y="14481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2" name="Google Shape;1052;p2"/>
            <p:cNvSpPr/>
            <p:nvPr/>
          </p:nvSpPr>
          <p:spPr>
            <a:xfrm>
              <a:off x="872575" y="1448100"/>
              <a:ext cx="11350" cy="9750"/>
            </a:xfrm>
            <a:custGeom>
              <a:avLst/>
              <a:gdLst/>
              <a:ahLst/>
              <a:cxnLst/>
              <a:rect l="l" t="t" r="r" b="b"/>
              <a:pathLst>
                <a:path w="454" h="390" extrusionOk="0">
                  <a:moveTo>
                    <a:pt x="260" y="1"/>
                  </a:moveTo>
                  <a:cubicBezTo>
                    <a:pt x="87" y="1"/>
                    <a:pt x="0" y="210"/>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3" name="Google Shape;1053;p2"/>
            <p:cNvSpPr/>
            <p:nvPr/>
          </p:nvSpPr>
          <p:spPr>
            <a:xfrm>
              <a:off x="913950" y="1448100"/>
              <a:ext cx="9725" cy="9750"/>
            </a:xfrm>
            <a:custGeom>
              <a:avLst/>
              <a:gdLst/>
              <a:ahLst/>
              <a:cxnLst/>
              <a:rect l="l" t="t" r="r" b="b"/>
              <a:pathLst>
                <a:path w="389" h="390"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4" name="Google Shape;1054;p2"/>
            <p:cNvSpPr/>
            <p:nvPr/>
          </p:nvSpPr>
          <p:spPr>
            <a:xfrm>
              <a:off x="95370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5" name="Google Shape;1055;p2"/>
            <p:cNvSpPr/>
            <p:nvPr/>
          </p:nvSpPr>
          <p:spPr>
            <a:xfrm>
              <a:off x="99345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6" name="Google Shape;1056;p2"/>
            <p:cNvSpPr/>
            <p:nvPr/>
          </p:nvSpPr>
          <p:spPr>
            <a:xfrm>
              <a:off x="10332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7" name="Google Shape;1057;p2"/>
            <p:cNvSpPr/>
            <p:nvPr/>
          </p:nvSpPr>
          <p:spPr>
            <a:xfrm>
              <a:off x="107297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8" name="Google Shape;1058;p2"/>
            <p:cNvSpPr/>
            <p:nvPr/>
          </p:nvSpPr>
          <p:spPr>
            <a:xfrm>
              <a:off x="11127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9" name="Google Shape;1059;p2"/>
            <p:cNvSpPr/>
            <p:nvPr/>
          </p:nvSpPr>
          <p:spPr>
            <a:xfrm>
              <a:off x="1152500"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0" name="Google Shape;1060;p2"/>
            <p:cNvSpPr/>
            <p:nvPr/>
          </p:nvSpPr>
          <p:spPr>
            <a:xfrm>
              <a:off x="1192275" y="1448100"/>
              <a:ext cx="9675" cy="9750"/>
            </a:xfrm>
            <a:custGeom>
              <a:avLst/>
              <a:gdLst/>
              <a:ahLst/>
              <a:cxnLst/>
              <a:rect l="l" t="t" r="r" b="b"/>
              <a:pathLst>
                <a:path w="387" h="390"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1" name="Google Shape;1061;p2"/>
            <p:cNvSpPr/>
            <p:nvPr/>
          </p:nvSpPr>
          <p:spPr>
            <a:xfrm>
              <a:off x="355750" y="1414000"/>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2" name="Google Shape;1062;p2"/>
            <p:cNvSpPr/>
            <p:nvPr/>
          </p:nvSpPr>
          <p:spPr>
            <a:xfrm>
              <a:off x="397125" y="141400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3" name="Google Shape;1063;p2"/>
            <p:cNvSpPr/>
            <p:nvPr/>
          </p:nvSpPr>
          <p:spPr>
            <a:xfrm>
              <a:off x="435250" y="1414000"/>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4" name="Google Shape;1064;p2"/>
            <p:cNvSpPr/>
            <p:nvPr/>
          </p:nvSpPr>
          <p:spPr>
            <a:xfrm>
              <a:off x="475000" y="1414000"/>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5" name="Google Shape;1065;p2"/>
            <p:cNvSpPr/>
            <p:nvPr/>
          </p:nvSpPr>
          <p:spPr>
            <a:xfrm>
              <a:off x="516425" y="141400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6" name="Google Shape;1066;p2"/>
            <p:cNvSpPr/>
            <p:nvPr/>
          </p:nvSpPr>
          <p:spPr>
            <a:xfrm>
              <a:off x="554500" y="1414000"/>
              <a:ext cx="11375" cy="9750"/>
            </a:xfrm>
            <a:custGeom>
              <a:avLst/>
              <a:gdLst/>
              <a:ahLst/>
              <a:cxnLst/>
              <a:rect l="l" t="t" r="r" b="b"/>
              <a:pathLst>
                <a:path w="455" h="390" extrusionOk="0">
                  <a:moveTo>
                    <a:pt x="262" y="1"/>
                  </a:moveTo>
                  <a:cubicBezTo>
                    <a:pt x="87" y="1"/>
                    <a:pt x="1" y="210"/>
                    <a:pt x="124" y="333"/>
                  </a:cubicBezTo>
                  <a:cubicBezTo>
                    <a:pt x="163" y="372"/>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7" name="Google Shape;1067;p2"/>
            <p:cNvSpPr/>
            <p:nvPr/>
          </p:nvSpPr>
          <p:spPr>
            <a:xfrm>
              <a:off x="595925"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8" name="Google Shape;1068;p2"/>
            <p:cNvSpPr/>
            <p:nvPr/>
          </p:nvSpPr>
          <p:spPr>
            <a:xfrm>
              <a:off x="634025" y="1414000"/>
              <a:ext cx="11375" cy="9750"/>
            </a:xfrm>
            <a:custGeom>
              <a:avLst/>
              <a:gdLst/>
              <a:ahLst/>
              <a:cxnLst/>
              <a:rect l="l" t="t" r="r" b="b"/>
              <a:pathLst>
                <a:path w="455" h="390" extrusionOk="0">
                  <a:moveTo>
                    <a:pt x="261" y="1"/>
                  </a:moveTo>
                  <a:cubicBezTo>
                    <a:pt x="88" y="1"/>
                    <a:pt x="0" y="210"/>
                    <a:pt x="123" y="333"/>
                  </a:cubicBezTo>
                  <a:cubicBezTo>
                    <a:pt x="162" y="372"/>
                    <a:pt x="211" y="389"/>
                    <a:pt x="259"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9" name="Google Shape;1069;p2"/>
            <p:cNvSpPr/>
            <p:nvPr/>
          </p:nvSpPr>
          <p:spPr>
            <a:xfrm>
              <a:off x="673775" y="1414000"/>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0" name="Google Shape;1070;p2"/>
            <p:cNvSpPr/>
            <p:nvPr/>
          </p:nvSpPr>
          <p:spPr>
            <a:xfrm>
              <a:off x="715200" y="141400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1" name="Google Shape;1071;p2"/>
            <p:cNvSpPr/>
            <p:nvPr/>
          </p:nvSpPr>
          <p:spPr>
            <a:xfrm>
              <a:off x="753300" y="1414000"/>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2" name="Google Shape;1072;p2"/>
            <p:cNvSpPr/>
            <p:nvPr/>
          </p:nvSpPr>
          <p:spPr>
            <a:xfrm>
              <a:off x="794700" y="141400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3" name="Google Shape;1073;p2"/>
            <p:cNvSpPr/>
            <p:nvPr/>
          </p:nvSpPr>
          <p:spPr>
            <a:xfrm>
              <a:off x="832825" y="1414000"/>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4" name="Google Shape;1074;p2"/>
            <p:cNvSpPr/>
            <p:nvPr/>
          </p:nvSpPr>
          <p:spPr>
            <a:xfrm>
              <a:off x="872575" y="1414000"/>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5" name="Google Shape;1075;p2"/>
            <p:cNvSpPr/>
            <p:nvPr/>
          </p:nvSpPr>
          <p:spPr>
            <a:xfrm>
              <a:off x="913950" y="141400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6" name="Google Shape;1076;p2"/>
            <p:cNvSpPr/>
            <p:nvPr/>
          </p:nvSpPr>
          <p:spPr>
            <a:xfrm>
              <a:off x="95370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7" name="Google Shape;1077;p2"/>
            <p:cNvSpPr/>
            <p:nvPr/>
          </p:nvSpPr>
          <p:spPr>
            <a:xfrm>
              <a:off x="99345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8" name="Google Shape;1078;p2"/>
            <p:cNvSpPr/>
            <p:nvPr/>
          </p:nvSpPr>
          <p:spPr>
            <a:xfrm>
              <a:off x="10332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9" name="Google Shape;1079;p2"/>
            <p:cNvSpPr/>
            <p:nvPr/>
          </p:nvSpPr>
          <p:spPr>
            <a:xfrm>
              <a:off x="107297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0" name="Google Shape;1080;p2"/>
            <p:cNvSpPr/>
            <p:nvPr/>
          </p:nvSpPr>
          <p:spPr>
            <a:xfrm>
              <a:off x="11127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1" name="Google Shape;1081;p2"/>
            <p:cNvSpPr/>
            <p:nvPr/>
          </p:nvSpPr>
          <p:spPr>
            <a:xfrm>
              <a:off x="1152500"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2" name="Google Shape;1082;p2"/>
            <p:cNvSpPr/>
            <p:nvPr/>
          </p:nvSpPr>
          <p:spPr>
            <a:xfrm>
              <a:off x="1192275" y="141400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3" name="Google Shape;1083;p2"/>
            <p:cNvSpPr/>
            <p:nvPr/>
          </p:nvSpPr>
          <p:spPr>
            <a:xfrm>
              <a:off x="1232025" y="141400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4" name="Google Shape;1084;p2"/>
            <p:cNvSpPr/>
            <p:nvPr/>
          </p:nvSpPr>
          <p:spPr>
            <a:xfrm>
              <a:off x="355750" y="1379900"/>
              <a:ext cx="11350" cy="9725"/>
            </a:xfrm>
            <a:custGeom>
              <a:avLst/>
              <a:gdLst/>
              <a:ahLst/>
              <a:cxnLst/>
              <a:rect l="l" t="t" r="r" b="b"/>
              <a:pathLst>
                <a:path w="454" h="389" extrusionOk="0">
                  <a:moveTo>
                    <a:pt x="259" y="0"/>
                  </a:moveTo>
                  <a:cubicBezTo>
                    <a:pt x="87" y="0"/>
                    <a:pt x="0" y="210"/>
                    <a:pt x="123" y="331"/>
                  </a:cubicBezTo>
                  <a:cubicBezTo>
                    <a:pt x="162" y="371"/>
                    <a:pt x="211" y="389"/>
                    <a:pt x="259" y="389"/>
                  </a:cubicBezTo>
                  <a:cubicBezTo>
                    <a:pt x="358" y="389"/>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5" name="Google Shape;1085;p2"/>
            <p:cNvSpPr/>
            <p:nvPr/>
          </p:nvSpPr>
          <p:spPr>
            <a:xfrm>
              <a:off x="397125" y="1379900"/>
              <a:ext cx="9725" cy="9725"/>
            </a:xfrm>
            <a:custGeom>
              <a:avLst/>
              <a:gdLst/>
              <a:ahLst/>
              <a:cxnLst/>
              <a:rect l="l" t="t" r="r" b="b"/>
              <a:pathLst>
                <a:path w="389" h="389" extrusionOk="0">
                  <a:moveTo>
                    <a:pt x="195" y="0"/>
                  </a:moveTo>
                  <a:cubicBezTo>
                    <a:pt x="88" y="0"/>
                    <a:pt x="1" y="87"/>
                    <a:pt x="1" y="194"/>
                  </a:cubicBezTo>
                  <a:cubicBezTo>
                    <a:pt x="1" y="302"/>
                    <a:pt x="88" y="389"/>
                    <a:pt x="195" y="389"/>
                  </a:cubicBezTo>
                  <a:cubicBezTo>
                    <a:pt x="302" y="389"/>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6" name="Google Shape;1086;p2"/>
            <p:cNvSpPr/>
            <p:nvPr/>
          </p:nvSpPr>
          <p:spPr>
            <a:xfrm>
              <a:off x="435250" y="1379900"/>
              <a:ext cx="11350" cy="9750"/>
            </a:xfrm>
            <a:custGeom>
              <a:avLst/>
              <a:gdLst/>
              <a:ahLst/>
              <a:cxnLst/>
              <a:rect l="l" t="t" r="r" b="b"/>
              <a:pathLst>
                <a:path w="454" h="390" extrusionOk="0">
                  <a:moveTo>
                    <a:pt x="260" y="0"/>
                  </a:moveTo>
                  <a:cubicBezTo>
                    <a:pt x="87" y="0"/>
                    <a:pt x="0" y="210"/>
                    <a:pt x="123" y="332"/>
                  </a:cubicBezTo>
                  <a:cubicBezTo>
                    <a:pt x="162" y="372"/>
                    <a:pt x="211" y="389"/>
                    <a:pt x="258" y="389"/>
                  </a:cubicBezTo>
                  <a:cubicBezTo>
                    <a:pt x="358" y="389"/>
                    <a:pt x="454" y="312"/>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7" name="Google Shape;1087;p2"/>
            <p:cNvSpPr/>
            <p:nvPr/>
          </p:nvSpPr>
          <p:spPr>
            <a:xfrm>
              <a:off x="475000" y="1379900"/>
              <a:ext cx="11350" cy="9725"/>
            </a:xfrm>
            <a:custGeom>
              <a:avLst/>
              <a:gdLst/>
              <a:ahLst/>
              <a:cxnLst/>
              <a:rect l="l" t="t" r="r" b="b"/>
              <a:pathLst>
                <a:path w="454" h="389" extrusionOk="0">
                  <a:moveTo>
                    <a:pt x="260" y="0"/>
                  </a:moveTo>
                  <a:cubicBezTo>
                    <a:pt x="87" y="0"/>
                    <a:pt x="1" y="210"/>
                    <a:pt x="122" y="331"/>
                  </a:cubicBezTo>
                  <a:cubicBezTo>
                    <a:pt x="162" y="371"/>
                    <a:pt x="211" y="389"/>
                    <a:pt x="259"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8" name="Google Shape;1088;p2"/>
            <p:cNvSpPr/>
            <p:nvPr/>
          </p:nvSpPr>
          <p:spPr>
            <a:xfrm>
              <a:off x="516425" y="1379900"/>
              <a:ext cx="9675" cy="9725"/>
            </a:xfrm>
            <a:custGeom>
              <a:avLst/>
              <a:gdLst/>
              <a:ahLst/>
              <a:cxnLst/>
              <a:rect l="l" t="t" r="r" b="b"/>
              <a:pathLst>
                <a:path w="387" h="389" extrusionOk="0">
                  <a:moveTo>
                    <a:pt x="193" y="0"/>
                  </a:moveTo>
                  <a:cubicBezTo>
                    <a:pt x="87" y="0"/>
                    <a:pt x="0" y="87"/>
                    <a:pt x="0" y="194"/>
                  </a:cubicBezTo>
                  <a:cubicBezTo>
                    <a:pt x="0" y="302"/>
                    <a:pt x="87" y="389"/>
                    <a:pt x="193" y="389"/>
                  </a:cubicBezTo>
                  <a:cubicBezTo>
                    <a:pt x="301" y="389"/>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9" name="Google Shape;1089;p2"/>
            <p:cNvSpPr/>
            <p:nvPr/>
          </p:nvSpPr>
          <p:spPr>
            <a:xfrm>
              <a:off x="554500" y="1379900"/>
              <a:ext cx="11375" cy="9725"/>
            </a:xfrm>
            <a:custGeom>
              <a:avLst/>
              <a:gdLst/>
              <a:ahLst/>
              <a:cxnLst/>
              <a:rect l="l" t="t" r="r" b="b"/>
              <a:pathLst>
                <a:path w="455" h="389" extrusionOk="0">
                  <a:moveTo>
                    <a:pt x="262" y="0"/>
                  </a:moveTo>
                  <a:cubicBezTo>
                    <a:pt x="87" y="0"/>
                    <a:pt x="1" y="210"/>
                    <a:pt x="124" y="331"/>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0" name="Google Shape;1090;p2"/>
            <p:cNvSpPr/>
            <p:nvPr/>
          </p:nvSpPr>
          <p:spPr>
            <a:xfrm>
              <a:off x="595925"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1" name="Google Shape;1091;p2"/>
            <p:cNvSpPr/>
            <p:nvPr/>
          </p:nvSpPr>
          <p:spPr>
            <a:xfrm>
              <a:off x="634025" y="1379900"/>
              <a:ext cx="11375" cy="9725"/>
            </a:xfrm>
            <a:custGeom>
              <a:avLst/>
              <a:gdLst/>
              <a:ahLst/>
              <a:cxnLst/>
              <a:rect l="l" t="t" r="r" b="b"/>
              <a:pathLst>
                <a:path w="455" h="389" extrusionOk="0">
                  <a:moveTo>
                    <a:pt x="261" y="0"/>
                  </a:moveTo>
                  <a:cubicBezTo>
                    <a:pt x="88" y="0"/>
                    <a:pt x="0" y="210"/>
                    <a:pt x="123" y="331"/>
                  </a:cubicBezTo>
                  <a:cubicBezTo>
                    <a:pt x="163" y="371"/>
                    <a:pt x="211" y="389"/>
                    <a:pt x="259" y="389"/>
                  </a:cubicBezTo>
                  <a:cubicBezTo>
                    <a:pt x="359" y="389"/>
                    <a:pt x="454"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2" name="Google Shape;1092;p2"/>
            <p:cNvSpPr/>
            <p:nvPr/>
          </p:nvSpPr>
          <p:spPr>
            <a:xfrm>
              <a:off x="673775" y="1379900"/>
              <a:ext cx="11375" cy="9750"/>
            </a:xfrm>
            <a:custGeom>
              <a:avLst/>
              <a:gdLst/>
              <a:ahLst/>
              <a:cxnLst/>
              <a:rect l="l" t="t" r="r" b="b"/>
              <a:pathLst>
                <a:path w="455" h="390" extrusionOk="0">
                  <a:moveTo>
                    <a:pt x="261" y="0"/>
                  </a:moveTo>
                  <a:cubicBezTo>
                    <a:pt x="88" y="0"/>
                    <a:pt x="0" y="210"/>
                    <a:pt x="123" y="332"/>
                  </a:cubicBezTo>
                  <a:cubicBezTo>
                    <a:pt x="163" y="372"/>
                    <a:pt x="211" y="389"/>
                    <a:pt x="259" y="389"/>
                  </a:cubicBezTo>
                  <a:cubicBezTo>
                    <a:pt x="359" y="389"/>
                    <a:pt x="455" y="312"/>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3" name="Google Shape;1093;p2"/>
            <p:cNvSpPr/>
            <p:nvPr/>
          </p:nvSpPr>
          <p:spPr>
            <a:xfrm>
              <a:off x="715200" y="1379900"/>
              <a:ext cx="9725" cy="9725"/>
            </a:xfrm>
            <a:custGeom>
              <a:avLst/>
              <a:gdLst/>
              <a:ahLst/>
              <a:cxnLst/>
              <a:rect l="l" t="t" r="r" b="b"/>
              <a:pathLst>
                <a:path w="389" h="389" extrusionOk="0">
                  <a:moveTo>
                    <a:pt x="194" y="0"/>
                  </a:moveTo>
                  <a:cubicBezTo>
                    <a:pt x="86" y="0"/>
                    <a:pt x="0" y="87"/>
                    <a:pt x="0" y="194"/>
                  </a:cubicBezTo>
                  <a:cubicBezTo>
                    <a:pt x="0" y="302"/>
                    <a:pt x="86" y="389"/>
                    <a:pt x="194" y="389"/>
                  </a:cubicBezTo>
                  <a:cubicBezTo>
                    <a:pt x="300" y="389"/>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4" name="Google Shape;1094;p2"/>
            <p:cNvSpPr/>
            <p:nvPr/>
          </p:nvSpPr>
          <p:spPr>
            <a:xfrm>
              <a:off x="753300" y="1379900"/>
              <a:ext cx="11375" cy="9750"/>
            </a:xfrm>
            <a:custGeom>
              <a:avLst/>
              <a:gdLst/>
              <a:ahLst/>
              <a:cxnLst/>
              <a:rect l="l" t="t" r="r" b="b"/>
              <a:pathLst>
                <a:path w="455" h="390" extrusionOk="0">
                  <a:moveTo>
                    <a:pt x="260" y="0"/>
                  </a:moveTo>
                  <a:cubicBezTo>
                    <a:pt x="87" y="0"/>
                    <a:pt x="1" y="210"/>
                    <a:pt x="122" y="332"/>
                  </a:cubicBezTo>
                  <a:cubicBezTo>
                    <a:pt x="162" y="372"/>
                    <a:pt x="210" y="389"/>
                    <a:pt x="258" y="389"/>
                  </a:cubicBezTo>
                  <a:cubicBezTo>
                    <a:pt x="358" y="389"/>
                    <a:pt x="454" y="312"/>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5" name="Google Shape;1095;p2"/>
            <p:cNvSpPr/>
            <p:nvPr/>
          </p:nvSpPr>
          <p:spPr>
            <a:xfrm>
              <a:off x="794700" y="1379900"/>
              <a:ext cx="9725" cy="9725"/>
            </a:xfrm>
            <a:custGeom>
              <a:avLst/>
              <a:gdLst/>
              <a:ahLst/>
              <a:cxnLst/>
              <a:rect l="l" t="t" r="r" b="b"/>
              <a:pathLst>
                <a:path w="389" h="389" extrusionOk="0">
                  <a:moveTo>
                    <a:pt x="194" y="0"/>
                  </a:moveTo>
                  <a:cubicBezTo>
                    <a:pt x="87" y="0"/>
                    <a:pt x="0" y="87"/>
                    <a:pt x="0" y="194"/>
                  </a:cubicBezTo>
                  <a:cubicBezTo>
                    <a:pt x="0" y="302"/>
                    <a:pt x="87" y="389"/>
                    <a:pt x="194" y="389"/>
                  </a:cubicBezTo>
                  <a:cubicBezTo>
                    <a:pt x="300" y="389"/>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6" name="Google Shape;1096;p2"/>
            <p:cNvSpPr/>
            <p:nvPr/>
          </p:nvSpPr>
          <p:spPr>
            <a:xfrm>
              <a:off x="832825" y="1379900"/>
              <a:ext cx="11350" cy="9750"/>
            </a:xfrm>
            <a:custGeom>
              <a:avLst/>
              <a:gdLst/>
              <a:ahLst/>
              <a:cxnLst/>
              <a:rect l="l" t="t" r="r" b="b"/>
              <a:pathLst>
                <a:path w="454" h="390" extrusionOk="0">
                  <a:moveTo>
                    <a:pt x="259" y="0"/>
                  </a:moveTo>
                  <a:cubicBezTo>
                    <a:pt x="87" y="0"/>
                    <a:pt x="0" y="210"/>
                    <a:pt x="122" y="332"/>
                  </a:cubicBezTo>
                  <a:cubicBezTo>
                    <a:pt x="161" y="372"/>
                    <a:pt x="210" y="389"/>
                    <a:pt x="257" y="389"/>
                  </a:cubicBezTo>
                  <a:cubicBezTo>
                    <a:pt x="357" y="389"/>
                    <a:pt x="453" y="312"/>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7" name="Google Shape;1097;p2"/>
            <p:cNvSpPr/>
            <p:nvPr/>
          </p:nvSpPr>
          <p:spPr>
            <a:xfrm>
              <a:off x="872575" y="1379900"/>
              <a:ext cx="11350" cy="9725"/>
            </a:xfrm>
            <a:custGeom>
              <a:avLst/>
              <a:gdLst/>
              <a:ahLst/>
              <a:cxnLst/>
              <a:rect l="l" t="t" r="r" b="b"/>
              <a:pathLst>
                <a:path w="454" h="389" extrusionOk="0">
                  <a:moveTo>
                    <a:pt x="260" y="0"/>
                  </a:moveTo>
                  <a:cubicBezTo>
                    <a:pt x="87" y="0"/>
                    <a:pt x="0" y="210"/>
                    <a:pt x="122" y="331"/>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8" name="Google Shape;1098;p2"/>
            <p:cNvSpPr/>
            <p:nvPr/>
          </p:nvSpPr>
          <p:spPr>
            <a:xfrm>
              <a:off x="913950" y="1379900"/>
              <a:ext cx="9725" cy="9725"/>
            </a:xfrm>
            <a:custGeom>
              <a:avLst/>
              <a:gdLst/>
              <a:ahLst/>
              <a:cxnLst/>
              <a:rect l="l" t="t" r="r" b="b"/>
              <a:pathLst>
                <a:path w="389" h="389" extrusionOk="0">
                  <a:moveTo>
                    <a:pt x="195" y="0"/>
                  </a:moveTo>
                  <a:cubicBezTo>
                    <a:pt x="87" y="0"/>
                    <a:pt x="1" y="87"/>
                    <a:pt x="1" y="194"/>
                  </a:cubicBezTo>
                  <a:cubicBezTo>
                    <a:pt x="1" y="302"/>
                    <a:pt x="87" y="389"/>
                    <a:pt x="195" y="389"/>
                  </a:cubicBezTo>
                  <a:cubicBezTo>
                    <a:pt x="302" y="389"/>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9" name="Google Shape;1099;p2"/>
            <p:cNvSpPr/>
            <p:nvPr/>
          </p:nvSpPr>
          <p:spPr>
            <a:xfrm>
              <a:off x="95370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2" y="389"/>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0" name="Google Shape;1100;p2"/>
            <p:cNvSpPr/>
            <p:nvPr/>
          </p:nvSpPr>
          <p:spPr>
            <a:xfrm>
              <a:off x="99345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3" y="389"/>
                    <a:pt x="389" y="302"/>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1" name="Google Shape;1101;p2"/>
            <p:cNvSpPr/>
            <p:nvPr/>
          </p:nvSpPr>
          <p:spPr>
            <a:xfrm>
              <a:off x="10332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2" name="Google Shape;1102;p2"/>
            <p:cNvSpPr/>
            <p:nvPr/>
          </p:nvSpPr>
          <p:spPr>
            <a:xfrm>
              <a:off x="107297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3" name="Google Shape;1103;p2"/>
            <p:cNvSpPr/>
            <p:nvPr/>
          </p:nvSpPr>
          <p:spPr>
            <a:xfrm>
              <a:off x="11127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4" name="Google Shape;1104;p2"/>
            <p:cNvSpPr/>
            <p:nvPr/>
          </p:nvSpPr>
          <p:spPr>
            <a:xfrm>
              <a:off x="1152500"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8" y="302"/>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5" name="Google Shape;1105;p2"/>
            <p:cNvSpPr/>
            <p:nvPr/>
          </p:nvSpPr>
          <p:spPr>
            <a:xfrm>
              <a:off x="1192275" y="1379900"/>
              <a:ext cx="9675" cy="9725"/>
            </a:xfrm>
            <a:custGeom>
              <a:avLst/>
              <a:gdLst/>
              <a:ahLst/>
              <a:cxnLst/>
              <a:rect l="l" t="t" r="r" b="b"/>
              <a:pathLst>
                <a:path w="387" h="389" extrusionOk="0">
                  <a:moveTo>
                    <a:pt x="193" y="0"/>
                  </a:moveTo>
                  <a:cubicBezTo>
                    <a:pt x="86" y="0"/>
                    <a:pt x="0" y="87"/>
                    <a:pt x="0" y="194"/>
                  </a:cubicBezTo>
                  <a:cubicBezTo>
                    <a:pt x="0" y="302"/>
                    <a:pt x="86" y="389"/>
                    <a:pt x="193" y="389"/>
                  </a:cubicBezTo>
                  <a:cubicBezTo>
                    <a:pt x="300" y="389"/>
                    <a:pt x="387" y="302"/>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6" name="Google Shape;1106;p2"/>
            <p:cNvSpPr/>
            <p:nvPr/>
          </p:nvSpPr>
          <p:spPr>
            <a:xfrm>
              <a:off x="1232025" y="1379900"/>
              <a:ext cx="9675" cy="9725"/>
            </a:xfrm>
            <a:custGeom>
              <a:avLst/>
              <a:gdLst/>
              <a:ahLst/>
              <a:cxnLst/>
              <a:rect l="l" t="t" r="r" b="b"/>
              <a:pathLst>
                <a:path w="387" h="389" extrusionOk="0">
                  <a:moveTo>
                    <a:pt x="194" y="0"/>
                  </a:moveTo>
                  <a:cubicBezTo>
                    <a:pt x="87" y="0"/>
                    <a:pt x="0" y="87"/>
                    <a:pt x="0" y="194"/>
                  </a:cubicBezTo>
                  <a:cubicBezTo>
                    <a:pt x="0" y="302"/>
                    <a:pt x="87" y="389"/>
                    <a:pt x="194" y="389"/>
                  </a:cubicBezTo>
                  <a:cubicBezTo>
                    <a:pt x="300" y="389"/>
                    <a:pt x="387" y="302"/>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7" name="Google Shape;1107;p2"/>
            <p:cNvSpPr/>
            <p:nvPr/>
          </p:nvSpPr>
          <p:spPr>
            <a:xfrm>
              <a:off x="31762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8" name="Google Shape;1108;p2"/>
            <p:cNvSpPr/>
            <p:nvPr/>
          </p:nvSpPr>
          <p:spPr>
            <a:xfrm>
              <a:off x="355750" y="134580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9" name="Google Shape;1109;p2"/>
            <p:cNvSpPr/>
            <p:nvPr/>
          </p:nvSpPr>
          <p:spPr>
            <a:xfrm>
              <a:off x="397125" y="134580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0" name="Google Shape;1110;p2"/>
            <p:cNvSpPr/>
            <p:nvPr/>
          </p:nvSpPr>
          <p:spPr>
            <a:xfrm>
              <a:off x="435250" y="1345800"/>
              <a:ext cx="11350" cy="9725"/>
            </a:xfrm>
            <a:custGeom>
              <a:avLst/>
              <a:gdLst/>
              <a:ahLst/>
              <a:cxnLst/>
              <a:rect l="l" t="t" r="r" b="b"/>
              <a:pathLst>
                <a:path w="454" h="389" extrusionOk="0">
                  <a:moveTo>
                    <a:pt x="260" y="0"/>
                  </a:moveTo>
                  <a:cubicBezTo>
                    <a:pt x="87" y="0"/>
                    <a:pt x="0" y="209"/>
                    <a:pt x="123" y="332"/>
                  </a:cubicBezTo>
                  <a:cubicBezTo>
                    <a:pt x="162" y="371"/>
                    <a:pt x="211" y="389"/>
                    <a:pt x="258"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1" name="Google Shape;1111;p2"/>
            <p:cNvSpPr/>
            <p:nvPr/>
          </p:nvSpPr>
          <p:spPr>
            <a:xfrm>
              <a:off x="475000" y="1345800"/>
              <a:ext cx="11350" cy="9725"/>
            </a:xfrm>
            <a:custGeom>
              <a:avLst/>
              <a:gdLst/>
              <a:ahLst/>
              <a:cxnLst/>
              <a:rect l="l" t="t" r="r" b="b"/>
              <a:pathLst>
                <a:path w="454" h="389" extrusionOk="0">
                  <a:moveTo>
                    <a:pt x="260" y="0"/>
                  </a:moveTo>
                  <a:cubicBezTo>
                    <a:pt x="87" y="0"/>
                    <a:pt x="1" y="209"/>
                    <a:pt x="122" y="332"/>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2" name="Google Shape;1112;p2"/>
            <p:cNvSpPr/>
            <p:nvPr/>
          </p:nvSpPr>
          <p:spPr>
            <a:xfrm>
              <a:off x="516425" y="134580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3" name="Google Shape;1113;p2"/>
            <p:cNvSpPr/>
            <p:nvPr/>
          </p:nvSpPr>
          <p:spPr>
            <a:xfrm>
              <a:off x="554500" y="1345800"/>
              <a:ext cx="11375" cy="9725"/>
            </a:xfrm>
            <a:custGeom>
              <a:avLst/>
              <a:gdLst/>
              <a:ahLst/>
              <a:cxnLst/>
              <a:rect l="l" t="t" r="r" b="b"/>
              <a:pathLst>
                <a:path w="455" h="389" extrusionOk="0">
                  <a:moveTo>
                    <a:pt x="262" y="0"/>
                  </a:moveTo>
                  <a:cubicBezTo>
                    <a:pt x="87" y="0"/>
                    <a:pt x="1" y="209"/>
                    <a:pt x="124" y="332"/>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4" name="Google Shape;1114;p2"/>
            <p:cNvSpPr/>
            <p:nvPr/>
          </p:nvSpPr>
          <p:spPr>
            <a:xfrm>
              <a:off x="595925"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5" name="Google Shape;1115;p2"/>
            <p:cNvSpPr/>
            <p:nvPr/>
          </p:nvSpPr>
          <p:spPr>
            <a:xfrm>
              <a:off x="634025" y="1345800"/>
              <a:ext cx="11375" cy="9725"/>
            </a:xfrm>
            <a:custGeom>
              <a:avLst/>
              <a:gdLst/>
              <a:ahLst/>
              <a:cxnLst/>
              <a:rect l="l" t="t" r="r" b="b"/>
              <a:pathLst>
                <a:path w="455" h="389" extrusionOk="0">
                  <a:moveTo>
                    <a:pt x="261" y="0"/>
                  </a:moveTo>
                  <a:cubicBezTo>
                    <a:pt x="88" y="0"/>
                    <a:pt x="0" y="209"/>
                    <a:pt x="123" y="332"/>
                  </a:cubicBezTo>
                  <a:cubicBezTo>
                    <a:pt x="162" y="371"/>
                    <a:pt x="211" y="389"/>
                    <a:pt x="259" y="389"/>
                  </a:cubicBezTo>
                  <a:cubicBezTo>
                    <a:pt x="359" y="389"/>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6" name="Google Shape;1116;p2"/>
            <p:cNvSpPr/>
            <p:nvPr/>
          </p:nvSpPr>
          <p:spPr>
            <a:xfrm>
              <a:off x="673775" y="1345800"/>
              <a:ext cx="11375" cy="9725"/>
            </a:xfrm>
            <a:custGeom>
              <a:avLst/>
              <a:gdLst/>
              <a:ahLst/>
              <a:cxnLst/>
              <a:rect l="l" t="t" r="r" b="b"/>
              <a:pathLst>
                <a:path w="455" h="389" extrusionOk="0">
                  <a:moveTo>
                    <a:pt x="261" y="0"/>
                  </a:moveTo>
                  <a:cubicBezTo>
                    <a:pt x="88" y="0"/>
                    <a:pt x="0" y="209"/>
                    <a:pt x="123" y="332"/>
                  </a:cubicBezTo>
                  <a:cubicBezTo>
                    <a:pt x="163" y="371"/>
                    <a:pt x="211" y="389"/>
                    <a:pt x="259" y="389"/>
                  </a:cubicBezTo>
                  <a:cubicBezTo>
                    <a:pt x="359" y="389"/>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7" name="Google Shape;1117;p2"/>
            <p:cNvSpPr/>
            <p:nvPr/>
          </p:nvSpPr>
          <p:spPr>
            <a:xfrm>
              <a:off x="715200" y="134580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8" name="Google Shape;1118;p2"/>
            <p:cNvSpPr/>
            <p:nvPr/>
          </p:nvSpPr>
          <p:spPr>
            <a:xfrm>
              <a:off x="753300" y="1345800"/>
              <a:ext cx="11375" cy="9725"/>
            </a:xfrm>
            <a:custGeom>
              <a:avLst/>
              <a:gdLst/>
              <a:ahLst/>
              <a:cxnLst/>
              <a:rect l="l" t="t" r="r" b="b"/>
              <a:pathLst>
                <a:path w="455" h="389" extrusionOk="0">
                  <a:moveTo>
                    <a:pt x="260" y="0"/>
                  </a:moveTo>
                  <a:cubicBezTo>
                    <a:pt x="87" y="0"/>
                    <a:pt x="1" y="209"/>
                    <a:pt x="122" y="332"/>
                  </a:cubicBezTo>
                  <a:cubicBezTo>
                    <a:pt x="162" y="371"/>
                    <a:pt x="210" y="389"/>
                    <a:pt x="258" y="389"/>
                  </a:cubicBezTo>
                  <a:cubicBezTo>
                    <a:pt x="358" y="389"/>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19" name="Google Shape;1119;p2"/>
            <p:cNvSpPr/>
            <p:nvPr/>
          </p:nvSpPr>
          <p:spPr>
            <a:xfrm>
              <a:off x="794700"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0" name="Google Shape;1120;p2"/>
            <p:cNvSpPr/>
            <p:nvPr/>
          </p:nvSpPr>
          <p:spPr>
            <a:xfrm>
              <a:off x="832825" y="1345800"/>
              <a:ext cx="11350" cy="9725"/>
            </a:xfrm>
            <a:custGeom>
              <a:avLst/>
              <a:gdLst/>
              <a:ahLst/>
              <a:cxnLst/>
              <a:rect l="l" t="t" r="r" b="b"/>
              <a:pathLst>
                <a:path w="454" h="389" extrusionOk="0">
                  <a:moveTo>
                    <a:pt x="259" y="0"/>
                  </a:moveTo>
                  <a:cubicBezTo>
                    <a:pt x="87" y="0"/>
                    <a:pt x="0" y="209"/>
                    <a:pt x="122" y="332"/>
                  </a:cubicBezTo>
                  <a:cubicBezTo>
                    <a:pt x="161" y="371"/>
                    <a:pt x="210" y="389"/>
                    <a:pt x="257" y="389"/>
                  </a:cubicBezTo>
                  <a:cubicBezTo>
                    <a:pt x="357" y="389"/>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1" name="Google Shape;1121;p2"/>
            <p:cNvSpPr/>
            <p:nvPr/>
          </p:nvSpPr>
          <p:spPr>
            <a:xfrm>
              <a:off x="872575" y="1345800"/>
              <a:ext cx="11350" cy="9725"/>
            </a:xfrm>
            <a:custGeom>
              <a:avLst/>
              <a:gdLst/>
              <a:ahLst/>
              <a:cxnLst/>
              <a:rect l="l" t="t" r="r" b="b"/>
              <a:pathLst>
                <a:path w="454" h="389" extrusionOk="0">
                  <a:moveTo>
                    <a:pt x="260" y="0"/>
                  </a:moveTo>
                  <a:cubicBezTo>
                    <a:pt x="87" y="0"/>
                    <a:pt x="0" y="209"/>
                    <a:pt x="122" y="332"/>
                  </a:cubicBezTo>
                  <a:cubicBezTo>
                    <a:pt x="161" y="371"/>
                    <a:pt x="210" y="389"/>
                    <a:pt x="257"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2" name="Google Shape;1122;p2"/>
            <p:cNvSpPr/>
            <p:nvPr/>
          </p:nvSpPr>
          <p:spPr>
            <a:xfrm>
              <a:off x="913950" y="134580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3" name="Google Shape;1123;p2"/>
            <p:cNvSpPr/>
            <p:nvPr/>
          </p:nvSpPr>
          <p:spPr>
            <a:xfrm>
              <a:off x="95370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4" name="Google Shape;1124;p2"/>
            <p:cNvSpPr/>
            <p:nvPr/>
          </p:nvSpPr>
          <p:spPr>
            <a:xfrm>
              <a:off x="99345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5" name="Google Shape;1125;p2"/>
            <p:cNvSpPr/>
            <p:nvPr/>
          </p:nvSpPr>
          <p:spPr>
            <a:xfrm>
              <a:off x="10332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6" name="Google Shape;1126;p2"/>
            <p:cNvSpPr/>
            <p:nvPr/>
          </p:nvSpPr>
          <p:spPr>
            <a:xfrm>
              <a:off x="107297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7" name="Google Shape;1127;p2"/>
            <p:cNvSpPr/>
            <p:nvPr/>
          </p:nvSpPr>
          <p:spPr>
            <a:xfrm>
              <a:off x="11127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8" name="Google Shape;1128;p2"/>
            <p:cNvSpPr/>
            <p:nvPr/>
          </p:nvSpPr>
          <p:spPr>
            <a:xfrm>
              <a:off x="1152500"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9" name="Google Shape;1129;p2"/>
            <p:cNvSpPr/>
            <p:nvPr/>
          </p:nvSpPr>
          <p:spPr>
            <a:xfrm>
              <a:off x="1192275" y="134580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0" name="Google Shape;1130;p2"/>
            <p:cNvSpPr/>
            <p:nvPr/>
          </p:nvSpPr>
          <p:spPr>
            <a:xfrm>
              <a:off x="1232025" y="134580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1" name="Google Shape;1131;p2"/>
            <p:cNvSpPr/>
            <p:nvPr/>
          </p:nvSpPr>
          <p:spPr>
            <a:xfrm>
              <a:off x="31762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2" name="Google Shape;1132;p2"/>
            <p:cNvSpPr/>
            <p:nvPr/>
          </p:nvSpPr>
          <p:spPr>
            <a:xfrm>
              <a:off x="355750" y="1311675"/>
              <a:ext cx="11350" cy="9750"/>
            </a:xfrm>
            <a:custGeom>
              <a:avLst/>
              <a:gdLst/>
              <a:ahLst/>
              <a:cxnLst/>
              <a:rect l="l" t="t" r="r" b="b"/>
              <a:pathLst>
                <a:path w="454" h="390" extrusionOk="0">
                  <a:moveTo>
                    <a:pt x="259" y="1"/>
                  </a:moveTo>
                  <a:cubicBezTo>
                    <a:pt x="87" y="1"/>
                    <a:pt x="0" y="210"/>
                    <a:pt x="123" y="333"/>
                  </a:cubicBezTo>
                  <a:cubicBezTo>
                    <a:pt x="162" y="372"/>
                    <a:pt x="210" y="390"/>
                    <a:pt x="258" y="390"/>
                  </a:cubicBezTo>
                  <a:cubicBezTo>
                    <a:pt x="357" y="390"/>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3" name="Google Shape;1133;p2"/>
            <p:cNvSpPr/>
            <p:nvPr/>
          </p:nvSpPr>
          <p:spPr>
            <a:xfrm>
              <a:off x="397125" y="1311675"/>
              <a:ext cx="9725" cy="9725"/>
            </a:xfrm>
            <a:custGeom>
              <a:avLst/>
              <a:gdLst/>
              <a:ahLst/>
              <a:cxnLst/>
              <a:rect l="l" t="t" r="r" b="b"/>
              <a:pathLst>
                <a:path w="389" h="389" extrusionOk="0">
                  <a:moveTo>
                    <a:pt x="195" y="1"/>
                  </a:moveTo>
                  <a:cubicBezTo>
                    <a:pt x="88" y="1"/>
                    <a:pt x="1" y="89"/>
                    <a:pt x="1" y="195"/>
                  </a:cubicBezTo>
                  <a:cubicBezTo>
                    <a:pt x="1" y="303"/>
                    <a:pt x="88" y="389"/>
                    <a:pt x="195" y="389"/>
                  </a:cubicBezTo>
                  <a:cubicBezTo>
                    <a:pt x="302" y="389"/>
                    <a:pt x="389" y="303"/>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4" name="Google Shape;1134;p2"/>
            <p:cNvSpPr/>
            <p:nvPr/>
          </p:nvSpPr>
          <p:spPr>
            <a:xfrm>
              <a:off x="435250" y="1311675"/>
              <a:ext cx="11350" cy="9750"/>
            </a:xfrm>
            <a:custGeom>
              <a:avLst/>
              <a:gdLst/>
              <a:ahLst/>
              <a:cxnLst/>
              <a:rect l="l" t="t" r="r" b="b"/>
              <a:pathLst>
                <a:path w="454" h="390" extrusionOk="0">
                  <a:moveTo>
                    <a:pt x="260" y="1"/>
                  </a:moveTo>
                  <a:cubicBezTo>
                    <a:pt x="87" y="1"/>
                    <a:pt x="0" y="210"/>
                    <a:pt x="123" y="333"/>
                  </a:cubicBezTo>
                  <a:cubicBezTo>
                    <a:pt x="162" y="372"/>
                    <a:pt x="211" y="390"/>
                    <a:pt x="258" y="390"/>
                  </a:cubicBezTo>
                  <a:cubicBezTo>
                    <a:pt x="358" y="390"/>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5" name="Google Shape;1135;p2"/>
            <p:cNvSpPr/>
            <p:nvPr/>
          </p:nvSpPr>
          <p:spPr>
            <a:xfrm>
              <a:off x="475000" y="1311675"/>
              <a:ext cx="11350" cy="9750"/>
            </a:xfrm>
            <a:custGeom>
              <a:avLst/>
              <a:gdLst/>
              <a:ahLst/>
              <a:cxnLst/>
              <a:rect l="l" t="t" r="r" b="b"/>
              <a:pathLst>
                <a:path w="454" h="390" extrusionOk="0">
                  <a:moveTo>
                    <a:pt x="260" y="1"/>
                  </a:moveTo>
                  <a:cubicBezTo>
                    <a:pt x="87" y="1"/>
                    <a:pt x="1" y="210"/>
                    <a:pt x="122" y="333"/>
                  </a:cubicBezTo>
                  <a:cubicBezTo>
                    <a:pt x="161" y="372"/>
                    <a:pt x="210" y="390"/>
                    <a:pt x="258" y="390"/>
                  </a:cubicBezTo>
                  <a:cubicBezTo>
                    <a:pt x="358" y="390"/>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6" name="Google Shape;1136;p2"/>
            <p:cNvSpPr/>
            <p:nvPr/>
          </p:nvSpPr>
          <p:spPr>
            <a:xfrm>
              <a:off x="516425" y="1311675"/>
              <a:ext cx="9675" cy="9725"/>
            </a:xfrm>
            <a:custGeom>
              <a:avLst/>
              <a:gdLst/>
              <a:ahLst/>
              <a:cxnLst/>
              <a:rect l="l" t="t" r="r" b="b"/>
              <a:pathLst>
                <a:path w="387" h="389" extrusionOk="0">
                  <a:moveTo>
                    <a:pt x="193" y="1"/>
                  </a:moveTo>
                  <a:cubicBezTo>
                    <a:pt x="87" y="1"/>
                    <a:pt x="0" y="89"/>
                    <a:pt x="0" y="195"/>
                  </a:cubicBezTo>
                  <a:cubicBezTo>
                    <a:pt x="0" y="303"/>
                    <a:pt x="87" y="389"/>
                    <a:pt x="193" y="389"/>
                  </a:cubicBezTo>
                  <a:cubicBezTo>
                    <a:pt x="301" y="389"/>
                    <a:pt x="387" y="303"/>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7" name="Google Shape;1137;p2"/>
            <p:cNvSpPr/>
            <p:nvPr/>
          </p:nvSpPr>
          <p:spPr>
            <a:xfrm>
              <a:off x="554500" y="1311675"/>
              <a:ext cx="11375" cy="9750"/>
            </a:xfrm>
            <a:custGeom>
              <a:avLst/>
              <a:gdLst/>
              <a:ahLst/>
              <a:cxnLst/>
              <a:rect l="l" t="t" r="r" b="b"/>
              <a:pathLst>
                <a:path w="455" h="390" extrusionOk="0">
                  <a:moveTo>
                    <a:pt x="262" y="1"/>
                  </a:moveTo>
                  <a:cubicBezTo>
                    <a:pt x="87" y="1"/>
                    <a:pt x="1" y="210"/>
                    <a:pt x="124" y="333"/>
                  </a:cubicBezTo>
                  <a:cubicBezTo>
                    <a:pt x="163" y="372"/>
                    <a:pt x="212" y="390"/>
                    <a:pt x="259" y="390"/>
                  </a:cubicBezTo>
                  <a:cubicBezTo>
                    <a:pt x="359" y="390"/>
                    <a:pt x="454" y="312"/>
                    <a:pt x="454" y="195"/>
                  </a:cubicBezTo>
                  <a:cubicBezTo>
                    <a:pt x="454" y="89"/>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8" name="Google Shape;1138;p2"/>
            <p:cNvSpPr/>
            <p:nvPr/>
          </p:nvSpPr>
          <p:spPr>
            <a:xfrm>
              <a:off x="595925"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7" y="303"/>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9" name="Google Shape;1139;p2"/>
            <p:cNvSpPr/>
            <p:nvPr/>
          </p:nvSpPr>
          <p:spPr>
            <a:xfrm>
              <a:off x="634025" y="1311675"/>
              <a:ext cx="11375" cy="9750"/>
            </a:xfrm>
            <a:custGeom>
              <a:avLst/>
              <a:gdLst/>
              <a:ahLst/>
              <a:cxnLst/>
              <a:rect l="l" t="t" r="r" b="b"/>
              <a:pathLst>
                <a:path w="455" h="390" extrusionOk="0">
                  <a:moveTo>
                    <a:pt x="261" y="1"/>
                  </a:moveTo>
                  <a:cubicBezTo>
                    <a:pt x="88" y="1"/>
                    <a:pt x="0" y="210"/>
                    <a:pt x="123" y="333"/>
                  </a:cubicBezTo>
                  <a:cubicBezTo>
                    <a:pt x="162" y="372"/>
                    <a:pt x="211" y="390"/>
                    <a:pt x="259" y="390"/>
                  </a:cubicBezTo>
                  <a:cubicBezTo>
                    <a:pt x="359" y="390"/>
                    <a:pt x="455" y="312"/>
                    <a:pt x="455" y="195"/>
                  </a:cubicBezTo>
                  <a:cubicBezTo>
                    <a:pt x="453"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0" name="Google Shape;1140;p2"/>
            <p:cNvSpPr/>
            <p:nvPr/>
          </p:nvSpPr>
          <p:spPr>
            <a:xfrm>
              <a:off x="673775" y="1311675"/>
              <a:ext cx="11375" cy="9750"/>
            </a:xfrm>
            <a:custGeom>
              <a:avLst/>
              <a:gdLst/>
              <a:ahLst/>
              <a:cxnLst/>
              <a:rect l="l" t="t" r="r" b="b"/>
              <a:pathLst>
                <a:path w="455" h="390" extrusionOk="0">
                  <a:moveTo>
                    <a:pt x="261" y="1"/>
                  </a:moveTo>
                  <a:cubicBezTo>
                    <a:pt x="88" y="1"/>
                    <a:pt x="0" y="210"/>
                    <a:pt x="123" y="333"/>
                  </a:cubicBezTo>
                  <a:cubicBezTo>
                    <a:pt x="163" y="372"/>
                    <a:pt x="211" y="390"/>
                    <a:pt x="259" y="390"/>
                  </a:cubicBezTo>
                  <a:cubicBezTo>
                    <a:pt x="359" y="390"/>
                    <a:pt x="455" y="312"/>
                    <a:pt x="455" y="195"/>
                  </a:cubicBezTo>
                  <a:cubicBezTo>
                    <a:pt x="453"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1" name="Google Shape;1141;p2"/>
            <p:cNvSpPr/>
            <p:nvPr/>
          </p:nvSpPr>
          <p:spPr>
            <a:xfrm>
              <a:off x="715200" y="1311675"/>
              <a:ext cx="9725" cy="9725"/>
            </a:xfrm>
            <a:custGeom>
              <a:avLst/>
              <a:gdLst/>
              <a:ahLst/>
              <a:cxnLst/>
              <a:rect l="l" t="t" r="r" b="b"/>
              <a:pathLst>
                <a:path w="389" h="389" extrusionOk="0">
                  <a:moveTo>
                    <a:pt x="194" y="1"/>
                  </a:moveTo>
                  <a:cubicBezTo>
                    <a:pt x="86" y="1"/>
                    <a:pt x="0" y="89"/>
                    <a:pt x="0" y="195"/>
                  </a:cubicBezTo>
                  <a:cubicBezTo>
                    <a:pt x="0" y="303"/>
                    <a:pt x="86" y="389"/>
                    <a:pt x="194" y="389"/>
                  </a:cubicBezTo>
                  <a:cubicBezTo>
                    <a:pt x="300" y="389"/>
                    <a:pt x="388" y="303"/>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2" name="Google Shape;1142;p2"/>
            <p:cNvSpPr/>
            <p:nvPr/>
          </p:nvSpPr>
          <p:spPr>
            <a:xfrm>
              <a:off x="753300" y="1311675"/>
              <a:ext cx="11375" cy="9750"/>
            </a:xfrm>
            <a:custGeom>
              <a:avLst/>
              <a:gdLst/>
              <a:ahLst/>
              <a:cxnLst/>
              <a:rect l="l" t="t" r="r" b="b"/>
              <a:pathLst>
                <a:path w="455" h="390" extrusionOk="0">
                  <a:moveTo>
                    <a:pt x="260" y="1"/>
                  </a:moveTo>
                  <a:cubicBezTo>
                    <a:pt x="87" y="1"/>
                    <a:pt x="1" y="210"/>
                    <a:pt x="122" y="333"/>
                  </a:cubicBezTo>
                  <a:cubicBezTo>
                    <a:pt x="162" y="372"/>
                    <a:pt x="210" y="390"/>
                    <a:pt x="258" y="390"/>
                  </a:cubicBezTo>
                  <a:cubicBezTo>
                    <a:pt x="358" y="390"/>
                    <a:pt x="454" y="312"/>
                    <a:pt x="454" y="195"/>
                  </a:cubicBezTo>
                  <a:cubicBezTo>
                    <a:pt x="454" y="89"/>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3" name="Google Shape;1143;p2"/>
            <p:cNvSpPr/>
            <p:nvPr/>
          </p:nvSpPr>
          <p:spPr>
            <a:xfrm>
              <a:off x="794700"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4" name="Google Shape;1144;p2"/>
            <p:cNvSpPr/>
            <p:nvPr/>
          </p:nvSpPr>
          <p:spPr>
            <a:xfrm>
              <a:off x="832825" y="1311675"/>
              <a:ext cx="11350" cy="9750"/>
            </a:xfrm>
            <a:custGeom>
              <a:avLst/>
              <a:gdLst/>
              <a:ahLst/>
              <a:cxnLst/>
              <a:rect l="l" t="t" r="r" b="b"/>
              <a:pathLst>
                <a:path w="454" h="390" extrusionOk="0">
                  <a:moveTo>
                    <a:pt x="259" y="1"/>
                  </a:moveTo>
                  <a:cubicBezTo>
                    <a:pt x="87" y="1"/>
                    <a:pt x="0" y="210"/>
                    <a:pt x="122" y="333"/>
                  </a:cubicBezTo>
                  <a:cubicBezTo>
                    <a:pt x="161" y="372"/>
                    <a:pt x="210" y="390"/>
                    <a:pt x="257" y="390"/>
                  </a:cubicBezTo>
                  <a:cubicBezTo>
                    <a:pt x="357" y="390"/>
                    <a:pt x="453" y="312"/>
                    <a:pt x="453" y="195"/>
                  </a:cubicBezTo>
                  <a:cubicBezTo>
                    <a:pt x="453" y="89"/>
                    <a:pt x="366"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5" name="Google Shape;1145;p2"/>
            <p:cNvSpPr/>
            <p:nvPr/>
          </p:nvSpPr>
          <p:spPr>
            <a:xfrm>
              <a:off x="872575" y="1311675"/>
              <a:ext cx="11350" cy="9750"/>
            </a:xfrm>
            <a:custGeom>
              <a:avLst/>
              <a:gdLst/>
              <a:ahLst/>
              <a:cxnLst/>
              <a:rect l="l" t="t" r="r" b="b"/>
              <a:pathLst>
                <a:path w="454" h="390" extrusionOk="0">
                  <a:moveTo>
                    <a:pt x="260" y="1"/>
                  </a:moveTo>
                  <a:cubicBezTo>
                    <a:pt x="87" y="1"/>
                    <a:pt x="0" y="210"/>
                    <a:pt x="122" y="333"/>
                  </a:cubicBezTo>
                  <a:cubicBezTo>
                    <a:pt x="161" y="372"/>
                    <a:pt x="210" y="390"/>
                    <a:pt x="257" y="390"/>
                  </a:cubicBezTo>
                  <a:cubicBezTo>
                    <a:pt x="358" y="390"/>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6" name="Google Shape;1146;p2"/>
            <p:cNvSpPr/>
            <p:nvPr/>
          </p:nvSpPr>
          <p:spPr>
            <a:xfrm>
              <a:off x="913950" y="1311675"/>
              <a:ext cx="9725" cy="9725"/>
            </a:xfrm>
            <a:custGeom>
              <a:avLst/>
              <a:gdLst/>
              <a:ahLst/>
              <a:cxnLst/>
              <a:rect l="l" t="t" r="r" b="b"/>
              <a:pathLst>
                <a:path w="389" h="389" extrusionOk="0">
                  <a:moveTo>
                    <a:pt x="195" y="1"/>
                  </a:moveTo>
                  <a:cubicBezTo>
                    <a:pt x="87" y="1"/>
                    <a:pt x="1" y="89"/>
                    <a:pt x="1" y="195"/>
                  </a:cubicBezTo>
                  <a:cubicBezTo>
                    <a:pt x="1" y="303"/>
                    <a:pt x="87" y="389"/>
                    <a:pt x="195" y="389"/>
                  </a:cubicBezTo>
                  <a:cubicBezTo>
                    <a:pt x="302" y="389"/>
                    <a:pt x="389" y="303"/>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7" name="Google Shape;1147;p2"/>
            <p:cNvSpPr/>
            <p:nvPr/>
          </p:nvSpPr>
          <p:spPr>
            <a:xfrm>
              <a:off x="95370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2" y="389"/>
                    <a:pt x="389" y="303"/>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8" name="Google Shape;1148;p2"/>
            <p:cNvSpPr/>
            <p:nvPr/>
          </p:nvSpPr>
          <p:spPr>
            <a:xfrm>
              <a:off x="99345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3" y="389"/>
                    <a:pt x="389" y="303"/>
                    <a:pt x="389" y="195"/>
                  </a:cubicBezTo>
                  <a:cubicBezTo>
                    <a:pt x="389" y="89"/>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9" name="Google Shape;1149;p2"/>
            <p:cNvSpPr/>
            <p:nvPr/>
          </p:nvSpPr>
          <p:spPr>
            <a:xfrm>
              <a:off x="10332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0" name="Google Shape;1150;p2"/>
            <p:cNvSpPr/>
            <p:nvPr/>
          </p:nvSpPr>
          <p:spPr>
            <a:xfrm>
              <a:off x="107297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1" name="Google Shape;1151;p2"/>
            <p:cNvSpPr/>
            <p:nvPr/>
          </p:nvSpPr>
          <p:spPr>
            <a:xfrm>
              <a:off x="11127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2" name="Google Shape;1152;p2"/>
            <p:cNvSpPr/>
            <p:nvPr/>
          </p:nvSpPr>
          <p:spPr>
            <a:xfrm>
              <a:off x="1152500"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8" y="303"/>
                    <a:pt x="388" y="195"/>
                  </a:cubicBezTo>
                  <a:cubicBezTo>
                    <a:pt x="388"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3" name="Google Shape;1153;p2"/>
            <p:cNvSpPr/>
            <p:nvPr/>
          </p:nvSpPr>
          <p:spPr>
            <a:xfrm>
              <a:off x="1192275" y="1311675"/>
              <a:ext cx="9675" cy="9725"/>
            </a:xfrm>
            <a:custGeom>
              <a:avLst/>
              <a:gdLst/>
              <a:ahLst/>
              <a:cxnLst/>
              <a:rect l="l" t="t" r="r" b="b"/>
              <a:pathLst>
                <a:path w="387" h="389" extrusionOk="0">
                  <a:moveTo>
                    <a:pt x="193" y="1"/>
                  </a:moveTo>
                  <a:cubicBezTo>
                    <a:pt x="86" y="1"/>
                    <a:pt x="0" y="89"/>
                    <a:pt x="0" y="195"/>
                  </a:cubicBezTo>
                  <a:cubicBezTo>
                    <a:pt x="0" y="303"/>
                    <a:pt x="86" y="389"/>
                    <a:pt x="193" y="389"/>
                  </a:cubicBezTo>
                  <a:cubicBezTo>
                    <a:pt x="300" y="389"/>
                    <a:pt x="387" y="303"/>
                    <a:pt x="387" y="195"/>
                  </a:cubicBezTo>
                  <a:cubicBezTo>
                    <a:pt x="387" y="89"/>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4" name="Google Shape;1154;p2"/>
            <p:cNvSpPr/>
            <p:nvPr/>
          </p:nvSpPr>
          <p:spPr>
            <a:xfrm>
              <a:off x="1232025" y="1311675"/>
              <a:ext cx="9675" cy="9725"/>
            </a:xfrm>
            <a:custGeom>
              <a:avLst/>
              <a:gdLst/>
              <a:ahLst/>
              <a:cxnLst/>
              <a:rect l="l" t="t" r="r" b="b"/>
              <a:pathLst>
                <a:path w="387" h="389" extrusionOk="0">
                  <a:moveTo>
                    <a:pt x="194" y="1"/>
                  </a:moveTo>
                  <a:cubicBezTo>
                    <a:pt x="87" y="1"/>
                    <a:pt x="0" y="89"/>
                    <a:pt x="0" y="195"/>
                  </a:cubicBezTo>
                  <a:cubicBezTo>
                    <a:pt x="0" y="303"/>
                    <a:pt x="87" y="389"/>
                    <a:pt x="194" y="389"/>
                  </a:cubicBezTo>
                  <a:cubicBezTo>
                    <a:pt x="300" y="389"/>
                    <a:pt x="387" y="303"/>
                    <a:pt x="387" y="195"/>
                  </a:cubicBezTo>
                  <a:cubicBezTo>
                    <a:pt x="387"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5" name="Google Shape;1155;p2"/>
            <p:cNvSpPr/>
            <p:nvPr/>
          </p:nvSpPr>
          <p:spPr>
            <a:xfrm>
              <a:off x="276225" y="1277575"/>
              <a:ext cx="11375" cy="9725"/>
            </a:xfrm>
            <a:custGeom>
              <a:avLst/>
              <a:gdLst/>
              <a:ahLst/>
              <a:cxnLst/>
              <a:rect l="l" t="t" r="r" b="b"/>
              <a:pathLst>
                <a:path w="455" h="389" extrusionOk="0">
                  <a:moveTo>
                    <a:pt x="260" y="1"/>
                  </a:moveTo>
                  <a:cubicBezTo>
                    <a:pt x="87" y="1"/>
                    <a:pt x="1" y="210"/>
                    <a:pt x="124" y="331"/>
                  </a:cubicBezTo>
                  <a:cubicBezTo>
                    <a:pt x="163" y="371"/>
                    <a:pt x="212" y="389"/>
                    <a:pt x="259" y="389"/>
                  </a:cubicBezTo>
                  <a:cubicBezTo>
                    <a:pt x="359" y="389"/>
                    <a:pt x="454" y="311"/>
                    <a:pt x="454" y="195"/>
                  </a:cubicBezTo>
                  <a:cubicBezTo>
                    <a:pt x="454" y="89"/>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6" name="Google Shape;1156;p2"/>
            <p:cNvSpPr/>
            <p:nvPr/>
          </p:nvSpPr>
          <p:spPr>
            <a:xfrm>
              <a:off x="31762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7" name="Google Shape;1157;p2"/>
            <p:cNvSpPr/>
            <p:nvPr/>
          </p:nvSpPr>
          <p:spPr>
            <a:xfrm>
              <a:off x="355750" y="127757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5"/>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8" name="Google Shape;1158;p2"/>
            <p:cNvSpPr/>
            <p:nvPr/>
          </p:nvSpPr>
          <p:spPr>
            <a:xfrm>
              <a:off x="397125" y="127757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9" name="Google Shape;1159;p2"/>
            <p:cNvSpPr/>
            <p:nvPr/>
          </p:nvSpPr>
          <p:spPr>
            <a:xfrm>
              <a:off x="435250" y="1277575"/>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0" name="Google Shape;1160;p2"/>
            <p:cNvSpPr/>
            <p:nvPr/>
          </p:nvSpPr>
          <p:spPr>
            <a:xfrm>
              <a:off x="475000" y="1277575"/>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1" name="Google Shape;1161;p2"/>
            <p:cNvSpPr/>
            <p:nvPr/>
          </p:nvSpPr>
          <p:spPr>
            <a:xfrm>
              <a:off x="516425" y="127757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2" name="Google Shape;1162;p2"/>
            <p:cNvSpPr/>
            <p:nvPr/>
          </p:nvSpPr>
          <p:spPr>
            <a:xfrm>
              <a:off x="554500" y="1277575"/>
              <a:ext cx="11375" cy="9750"/>
            </a:xfrm>
            <a:custGeom>
              <a:avLst/>
              <a:gdLst/>
              <a:ahLst/>
              <a:cxnLst/>
              <a:rect l="l" t="t" r="r" b="b"/>
              <a:pathLst>
                <a:path w="455" h="390" extrusionOk="0">
                  <a:moveTo>
                    <a:pt x="262" y="1"/>
                  </a:moveTo>
                  <a:cubicBezTo>
                    <a:pt x="87" y="1"/>
                    <a:pt x="1" y="210"/>
                    <a:pt x="124" y="333"/>
                  </a:cubicBezTo>
                  <a:cubicBezTo>
                    <a:pt x="163" y="372"/>
                    <a:pt x="211" y="389"/>
                    <a:pt x="258" y="389"/>
                  </a:cubicBezTo>
                  <a:cubicBezTo>
                    <a:pt x="358" y="389"/>
                    <a:pt x="454" y="312"/>
                    <a:pt x="454" y="195"/>
                  </a:cubicBezTo>
                  <a:cubicBezTo>
                    <a:pt x="454" y="89"/>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3" name="Google Shape;1163;p2"/>
            <p:cNvSpPr/>
            <p:nvPr/>
          </p:nvSpPr>
          <p:spPr>
            <a:xfrm>
              <a:off x="595925"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4" name="Google Shape;1164;p2"/>
            <p:cNvSpPr/>
            <p:nvPr/>
          </p:nvSpPr>
          <p:spPr>
            <a:xfrm>
              <a:off x="634025" y="1277575"/>
              <a:ext cx="11375" cy="9750"/>
            </a:xfrm>
            <a:custGeom>
              <a:avLst/>
              <a:gdLst/>
              <a:ahLst/>
              <a:cxnLst/>
              <a:rect l="l" t="t" r="r" b="b"/>
              <a:pathLst>
                <a:path w="455" h="390" extrusionOk="0">
                  <a:moveTo>
                    <a:pt x="261" y="1"/>
                  </a:moveTo>
                  <a:cubicBezTo>
                    <a:pt x="88" y="1"/>
                    <a:pt x="0" y="210"/>
                    <a:pt x="123" y="333"/>
                  </a:cubicBezTo>
                  <a:cubicBezTo>
                    <a:pt x="162" y="372"/>
                    <a:pt x="211" y="389"/>
                    <a:pt x="258" y="389"/>
                  </a:cubicBezTo>
                  <a:cubicBezTo>
                    <a:pt x="358" y="389"/>
                    <a:pt x="454" y="312"/>
                    <a:pt x="455" y="195"/>
                  </a:cubicBezTo>
                  <a:cubicBezTo>
                    <a:pt x="455"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5" name="Google Shape;1165;p2"/>
            <p:cNvSpPr/>
            <p:nvPr/>
          </p:nvSpPr>
          <p:spPr>
            <a:xfrm>
              <a:off x="673775" y="1277575"/>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6" name="Google Shape;1166;p2"/>
            <p:cNvSpPr/>
            <p:nvPr/>
          </p:nvSpPr>
          <p:spPr>
            <a:xfrm>
              <a:off x="715200" y="127757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7" name="Google Shape;1167;p2"/>
            <p:cNvSpPr/>
            <p:nvPr/>
          </p:nvSpPr>
          <p:spPr>
            <a:xfrm>
              <a:off x="753300" y="1277575"/>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9"/>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8" name="Google Shape;1168;p2"/>
            <p:cNvSpPr/>
            <p:nvPr/>
          </p:nvSpPr>
          <p:spPr>
            <a:xfrm>
              <a:off x="794700"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9" name="Google Shape;1169;p2"/>
            <p:cNvSpPr/>
            <p:nvPr/>
          </p:nvSpPr>
          <p:spPr>
            <a:xfrm>
              <a:off x="832825" y="1277575"/>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0" name="Google Shape;1170;p2"/>
            <p:cNvSpPr/>
            <p:nvPr/>
          </p:nvSpPr>
          <p:spPr>
            <a:xfrm>
              <a:off x="872575" y="1277575"/>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1" name="Google Shape;1171;p2"/>
            <p:cNvSpPr/>
            <p:nvPr/>
          </p:nvSpPr>
          <p:spPr>
            <a:xfrm>
              <a:off x="913950" y="127757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2" name="Google Shape;1172;p2"/>
            <p:cNvSpPr/>
            <p:nvPr/>
          </p:nvSpPr>
          <p:spPr>
            <a:xfrm>
              <a:off x="95370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3" name="Google Shape;1173;p2"/>
            <p:cNvSpPr/>
            <p:nvPr/>
          </p:nvSpPr>
          <p:spPr>
            <a:xfrm>
              <a:off x="99345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4" name="Google Shape;1174;p2"/>
            <p:cNvSpPr/>
            <p:nvPr/>
          </p:nvSpPr>
          <p:spPr>
            <a:xfrm>
              <a:off x="10332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5" name="Google Shape;1175;p2"/>
            <p:cNvSpPr/>
            <p:nvPr/>
          </p:nvSpPr>
          <p:spPr>
            <a:xfrm>
              <a:off x="107297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6" name="Google Shape;1176;p2"/>
            <p:cNvSpPr/>
            <p:nvPr/>
          </p:nvSpPr>
          <p:spPr>
            <a:xfrm>
              <a:off x="11127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7" name="Google Shape;1177;p2"/>
            <p:cNvSpPr/>
            <p:nvPr/>
          </p:nvSpPr>
          <p:spPr>
            <a:xfrm>
              <a:off x="1152500"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8" name="Google Shape;1178;p2"/>
            <p:cNvSpPr/>
            <p:nvPr/>
          </p:nvSpPr>
          <p:spPr>
            <a:xfrm>
              <a:off x="1192275" y="127757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9" name="Google Shape;1179;p2"/>
            <p:cNvSpPr/>
            <p:nvPr/>
          </p:nvSpPr>
          <p:spPr>
            <a:xfrm>
              <a:off x="1232025" y="127757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0" name="Google Shape;1180;p2"/>
            <p:cNvSpPr/>
            <p:nvPr/>
          </p:nvSpPr>
          <p:spPr>
            <a:xfrm>
              <a:off x="276225" y="1243475"/>
              <a:ext cx="11375" cy="9725"/>
            </a:xfrm>
            <a:custGeom>
              <a:avLst/>
              <a:gdLst/>
              <a:ahLst/>
              <a:cxnLst/>
              <a:rect l="l" t="t" r="r" b="b"/>
              <a:pathLst>
                <a:path w="455" h="389" extrusionOk="0">
                  <a:moveTo>
                    <a:pt x="260" y="0"/>
                  </a:moveTo>
                  <a:cubicBezTo>
                    <a:pt x="87" y="0"/>
                    <a:pt x="1" y="210"/>
                    <a:pt x="124" y="332"/>
                  </a:cubicBezTo>
                  <a:cubicBezTo>
                    <a:pt x="163" y="371"/>
                    <a:pt x="211" y="389"/>
                    <a:pt x="258" y="389"/>
                  </a:cubicBezTo>
                  <a:cubicBezTo>
                    <a:pt x="358" y="389"/>
                    <a:pt x="454" y="312"/>
                    <a:pt x="454" y="194"/>
                  </a:cubicBezTo>
                  <a:cubicBezTo>
                    <a:pt x="454" y="88"/>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1" name="Google Shape;1181;p2"/>
            <p:cNvSpPr/>
            <p:nvPr/>
          </p:nvSpPr>
          <p:spPr>
            <a:xfrm>
              <a:off x="31762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2" name="Google Shape;1182;p2"/>
            <p:cNvSpPr/>
            <p:nvPr/>
          </p:nvSpPr>
          <p:spPr>
            <a:xfrm>
              <a:off x="355750" y="1243475"/>
              <a:ext cx="11350" cy="9725"/>
            </a:xfrm>
            <a:custGeom>
              <a:avLst/>
              <a:gdLst/>
              <a:ahLst/>
              <a:cxnLst/>
              <a:rect l="l" t="t" r="r" b="b"/>
              <a:pathLst>
                <a:path w="454" h="389" extrusionOk="0">
                  <a:moveTo>
                    <a:pt x="259" y="0"/>
                  </a:moveTo>
                  <a:cubicBezTo>
                    <a:pt x="87" y="0"/>
                    <a:pt x="0" y="210"/>
                    <a:pt x="123" y="332"/>
                  </a:cubicBezTo>
                  <a:cubicBezTo>
                    <a:pt x="162" y="371"/>
                    <a:pt x="210" y="389"/>
                    <a:pt x="258" y="389"/>
                  </a:cubicBezTo>
                  <a:cubicBezTo>
                    <a:pt x="357" y="389"/>
                    <a:pt x="453" y="312"/>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3" name="Google Shape;1183;p2"/>
            <p:cNvSpPr/>
            <p:nvPr/>
          </p:nvSpPr>
          <p:spPr>
            <a:xfrm>
              <a:off x="397125" y="124347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4" name="Google Shape;1184;p2"/>
            <p:cNvSpPr/>
            <p:nvPr/>
          </p:nvSpPr>
          <p:spPr>
            <a:xfrm>
              <a:off x="435250" y="1243475"/>
              <a:ext cx="11350" cy="9750"/>
            </a:xfrm>
            <a:custGeom>
              <a:avLst/>
              <a:gdLst/>
              <a:ahLst/>
              <a:cxnLst/>
              <a:rect l="l" t="t" r="r" b="b"/>
              <a:pathLst>
                <a:path w="454" h="390" extrusionOk="0">
                  <a:moveTo>
                    <a:pt x="260" y="0"/>
                  </a:moveTo>
                  <a:cubicBezTo>
                    <a:pt x="87" y="0"/>
                    <a:pt x="0" y="210"/>
                    <a:pt x="123" y="332"/>
                  </a:cubicBezTo>
                  <a:cubicBezTo>
                    <a:pt x="162" y="372"/>
                    <a:pt x="211" y="390"/>
                    <a:pt x="258" y="390"/>
                  </a:cubicBezTo>
                  <a:cubicBezTo>
                    <a:pt x="358" y="390"/>
                    <a:pt x="454" y="312"/>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5" name="Google Shape;1185;p2"/>
            <p:cNvSpPr/>
            <p:nvPr/>
          </p:nvSpPr>
          <p:spPr>
            <a:xfrm>
              <a:off x="475000" y="1243475"/>
              <a:ext cx="11350" cy="9750"/>
            </a:xfrm>
            <a:custGeom>
              <a:avLst/>
              <a:gdLst/>
              <a:ahLst/>
              <a:cxnLst/>
              <a:rect l="l" t="t" r="r" b="b"/>
              <a:pathLst>
                <a:path w="454" h="390" extrusionOk="0">
                  <a:moveTo>
                    <a:pt x="260" y="0"/>
                  </a:moveTo>
                  <a:cubicBezTo>
                    <a:pt x="87" y="0"/>
                    <a:pt x="1" y="210"/>
                    <a:pt x="122" y="332"/>
                  </a:cubicBezTo>
                  <a:cubicBezTo>
                    <a:pt x="161" y="372"/>
                    <a:pt x="210" y="390"/>
                    <a:pt x="258" y="390"/>
                  </a:cubicBezTo>
                  <a:cubicBezTo>
                    <a:pt x="358" y="390"/>
                    <a:pt x="454" y="312"/>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6" name="Google Shape;1186;p2"/>
            <p:cNvSpPr/>
            <p:nvPr/>
          </p:nvSpPr>
          <p:spPr>
            <a:xfrm>
              <a:off x="516425" y="124347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7" name="Google Shape;1187;p2"/>
            <p:cNvSpPr/>
            <p:nvPr/>
          </p:nvSpPr>
          <p:spPr>
            <a:xfrm>
              <a:off x="554500" y="1243475"/>
              <a:ext cx="11375" cy="9750"/>
            </a:xfrm>
            <a:custGeom>
              <a:avLst/>
              <a:gdLst/>
              <a:ahLst/>
              <a:cxnLst/>
              <a:rect l="l" t="t" r="r" b="b"/>
              <a:pathLst>
                <a:path w="455" h="390" extrusionOk="0">
                  <a:moveTo>
                    <a:pt x="262" y="0"/>
                  </a:moveTo>
                  <a:cubicBezTo>
                    <a:pt x="87" y="0"/>
                    <a:pt x="1" y="210"/>
                    <a:pt x="124" y="332"/>
                  </a:cubicBezTo>
                  <a:cubicBezTo>
                    <a:pt x="163" y="372"/>
                    <a:pt x="212" y="390"/>
                    <a:pt x="259" y="390"/>
                  </a:cubicBezTo>
                  <a:cubicBezTo>
                    <a:pt x="359" y="390"/>
                    <a:pt x="454" y="312"/>
                    <a:pt x="454" y="194"/>
                  </a:cubicBezTo>
                  <a:cubicBezTo>
                    <a:pt x="454"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8" name="Google Shape;1188;p2"/>
            <p:cNvSpPr/>
            <p:nvPr/>
          </p:nvSpPr>
          <p:spPr>
            <a:xfrm>
              <a:off x="595925"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9" name="Google Shape;1189;p2"/>
            <p:cNvSpPr/>
            <p:nvPr/>
          </p:nvSpPr>
          <p:spPr>
            <a:xfrm>
              <a:off x="634025" y="1243475"/>
              <a:ext cx="11375" cy="9750"/>
            </a:xfrm>
            <a:custGeom>
              <a:avLst/>
              <a:gdLst/>
              <a:ahLst/>
              <a:cxnLst/>
              <a:rect l="l" t="t" r="r" b="b"/>
              <a:pathLst>
                <a:path w="455" h="390" extrusionOk="0">
                  <a:moveTo>
                    <a:pt x="261" y="0"/>
                  </a:moveTo>
                  <a:cubicBezTo>
                    <a:pt x="88" y="0"/>
                    <a:pt x="0" y="210"/>
                    <a:pt x="123" y="332"/>
                  </a:cubicBezTo>
                  <a:cubicBezTo>
                    <a:pt x="162" y="372"/>
                    <a:pt x="211" y="390"/>
                    <a:pt x="259" y="390"/>
                  </a:cubicBezTo>
                  <a:cubicBezTo>
                    <a:pt x="359" y="390"/>
                    <a:pt x="455" y="312"/>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0" name="Google Shape;1190;p2"/>
            <p:cNvSpPr/>
            <p:nvPr/>
          </p:nvSpPr>
          <p:spPr>
            <a:xfrm>
              <a:off x="673775" y="1243475"/>
              <a:ext cx="11375" cy="9750"/>
            </a:xfrm>
            <a:custGeom>
              <a:avLst/>
              <a:gdLst/>
              <a:ahLst/>
              <a:cxnLst/>
              <a:rect l="l" t="t" r="r" b="b"/>
              <a:pathLst>
                <a:path w="455" h="390" extrusionOk="0">
                  <a:moveTo>
                    <a:pt x="261" y="0"/>
                  </a:moveTo>
                  <a:cubicBezTo>
                    <a:pt x="88" y="0"/>
                    <a:pt x="0" y="210"/>
                    <a:pt x="123" y="332"/>
                  </a:cubicBezTo>
                  <a:cubicBezTo>
                    <a:pt x="163" y="372"/>
                    <a:pt x="211" y="390"/>
                    <a:pt x="259" y="390"/>
                  </a:cubicBezTo>
                  <a:cubicBezTo>
                    <a:pt x="359" y="390"/>
                    <a:pt x="455" y="312"/>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1" name="Google Shape;1191;p2"/>
            <p:cNvSpPr/>
            <p:nvPr/>
          </p:nvSpPr>
          <p:spPr>
            <a:xfrm>
              <a:off x="715200" y="124347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2" name="Google Shape;1192;p2"/>
            <p:cNvSpPr/>
            <p:nvPr/>
          </p:nvSpPr>
          <p:spPr>
            <a:xfrm>
              <a:off x="753300" y="1243475"/>
              <a:ext cx="11375" cy="9750"/>
            </a:xfrm>
            <a:custGeom>
              <a:avLst/>
              <a:gdLst/>
              <a:ahLst/>
              <a:cxnLst/>
              <a:rect l="l" t="t" r="r" b="b"/>
              <a:pathLst>
                <a:path w="455" h="390" extrusionOk="0">
                  <a:moveTo>
                    <a:pt x="260" y="0"/>
                  </a:moveTo>
                  <a:cubicBezTo>
                    <a:pt x="87" y="0"/>
                    <a:pt x="1" y="210"/>
                    <a:pt x="122" y="332"/>
                  </a:cubicBezTo>
                  <a:cubicBezTo>
                    <a:pt x="162" y="372"/>
                    <a:pt x="210" y="390"/>
                    <a:pt x="258" y="390"/>
                  </a:cubicBezTo>
                  <a:cubicBezTo>
                    <a:pt x="358" y="390"/>
                    <a:pt x="454" y="312"/>
                    <a:pt x="454" y="194"/>
                  </a:cubicBezTo>
                  <a:cubicBezTo>
                    <a:pt x="454" y="88"/>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3" name="Google Shape;1193;p2"/>
            <p:cNvSpPr/>
            <p:nvPr/>
          </p:nvSpPr>
          <p:spPr>
            <a:xfrm>
              <a:off x="794700"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4" name="Google Shape;1194;p2"/>
            <p:cNvSpPr/>
            <p:nvPr/>
          </p:nvSpPr>
          <p:spPr>
            <a:xfrm>
              <a:off x="832825" y="1243475"/>
              <a:ext cx="11350" cy="9750"/>
            </a:xfrm>
            <a:custGeom>
              <a:avLst/>
              <a:gdLst/>
              <a:ahLst/>
              <a:cxnLst/>
              <a:rect l="l" t="t" r="r" b="b"/>
              <a:pathLst>
                <a:path w="454" h="390" extrusionOk="0">
                  <a:moveTo>
                    <a:pt x="259" y="0"/>
                  </a:moveTo>
                  <a:cubicBezTo>
                    <a:pt x="87" y="0"/>
                    <a:pt x="0" y="210"/>
                    <a:pt x="122" y="332"/>
                  </a:cubicBezTo>
                  <a:cubicBezTo>
                    <a:pt x="161" y="372"/>
                    <a:pt x="210" y="390"/>
                    <a:pt x="257" y="390"/>
                  </a:cubicBezTo>
                  <a:cubicBezTo>
                    <a:pt x="357" y="390"/>
                    <a:pt x="453" y="312"/>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5" name="Google Shape;1195;p2"/>
            <p:cNvSpPr/>
            <p:nvPr/>
          </p:nvSpPr>
          <p:spPr>
            <a:xfrm>
              <a:off x="872575" y="1243475"/>
              <a:ext cx="11350" cy="9750"/>
            </a:xfrm>
            <a:custGeom>
              <a:avLst/>
              <a:gdLst/>
              <a:ahLst/>
              <a:cxnLst/>
              <a:rect l="l" t="t" r="r" b="b"/>
              <a:pathLst>
                <a:path w="454" h="390" extrusionOk="0">
                  <a:moveTo>
                    <a:pt x="260" y="0"/>
                  </a:moveTo>
                  <a:cubicBezTo>
                    <a:pt x="87" y="0"/>
                    <a:pt x="0" y="210"/>
                    <a:pt x="122" y="332"/>
                  </a:cubicBezTo>
                  <a:cubicBezTo>
                    <a:pt x="161" y="372"/>
                    <a:pt x="210" y="390"/>
                    <a:pt x="257" y="390"/>
                  </a:cubicBezTo>
                  <a:cubicBezTo>
                    <a:pt x="358" y="390"/>
                    <a:pt x="454" y="312"/>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6" name="Google Shape;1196;p2"/>
            <p:cNvSpPr/>
            <p:nvPr/>
          </p:nvSpPr>
          <p:spPr>
            <a:xfrm>
              <a:off x="913950" y="124347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7" name="Google Shape;1197;p2"/>
            <p:cNvSpPr/>
            <p:nvPr/>
          </p:nvSpPr>
          <p:spPr>
            <a:xfrm>
              <a:off x="95370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8" name="Google Shape;1198;p2"/>
            <p:cNvSpPr/>
            <p:nvPr/>
          </p:nvSpPr>
          <p:spPr>
            <a:xfrm>
              <a:off x="99345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9" name="Google Shape;1199;p2"/>
            <p:cNvSpPr/>
            <p:nvPr/>
          </p:nvSpPr>
          <p:spPr>
            <a:xfrm>
              <a:off x="10332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0" name="Google Shape;1200;p2"/>
            <p:cNvSpPr/>
            <p:nvPr/>
          </p:nvSpPr>
          <p:spPr>
            <a:xfrm>
              <a:off x="107297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1" name="Google Shape;1201;p2"/>
            <p:cNvSpPr/>
            <p:nvPr/>
          </p:nvSpPr>
          <p:spPr>
            <a:xfrm>
              <a:off x="11127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2" name="Google Shape;1202;p2"/>
            <p:cNvSpPr/>
            <p:nvPr/>
          </p:nvSpPr>
          <p:spPr>
            <a:xfrm>
              <a:off x="1152500"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3" name="Google Shape;1203;p2"/>
            <p:cNvSpPr/>
            <p:nvPr/>
          </p:nvSpPr>
          <p:spPr>
            <a:xfrm>
              <a:off x="1192275" y="124347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4" name="Google Shape;1204;p2"/>
            <p:cNvSpPr/>
            <p:nvPr/>
          </p:nvSpPr>
          <p:spPr>
            <a:xfrm>
              <a:off x="1232025" y="124347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5" name="Google Shape;1205;p2"/>
            <p:cNvSpPr/>
            <p:nvPr/>
          </p:nvSpPr>
          <p:spPr>
            <a:xfrm>
              <a:off x="276225" y="1209375"/>
              <a:ext cx="11375" cy="9725"/>
            </a:xfrm>
            <a:custGeom>
              <a:avLst/>
              <a:gdLst/>
              <a:ahLst/>
              <a:cxnLst/>
              <a:rect l="l" t="t" r="r" b="b"/>
              <a:pathLst>
                <a:path w="455" h="389" extrusionOk="0">
                  <a:moveTo>
                    <a:pt x="260" y="0"/>
                  </a:moveTo>
                  <a:cubicBezTo>
                    <a:pt x="87" y="0"/>
                    <a:pt x="1" y="209"/>
                    <a:pt x="124" y="332"/>
                  </a:cubicBezTo>
                  <a:cubicBezTo>
                    <a:pt x="163" y="371"/>
                    <a:pt x="211" y="389"/>
                    <a:pt x="258" y="389"/>
                  </a:cubicBezTo>
                  <a:cubicBezTo>
                    <a:pt x="358" y="389"/>
                    <a:pt x="454" y="311"/>
                    <a:pt x="454" y="194"/>
                  </a:cubicBezTo>
                  <a:cubicBezTo>
                    <a:pt x="454" y="88"/>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6" name="Google Shape;1206;p2"/>
            <p:cNvSpPr/>
            <p:nvPr/>
          </p:nvSpPr>
          <p:spPr>
            <a:xfrm>
              <a:off x="31762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7" name="Google Shape;1207;p2"/>
            <p:cNvSpPr/>
            <p:nvPr/>
          </p:nvSpPr>
          <p:spPr>
            <a:xfrm>
              <a:off x="355750" y="120937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1"/>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8" name="Google Shape;1208;p2"/>
            <p:cNvSpPr/>
            <p:nvPr/>
          </p:nvSpPr>
          <p:spPr>
            <a:xfrm>
              <a:off x="397125" y="1209400"/>
              <a:ext cx="9725" cy="9700"/>
            </a:xfrm>
            <a:custGeom>
              <a:avLst/>
              <a:gdLst/>
              <a:ahLst/>
              <a:cxnLst/>
              <a:rect l="l" t="t" r="r" b="b"/>
              <a:pathLst>
                <a:path w="389" h="388" extrusionOk="0">
                  <a:moveTo>
                    <a:pt x="195" y="1"/>
                  </a:moveTo>
                  <a:cubicBezTo>
                    <a:pt x="88" y="1"/>
                    <a:pt x="1" y="87"/>
                    <a:pt x="1" y="193"/>
                  </a:cubicBezTo>
                  <a:cubicBezTo>
                    <a:pt x="1" y="301"/>
                    <a:pt x="88" y="387"/>
                    <a:pt x="195" y="387"/>
                  </a:cubicBezTo>
                  <a:cubicBezTo>
                    <a:pt x="302" y="387"/>
                    <a:pt x="389" y="301"/>
                    <a:pt x="389" y="193"/>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9" name="Google Shape;1209;p2"/>
            <p:cNvSpPr/>
            <p:nvPr/>
          </p:nvSpPr>
          <p:spPr>
            <a:xfrm>
              <a:off x="435250" y="1209375"/>
              <a:ext cx="11350" cy="9750"/>
            </a:xfrm>
            <a:custGeom>
              <a:avLst/>
              <a:gdLst/>
              <a:ahLst/>
              <a:cxnLst/>
              <a:rect l="l" t="t" r="r" b="b"/>
              <a:pathLst>
                <a:path w="454" h="390" extrusionOk="0">
                  <a:moveTo>
                    <a:pt x="260" y="0"/>
                  </a:moveTo>
                  <a:cubicBezTo>
                    <a:pt x="87" y="0"/>
                    <a:pt x="0" y="209"/>
                    <a:pt x="123" y="332"/>
                  </a:cubicBezTo>
                  <a:cubicBezTo>
                    <a:pt x="162" y="372"/>
                    <a:pt x="211" y="389"/>
                    <a:pt x="258" y="389"/>
                  </a:cubicBezTo>
                  <a:cubicBezTo>
                    <a:pt x="358" y="389"/>
                    <a:pt x="454" y="311"/>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0" name="Google Shape;1210;p2"/>
            <p:cNvSpPr/>
            <p:nvPr/>
          </p:nvSpPr>
          <p:spPr>
            <a:xfrm>
              <a:off x="475000" y="1209375"/>
              <a:ext cx="11350" cy="9750"/>
            </a:xfrm>
            <a:custGeom>
              <a:avLst/>
              <a:gdLst/>
              <a:ahLst/>
              <a:cxnLst/>
              <a:rect l="l" t="t" r="r" b="b"/>
              <a:pathLst>
                <a:path w="454" h="390" extrusionOk="0">
                  <a:moveTo>
                    <a:pt x="260" y="0"/>
                  </a:moveTo>
                  <a:cubicBezTo>
                    <a:pt x="87" y="0"/>
                    <a:pt x="1" y="209"/>
                    <a:pt x="122" y="332"/>
                  </a:cubicBezTo>
                  <a:cubicBezTo>
                    <a:pt x="161" y="372"/>
                    <a:pt x="210" y="389"/>
                    <a:pt x="258" y="389"/>
                  </a:cubicBezTo>
                  <a:cubicBezTo>
                    <a:pt x="358" y="389"/>
                    <a:pt x="454" y="311"/>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1" name="Google Shape;1211;p2"/>
            <p:cNvSpPr/>
            <p:nvPr/>
          </p:nvSpPr>
          <p:spPr>
            <a:xfrm>
              <a:off x="516425" y="1209400"/>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2" name="Google Shape;1212;p2"/>
            <p:cNvSpPr/>
            <p:nvPr/>
          </p:nvSpPr>
          <p:spPr>
            <a:xfrm>
              <a:off x="554500" y="1209375"/>
              <a:ext cx="11375" cy="9750"/>
            </a:xfrm>
            <a:custGeom>
              <a:avLst/>
              <a:gdLst/>
              <a:ahLst/>
              <a:cxnLst/>
              <a:rect l="l" t="t" r="r" b="b"/>
              <a:pathLst>
                <a:path w="455" h="390" extrusionOk="0">
                  <a:moveTo>
                    <a:pt x="262" y="0"/>
                  </a:moveTo>
                  <a:cubicBezTo>
                    <a:pt x="87" y="0"/>
                    <a:pt x="1" y="209"/>
                    <a:pt x="124" y="332"/>
                  </a:cubicBezTo>
                  <a:cubicBezTo>
                    <a:pt x="163" y="372"/>
                    <a:pt x="211" y="389"/>
                    <a:pt x="258" y="389"/>
                  </a:cubicBezTo>
                  <a:cubicBezTo>
                    <a:pt x="358" y="389"/>
                    <a:pt x="454" y="311"/>
                    <a:pt x="454" y="194"/>
                  </a:cubicBezTo>
                  <a:cubicBezTo>
                    <a:pt x="454"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3" name="Google Shape;1213;p2"/>
            <p:cNvSpPr/>
            <p:nvPr/>
          </p:nvSpPr>
          <p:spPr>
            <a:xfrm>
              <a:off x="595925"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4" name="Google Shape;1214;p2"/>
            <p:cNvSpPr/>
            <p:nvPr/>
          </p:nvSpPr>
          <p:spPr>
            <a:xfrm>
              <a:off x="634025" y="1209375"/>
              <a:ext cx="11375" cy="9750"/>
            </a:xfrm>
            <a:custGeom>
              <a:avLst/>
              <a:gdLst/>
              <a:ahLst/>
              <a:cxnLst/>
              <a:rect l="l" t="t" r="r" b="b"/>
              <a:pathLst>
                <a:path w="455" h="390" extrusionOk="0">
                  <a:moveTo>
                    <a:pt x="261" y="0"/>
                  </a:moveTo>
                  <a:cubicBezTo>
                    <a:pt x="88" y="0"/>
                    <a:pt x="0" y="209"/>
                    <a:pt x="123" y="332"/>
                  </a:cubicBezTo>
                  <a:cubicBezTo>
                    <a:pt x="162" y="372"/>
                    <a:pt x="211" y="389"/>
                    <a:pt x="258" y="389"/>
                  </a:cubicBezTo>
                  <a:cubicBezTo>
                    <a:pt x="358" y="389"/>
                    <a:pt x="454" y="311"/>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5" name="Google Shape;1215;p2"/>
            <p:cNvSpPr/>
            <p:nvPr/>
          </p:nvSpPr>
          <p:spPr>
            <a:xfrm>
              <a:off x="673775" y="1209375"/>
              <a:ext cx="11375" cy="9750"/>
            </a:xfrm>
            <a:custGeom>
              <a:avLst/>
              <a:gdLst/>
              <a:ahLst/>
              <a:cxnLst/>
              <a:rect l="l" t="t" r="r" b="b"/>
              <a:pathLst>
                <a:path w="455" h="390" extrusionOk="0">
                  <a:moveTo>
                    <a:pt x="261" y="0"/>
                  </a:moveTo>
                  <a:cubicBezTo>
                    <a:pt x="88" y="0"/>
                    <a:pt x="0" y="209"/>
                    <a:pt x="123" y="332"/>
                  </a:cubicBezTo>
                  <a:cubicBezTo>
                    <a:pt x="163" y="372"/>
                    <a:pt x="211" y="389"/>
                    <a:pt x="259" y="389"/>
                  </a:cubicBezTo>
                  <a:cubicBezTo>
                    <a:pt x="359" y="389"/>
                    <a:pt x="455" y="311"/>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6" name="Google Shape;1216;p2"/>
            <p:cNvSpPr/>
            <p:nvPr/>
          </p:nvSpPr>
          <p:spPr>
            <a:xfrm>
              <a:off x="715200" y="1209400"/>
              <a:ext cx="9725" cy="9700"/>
            </a:xfrm>
            <a:custGeom>
              <a:avLst/>
              <a:gdLst/>
              <a:ahLst/>
              <a:cxnLst/>
              <a:rect l="l" t="t" r="r" b="b"/>
              <a:pathLst>
                <a:path w="389" h="388" extrusionOk="0">
                  <a:moveTo>
                    <a:pt x="194" y="1"/>
                  </a:moveTo>
                  <a:cubicBezTo>
                    <a:pt x="86" y="1"/>
                    <a:pt x="0" y="87"/>
                    <a:pt x="0" y="193"/>
                  </a:cubicBezTo>
                  <a:cubicBezTo>
                    <a:pt x="0" y="301"/>
                    <a:pt x="86" y="387"/>
                    <a:pt x="194" y="387"/>
                  </a:cubicBezTo>
                  <a:cubicBezTo>
                    <a:pt x="300" y="387"/>
                    <a:pt x="388" y="301"/>
                    <a:pt x="388" y="193"/>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7" name="Google Shape;1217;p2"/>
            <p:cNvSpPr/>
            <p:nvPr/>
          </p:nvSpPr>
          <p:spPr>
            <a:xfrm>
              <a:off x="753300" y="1209375"/>
              <a:ext cx="11375" cy="9750"/>
            </a:xfrm>
            <a:custGeom>
              <a:avLst/>
              <a:gdLst/>
              <a:ahLst/>
              <a:cxnLst/>
              <a:rect l="l" t="t" r="r" b="b"/>
              <a:pathLst>
                <a:path w="455" h="390" extrusionOk="0">
                  <a:moveTo>
                    <a:pt x="260" y="0"/>
                  </a:moveTo>
                  <a:cubicBezTo>
                    <a:pt x="87" y="0"/>
                    <a:pt x="1" y="209"/>
                    <a:pt x="122" y="332"/>
                  </a:cubicBezTo>
                  <a:cubicBezTo>
                    <a:pt x="162" y="372"/>
                    <a:pt x="210" y="389"/>
                    <a:pt x="258" y="389"/>
                  </a:cubicBezTo>
                  <a:cubicBezTo>
                    <a:pt x="358" y="389"/>
                    <a:pt x="454" y="311"/>
                    <a:pt x="454" y="194"/>
                  </a:cubicBezTo>
                  <a:cubicBezTo>
                    <a:pt x="454" y="88"/>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8" name="Google Shape;1218;p2"/>
            <p:cNvSpPr/>
            <p:nvPr/>
          </p:nvSpPr>
          <p:spPr>
            <a:xfrm>
              <a:off x="794700"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9" name="Google Shape;1219;p2"/>
            <p:cNvSpPr/>
            <p:nvPr/>
          </p:nvSpPr>
          <p:spPr>
            <a:xfrm>
              <a:off x="832825" y="1209375"/>
              <a:ext cx="11350" cy="9750"/>
            </a:xfrm>
            <a:custGeom>
              <a:avLst/>
              <a:gdLst/>
              <a:ahLst/>
              <a:cxnLst/>
              <a:rect l="l" t="t" r="r" b="b"/>
              <a:pathLst>
                <a:path w="454" h="390" extrusionOk="0">
                  <a:moveTo>
                    <a:pt x="259" y="0"/>
                  </a:moveTo>
                  <a:cubicBezTo>
                    <a:pt x="87" y="0"/>
                    <a:pt x="0" y="209"/>
                    <a:pt x="122" y="332"/>
                  </a:cubicBezTo>
                  <a:cubicBezTo>
                    <a:pt x="161" y="372"/>
                    <a:pt x="210" y="389"/>
                    <a:pt x="257" y="389"/>
                  </a:cubicBezTo>
                  <a:cubicBezTo>
                    <a:pt x="357" y="389"/>
                    <a:pt x="453" y="311"/>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0" name="Google Shape;1220;p2"/>
            <p:cNvSpPr/>
            <p:nvPr/>
          </p:nvSpPr>
          <p:spPr>
            <a:xfrm>
              <a:off x="872575" y="1209375"/>
              <a:ext cx="11350" cy="9750"/>
            </a:xfrm>
            <a:custGeom>
              <a:avLst/>
              <a:gdLst/>
              <a:ahLst/>
              <a:cxnLst/>
              <a:rect l="l" t="t" r="r" b="b"/>
              <a:pathLst>
                <a:path w="454" h="390" extrusionOk="0">
                  <a:moveTo>
                    <a:pt x="260" y="0"/>
                  </a:moveTo>
                  <a:cubicBezTo>
                    <a:pt x="87" y="0"/>
                    <a:pt x="0" y="209"/>
                    <a:pt x="122" y="332"/>
                  </a:cubicBezTo>
                  <a:cubicBezTo>
                    <a:pt x="161" y="372"/>
                    <a:pt x="210" y="389"/>
                    <a:pt x="257" y="389"/>
                  </a:cubicBezTo>
                  <a:cubicBezTo>
                    <a:pt x="358" y="389"/>
                    <a:pt x="454" y="311"/>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1" name="Google Shape;1221;p2"/>
            <p:cNvSpPr/>
            <p:nvPr/>
          </p:nvSpPr>
          <p:spPr>
            <a:xfrm>
              <a:off x="913950" y="1209400"/>
              <a:ext cx="9725" cy="9700"/>
            </a:xfrm>
            <a:custGeom>
              <a:avLst/>
              <a:gdLst/>
              <a:ahLst/>
              <a:cxnLst/>
              <a:rect l="l" t="t" r="r" b="b"/>
              <a:pathLst>
                <a:path w="389" h="388" extrusionOk="0">
                  <a:moveTo>
                    <a:pt x="195" y="1"/>
                  </a:moveTo>
                  <a:cubicBezTo>
                    <a:pt x="87" y="1"/>
                    <a:pt x="1" y="87"/>
                    <a:pt x="1" y="193"/>
                  </a:cubicBezTo>
                  <a:cubicBezTo>
                    <a:pt x="1" y="301"/>
                    <a:pt x="87" y="387"/>
                    <a:pt x="195" y="387"/>
                  </a:cubicBezTo>
                  <a:cubicBezTo>
                    <a:pt x="302" y="387"/>
                    <a:pt x="389" y="301"/>
                    <a:pt x="389" y="193"/>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2" name="Google Shape;1222;p2"/>
            <p:cNvSpPr/>
            <p:nvPr/>
          </p:nvSpPr>
          <p:spPr>
            <a:xfrm>
              <a:off x="95370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2" y="387"/>
                    <a:pt x="389" y="301"/>
                    <a:pt x="389" y="193"/>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3" name="Google Shape;1223;p2"/>
            <p:cNvSpPr/>
            <p:nvPr/>
          </p:nvSpPr>
          <p:spPr>
            <a:xfrm>
              <a:off x="99345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3" y="387"/>
                    <a:pt x="389" y="301"/>
                    <a:pt x="389" y="193"/>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4" name="Google Shape;1224;p2"/>
            <p:cNvSpPr/>
            <p:nvPr/>
          </p:nvSpPr>
          <p:spPr>
            <a:xfrm>
              <a:off x="10332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5" name="Google Shape;1225;p2"/>
            <p:cNvSpPr/>
            <p:nvPr/>
          </p:nvSpPr>
          <p:spPr>
            <a:xfrm>
              <a:off x="107297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6" name="Google Shape;1226;p2"/>
            <p:cNvSpPr/>
            <p:nvPr/>
          </p:nvSpPr>
          <p:spPr>
            <a:xfrm>
              <a:off x="11127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7" name="Google Shape;1227;p2"/>
            <p:cNvSpPr/>
            <p:nvPr/>
          </p:nvSpPr>
          <p:spPr>
            <a:xfrm>
              <a:off x="1152500"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8" y="301"/>
                    <a:pt x="388" y="193"/>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8" name="Google Shape;1228;p2"/>
            <p:cNvSpPr/>
            <p:nvPr/>
          </p:nvSpPr>
          <p:spPr>
            <a:xfrm>
              <a:off x="1192275" y="1209400"/>
              <a:ext cx="9675" cy="9700"/>
            </a:xfrm>
            <a:custGeom>
              <a:avLst/>
              <a:gdLst/>
              <a:ahLst/>
              <a:cxnLst/>
              <a:rect l="l" t="t" r="r" b="b"/>
              <a:pathLst>
                <a:path w="387" h="388" extrusionOk="0">
                  <a:moveTo>
                    <a:pt x="193" y="1"/>
                  </a:moveTo>
                  <a:cubicBezTo>
                    <a:pt x="86" y="1"/>
                    <a:pt x="0" y="87"/>
                    <a:pt x="0" y="193"/>
                  </a:cubicBezTo>
                  <a:cubicBezTo>
                    <a:pt x="0" y="301"/>
                    <a:pt x="86" y="387"/>
                    <a:pt x="193" y="387"/>
                  </a:cubicBezTo>
                  <a:cubicBezTo>
                    <a:pt x="300" y="387"/>
                    <a:pt x="387" y="301"/>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9" name="Google Shape;1229;p2"/>
            <p:cNvSpPr/>
            <p:nvPr/>
          </p:nvSpPr>
          <p:spPr>
            <a:xfrm>
              <a:off x="1232025" y="1209400"/>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0" y="387"/>
                    <a:pt x="387" y="301"/>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0" name="Google Shape;1230;p2"/>
            <p:cNvSpPr/>
            <p:nvPr/>
          </p:nvSpPr>
          <p:spPr>
            <a:xfrm>
              <a:off x="276225" y="11753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8"/>
                    <a:pt x="259" y="388"/>
                  </a:cubicBezTo>
                  <a:cubicBezTo>
                    <a:pt x="358" y="388"/>
                    <a:pt x="454" y="310"/>
                    <a:pt x="454" y="194"/>
                  </a:cubicBezTo>
                  <a:cubicBezTo>
                    <a:pt x="454" y="88"/>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1" name="Google Shape;1231;p2"/>
            <p:cNvSpPr/>
            <p:nvPr/>
          </p:nvSpPr>
          <p:spPr>
            <a:xfrm>
              <a:off x="31762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2" name="Google Shape;1232;p2"/>
            <p:cNvSpPr/>
            <p:nvPr/>
          </p:nvSpPr>
          <p:spPr>
            <a:xfrm>
              <a:off x="355750" y="1175300"/>
              <a:ext cx="11350" cy="9700"/>
            </a:xfrm>
            <a:custGeom>
              <a:avLst/>
              <a:gdLst/>
              <a:ahLst/>
              <a:cxnLst/>
              <a:rect l="l" t="t" r="r" b="b"/>
              <a:pathLst>
                <a:path w="454" h="388" extrusionOk="0">
                  <a:moveTo>
                    <a:pt x="262" y="0"/>
                  </a:moveTo>
                  <a:cubicBezTo>
                    <a:pt x="261" y="0"/>
                    <a:pt x="260" y="0"/>
                    <a:pt x="259" y="0"/>
                  </a:cubicBezTo>
                  <a:cubicBezTo>
                    <a:pt x="87" y="0"/>
                    <a:pt x="0" y="208"/>
                    <a:pt x="123" y="331"/>
                  </a:cubicBezTo>
                  <a:cubicBezTo>
                    <a:pt x="162" y="370"/>
                    <a:pt x="210" y="388"/>
                    <a:pt x="258" y="388"/>
                  </a:cubicBezTo>
                  <a:cubicBezTo>
                    <a:pt x="357" y="388"/>
                    <a:pt x="453" y="310"/>
                    <a:pt x="453" y="194"/>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3" name="Google Shape;1233;p2"/>
            <p:cNvSpPr/>
            <p:nvPr/>
          </p:nvSpPr>
          <p:spPr>
            <a:xfrm>
              <a:off x="397125" y="1175300"/>
              <a:ext cx="9725" cy="9675"/>
            </a:xfrm>
            <a:custGeom>
              <a:avLst/>
              <a:gdLst/>
              <a:ahLst/>
              <a:cxnLst/>
              <a:rect l="l" t="t" r="r" b="b"/>
              <a:pathLst>
                <a:path w="389" h="387" extrusionOk="0">
                  <a:moveTo>
                    <a:pt x="195" y="0"/>
                  </a:moveTo>
                  <a:cubicBezTo>
                    <a:pt x="88" y="0"/>
                    <a:pt x="1" y="87"/>
                    <a:pt x="1" y="194"/>
                  </a:cubicBezTo>
                  <a:cubicBezTo>
                    <a:pt x="1" y="301"/>
                    <a:pt x="88" y="387"/>
                    <a:pt x="195" y="387"/>
                  </a:cubicBezTo>
                  <a:cubicBezTo>
                    <a:pt x="302" y="387"/>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4" name="Google Shape;1234;p2"/>
            <p:cNvSpPr/>
            <p:nvPr/>
          </p:nvSpPr>
          <p:spPr>
            <a:xfrm>
              <a:off x="435250" y="1175300"/>
              <a:ext cx="11350" cy="9725"/>
            </a:xfrm>
            <a:custGeom>
              <a:avLst/>
              <a:gdLst/>
              <a:ahLst/>
              <a:cxnLst/>
              <a:rect l="l" t="t" r="r" b="b"/>
              <a:pathLst>
                <a:path w="454" h="389" extrusionOk="0">
                  <a:moveTo>
                    <a:pt x="260" y="0"/>
                  </a:moveTo>
                  <a:cubicBezTo>
                    <a:pt x="87" y="0"/>
                    <a:pt x="0" y="208"/>
                    <a:pt x="123" y="331"/>
                  </a:cubicBezTo>
                  <a:cubicBezTo>
                    <a:pt x="163" y="371"/>
                    <a:pt x="211" y="389"/>
                    <a:pt x="259"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5" name="Google Shape;1235;p2"/>
            <p:cNvSpPr/>
            <p:nvPr/>
          </p:nvSpPr>
          <p:spPr>
            <a:xfrm>
              <a:off x="475025" y="11753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9"/>
                    <a:pt x="121" y="331"/>
                  </a:cubicBezTo>
                  <a:cubicBezTo>
                    <a:pt x="161" y="371"/>
                    <a:pt x="210" y="389"/>
                    <a:pt x="258" y="389"/>
                  </a:cubicBezTo>
                  <a:cubicBezTo>
                    <a:pt x="357" y="389"/>
                    <a:pt x="453" y="311"/>
                    <a:pt x="453" y="194"/>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6" name="Google Shape;1236;p2"/>
            <p:cNvSpPr/>
            <p:nvPr/>
          </p:nvSpPr>
          <p:spPr>
            <a:xfrm>
              <a:off x="516425" y="1175300"/>
              <a:ext cx="9675" cy="9675"/>
            </a:xfrm>
            <a:custGeom>
              <a:avLst/>
              <a:gdLst/>
              <a:ahLst/>
              <a:cxnLst/>
              <a:rect l="l" t="t" r="r" b="b"/>
              <a:pathLst>
                <a:path w="387" h="387" extrusionOk="0">
                  <a:moveTo>
                    <a:pt x="193" y="0"/>
                  </a:moveTo>
                  <a:cubicBezTo>
                    <a:pt x="87" y="0"/>
                    <a:pt x="0" y="87"/>
                    <a:pt x="0" y="194"/>
                  </a:cubicBezTo>
                  <a:cubicBezTo>
                    <a:pt x="0" y="301"/>
                    <a:pt x="87" y="387"/>
                    <a:pt x="193" y="387"/>
                  </a:cubicBezTo>
                  <a:cubicBezTo>
                    <a:pt x="301" y="387"/>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7" name="Google Shape;1237;p2"/>
            <p:cNvSpPr/>
            <p:nvPr/>
          </p:nvSpPr>
          <p:spPr>
            <a:xfrm>
              <a:off x="554525" y="11753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9"/>
                    <a:pt x="123" y="331"/>
                  </a:cubicBezTo>
                  <a:cubicBezTo>
                    <a:pt x="162" y="371"/>
                    <a:pt x="211" y="389"/>
                    <a:pt x="258" y="389"/>
                  </a:cubicBezTo>
                  <a:cubicBezTo>
                    <a:pt x="358" y="389"/>
                    <a:pt x="453" y="311"/>
                    <a:pt x="453" y="194"/>
                  </a:cubicBezTo>
                  <a:cubicBezTo>
                    <a:pt x="453"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8" name="Google Shape;1238;p2"/>
            <p:cNvSpPr/>
            <p:nvPr/>
          </p:nvSpPr>
          <p:spPr>
            <a:xfrm>
              <a:off x="595925"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9" name="Google Shape;1239;p2"/>
            <p:cNvSpPr/>
            <p:nvPr/>
          </p:nvSpPr>
          <p:spPr>
            <a:xfrm>
              <a:off x="634025" y="11753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9"/>
                    <a:pt x="123" y="331"/>
                  </a:cubicBezTo>
                  <a:cubicBezTo>
                    <a:pt x="163" y="371"/>
                    <a:pt x="211" y="389"/>
                    <a:pt x="259" y="389"/>
                  </a:cubicBezTo>
                  <a:cubicBezTo>
                    <a:pt x="359" y="389"/>
                    <a:pt x="454" y="311"/>
                    <a:pt x="455" y="194"/>
                  </a:cubicBezTo>
                  <a:cubicBezTo>
                    <a:pt x="455" y="88"/>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0" name="Google Shape;1240;p2"/>
            <p:cNvSpPr/>
            <p:nvPr/>
          </p:nvSpPr>
          <p:spPr>
            <a:xfrm>
              <a:off x="673775" y="1175300"/>
              <a:ext cx="11375" cy="9725"/>
            </a:xfrm>
            <a:custGeom>
              <a:avLst/>
              <a:gdLst/>
              <a:ahLst/>
              <a:cxnLst/>
              <a:rect l="l" t="t" r="r" b="b"/>
              <a:pathLst>
                <a:path w="455" h="389" extrusionOk="0">
                  <a:moveTo>
                    <a:pt x="261" y="0"/>
                  </a:moveTo>
                  <a:cubicBezTo>
                    <a:pt x="88" y="0"/>
                    <a:pt x="0" y="208"/>
                    <a:pt x="123" y="331"/>
                  </a:cubicBezTo>
                  <a:cubicBezTo>
                    <a:pt x="163" y="371"/>
                    <a:pt x="212" y="389"/>
                    <a:pt x="260" y="389"/>
                  </a:cubicBezTo>
                  <a:cubicBezTo>
                    <a:pt x="359" y="389"/>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1" name="Google Shape;1241;p2"/>
            <p:cNvSpPr/>
            <p:nvPr/>
          </p:nvSpPr>
          <p:spPr>
            <a:xfrm>
              <a:off x="715200" y="1175300"/>
              <a:ext cx="9725" cy="9675"/>
            </a:xfrm>
            <a:custGeom>
              <a:avLst/>
              <a:gdLst/>
              <a:ahLst/>
              <a:cxnLst/>
              <a:rect l="l" t="t" r="r" b="b"/>
              <a:pathLst>
                <a:path w="389" h="387" extrusionOk="0">
                  <a:moveTo>
                    <a:pt x="194" y="0"/>
                  </a:moveTo>
                  <a:cubicBezTo>
                    <a:pt x="86" y="0"/>
                    <a:pt x="0" y="87"/>
                    <a:pt x="0" y="194"/>
                  </a:cubicBezTo>
                  <a:cubicBezTo>
                    <a:pt x="0" y="301"/>
                    <a:pt x="86" y="387"/>
                    <a:pt x="194" y="387"/>
                  </a:cubicBezTo>
                  <a:cubicBezTo>
                    <a:pt x="300" y="387"/>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2" name="Google Shape;1242;p2"/>
            <p:cNvSpPr/>
            <p:nvPr/>
          </p:nvSpPr>
          <p:spPr>
            <a:xfrm>
              <a:off x="753300" y="11753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9"/>
                    <a:pt x="259" y="389"/>
                  </a:cubicBezTo>
                  <a:cubicBezTo>
                    <a:pt x="359" y="389"/>
                    <a:pt x="454" y="311"/>
                    <a:pt x="454" y="194"/>
                  </a:cubicBezTo>
                  <a:cubicBezTo>
                    <a:pt x="454"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3" name="Google Shape;1243;p2"/>
            <p:cNvSpPr/>
            <p:nvPr/>
          </p:nvSpPr>
          <p:spPr>
            <a:xfrm>
              <a:off x="794700"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4" name="Google Shape;1244;p2"/>
            <p:cNvSpPr/>
            <p:nvPr/>
          </p:nvSpPr>
          <p:spPr>
            <a:xfrm>
              <a:off x="832825" y="11753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9"/>
                    <a:pt x="258" y="389"/>
                  </a:cubicBezTo>
                  <a:cubicBezTo>
                    <a:pt x="358" y="389"/>
                    <a:pt x="453" y="311"/>
                    <a:pt x="453" y="194"/>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5" name="Google Shape;1245;p2"/>
            <p:cNvSpPr/>
            <p:nvPr/>
          </p:nvSpPr>
          <p:spPr>
            <a:xfrm>
              <a:off x="872575" y="11753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9"/>
                    <a:pt x="122" y="331"/>
                  </a:cubicBezTo>
                  <a:cubicBezTo>
                    <a:pt x="161" y="371"/>
                    <a:pt x="210" y="389"/>
                    <a:pt x="258" y="389"/>
                  </a:cubicBezTo>
                  <a:cubicBezTo>
                    <a:pt x="358" y="389"/>
                    <a:pt x="454" y="311"/>
                    <a:pt x="454" y="194"/>
                  </a:cubicBezTo>
                  <a:cubicBezTo>
                    <a:pt x="454"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6" name="Google Shape;1246;p2"/>
            <p:cNvSpPr/>
            <p:nvPr/>
          </p:nvSpPr>
          <p:spPr>
            <a:xfrm>
              <a:off x="913950"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2" y="387"/>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7" name="Google Shape;1247;p2"/>
            <p:cNvSpPr/>
            <p:nvPr/>
          </p:nvSpPr>
          <p:spPr>
            <a:xfrm>
              <a:off x="95370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2" y="387"/>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8" name="Google Shape;1248;p2"/>
            <p:cNvSpPr/>
            <p:nvPr/>
          </p:nvSpPr>
          <p:spPr>
            <a:xfrm>
              <a:off x="99345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3" y="387"/>
                    <a:pt x="389" y="301"/>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9" name="Google Shape;1249;p2"/>
            <p:cNvSpPr/>
            <p:nvPr/>
          </p:nvSpPr>
          <p:spPr>
            <a:xfrm>
              <a:off x="10332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0" name="Google Shape;1250;p2"/>
            <p:cNvSpPr/>
            <p:nvPr/>
          </p:nvSpPr>
          <p:spPr>
            <a:xfrm>
              <a:off x="107297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1" name="Google Shape;1251;p2"/>
            <p:cNvSpPr/>
            <p:nvPr/>
          </p:nvSpPr>
          <p:spPr>
            <a:xfrm>
              <a:off x="11127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2" name="Google Shape;1252;p2"/>
            <p:cNvSpPr/>
            <p:nvPr/>
          </p:nvSpPr>
          <p:spPr>
            <a:xfrm>
              <a:off x="1152500"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8" y="301"/>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3" name="Google Shape;1253;p2"/>
            <p:cNvSpPr/>
            <p:nvPr/>
          </p:nvSpPr>
          <p:spPr>
            <a:xfrm>
              <a:off x="1192275" y="1175300"/>
              <a:ext cx="9675" cy="9675"/>
            </a:xfrm>
            <a:custGeom>
              <a:avLst/>
              <a:gdLst/>
              <a:ahLst/>
              <a:cxnLst/>
              <a:rect l="l" t="t" r="r" b="b"/>
              <a:pathLst>
                <a:path w="387" h="387" extrusionOk="0">
                  <a:moveTo>
                    <a:pt x="193" y="0"/>
                  </a:moveTo>
                  <a:cubicBezTo>
                    <a:pt x="86" y="0"/>
                    <a:pt x="0" y="87"/>
                    <a:pt x="0" y="194"/>
                  </a:cubicBezTo>
                  <a:cubicBezTo>
                    <a:pt x="0" y="301"/>
                    <a:pt x="86" y="387"/>
                    <a:pt x="193" y="387"/>
                  </a:cubicBezTo>
                  <a:cubicBezTo>
                    <a:pt x="300" y="387"/>
                    <a:pt x="387" y="301"/>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4" name="Google Shape;1254;p2"/>
            <p:cNvSpPr/>
            <p:nvPr/>
          </p:nvSpPr>
          <p:spPr>
            <a:xfrm>
              <a:off x="1232025" y="1175300"/>
              <a:ext cx="9675" cy="9675"/>
            </a:xfrm>
            <a:custGeom>
              <a:avLst/>
              <a:gdLst/>
              <a:ahLst/>
              <a:cxnLst/>
              <a:rect l="l" t="t" r="r" b="b"/>
              <a:pathLst>
                <a:path w="387" h="387" extrusionOk="0">
                  <a:moveTo>
                    <a:pt x="194" y="0"/>
                  </a:moveTo>
                  <a:cubicBezTo>
                    <a:pt x="87" y="0"/>
                    <a:pt x="0" y="87"/>
                    <a:pt x="0" y="194"/>
                  </a:cubicBezTo>
                  <a:cubicBezTo>
                    <a:pt x="0" y="301"/>
                    <a:pt x="87" y="387"/>
                    <a:pt x="194" y="387"/>
                  </a:cubicBezTo>
                  <a:cubicBezTo>
                    <a:pt x="300" y="387"/>
                    <a:pt x="387" y="301"/>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5" name="Google Shape;1255;p2"/>
            <p:cNvSpPr/>
            <p:nvPr/>
          </p:nvSpPr>
          <p:spPr>
            <a:xfrm>
              <a:off x="236475"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6" name="Google Shape;1256;p2"/>
            <p:cNvSpPr/>
            <p:nvPr/>
          </p:nvSpPr>
          <p:spPr>
            <a:xfrm>
              <a:off x="276225" y="11412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7" name="Google Shape;1257;p2"/>
            <p:cNvSpPr/>
            <p:nvPr/>
          </p:nvSpPr>
          <p:spPr>
            <a:xfrm>
              <a:off x="31762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8" name="Google Shape;1258;p2"/>
            <p:cNvSpPr/>
            <p:nvPr/>
          </p:nvSpPr>
          <p:spPr>
            <a:xfrm>
              <a:off x="355750" y="1141200"/>
              <a:ext cx="11350" cy="9700"/>
            </a:xfrm>
            <a:custGeom>
              <a:avLst/>
              <a:gdLst/>
              <a:ahLst/>
              <a:cxnLst/>
              <a:rect l="l" t="t" r="r" b="b"/>
              <a:pathLst>
                <a:path w="454" h="388" extrusionOk="0">
                  <a:moveTo>
                    <a:pt x="259" y="0"/>
                  </a:moveTo>
                  <a:cubicBezTo>
                    <a:pt x="87" y="0"/>
                    <a:pt x="0" y="208"/>
                    <a:pt x="123" y="331"/>
                  </a:cubicBezTo>
                  <a:cubicBezTo>
                    <a:pt x="162" y="370"/>
                    <a:pt x="210" y="387"/>
                    <a:pt x="258" y="387"/>
                  </a:cubicBezTo>
                  <a:cubicBezTo>
                    <a:pt x="357" y="387"/>
                    <a:pt x="453" y="310"/>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9" name="Google Shape;1259;p2"/>
            <p:cNvSpPr/>
            <p:nvPr/>
          </p:nvSpPr>
          <p:spPr>
            <a:xfrm>
              <a:off x="397125" y="114120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0" name="Google Shape;1260;p2"/>
            <p:cNvSpPr/>
            <p:nvPr/>
          </p:nvSpPr>
          <p:spPr>
            <a:xfrm>
              <a:off x="435250" y="1141200"/>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1" name="Google Shape;1261;p2"/>
            <p:cNvSpPr/>
            <p:nvPr/>
          </p:nvSpPr>
          <p:spPr>
            <a:xfrm>
              <a:off x="475000" y="1141200"/>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2" name="Google Shape;1262;p2"/>
            <p:cNvSpPr/>
            <p:nvPr/>
          </p:nvSpPr>
          <p:spPr>
            <a:xfrm>
              <a:off x="516425" y="114120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3" name="Google Shape;1263;p2"/>
            <p:cNvSpPr/>
            <p:nvPr/>
          </p:nvSpPr>
          <p:spPr>
            <a:xfrm>
              <a:off x="554500" y="1141200"/>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4" name="Google Shape;1264;p2"/>
            <p:cNvSpPr/>
            <p:nvPr/>
          </p:nvSpPr>
          <p:spPr>
            <a:xfrm>
              <a:off x="595925"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5" name="Google Shape;1265;p2"/>
            <p:cNvSpPr/>
            <p:nvPr/>
          </p:nvSpPr>
          <p:spPr>
            <a:xfrm>
              <a:off x="634025" y="11412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6" name="Google Shape;1266;p2"/>
            <p:cNvSpPr/>
            <p:nvPr/>
          </p:nvSpPr>
          <p:spPr>
            <a:xfrm>
              <a:off x="673775" y="1141200"/>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7" name="Google Shape;1267;p2"/>
            <p:cNvSpPr/>
            <p:nvPr/>
          </p:nvSpPr>
          <p:spPr>
            <a:xfrm>
              <a:off x="715200" y="114120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8" name="Google Shape;1268;p2"/>
            <p:cNvSpPr/>
            <p:nvPr/>
          </p:nvSpPr>
          <p:spPr>
            <a:xfrm>
              <a:off x="753300"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9" name="Google Shape;1269;p2"/>
            <p:cNvSpPr/>
            <p:nvPr/>
          </p:nvSpPr>
          <p:spPr>
            <a:xfrm>
              <a:off x="794700"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0" name="Google Shape;1270;p2"/>
            <p:cNvSpPr/>
            <p:nvPr/>
          </p:nvSpPr>
          <p:spPr>
            <a:xfrm>
              <a:off x="832825" y="1141200"/>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1" name="Google Shape;1271;p2"/>
            <p:cNvSpPr/>
            <p:nvPr/>
          </p:nvSpPr>
          <p:spPr>
            <a:xfrm>
              <a:off x="872575" y="1141200"/>
              <a:ext cx="11350" cy="9725"/>
            </a:xfrm>
            <a:custGeom>
              <a:avLst/>
              <a:gdLst/>
              <a:ahLst/>
              <a:cxnLst/>
              <a:rect l="l" t="t" r="r" b="b"/>
              <a:pathLst>
                <a:path w="454" h="389" extrusionOk="0">
                  <a:moveTo>
                    <a:pt x="260" y="0"/>
                  </a:moveTo>
                  <a:cubicBezTo>
                    <a:pt x="87" y="0"/>
                    <a:pt x="0" y="208"/>
                    <a:pt x="122" y="331"/>
                  </a:cubicBezTo>
                  <a:cubicBezTo>
                    <a:pt x="161" y="370"/>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2" name="Google Shape;1272;p2"/>
            <p:cNvSpPr/>
            <p:nvPr/>
          </p:nvSpPr>
          <p:spPr>
            <a:xfrm>
              <a:off x="913950"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3" name="Google Shape;1273;p2"/>
            <p:cNvSpPr/>
            <p:nvPr/>
          </p:nvSpPr>
          <p:spPr>
            <a:xfrm>
              <a:off x="95370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4" name="Google Shape;1274;p2"/>
            <p:cNvSpPr/>
            <p:nvPr/>
          </p:nvSpPr>
          <p:spPr>
            <a:xfrm>
              <a:off x="99345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5" name="Google Shape;1275;p2"/>
            <p:cNvSpPr/>
            <p:nvPr/>
          </p:nvSpPr>
          <p:spPr>
            <a:xfrm>
              <a:off x="10332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6" name="Google Shape;1276;p2"/>
            <p:cNvSpPr/>
            <p:nvPr/>
          </p:nvSpPr>
          <p:spPr>
            <a:xfrm>
              <a:off x="107297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7" name="Google Shape;1277;p2"/>
            <p:cNvSpPr/>
            <p:nvPr/>
          </p:nvSpPr>
          <p:spPr>
            <a:xfrm>
              <a:off x="11127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8" name="Google Shape;1278;p2"/>
            <p:cNvSpPr/>
            <p:nvPr/>
          </p:nvSpPr>
          <p:spPr>
            <a:xfrm>
              <a:off x="1152500"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9" name="Google Shape;1279;p2"/>
            <p:cNvSpPr/>
            <p:nvPr/>
          </p:nvSpPr>
          <p:spPr>
            <a:xfrm>
              <a:off x="1192275" y="114120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0" name="Google Shape;1280;p2"/>
            <p:cNvSpPr/>
            <p:nvPr/>
          </p:nvSpPr>
          <p:spPr>
            <a:xfrm>
              <a:off x="1232025" y="1141200"/>
              <a:ext cx="9675" cy="9675"/>
            </a:xfrm>
            <a:custGeom>
              <a:avLst/>
              <a:gdLst/>
              <a:ahLst/>
              <a:cxnLst/>
              <a:rect l="l" t="t" r="r" b="b"/>
              <a:pathLst>
                <a:path w="387" h="387" extrusionOk="0">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1" name="Google Shape;1281;p2"/>
            <p:cNvSpPr/>
            <p:nvPr/>
          </p:nvSpPr>
          <p:spPr>
            <a:xfrm>
              <a:off x="236475"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2" name="Google Shape;1282;p2"/>
            <p:cNvSpPr/>
            <p:nvPr/>
          </p:nvSpPr>
          <p:spPr>
            <a:xfrm>
              <a:off x="276225" y="1107075"/>
              <a:ext cx="11375" cy="9725"/>
            </a:xfrm>
            <a:custGeom>
              <a:avLst/>
              <a:gdLst/>
              <a:ahLst/>
              <a:cxnLst/>
              <a:rect l="l" t="t" r="r" b="b"/>
              <a:pathLst>
                <a:path w="455" h="389" extrusionOk="0">
                  <a:moveTo>
                    <a:pt x="260" y="1"/>
                  </a:moveTo>
                  <a:cubicBezTo>
                    <a:pt x="87" y="1"/>
                    <a:pt x="1" y="209"/>
                    <a:pt x="124" y="331"/>
                  </a:cubicBezTo>
                  <a:cubicBezTo>
                    <a:pt x="163" y="371"/>
                    <a:pt x="212" y="388"/>
                    <a:pt x="259" y="388"/>
                  </a:cubicBezTo>
                  <a:cubicBezTo>
                    <a:pt x="359" y="388"/>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3" name="Google Shape;1283;p2"/>
            <p:cNvSpPr/>
            <p:nvPr/>
          </p:nvSpPr>
          <p:spPr>
            <a:xfrm>
              <a:off x="31762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4" name="Google Shape;1284;p2"/>
            <p:cNvSpPr/>
            <p:nvPr/>
          </p:nvSpPr>
          <p:spPr>
            <a:xfrm>
              <a:off x="355750" y="1107075"/>
              <a:ext cx="11350" cy="9700"/>
            </a:xfrm>
            <a:custGeom>
              <a:avLst/>
              <a:gdLst/>
              <a:ahLst/>
              <a:cxnLst/>
              <a:rect l="l" t="t" r="r" b="b"/>
              <a:pathLst>
                <a:path w="454" h="388" extrusionOk="0">
                  <a:moveTo>
                    <a:pt x="259" y="1"/>
                  </a:moveTo>
                  <a:cubicBezTo>
                    <a:pt x="87" y="1"/>
                    <a:pt x="0" y="209"/>
                    <a:pt x="123" y="331"/>
                  </a:cubicBezTo>
                  <a:cubicBezTo>
                    <a:pt x="162" y="370"/>
                    <a:pt x="210" y="388"/>
                    <a:pt x="258" y="388"/>
                  </a:cubicBezTo>
                  <a:cubicBezTo>
                    <a:pt x="357" y="388"/>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5" name="Google Shape;1285;p2"/>
            <p:cNvSpPr/>
            <p:nvPr/>
          </p:nvSpPr>
          <p:spPr>
            <a:xfrm>
              <a:off x="397125" y="11070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6" name="Google Shape;1286;p2"/>
            <p:cNvSpPr/>
            <p:nvPr/>
          </p:nvSpPr>
          <p:spPr>
            <a:xfrm>
              <a:off x="435250" y="1107075"/>
              <a:ext cx="11350" cy="9725"/>
            </a:xfrm>
            <a:custGeom>
              <a:avLst/>
              <a:gdLst/>
              <a:ahLst/>
              <a:cxnLst/>
              <a:rect l="l" t="t" r="r" b="b"/>
              <a:pathLst>
                <a:path w="454" h="389" extrusionOk="0">
                  <a:moveTo>
                    <a:pt x="260" y="1"/>
                  </a:moveTo>
                  <a:cubicBezTo>
                    <a:pt x="87" y="1"/>
                    <a:pt x="0" y="209"/>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7" name="Google Shape;1287;p2"/>
            <p:cNvSpPr/>
            <p:nvPr/>
          </p:nvSpPr>
          <p:spPr>
            <a:xfrm>
              <a:off x="475000" y="11070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8" name="Google Shape;1288;p2"/>
            <p:cNvSpPr/>
            <p:nvPr/>
          </p:nvSpPr>
          <p:spPr>
            <a:xfrm>
              <a:off x="516425" y="11070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9" name="Google Shape;1289;p2"/>
            <p:cNvSpPr/>
            <p:nvPr/>
          </p:nvSpPr>
          <p:spPr>
            <a:xfrm>
              <a:off x="554500" y="1107075"/>
              <a:ext cx="11375" cy="9725"/>
            </a:xfrm>
            <a:custGeom>
              <a:avLst/>
              <a:gdLst/>
              <a:ahLst/>
              <a:cxnLst/>
              <a:rect l="l" t="t" r="r" b="b"/>
              <a:pathLst>
                <a:path w="455" h="389" extrusionOk="0">
                  <a:moveTo>
                    <a:pt x="262" y="1"/>
                  </a:moveTo>
                  <a:cubicBezTo>
                    <a:pt x="87" y="1"/>
                    <a:pt x="1" y="209"/>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0" name="Google Shape;1290;p2"/>
            <p:cNvSpPr/>
            <p:nvPr/>
          </p:nvSpPr>
          <p:spPr>
            <a:xfrm>
              <a:off x="595925"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1" name="Google Shape;1291;p2"/>
            <p:cNvSpPr/>
            <p:nvPr/>
          </p:nvSpPr>
          <p:spPr>
            <a:xfrm>
              <a:off x="634025" y="1107075"/>
              <a:ext cx="11375" cy="9725"/>
            </a:xfrm>
            <a:custGeom>
              <a:avLst/>
              <a:gdLst/>
              <a:ahLst/>
              <a:cxnLst/>
              <a:rect l="l" t="t" r="r" b="b"/>
              <a:pathLst>
                <a:path w="455" h="389" extrusionOk="0">
                  <a:moveTo>
                    <a:pt x="261" y="1"/>
                  </a:moveTo>
                  <a:cubicBezTo>
                    <a:pt x="88" y="1"/>
                    <a:pt x="0" y="209"/>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2" name="Google Shape;1292;p2"/>
            <p:cNvSpPr/>
            <p:nvPr/>
          </p:nvSpPr>
          <p:spPr>
            <a:xfrm>
              <a:off x="673775" y="11070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3" name="Google Shape;1293;p2"/>
            <p:cNvSpPr/>
            <p:nvPr/>
          </p:nvSpPr>
          <p:spPr>
            <a:xfrm>
              <a:off x="715200" y="11070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4" name="Google Shape;1294;p2"/>
            <p:cNvSpPr/>
            <p:nvPr/>
          </p:nvSpPr>
          <p:spPr>
            <a:xfrm>
              <a:off x="753300"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5" name="Google Shape;1295;p2"/>
            <p:cNvSpPr/>
            <p:nvPr/>
          </p:nvSpPr>
          <p:spPr>
            <a:xfrm>
              <a:off x="794700"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6" name="Google Shape;1296;p2"/>
            <p:cNvSpPr/>
            <p:nvPr/>
          </p:nvSpPr>
          <p:spPr>
            <a:xfrm>
              <a:off x="832825" y="1107075"/>
              <a:ext cx="11350" cy="9725"/>
            </a:xfrm>
            <a:custGeom>
              <a:avLst/>
              <a:gdLst/>
              <a:ahLst/>
              <a:cxnLst/>
              <a:rect l="l" t="t" r="r" b="b"/>
              <a:pathLst>
                <a:path w="454" h="389" extrusionOk="0">
                  <a:moveTo>
                    <a:pt x="259" y="1"/>
                  </a:moveTo>
                  <a:cubicBezTo>
                    <a:pt x="87" y="1"/>
                    <a:pt x="0" y="209"/>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7" name="Google Shape;1297;p2"/>
            <p:cNvSpPr/>
            <p:nvPr/>
          </p:nvSpPr>
          <p:spPr>
            <a:xfrm>
              <a:off x="872575" y="11070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8" name="Google Shape;1298;p2"/>
            <p:cNvSpPr/>
            <p:nvPr/>
          </p:nvSpPr>
          <p:spPr>
            <a:xfrm>
              <a:off x="913950"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9" name="Google Shape;1299;p2"/>
            <p:cNvSpPr/>
            <p:nvPr/>
          </p:nvSpPr>
          <p:spPr>
            <a:xfrm>
              <a:off x="95370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0" name="Google Shape;1300;p2"/>
            <p:cNvSpPr/>
            <p:nvPr/>
          </p:nvSpPr>
          <p:spPr>
            <a:xfrm>
              <a:off x="99345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1" name="Google Shape;1301;p2"/>
            <p:cNvSpPr/>
            <p:nvPr/>
          </p:nvSpPr>
          <p:spPr>
            <a:xfrm>
              <a:off x="10332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2" name="Google Shape;1302;p2"/>
            <p:cNvSpPr/>
            <p:nvPr/>
          </p:nvSpPr>
          <p:spPr>
            <a:xfrm>
              <a:off x="107297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3" name="Google Shape;1303;p2"/>
            <p:cNvSpPr/>
            <p:nvPr/>
          </p:nvSpPr>
          <p:spPr>
            <a:xfrm>
              <a:off x="11127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4" name="Google Shape;1304;p2"/>
            <p:cNvSpPr/>
            <p:nvPr/>
          </p:nvSpPr>
          <p:spPr>
            <a:xfrm>
              <a:off x="1152500"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5" name="Google Shape;1305;p2"/>
            <p:cNvSpPr/>
            <p:nvPr/>
          </p:nvSpPr>
          <p:spPr>
            <a:xfrm>
              <a:off x="1192275" y="11070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6" name="Google Shape;1306;p2"/>
            <p:cNvSpPr/>
            <p:nvPr/>
          </p:nvSpPr>
          <p:spPr>
            <a:xfrm>
              <a:off x="1232025" y="11070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7" name="Google Shape;1307;p2"/>
            <p:cNvSpPr/>
            <p:nvPr/>
          </p:nvSpPr>
          <p:spPr>
            <a:xfrm>
              <a:off x="236475"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8" name="Google Shape;1308;p2"/>
            <p:cNvSpPr/>
            <p:nvPr/>
          </p:nvSpPr>
          <p:spPr>
            <a:xfrm>
              <a:off x="276225" y="1072975"/>
              <a:ext cx="11375" cy="9725"/>
            </a:xfrm>
            <a:custGeom>
              <a:avLst/>
              <a:gdLst/>
              <a:ahLst/>
              <a:cxnLst/>
              <a:rect l="l" t="t" r="r" b="b"/>
              <a:pathLst>
                <a:path w="455" h="389" extrusionOk="0">
                  <a:moveTo>
                    <a:pt x="260" y="1"/>
                  </a:moveTo>
                  <a:cubicBezTo>
                    <a:pt x="87" y="1"/>
                    <a:pt x="1" y="208"/>
                    <a:pt x="124" y="331"/>
                  </a:cubicBezTo>
                  <a:cubicBezTo>
                    <a:pt x="163" y="371"/>
                    <a:pt x="212"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9" name="Google Shape;1309;p2"/>
            <p:cNvSpPr/>
            <p:nvPr/>
          </p:nvSpPr>
          <p:spPr>
            <a:xfrm>
              <a:off x="31762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0" name="Google Shape;1310;p2"/>
            <p:cNvSpPr/>
            <p:nvPr/>
          </p:nvSpPr>
          <p:spPr>
            <a:xfrm>
              <a:off x="355750" y="107297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1" name="Google Shape;1311;p2"/>
            <p:cNvSpPr/>
            <p:nvPr/>
          </p:nvSpPr>
          <p:spPr>
            <a:xfrm>
              <a:off x="397125" y="10729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2" name="Google Shape;1312;p2"/>
            <p:cNvSpPr/>
            <p:nvPr/>
          </p:nvSpPr>
          <p:spPr>
            <a:xfrm>
              <a:off x="435250" y="10729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3" name="Google Shape;1313;p2"/>
            <p:cNvSpPr/>
            <p:nvPr/>
          </p:nvSpPr>
          <p:spPr>
            <a:xfrm>
              <a:off x="475000" y="107297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4" name="Google Shape;1314;p2"/>
            <p:cNvSpPr/>
            <p:nvPr/>
          </p:nvSpPr>
          <p:spPr>
            <a:xfrm>
              <a:off x="516425" y="10729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5" name="Google Shape;1315;p2"/>
            <p:cNvSpPr/>
            <p:nvPr/>
          </p:nvSpPr>
          <p:spPr>
            <a:xfrm>
              <a:off x="554500" y="107297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6" name="Google Shape;1316;p2"/>
            <p:cNvSpPr/>
            <p:nvPr/>
          </p:nvSpPr>
          <p:spPr>
            <a:xfrm>
              <a:off x="595925"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7" name="Google Shape;1317;p2"/>
            <p:cNvSpPr/>
            <p:nvPr/>
          </p:nvSpPr>
          <p:spPr>
            <a:xfrm>
              <a:off x="63402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8" name="Google Shape;1318;p2"/>
            <p:cNvSpPr/>
            <p:nvPr/>
          </p:nvSpPr>
          <p:spPr>
            <a:xfrm>
              <a:off x="67377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9" name="Google Shape;1319;p2"/>
            <p:cNvSpPr/>
            <p:nvPr/>
          </p:nvSpPr>
          <p:spPr>
            <a:xfrm>
              <a:off x="715200" y="10729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0" name="Google Shape;1320;p2"/>
            <p:cNvSpPr/>
            <p:nvPr/>
          </p:nvSpPr>
          <p:spPr>
            <a:xfrm>
              <a:off x="753300"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1" name="Google Shape;1321;p2"/>
            <p:cNvSpPr/>
            <p:nvPr/>
          </p:nvSpPr>
          <p:spPr>
            <a:xfrm>
              <a:off x="794700"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2" name="Google Shape;1322;p2"/>
            <p:cNvSpPr/>
            <p:nvPr/>
          </p:nvSpPr>
          <p:spPr>
            <a:xfrm>
              <a:off x="832825" y="10729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3" name="Google Shape;1323;p2"/>
            <p:cNvSpPr/>
            <p:nvPr/>
          </p:nvSpPr>
          <p:spPr>
            <a:xfrm>
              <a:off x="872575" y="1072975"/>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9"/>
                    <a:pt x="259" y="389"/>
                  </a:cubicBezTo>
                  <a:cubicBezTo>
                    <a:pt x="358" y="389"/>
                    <a:pt x="454" y="311"/>
                    <a:pt x="454" y="195"/>
                  </a:cubicBezTo>
                  <a:cubicBezTo>
                    <a:pt x="454" y="88"/>
                    <a:pt x="367"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4" name="Google Shape;1324;p2"/>
            <p:cNvSpPr/>
            <p:nvPr/>
          </p:nvSpPr>
          <p:spPr>
            <a:xfrm>
              <a:off x="913950"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5" name="Google Shape;1325;p2"/>
            <p:cNvSpPr/>
            <p:nvPr/>
          </p:nvSpPr>
          <p:spPr>
            <a:xfrm>
              <a:off x="95370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6" name="Google Shape;1326;p2"/>
            <p:cNvSpPr/>
            <p:nvPr/>
          </p:nvSpPr>
          <p:spPr>
            <a:xfrm>
              <a:off x="99345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7" name="Google Shape;1327;p2"/>
            <p:cNvSpPr/>
            <p:nvPr/>
          </p:nvSpPr>
          <p:spPr>
            <a:xfrm>
              <a:off x="10332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8" name="Google Shape;1328;p2"/>
            <p:cNvSpPr/>
            <p:nvPr/>
          </p:nvSpPr>
          <p:spPr>
            <a:xfrm>
              <a:off x="107297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9" name="Google Shape;1329;p2"/>
            <p:cNvSpPr/>
            <p:nvPr/>
          </p:nvSpPr>
          <p:spPr>
            <a:xfrm>
              <a:off x="11127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0" name="Google Shape;1330;p2"/>
            <p:cNvSpPr/>
            <p:nvPr/>
          </p:nvSpPr>
          <p:spPr>
            <a:xfrm>
              <a:off x="1152500"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1" name="Google Shape;1331;p2"/>
            <p:cNvSpPr/>
            <p:nvPr/>
          </p:nvSpPr>
          <p:spPr>
            <a:xfrm>
              <a:off x="1192275" y="10729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2" name="Google Shape;1332;p2"/>
            <p:cNvSpPr/>
            <p:nvPr/>
          </p:nvSpPr>
          <p:spPr>
            <a:xfrm>
              <a:off x="1232025" y="10729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3" name="Google Shape;1333;p2"/>
            <p:cNvSpPr/>
            <p:nvPr/>
          </p:nvSpPr>
          <p:spPr>
            <a:xfrm>
              <a:off x="236475"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4" name="Google Shape;1334;p2"/>
            <p:cNvSpPr/>
            <p:nvPr/>
          </p:nvSpPr>
          <p:spPr>
            <a:xfrm>
              <a:off x="276225" y="1038875"/>
              <a:ext cx="11375" cy="9725"/>
            </a:xfrm>
            <a:custGeom>
              <a:avLst/>
              <a:gdLst/>
              <a:ahLst/>
              <a:cxnLst/>
              <a:rect l="l" t="t" r="r" b="b"/>
              <a:pathLst>
                <a:path w="455" h="389" extrusionOk="0">
                  <a:moveTo>
                    <a:pt x="260" y="0"/>
                  </a:moveTo>
                  <a:cubicBezTo>
                    <a:pt x="87" y="0"/>
                    <a:pt x="1" y="210"/>
                    <a:pt x="124" y="331"/>
                  </a:cubicBezTo>
                  <a:cubicBezTo>
                    <a:pt x="163" y="371"/>
                    <a:pt x="212"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5" name="Google Shape;1335;p2"/>
            <p:cNvSpPr/>
            <p:nvPr/>
          </p:nvSpPr>
          <p:spPr>
            <a:xfrm>
              <a:off x="31762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6" name="Google Shape;1336;p2"/>
            <p:cNvSpPr/>
            <p:nvPr/>
          </p:nvSpPr>
          <p:spPr>
            <a:xfrm>
              <a:off x="355750" y="1038875"/>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7" name="Google Shape;1337;p2"/>
            <p:cNvSpPr/>
            <p:nvPr/>
          </p:nvSpPr>
          <p:spPr>
            <a:xfrm>
              <a:off x="397125" y="1038875"/>
              <a:ext cx="9725" cy="9725"/>
            </a:xfrm>
            <a:custGeom>
              <a:avLst/>
              <a:gdLst/>
              <a:ahLst/>
              <a:cxnLst/>
              <a:rect l="l" t="t" r="r" b="b"/>
              <a:pathLst>
                <a:path w="389" h="389" extrusionOk="0">
                  <a:moveTo>
                    <a:pt x="195" y="0"/>
                  </a:moveTo>
                  <a:cubicBezTo>
                    <a:pt x="88" y="0"/>
                    <a:pt x="1" y="87"/>
                    <a:pt x="1" y="194"/>
                  </a:cubicBezTo>
                  <a:cubicBezTo>
                    <a:pt x="1" y="301"/>
                    <a:pt x="88" y="388"/>
                    <a:pt x="195" y="388"/>
                  </a:cubicBezTo>
                  <a:cubicBezTo>
                    <a:pt x="302" y="388"/>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8" name="Google Shape;1338;p2"/>
            <p:cNvSpPr/>
            <p:nvPr/>
          </p:nvSpPr>
          <p:spPr>
            <a:xfrm>
              <a:off x="435250" y="1038875"/>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39" name="Google Shape;1339;p2"/>
            <p:cNvSpPr/>
            <p:nvPr/>
          </p:nvSpPr>
          <p:spPr>
            <a:xfrm>
              <a:off x="475000" y="1038875"/>
              <a:ext cx="11350" cy="9725"/>
            </a:xfrm>
            <a:custGeom>
              <a:avLst/>
              <a:gdLst/>
              <a:ahLst/>
              <a:cxnLst/>
              <a:rect l="l" t="t" r="r" b="b"/>
              <a:pathLst>
                <a:path w="454" h="389" extrusionOk="0">
                  <a:moveTo>
                    <a:pt x="260" y="0"/>
                  </a:moveTo>
                  <a:cubicBezTo>
                    <a:pt x="87" y="0"/>
                    <a:pt x="1" y="210"/>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0" name="Google Shape;1340;p2"/>
            <p:cNvSpPr/>
            <p:nvPr/>
          </p:nvSpPr>
          <p:spPr>
            <a:xfrm>
              <a:off x="516425" y="1038875"/>
              <a:ext cx="9675" cy="9725"/>
            </a:xfrm>
            <a:custGeom>
              <a:avLst/>
              <a:gdLst/>
              <a:ahLst/>
              <a:cxnLst/>
              <a:rect l="l" t="t" r="r" b="b"/>
              <a:pathLst>
                <a:path w="387" h="389" extrusionOk="0">
                  <a:moveTo>
                    <a:pt x="193" y="0"/>
                  </a:moveTo>
                  <a:cubicBezTo>
                    <a:pt x="87" y="0"/>
                    <a:pt x="0" y="87"/>
                    <a:pt x="0" y="194"/>
                  </a:cubicBezTo>
                  <a:cubicBezTo>
                    <a:pt x="0" y="301"/>
                    <a:pt x="87" y="388"/>
                    <a:pt x="193" y="388"/>
                  </a:cubicBezTo>
                  <a:cubicBezTo>
                    <a:pt x="301" y="388"/>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1" name="Google Shape;1341;p2"/>
            <p:cNvSpPr/>
            <p:nvPr/>
          </p:nvSpPr>
          <p:spPr>
            <a:xfrm>
              <a:off x="554500" y="1038875"/>
              <a:ext cx="11375" cy="9725"/>
            </a:xfrm>
            <a:custGeom>
              <a:avLst/>
              <a:gdLst/>
              <a:ahLst/>
              <a:cxnLst/>
              <a:rect l="l" t="t" r="r" b="b"/>
              <a:pathLst>
                <a:path w="455" h="389" extrusionOk="0">
                  <a:moveTo>
                    <a:pt x="262" y="0"/>
                  </a:moveTo>
                  <a:cubicBezTo>
                    <a:pt x="87" y="0"/>
                    <a:pt x="1" y="210"/>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2" name="Google Shape;1342;p2"/>
            <p:cNvSpPr/>
            <p:nvPr/>
          </p:nvSpPr>
          <p:spPr>
            <a:xfrm>
              <a:off x="595925"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3" name="Google Shape;1343;p2"/>
            <p:cNvSpPr/>
            <p:nvPr/>
          </p:nvSpPr>
          <p:spPr>
            <a:xfrm>
              <a:off x="63402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4" name="Google Shape;1344;p2"/>
            <p:cNvSpPr/>
            <p:nvPr/>
          </p:nvSpPr>
          <p:spPr>
            <a:xfrm>
              <a:off x="67377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5" name="Google Shape;1345;p2"/>
            <p:cNvSpPr/>
            <p:nvPr/>
          </p:nvSpPr>
          <p:spPr>
            <a:xfrm>
              <a:off x="715200" y="1038875"/>
              <a:ext cx="9725" cy="9725"/>
            </a:xfrm>
            <a:custGeom>
              <a:avLst/>
              <a:gdLst/>
              <a:ahLst/>
              <a:cxnLst/>
              <a:rect l="l" t="t" r="r" b="b"/>
              <a:pathLst>
                <a:path w="389" h="389" extrusionOk="0">
                  <a:moveTo>
                    <a:pt x="194" y="0"/>
                  </a:moveTo>
                  <a:cubicBezTo>
                    <a:pt x="86" y="0"/>
                    <a:pt x="0" y="87"/>
                    <a:pt x="0" y="194"/>
                  </a:cubicBezTo>
                  <a:cubicBezTo>
                    <a:pt x="0" y="301"/>
                    <a:pt x="86" y="388"/>
                    <a:pt x="194" y="388"/>
                  </a:cubicBezTo>
                  <a:cubicBezTo>
                    <a:pt x="300" y="388"/>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6" name="Google Shape;1346;p2"/>
            <p:cNvSpPr/>
            <p:nvPr/>
          </p:nvSpPr>
          <p:spPr>
            <a:xfrm>
              <a:off x="753300"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7" name="Google Shape;1347;p2"/>
            <p:cNvSpPr/>
            <p:nvPr/>
          </p:nvSpPr>
          <p:spPr>
            <a:xfrm>
              <a:off x="794700"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8" name="Google Shape;1348;p2"/>
            <p:cNvSpPr/>
            <p:nvPr/>
          </p:nvSpPr>
          <p:spPr>
            <a:xfrm>
              <a:off x="832825" y="1038875"/>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9" name="Google Shape;1349;p2"/>
            <p:cNvSpPr/>
            <p:nvPr/>
          </p:nvSpPr>
          <p:spPr>
            <a:xfrm>
              <a:off x="872575" y="1038875"/>
              <a:ext cx="11350" cy="9725"/>
            </a:xfrm>
            <a:custGeom>
              <a:avLst/>
              <a:gdLst/>
              <a:ahLst/>
              <a:cxnLst/>
              <a:rect l="l" t="t" r="r" b="b"/>
              <a:pathLst>
                <a:path w="454" h="389" extrusionOk="0">
                  <a:moveTo>
                    <a:pt x="260" y="0"/>
                  </a:moveTo>
                  <a:cubicBezTo>
                    <a:pt x="87" y="0"/>
                    <a:pt x="0" y="210"/>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0" name="Google Shape;1350;p2"/>
            <p:cNvSpPr/>
            <p:nvPr/>
          </p:nvSpPr>
          <p:spPr>
            <a:xfrm>
              <a:off x="913950"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2" y="388"/>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1" name="Google Shape;1351;p2"/>
            <p:cNvSpPr/>
            <p:nvPr/>
          </p:nvSpPr>
          <p:spPr>
            <a:xfrm>
              <a:off x="95370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2" y="388"/>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2" name="Google Shape;1352;p2"/>
            <p:cNvSpPr/>
            <p:nvPr/>
          </p:nvSpPr>
          <p:spPr>
            <a:xfrm>
              <a:off x="99345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3" y="388"/>
                    <a:pt x="389" y="301"/>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3" name="Google Shape;1353;p2"/>
            <p:cNvSpPr/>
            <p:nvPr/>
          </p:nvSpPr>
          <p:spPr>
            <a:xfrm>
              <a:off x="10332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4" name="Google Shape;1354;p2"/>
            <p:cNvSpPr/>
            <p:nvPr/>
          </p:nvSpPr>
          <p:spPr>
            <a:xfrm>
              <a:off x="107297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5" name="Google Shape;1355;p2"/>
            <p:cNvSpPr/>
            <p:nvPr/>
          </p:nvSpPr>
          <p:spPr>
            <a:xfrm>
              <a:off x="11127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6" name="Google Shape;1356;p2"/>
            <p:cNvSpPr/>
            <p:nvPr/>
          </p:nvSpPr>
          <p:spPr>
            <a:xfrm>
              <a:off x="1152500"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8" y="301"/>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7" name="Google Shape;1357;p2"/>
            <p:cNvSpPr/>
            <p:nvPr/>
          </p:nvSpPr>
          <p:spPr>
            <a:xfrm>
              <a:off x="1192275" y="1038875"/>
              <a:ext cx="9675" cy="9725"/>
            </a:xfrm>
            <a:custGeom>
              <a:avLst/>
              <a:gdLst/>
              <a:ahLst/>
              <a:cxnLst/>
              <a:rect l="l" t="t" r="r" b="b"/>
              <a:pathLst>
                <a:path w="387" h="389" extrusionOk="0">
                  <a:moveTo>
                    <a:pt x="193" y="0"/>
                  </a:moveTo>
                  <a:cubicBezTo>
                    <a:pt x="86" y="0"/>
                    <a:pt x="0" y="87"/>
                    <a:pt x="0" y="194"/>
                  </a:cubicBezTo>
                  <a:cubicBezTo>
                    <a:pt x="0" y="301"/>
                    <a:pt x="86" y="388"/>
                    <a:pt x="193" y="388"/>
                  </a:cubicBezTo>
                  <a:cubicBezTo>
                    <a:pt x="300" y="388"/>
                    <a:pt x="387" y="301"/>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8" name="Google Shape;1358;p2"/>
            <p:cNvSpPr/>
            <p:nvPr/>
          </p:nvSpPr>
          <p:spPr>
            <a:xfrm>
              <a:off x="1232025" y="1038875"/>
              <a:ext cx="9675" cy="9725"/>
            </a:xfrm>
            <a:custGeom>
              <a:avLst/>
              <a:gdLst/>
              <a:ahLst/>
              <a:cxnLst/>
              <a:rect l="l" t="t" r="r" b="b"/>
              <a:pathLst>
                <a:path w="387" h="389" extrusionOk="0">
                  <a:moveTo>
                    <a:pt x="194" y="0"/>
                  </a:moveTo>
                  <a:cubicBezTo>
                    <a:pt x="87" y="0"/>
                    <a:pt x="0" y="87"/>
                    <a:pt x="0" y="194"/>
                  </a:cubicBezTo>
                  <a:cubicBezTo>
                    <a:pt x="0" y="301"/>
                    <a:pt x="87" y="388"/>
                    <a:pt x="194" y="388"/>
                  </a:cubicBezTo>
                  <a:cubicBezTo>
                    <a:pt x="300" y="388"/>
                    <a:pt x="387" y="301"/>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9" name="Google Shape;1359;p2"/>
            <p:cNvSpPr/>
            <p:nvPr/>
          </p:nvSpPr>
          <p:spPr>
            <a:xfrm>
              <a:off x="236475"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9"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0" name="Google Shape;1360;p2"/>
            <p:cNvSpPr/>
            <p:nvPr/>
          </p:nvSpPr>
          <p:spPr>
            <a:xfrm>
              <a:off x="276225" y="1004800"/>
              <a:ext cx="11375" cy="9700"/>
            </a:xfrm>
            <a:custGeom>
              <a:avLst/>
              <a:gdLst/>
              <a:ahLst/>
              <a:cxnLst/>
              <a:rect l="l" t="t" r="r" b="b"/>
              <a:pathLst>
                <a:path w="455" h="388" extrusionOk="0">
                  <a:moveTo>
                    <a:pt x="263" y="1"/>
                  </a:moveTo>
                  <a:cubicBezTo>
                    <a:pt x="262" y="1"/>
                    <a:pt x="261" y="1"/>
                    <a:pt x="260" y="1"/>
                  </a:cubicBezTo>
                  <a:cubicBezTo>
                    <a:pt x="87" y="1"/>
                    <a:pt x="1" y="208"/>
                    <a:pt x="124" y="331"/>
                  </a:cubicBezTo>
                  <a:cubicBezTo>
                    <a:pt x="163" y="370"/>
                    <a:pt x="211" y="388"/>
                    <a:pt x="259" y="388"/>
                  </a:cubicBezTo>
                  <a:cubicBezTo>
                    <a:pt x="358" y="388"/>
                    <a:pt x="454" y="311"/>
                    <a:pt x="454" y="195"/>
                  </a:cubicBezTo>
                  <a:cubicBezTo>
                    <a:pt x="454" y="88"/>
                    <a:pt x="369"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1" name="Google Shape;1361;p2"/>
            <p:cNvSpPr/>
            <p:nvPr/>
          </p:nvSpPr>
          <p:spPr>
            <a:xfrm>
              <a:off x="31762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2" name="Google Shape;1362;p2"/>
            <p:cNvSpPr/>
            <p:nvPr/>
          </p:nvSpPr>
          <p:spPr>
            <a:xfrm>
              <a:off x="355750" y="1004775"/>
              <a:ext cx="11350" cy="9725"/>
            </a:xfrm>
            <a:custGeom>
              <a:avLst/>
              <a:gdLst/>
              <a:ahLst/>
              <a:cxnLst/>
              <a:rect l="l" t="t" r="r" b="b"/>
              <a:pathLst>
                <a:path w="454" h="389" extrusionOk="0">
                  <a:moveTo>
                    <a:pt x="259" y="0"/>
                  </a:moveTo>
                  <a:cubicBezTo>
                    <a:pt x="87" y="0"/>
                    <a:pt x="0" y="208"/>
                    <a:pt x="121" y="331"/>
                  </a:cubicBezTo>
                  <a:cubicBezTo>
                    <a:pt x="161" y="370"/>
                    <a:pt x="210" y="388"/>
                    <a:pt x="258" y="388"/>
                  </a:cubicBezTo>
                  <a:cubicBezTo>
                    <a:pt x="357" y="388"/>
                    <a:pt x="452" y="311"/>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3" name="Google Shape;1363;p2"/>
            <p:cNvSpPr/>
            <p:nvPr/>
          </p:nvSpPr>
          <p:spPr>
            <a:xfrm>
              <a:off x="397125" y="1004775"/>
              <a:ext cx="9725" cy="9725"/>
            </a:xfrm>
            <a:custGeom>
              <a:avLst/>
              <a:gdLst/>
              <a:ahLst/>
              <a:cxnLst/>
              <a:rect l="l" t="t" r="r" b="b"/>
              <a:pathLst>
                <a:path w="389" h="389" extrusionOk="0">
                  <a:moveTo>
                    <a:pt x="195" y="0"/>
                  </a:moveTo>
                  <a:cubicBezTo>
                    <a:pt x="88" y="0"/>
                    <a:pt x="1" y="87"/>
                    <a:pt x="1" y="194"/>
                  </a:cubicBezTo>
                  <a:cubicBezTo>
                    <a:pt x="1" y="300"/>
                    <a:pt x="88" y="388"/>
                    <a:pt x="195" y="388"/>
                  </a:cubicBezTo>
                  <a:cubicBezTo>
                    <a:pt x="302" y="388"/>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4" name="Google Shape;1364;p2"/>
            <p:cNvSpPr/>
            <p:nvPr/>
          </p:nvSpPr>
          <p:spPr>
            <a:xfrm>
              <a:off x="435250" y="100480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5" name="Google Shape;1365;p2"/>
            <p:cNvSpPr/>
            <p:nvPr/>
          </p:nvSpPr>
          <p:spPr>
            <a:xfrm>
              <a:off x="475025" y="100480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6" name="Google Shape;1366;p2"/>
            <p:cNvSpPr/>
            <p:nvPr/>
          </p:nvSpPr>
          <p:spPr>
            <a:xfrm>
              <a:off x="516425" y="1004775"/>
              <a:ext cx="9675" cy="9725"/>
            </a:xfrm>
            <a:custGeom>
              <a:avLst/>
              <a:gdLst/>
              <a:ahLst/>
              <a:cxnLst/>
              <a:rect l="l" t="t" r="r" b="b"/>
              <a:pathLst>
                <a:path w="387" h="389" extrusionOk="0">
                  <a:moveTo>
                    <a:pt x="193" y="0"/>
                  </a:moveTo>
                  <a:cubicBezTo>
                    <a:pt x="87" y="0"/>
                    <a:pt x="0" y="87"/>
                    <a:pt x="0" y="194"/>
                  </a:cubicBezTo>
                  <a:cubicBezTo>
                    <a:pt x="0" y="300"/>
                    <a:pt x="87" y="388"/>
                    <a:pt x="193" y="388"/>
                  </a:cubicBezTo>
                  <a:cubicBezTo>
                    <a:pt x="301" y="388"/>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7" name="Google Shape;1367;p2"/>
            <p:cNvSpPr/>
            <p:nvPr/>
          </p:nvSpPr>
          <p:spPr>
            <a:xfrm>
              <a:off x="554525" y="100480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8" name="Google Shape;1368;p2"/>
            <p:cNvSpPr/>
            <p:nvPr/>
          </p:nvSpPr>
          <p:spPr>
            <a:xfrm>
              <a:off x="595925"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69" name="Google Shape;1369;p2"/>
            <p:cNvSpPr/>
            <p:nvPr/>
          </p:nvSpPr>
          <p:spPr>
            <a:xfrm>
              <a:off x="634025" y="100480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0" name="Google Shape;1370;p2"/>
            <p:cNvSpPr/>
            <p:nvPr/>
          </p:nvSpPr>
          <p:spPr>
            <a:xfrm>
              <a:off x="673775" y="100480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1" name="Google Shape;1371;p2"/>
            <p:cNvSpPr/>
            <p:nvPr/>
          </p:nvSpPr>
          <p:spPr>
            <a:xfrm>
              <a:off x="715200" y="1004775"/>
              <a:ext cx="9725" cy="9725"/>
            </a:xfrm>
            <a:custGeom>
              <a:avLst/>
              <a:gdLst/>
              <a:ahLst/>
              <a:cxnLst/>
              <a:rect l="l" t="t" r="r" b="b"/>
              <a:pathLst>
                <a:path w="389" h="389" extrusionOk="0">
                  <a:moveTo>
                    <a:pt x="194" y="0"/>
                  </a:moveTo>
                  <a:cubicBezTo>
                    <a:pt x="86" y="0"/>
                    <a:pt x="0" y="87"/>
                    <a:pt x="0" y="194"/>
                  </a:cubicBezTo>
                  <a:cubicBezTo>
                    <a:pt x="0" y="300"/>
                    <a:pt x="86" y="388"/>
                    <a:pt x="194" y="388"/>
                  </a:cubicBezTo>
                  <a:cubicBezTo>
                    <a:pt x="300" y="388"/>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2" name="Google Shape;1372;p2"/>
            <p:cNvSpPr/>
            <p:nvPr/>
          </p:nvSpPr>
          <p:spPr>
            <a:xfrm>
              <a:off x="753300"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3" name="Google Shape;1373;p2"/>
            <p:cNvSpPr/>
            <p:nvPr/>
          </p:nvSpPr>
          <p:spPr>
            <a:xfrm>
              <a:off x="794700"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4" name="Google Shape;1374;p2"/>
            <p:cNvSpPr/>
            <p:nvPr/>
          </p:nvSpPr>
          <p:spPr>
            <a:xfrm>
              <a:off x="832825" y="100480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5" name="Google Shape;1375;p2"/>
            <p:cNvSpPr/>
            <p:nvPr/>
          </p:nvSpPr>
          <p:spPr>
            <a:xfrm>
              <a:off x="872575" y="1004800"/>
              <a:ext cx="11350" cy="9725"/>
            </a:xfrm>
            <a:custGeom>
              <a:avLst/>
              <a:gdLst/>
              <a:ahLst/>
              <a:cxnLst/>
              <a:rect l="l" t="t" r="r" b="b"/>
              <a:pathLst>
                <a:path w="454" h="389" extrusionOk="0">
                  <a:moveTo>
                    <a:pt x="262" y="1"/>
                  </a:moveTo>
                  <a:cubicBezTo>
                    <a:pt x="261" y="1"/>
                    <a:pt x="261" y="1"/>
                    <a:pt x="260" y="1"/>
                  </a:cubicBezTo>
                  <a:cubicBezTo>
                    <a:pt x="259" y="1"/>
                    <a:pt x="258" y="1"/>
                    <a:pt x="258" y="1"/>
                  </a:cubicBezTo>
                  <a:cubicBezTo>
                    <a:pt x="86" y="1"/>
                    <a:pt x="1" y="209"/>
                    <a:pt x="122" y="331"/>
                  </a:cubicBezTo>
                  <a:cubicBezTo>
                    <a:pt x="161" y="371"/>
                    <a:pt x="210" y="389"/>
                    <a:pt x="258" y="389"/>
                  </a:cubicBezTo>
                  <a:cubicBezTo>
                    <a:pt x="358" y="389"/>
                    <a:pt x="454" y="311"/>
                    <a:pt x="454" y="195"/>
                  </a:cubicBezTo>
                  <a:cubicBezTo>
                    <a:pt x="454"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6" name="Google Shape;1376;p2"/>
            <p:cNvSpPr/>
            <p:nvPr/>
          </p:nvSpPr>
          <p:spPr>
            <a:xfrm>
              <a:off x="913950"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2" y="388"/>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7" name="Google Shape;1377;p2"/>
            <p:cNvSpPr/>
            <p:nvPr/>
          </p:nvSpPr>
          <p:spPr>
            <a:xfrm>
              <a:off x="95370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2" y="388"/>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8" name="Google Shape;1378;p2"/>
            <p:cNvSpPr/>
            <p:nvPr/>
          </p:nvSpPr>
          <p:spPr>
            <a:xfrm>
              <a:off x="99345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3" y="388"/>
                    <a:pt x="389" y="300"/>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9" name="Google Shape;1379;p2"/>
            <p:cNvSpPr/>
            <p:nvPr/>
          </p:nvSpPr>
          <p:spPr>
            <a:xfrm>
              <a:off x="10332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0" name="Google Shape;1380;p2"/>
            <p:cNvSpPr/>
            <p:nvPr/>
          </p:nvSpPr>
          <p:spPr>
            <a:xfrm>
              <a:off x="107297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1" name="Google Shape;1381;p2"/>
            <p:cNvSpPr/>
            <p:nvPr/>
          </p:nvSpPr>
          <p:spPr>
            <a:xfrm>
              <a:off x="11127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2" name="Google Shape;1382;p2"/>
            <p:cNvSpPr/>
            <p:nvPr/>
          </p:nvSpPr>
          <p:spPr>
            <a:xfrm>
              <a:off x="1152500"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8" y="300"/>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3" name="Google Shape;1383;p2"/>
            <p:cNvSpPr/>
            <p:nvPr/>
          </p:nvSpPr>
          <p:spPr>
            <a:xfrm>
              <a:off x="1192275" y="1004775"/>
              <a:ext cx="9675" cy="9725"/>
            </a:xfrm>
            <a:custGeom>
              <a:avLst/>
              <a:gdLst/>
              <a:ahLst/>
              <a:cxnLst/>
              <a:rect l="l" t="t" r="r" b="b"/>
              <a:pathLst>
                <a:path w="387" h="389" extrusionOk="0">
                  <a:moveTo>
                    <a:pt x="193" y="0"/>
                  </a:moveTo>
                  <a:cubicBezTo>
                    <a:pt x="86" y="0"/>
                    <a:pt x="0" y="87"/>
                    <a:pt x="0" y="194"/>
                  </a:cubicBezTo>
                  <a:cubicBezTo>
                    <a:pt x="0" y="300"/>
                    <a:pt x="86" y="388"/>
                    <a:pt x="193" y="388"/>
                  </a:cubicBezTo>
                  <a:cubicBezTo>
                    <a:pt x="300" y="388"/>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4" name="Google Shape;1384;p2"/>
            <p:cNvSpPr/>
            <p:nvPr/>
          </p:nvSpPr>
          <p:spPr>
            <a:xfrm>
              <a:off x="1232025" y="1004775"/>
              <a:ext cx="9675" cy="9725"/>
            </a:xfrm>
            <a:custGeom>
              <a:avLst/>
              <a:gdLst/>
              <a:ahLst/>
              <a:cxnLst/>
              <a:rect l="l" t="t" r="r" b="b"/>
              <a:pathLst>
                <a:path w="387" h="389" extrusionOk="0">
                  <a:moveTo>
                    <a:pt x="194" y="0"/>
                  </a:moveTo>
                  <a:cubicBezTo>
                    <a:pt x="87" y="0"/>
                    <a:pt x="0" y="87"/>
                    <a:pt x="0" y="194"/>
                  </a:cubicBezTo>
                  <a:cubicBezTo>
                    <a:pt x="0" y="300"/>
                    <a:pt x="87" y="388"/>
                    <a:pt x="194" y="388"/>
                  </a:cubicBezTo>
                  <a:cubicBezTo>
                    <a:pt x="300" y="388"/>
                    <a:pt x="387" y="300"/>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5" name="Google Shape;1385;p2"/>
            <p:cNvSpPr/>
            <p:nvPr/>
          </p:nvSpPr>
          <p:spPr>
            <a:xfrm>
              <a:off x="276225" y="9707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6" name="Google Shape;1386;p2"/>
            <p:cNvSpPr/>
            <p:nvPr/>
          </p:nvSpPr>
          <p:spPr>
            <a:xfrm>
              <a:off x="31762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7" name="Google Shape;1387;p2"/>
            <p:cNvSpPr/>
            <p:nvPr/>
          </p:nvSpPr>
          <p:spPr>
            <a:xfrm>
              <a:off x="355750" y="970650"/>
              <a:ext cx="11350" cy="9750"/>
            </a:xfrm>
            <a:custGeom>
              <a:avLst/>
              <a:gdLst/>
              <a:ahLst/>
              <a:cxnLst/>
              <a:rect l="l" t="t" r="r" b="b"/>
              <a:pathLst>
                <a:path w="454" h="390"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8" name="Google Shape;1388;p2"/>
            <p:cNvSpPr/>
            <p:nvPr/>
          </p:nvSpPr>
          <p:spPr>
            <a:xfrm>
              <a:off x="397125" y="97065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9" name="Google Shape;1389;p2"/>
            <p:cNvSpPr/>
            <p:nvPr/>
          </p:nvSpPr>
          <p:spPr>
            <a:xfrm>
              <a:off x="435250" y="970700"/>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0" name="Google Shape;1390;p2"/>
            <p:cNvSpPr/>
            <p:nvPr/>
          </p:nvSpPr>
          <p:spPr>
            <a:xfrm>
              <a:off x="475000" y="97070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1" name="Google Shape;1391;p2"/>
            <p:cNvSpPr/>
            <p:nvPr/>
          </p:nvSpPr>
          <p:spPr>
            <a:xfrm>
              <a:off x="516425" y="97065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2" name="Google Shape;1392;p2"/>
            <p:cNvSpPr/>
            <p:nvPr/>
          </p:nvSpPr>
          <p:spPr>
            <a:xfrm>
              <a:off x="554500" y="97070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3" name="Google Shape;1393;p2"/>
            <p:cNvSpPr/>
            <p:nvPr/>
          </p:nvSpPr>
          <p:spPr>
            <a:xfrm>
              <a:off x="595925"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4" name="Google Shape;1394;p2"/>
            <p:cNvSpPr/>
            <p:nvPr/>
          </p:nvSpPr>
          <p:spPr>
            <a:xfrm>
              <a:off x="634025" y="97070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5" name="Google Shape;1395;p2"/>
            <p:cNvSpPr/>
            <p:nvPr/>
          </p:nvSpPr>
          <p:spPr>
            <a:xfrm>
              <a:off x="673775" y="970700"/>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6" name="Google Shape;1396;p2"/>
            <p:cNvSpPr/>
            <p:nvPr/>
          </p:nvSpPr>
          <p:spPr>
            <a:xfrm>
              <a:off x="715200" y="97065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7" name="Google Shape;1397;p2"/>
            <p:cNvSpPr/>
            <p:nvPr/>
          </p:nvSpPr>
          <p:spPr>
            <a:xfrm>
              <a:off x="753300" y="970700"/>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8" name="Google Shape;1398;p2"/>
            <p:cNvSpPr/>
            <p:nvPr/>
          </p:nvSpPr>
          <p:spPr>
            <a:xfrm>
              <a:off x="794700"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9" name="Google Shape;1399;p2"/>
            <p:cNvSpPr/>
            <p:nvPr/>
          </p:nvSpPr>
          <p:spPr>
            <a:xfrm>
              <a:off x="832825" y="970700"/>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0" name="Google Shape;1400;p2"/>
            <p:cNvSpPr/>
            <p:nvPr/>
          </p:nvSpPr>
          <p:spPr>
            <a:xfrm>
              <a:off x="872575" y="970700"/>
              <a:ext cx="11350" cy="9725"/>
            </a:xfrm>
            <a:custGeom>
              <a:avLst/>
              <a:gdLst/>
              <a:ahLst/>
              <a:cxnLst/>
              <a:rect l="l" t="t" r="r" b="b"/>
              <a:pathLst>
                <a:path w="454" h="389" extrusionOk="0">
                  <a:moveTo>
                    <a:pt x="260" y="0"/>
                  </a:moveTo>
                  <a:cubicBezTo>
                    <a:pt x="87" y="0"/>
                    <a:pt x="0" y="208"/>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1" name="Google Shape;1401;p2"/>
            <p:cNvSpPr/>
            <p:nvPr/>
          </p:nvSpPr>
          <p:spPr>
            <a:xfrm>
              <a:off x="913950" y="97065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2" name="Google Shape;1402;p2"/>
            <p:cNvSpPr/>
            <p:nvPr/>
          </p:nvSpPr>
          <p:spPr>
            <a:xfrm>
              <a:off x="95370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3" name="Google Shape;1403;p2"/>
            <p:cNvSpPr/>
            <p:nvPr/>
          </p:nvSpPr>
          <p:spPr>
            <a:xfrm>
              <a:off x="99345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4" name="Google Shape;1404;p2"/>
            <p:cNvSpPr/>
            <p:nvPr/>
          </p:nvSpPr>
          <p:spPr>
            <a:xfrm>
              <a:off x="10332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5" name="Google Shape;1405;p2"/>
            <p:cNvSpPr/>
            <p:nvPr/>
          </p:nvSpPr>
          <p:spPr>
            <a:xfrm>
              <a:off x="107297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6" name="Google Shape;1406;p2"/>
            <p:cNvSpPr/>
            <p:nvPr/>
          </p:nvSpPr>
          <p:spPr>
            <a:xfrm>
              <a:off x="11127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7" name="Google Shape;1407;p2"/>
            <p:cNvSpPr/>
            <p:nvPr/>
          </p:nvSpPr>
          <p:spPr>
            <a:xfrm>
              <a:off x="1152500"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8" name="Google Shape;1408;p2"/>
            <p:cNvSpPr/>
            <p:nvPr/>
          </p:nvSpPr>
          <p:spPr>
            <a:xfrm>
              <a:off x="1192275" y="97065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9" name="Google Shape;1409;p2"/>
            <p:cNvSpPr/>
            <p:nvPr/>
          </p:nvSpPr>
          <p:spPr>
            <a:xfrm>
              <a:off x="1232025" y="97065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0" name="Google Shape;1410;p2"/>
            <p:cNvSpPr/>
            <p:nvPr/>
          </p:nvSpPr>
          <p:spPr>
            <a:xfrm>
              <a:off x="276225" y="9366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7"/>
                    <a:pt x="259" y="387"/>
                  </a:cubicBezTo>
                  <a:cubicBezTo>
                    <a:pt x="358" y="387"/>
                    <a:pt x="454" y="310"/>
                    <a:pt x="454" y="194"/>
                  </a:cubicBezTo>
                  <a:cubicBezTo>
                    <a:pt x="454" y="87"/>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1" name="Google Shape;1411;p2"/>
            <p:cNvSpPr/>
            <p:nvPr/>
          </p:nvSpPr>
          <p:spPr>
            <a:xfrm>
              <a:off x="31762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2" name="Google Shape;1412;p2"/>
            <p:cNvSpPr/>
            <p:nvPr/>
          </p:nvSpPr>
          <p:spPr>
            <a:xfrm>
              <a:off x="355750" y="936550"/>
              <a:ext cx="11350" cy="9725"/>
            </a:xfrm>
            <a:custGeom>
              <a:avLst/>
              <a:gdLst/>
              <a:ahLst/>
              <a:cxnLst/>
              <a:rect l="l" t="t" r="r" b="b"/>
              <a:pathLst>
                <a:path w="454" h="389"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3" name="Google Shape;1413;p2"/>
            <p:cNvSpPr/>
            <p:nvPr/>
          </p:nvSpPr>
          <p:spPr>
            <a:xfrm>
              <a:off x="397125" y="936550"/>
              <a:ext cx="9725" cy="9725"/>
            </a:xfrm>
            <a:custGeom>
              <a:avLst/>
              <a:gdLst/>
              <a:ahLst/>
              <a:cxnLst/>
              <a:rect l="l" t="t" r="r" b="b"/>
              <a:pathLst>
                <a:path w="389" h="389" extrusionOk="0">
                  <a:moveTo>
                    <a:pt x="195" y="1"/>
                  </a:moveTo>
                  <a:cubicBezTo>
                    <a:pt x="88" y="1"/>
                    <a:pt x="1" y="87"/>
                    <a:pt x="1" y="195"/>
                  </a:cubicBezTo>
                  <a:cubicBezTo>
                    <a:pt x="1" y="302"/>
                    <a:pt x="88" y="389"/>
                    <a:pt x="195" y="389"/>
                  </a:cubicBezTo>
                  <a:cubicBezTo>
                    <a:pt x="302" y="389"/>
                    <a:pt x="389" y="302"/>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4" name="Google Shape;1414;p2"/>
            <p:cNvSpPr/>
            <p:nvPr/>
          </p:nvSpPr>
          <p:spPr>
            <a:xfrm>
              <a:off x="435250" y="936600"/>
              <a:ext cx="11350" cy="9725"/>
            </a:xfrm>
            <a:custGeom>
              <a:avLst/>
              <a:gdLst/>
              <a:ahLst/>
              <a:cxnLst/>
              <a:rect l="l" t="t" r="r" b="b"/>
              <a:pathLst>
                <a:path w="454" h="389" extrusionOk="0">
                  <a:moveTo>
                    <a:pt x="260" y="0"/>
                  </a:moveTo>
                  <a:cubicBezTo>
                    <a:pt x="87" y="0"/>
                    <a:pt x="0" y="208"/>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5" name="Google Shape;1415;p2"/>
            <p:cNvSpPr/>
            <p:nvPr/>
          </p:nvSpPr>
          <p:spPr>
            <a:xfrm>
              <a:off x="475025" y="9366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6" name="Google Shape;1416;p2"/>
            <p:cNvSpPr/>
            <p:nvPr/>
          </p:nvSpPr>
          <p:spPr>
            <a:xfrm>
              <a:off x="516425" y="936550"/>
              <a:ext cx="9675" cy="9725"/>
            </a:xfrm>
            <a:custGeom>
              <a:avLst/>
              <a:gdLst/>
              <a:ahLst/>
              <a:cxnLst/>
              <a:rect l="l" t="t" r="r" b="b"/>
              <a:pathLst>
                <a:path w="387" h="389" extrusionOk="0">
                  <a:moveTo>
                    <a:pt x="193" y="1"/>
                  </a:moveTo>
                  <a:cubicBezTo>
                    <a:pt x="87" y="1"/>
                    <a:pt x="0" y="87"/>
                    <a:pt x="0" y="195"/>
                  </a:cubicBezTo>
                  <a:cubicBezTo>
                    <a:pt x="0" y="302"/>
                    <a:pt x="87" y="389"/>
                    <a:pt x="193" y="389"/>
                  </a:cubicBezTo>
                  <a:cubicBezTo>
                    <a:pt x="301" y="389"/>
                    <a:pt x="387" y="302"/>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7" name="Google Shape;1417;p2"/>
            <p:cNvSpPr/>
            <p:nvPr/>
          </p:nvSpPr>
          <p:spPr>
            <a:xfrm>
              <a:off x="554525" y="9366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8" name="Google Shape;1418;p2"/>
            <p:cNvSpPr/>
            <p:nvPr/>
          </p:nvSpPr>
          <p:spPr>
            <a:xfrm>
              <a:off x="595925"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7" y="302"/>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9" name="Google Shape;1419;p2"/>
            <p:cNvSpPr/>
            <p:nvPr/>
          </p:nvSpPr>
          <p:spPr>
            <a:xfrm>
              <a:off x="634025" y="9366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0" name="Google Shape;1420;p2"/>
            <p:cNvSpPr/>
            <p:nvPr/>
          </p:nvSpPr>
          <p:spPr>
            <a:xfrm>
              <a:off x="673775" y="9366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1" name="Google Shape;1421;p2"/>
            <p:cNvSpPr/>
            <p:nvPr/>
          </p:nvSpPr>
          <p:spPr>
            <a:xfrm>
              <a:off x="715200" y="936550"/>
              <a:ext cx="9725" cy="9725"/>
            </a:xfrm>
            <a:custGeom>
              <a:avLst/>
              <a:gdLst/>
              <a:ahLst/>
              <a:cxnLst/>
              <a:rect l="l" t="t" r="r" b="b"/>
              <a:pathLst>
                <a:path w="389" h="389" extrusionOk="0">
                  <a:moveTo>
                    <a:pt x="194" y="1"/>
                  </a:moveTo>
                  <a:cubicBezTo>
                    <a:pt x="86" y="1"/>
                    <a:pt x="0" y="87"/>
                    <a:pt x="0" y="195"/>
                  </a:cubicBezTo>
                  <a:cubicBezTo>
                    <a:pt x="0" y="302"/>
                    <a:pt x="86" y="389"/>
                    <a:pt x="194" y="389"/>
                  </a:cubicBezTo>
                  <a:cubicBezTo>
                    <a:pt x="300" y="389"/>
                    <a:pt x="388" y="302"/>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2" name="Google Shape;1422;p2"/>
            <p:cNvSpPr/>
            <p:nvPr/>
          </p:nvSpPr>
          <p:spPr>
            <a:xfrm>
              <a:off x="753300" y="9366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3" name="Google Shape;1423;p2"/>
            <p:cNvSpPr/>
            <p:nvPr/>
          </p:nvSpPr>
          <p:spPr>
            <a:xfrm>
              <a:off x="794700"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4" name="Google Shape;1424;p2"/>
            <p:cNvSpPr/>
            <p:nvPr/>
          </p:nvSpPr>
          <p:spPr>
            <a:xfrm>
              <a:off x="832825" y="9366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5" name="Google Shape;1425;p2"/>
            <p:cNvSpPr/>
            <p:nvPr/>
          </p:nvSpPr>
          <p:spPr>
            <a:xfrm>
              <a:off x="872575" y="9366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8"/>
                    <a:pt x="122" y="331"/>
                  </a:cubicBezTo>
                  <a:cubicBezTo>
                    <a:pt x="161" y="370"/>
                    <a:pt x="210" y="388"/>
                    <a:pt x="258" y="388"/>
                  </a:cubicBezTo>
                  <a:cubicBezTo>
                    <a:pt x="358" y="388"/>
                    <a:pt x="454" y="311"/>
                    <a:pt x="454" y="194"/>
                  </a:cubicBezTo>
                  <a:cubicBezTo>
                    <a:pt x="454"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6" name="Google Shape;1426;p2"/>
            <p:cNvSpPr/>
            <p:nvPr/>
          </p:nvSpPr>
          <p:spPr>
            <a:xfrm>
              <a:off x="913950" y="936550"/>
              <a:ext cx="9725" cy="9725"/>
            </a:xfrm>
            <a:custGeom>
              <a:avLst/>
              <a:gdLst/>
              <a:ahLst/>
              <a:cxnLst/>
              <a:rect l="l" t="t" r="r" b="b"/>
              <a:pathLst>
                <a:path w="389" h="389" extrusionOk="0">
                  <a:moveTo>
                    <a:pt x="195" y="1"/>
                  </a:moveTo>
                  <a:cubicBezTo>
                    <a:pt x="87" y="1"/>
                    <a:pt x="1" y="87"/>
                    <a:pt x="1" y="195"/>
                  </a:cubicBezTo>
                  <a:cubicBezTo>
                    <a:pt x="1" y="302"/>
                    <a:pt x="87" y="389"/>
                    <a:pt x="195" y="389"/>
                  </a:cubicBezTo>
                  <a:cubicBezTo>
                    <a:pt x="302" y="389"/>
                    <a:pt x="389" y="302"/>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7" name="Google Shape;1427;p2"/>
            <p:cNvSpPr/>
            <p:nvPr/>
          </p:nvSpPr>
          <p:spPr>
            <a:xfrm>
              <a:off x="95370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2" y="389"/>
                    <a:pt x="389" y="302"/>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8" name="Google Shape;1428;p2"/>
            <p:cNvSpPr/>
            <p:nvPr/>
          </p:nvSpPr>
          <p:spPr>
            <a:xfrm>
              <a:off x="99345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3" y="389"/>
                    <a:pt x="389" y="302"/>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9" name="Google Shape;1429;p2"/>
            <p:cNvSpPr/>
            <p:nvPr/>
          </p:nvSpPr>
          <p:spPr>
            <a:xfrm>
              <a:off x="10332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0" name="Google Shape;1430;p2"/>
            <p:cNvSpPr/>
            <p:nvPr/>
          </p:nvSpPr>
          <p:spPr>
            <a:xfrm>
              <a:off x="107297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1" name="Google Shape;1431;p2"/>
            <p:cNvSpPr/>
            <p:nvPr/>
          </p:nvSpPr>
          <p:spPr>
            <a:xfrm>
              <a:off x="11127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2" name="Google Shape;1432;p2"/>
            <p:cNvSpPr/>
            <p:nvPr/>
          </p:nvSpPr>
          <p:spPr>
            <a:xfrm>
              <a:off x="1152500"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8" y="302"/>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3" name="Google Shape;1433;p2"/>
            <p:cNvSpPr/>
            <p:nvPr/>
          </p:nvSpPr>
          <p:spPr>
            <a:xfrm>
              <a:off x="1192275" y="936550"/>
              <a:ext cx="9675" cy="9725"/>
            </a:xfrm>
            <a:custGeom>
              <a:avLst/>
              <a:gdLst/>
              <a:ahLst/>
              <a:cxnLst/>
              <a:rect l="l" t="t" r="r" b="b"/>
              <a:pathLst>
                <a:path w="387" h="389" extrusionOk="0">
                  <a:moveTo>
                    <a:pt x="193" y="1"/>
                  </a:moveTo>
                  <a:cubicBezTo>
                    <a:pt x="86" y="1"/>
                    <a:pt x="0" y="87"/>
                    <a:pt x="0" y="195"/>
                  </a:cubicBezTo>
                  <a:cubicBezTo>
                    <a:pt x="0" y="302"/>
                    <a:pt x="86" y="389"/>
                    <a:pt x="193" y="389"/>
                  </a:cubicBezTo>
                  <a:cubicBezTo>
                    <a:pt x="300" y="389"/>
                    <a:pt x="387" y="302"/>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4" name="Google Shape;1434;p2"/>
            <p:cNvSpPr/>
            <p:nvPr/>
          </p:nvSpPr>
          <p:spPr>
            <a:xfrm>
              <a:off x="1232025" y="936550"/>
              <a:ext cx="9675" cy="9725"/>
            </a:xfrm>
            <a:custGeom>
              <a:avLst/>
              <a:gdLst/>
              <a:ahLst/>
              <a:cxnLst/>
              <a:rect l="l" t="t" r="r" b="b"/>
              <a:pathLst>
                <a:path w="387" h="389" extrusionOk="0">
                  <a:moveTo>
                    <a:pt x="194" y="1"/>
                  </a:moveTo>
                  <a:cubicBezTo>
                    <a:pt x="87" y="1"/>
                    <a:pt x="0" y="87"/>
                    <a:pt x="0" y="195"/>
                  </a:cubicBezTo>
                  <a:cubicBezTo>
                    <a:pt x="0" y="302"/>
                    <a:pt x="87" y="389"/>
                    <a:pt x="194" y="389"/>
                  </a:cubicBezTo>
                  <a:cubicBezTo>
                    <a:pt x="300" y="389"/>
                    <a:pt x="387" y="302"/>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5" name="Google Shape;1435;p2"/>
            <p:cNvSpPr/>
            <p:nvPr/>
          </p:nvSpPr>
          <p:spPr>
            <a:xfrm>
              <a:off x="276225" y="902475"/>
              <a:ext cx="11375" cy="9700"/>
            </a:xfrm>
            <a:custGeom>
              <a:avLst/>
              <a:gdLst/>
              <a:ahLst/>
              <a:cxnLst/>
              <a:rect l="l" t="t" r="r" b="b"/>
              <a:pathLst>
                <a:path w="455" h="388" extrusionOk="0">
                  <a:moveTo>
                    <a:pt x="260" y="1"/>
                  </a:moveTo>
                  <a:cubicBezTo>
                    <a:pt x="87" y="1"/>
                    <a:pt x="1" y="209"/>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6" name="Google Shape;1436;p2"/>
            <p:cNvSpPr/>
            <p:nvPr/>
          </p:nvSpPr>
          <p:spPr>
            <a:xfrm>
              <a:off x="31762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7" name="Google Shape;1437;p2"/>
            <p:cNvSpPr/>
            <p:nvPr/>
          </p:nvSpPr>
          <p:spPr>
            <a:xfrm>
              <a:off x="355750" y="902450"/>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2"/>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8" name="Google Shape;1438;p2"/>
            <p:cNvSpPr/>
            <p:nvPr/>
          </p:nvSpPr>
          <p:spPr>
            <a:xfrm>
              <a:off x="397125" y="90245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9" name="Google Shape;1439;p2"/>
            <p:cNvSpPr/>
            <p:nvPr/>
          </p:nvSpPr>
          <p:spPr>
            <a:xfrm>
              <a:off x="435250" y="9024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0" name="Google Shape;1440;p2"/>
            <p:cNvSpPr/>
            <p:nvPr/>
          </p:nvSpPr>
          <p:spPr>
            <a:xfrm>
              <a:off x="475000" y="9024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1" name="Google Shape;1441;p2"/>
            <p:cNvSpPr/>
            <p:nvPr/>
          </p:nvSpPr>
          <p:spPr>
            <a:xfrm>
              <a:off x="516425" y="90245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2" name="Google Shape;1442;p2"/>
            <p:cNvSpPr/>
            <p:nvPr/>
          </p:nvSpPr>
          <p:spPr>
            <a:xfrm>
              <a:off x="554500" y="902475"/>
              <a:ext cx="11375" cy="9725"/>
            </a:xfrm>
            <a:custGeom>
              <a:avLst/>
              <a:gdLst/>
              <a:ahLst/>
              <a:cxnLst/>
              <a:rect l="l" t="t" r="r" b="b"/>
              <a:pathLst>
                <a:path w="455" h="389" extrusionOk="0">
                  <a:moveTo>
                    <a:pt x="262" y="1"/>
                  </a:moveTo>
                  <a:cubicBezTo>
                    <a:pt x="87" y="1"/>
                    <a:pt x="1" y="209"/>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3" name="Google Shape;1443;p2"/>
            <p:cNvSpPr/>
            <p:nvPr/>
          </p:nvSpPr>
          <p:spPr>
            <a:xfrm>
              <a:off x="595925"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4" name="Google Shape;1444;p2"/>
            <p:cNvSpPr/>
            <p:nvPr/>
          </p:nvSpPr>
          <p:spPr>
            <a:xfrm>
              <a:off x="634025" y="9024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5" name="Google Shape;1445;p2"/>
            <p:cNvSpPr/>
            <p:nvPr/>
          </p:nvSpPr>
          <p:spPr>
            <a:xfrm>
              <a:off x="673775" y="9024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6" name="Google Shape;1446;p2"/>
            <p:cNvSpPr/>
            <p:nvPr/>
          </p:nvSpPr>
          <p:spPr>
            <a:xfrm>
              <a:off x="715200" y="90245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7" name="Google Shape;1447;p2"/>
            <p:cNvSpPr/>
            <p:nvPr/>
          </p:nvSpPr>
          <p:spPr>
            <a:xfrm>
              <a:off x="753300" y="9024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8" name="Google Shape;1448;p2"/>
            <p:cNvSpPr/>
            <p:nvPr/>
          </p:nvSpPr>
          <p:spPr>
            <a:xfrm>
              <a:off x="794700"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9" name="Google Shape;1449;p2"/>
            <p:cNvSpPr/>
            <p:nvPr/>
          </p:nvSpPr>
          <p:spPr>
            <a:xfrm>
              <a:off x="832825" y="9024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0" name="Google Shape;1450;p2"/>
            <p:cNvSpPr/>
            <p:nvPr/>
          </p:nvSpPr>
          <p:spPr>
            <a:xfrm>
              <a:off x="872575" y="9024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1" name="Google Shape;1451;p2"/>
            <p:cNvSpPr/>
            <p:nvPr/>
          </p:nvSpPr>
          <p:spPr>
            <a:xfrm>
              <a:off x="913950" y="90245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2" name="Google Shape;1452;p2"/>
            <p:cNvSpPr/>
            <p:nvPr/>
          </p:nvSpPr>
          <p:spPr>
            <a:xfrm>
              <a:off x="95370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3" name="Google Shape;1453;p2"/>
            <p:cNvSpPr/>
            <p:nvPr/>
          </p:nvSpPr>
          <p:spPr>
            <a:xfrm>
              <a:off x="99345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4" name="Google Shape;1454;p2"/>
            <p:cNvSpPr/>
            <p:nvPr/>
          </p:nvSpPr>
          <p:spPr>
            <a:xfrm>
              <a:off x="10332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5" name="Google Shape;1455;p2"/>
            <p:cNvSpPr/>
            <p:nvPr/>
          </p:nvSpPr>
          <p:spPr>
            <a:xfrm>
              <a:off x="107297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6" name="Google Shape;1456;p2"/>
            <p:cNvSpPr/>
            <p:nvPr/>
          </p:nvSpPr>
          <p:spPr>
            <a:xfrm>
              <a:off x="11127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7" name="Google Shape;1457;p2"/>
            <p:cNvSpPr/>
            <p:nvPr/>
          </p:nvSpPr>
          <p:spPr>
            <a:xfrm>
              <a:off x="1152500"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8" name="Google Shape;1458;p2"/>
            <p:cNvSpPr/>
            <p:nvPr/>
          </p:nvSpPr>
          <p:spPr>
            <a:xfrm>
              <a:off x="1192275" y="90245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9" name="Google Shape;1459;p2"/>
            <p:cNvSpPr/>
            <p:nvPr/>
          </p:nvSpPr>
          <p:spPr>
            <a:xfrm>
              <a:off x="1232025" y="90245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0" name="Google Shape;1460;p2"/>
            <p:cNvSpPr/>
            <p:nvPr/>
          </p:nvSpPr>
          <p:spPr>
            <a:xfrm>
              <a:off x="276225" y="868375"/>
              <a:ext cx="11375" cy="9700"/>
            </a:xfrm>
            <a:custGeom>
              <a:avLst/>
              <a:gdLst/>
              <a:ahLst/>
              <a:cxnLst/>
              <a:rect l="l" t="t" r="r" b="b"/>
              <a:pathLst>
                <a:path w="455" h="388" extrusionOk="0">
                  <a:moveTo>
                    <a:pt x="260" y="1"/>
                  </a:moveTo>
                  <a:cubicBezTo>
                    <a:pt x="87" y="1"/>
                    <a:pt x="1" y="208"/>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1" name="Google Shape;1461;p2"/>
            <p:cNvSpPr/>
            <p:nvPr/>
          </p:nvSpPr>
          <p:spPr>
            <a:xfrm>
              <a:off x="31762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2" name="Google Shape;1462;p2"/>
            <p:cNvSpPr/>
            <p:nvPr/>
          </p:nvSpPr>
          <p:spPr>
            <a:xfrm>
              <a:off x="355750" y="86835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3" name="Google Shape;1463;p2"/>
            <p:cNvSpPr/>
            <p:nvPr/>
          </p:nvSpPr>
          <p:spPr>
            <a:xfrm>
              <a:off x="397125" y="868350"/>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4" name="Google Shape;1464;p2"/>
            <p:cNvSpPr/>
            <p:nvPr/>
          </p:nvSpPr>
          <p:spPr>
            <a:xfrm>
              <a:off x="435250" y="8683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5" name="Google Shape;1465;p2"/>
            <p:cNvSpPr/>
            <p:nvPr/>
          </p:nvSpPr>
          <p:spPr>
            <a:xfrm>
              <a:off x="475000" y="86837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6" name="Google Shape;1466;p2"/>
            <p:cNvSpPr/>
            <p:nvPr/>
          </p:nvSpPr>
          <p:spPr>
            <a:xfrm>
              <a:off x="516425" y="868350"/>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7" name="Google Shape;1467;p2"/>
            <p:cNvSpPr/>
            <p:nvPr/>
          </p:nvSpPr>
          <p:spPr>
            <a:xfrm>
              <a:off x="554500" y="86837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8" name="Google Shape;1468;p2"/>
            <p:cNvSpPr/>
            <p:nvPr/>
          </p:nvSpPr>
          <p:spPr>
            <a:xfrm>
              <a:off x="595925"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9" name="Google Shape;1469;p2"/>
            <p:cNvSpPr/>
            <p:nvPr/>
          </p:nvSpPr>
          <p:spPr>
            <a:xfrm>
              <a:off x="634025" y="86837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0" name="Google Shape;1470;p2"/>
            <p:cNvSpPr/>
            <p:nvPr/>
          </p:nvSpPr>
          <p:spPr>
            <a:xfrm>
              <a:off x="673775" y="8683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1" name="Google Shape;1471;p2"/>
            <p:cNvSpPr/>
            <p:nvPr/>
          </p:nvSpPr>
          <p:spPr>
            <a:xfrm>
              <a:off x="715200" y="868350"/>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2" name="Google Shape;1472;p2"/>
            <p:cNvSpPr/>
            <p:nvPr/>
          </p:nvSpPr>
          <p:spPr>
            <a:xfrm>
              <a:off x="753300" y="8683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3" name="Google Shape;1473;p2"/>
            <p:cNvSpPr/>
            <p:nvPr/>
          </p:nvSpPr>
          <p:spPr>
            <a:xfrm>
              <a:off x="794700"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4" name="Google Shape;1474;p2"/>
            <p:cNvSpPr/>
            <p:nvPr/>
          </p:nvSpPr>
          <p:spPr>
            <a:xfrm>
              <a:off x="832825" y="8683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6"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5" name="Google Shape;1475;p2"/>
            <p:cNvSpPr/>
            <p:nvPr/>
          </p:nvSpPr>
          <p:spPr>
            <a:xfrm>
              <a:off x="872575" y="86837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6" name="Google Shape;1476;p2"/>
            <p:cNvSpPr/>
            <p:nvPr/>
          </p:nvSpPr>
          <p:spPr>
            <a:xfrm>
              <a:off x="913950" y="868350"/>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7" name="Google Shape;1477;p2"/>
            <p:cNvSpPr/>
            <p:nvPr/>
          </p:nvSpPr>
          <p:spPr>
            <a:xfrm>
              <a:off x="95370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8" name="Google Shape;1478;p2"/>
            <p:cNvSpPr/>
            <p:nvPr/>
          </p:nvSpPr>
          <p:spPr>
            <a:xfrm>
              <a:off x="99345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9" name="Google Shape;1479;p2"/>
            <p:cNvSpPr/>
            <p:nvPr/>
          </p:nvSpPr>
          <p:spPr>
            <a:xfrm>
              <a:off x="10332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0" name="Google Shape;1480;p2"/>
            <p:cNvSpPr/>
            <p:nvPr/>
          </p:nvSpPr>
          <p:spPr>
            <a:xfrm>
              <a:off x="107297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1" name="Google Shape;1481;p2"/>
            <p:cNvSpPr/>
            <p:nvPr/>
          </p:nvSpPr>
          <p:spPr>
            <a:xfrm>
              <a:off x="11127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2" name="Google Shape;1482;p2"/>
            <p:cNvSpPr/>
            <p:nvPr/>
          </p:nvSpPr>
          <p:spPr>
            <a:xfrm>
              <a:off x="1152500"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3" name="Google Shape;1483;p2"/>
            <p:cNvSpPr/>
            <p:nvPr/>
          </p:nvSpPr>
          <p:spPr>
            <a:xfrm>
              <a:off x="1192275" y="868350"/>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4" name="Google Shape;1484;p2"/>
            <p:cNvSpPr/>
            <p:nvPr/>
          </p:nvSpPr>
          <p:spPr>
            <a:xfrm>
              <a:off x="1232025" y="868350"/>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5" name="Google Shape;1485;p2"/>
            <p:cNvSpPr/>
            <p:nvPr/>
          </p:nvSpPr>
          <p:spPr>
            <a:xfrm>
              <a:off x="31762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6" name="Google Shape;1486;p2"/>
            <p:cNvSpPr/>
            <p:nvPr/>
          </p:nvSpPr>
          <p:spPr>
            <a:xfrm>
              <a:off x="355750" y="8342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6"/>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7" name="Google Shape;1487;p2"/>
            <p:cNvSpPr/>
            <p:nvPr/>
          </p:nvSpPr>
          <p:spPr>
            <a:xfrm>
              <a:off x="397125" y="83422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8" name="Google Shape;1488;p2"/>
            <p:cNvSpPr/>
            <p:nvPr/>
          </p:nvSpPr>
          <p:spPr>
            <a:xfrm>
              <a:off x="435250" y="834275"/>
              <a:ext cx="11350" cy="9725"/>
            </a:xfrm>
            <a:custGeom>
              <a:avLst/>
              <a:gdLst/>
              <a:ahLst/>
              <a:cxnLst/>
              <a:rect l="l" t="t" r="r" b="b"/>
              <a:pathLst>
                <a:path w="454" h="389" extrusionOk="0">
                  <a:moveTo>
                    <a:pt x="260" y="0"/>
                  </a:moveTo>
                  <a:cubicBezTo>
                    <a:pt x="87" y="0"/>
                    <a:pt x="0" y="208"/>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9" name="Google Shape;1489;p2"/>
            <p:cNvSpPr/>
            <p:nvPr/>
          </p:nvSpPr>
          <p:spPr>
            <a:xfrm>
              <a:off x="475025" y="834275"/>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1"/>
                    <a:pt x="210" y="388"/>
                    <a:pt x="258" y="388"/>
                  </a:cubicBezTo>
                  <a:cubicBezTo>
                    <a:pt x="357" y="388"/>
                    <a:pt x="453" y="311"/>
                    <a:pt x="453" y="194"/>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0" name="Google Shape;1490;p2"/>
            <p:cNvSpPr/>
            <p:nvPr/>
          </p:nvSpPr>
          <p:spPr>
            <a:xfrm>
              <a:off x="516425" y="83422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1" name="Google Shape;1491;p2"/>
            <p:cNvSpPr/>
            <p:nvPr/>
          </p:nvSpPr>
          <p:spPr>
            <a:xfrm>
              <a:off x="554525" y="834275"/>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1"/>
                    <a:pt x="211" y="388"/>
                    <a:pt x="258" y="388"/>
                  </a:cubicBezTo>
                  <a:cubicBezTo>
                    <a:pt x="358" y="388"/>
                    <a:pt x="453" y="311"/>
                    <a:pt x="453" y="194"/>
                  </a:cubicBezTo>
                  <a:cubicBezTo>
                    <a:pt x="453"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2" name="Google Shape;1492;p2"/>
            <p:cNvSpPr/>
            <p:nvPr/>
          </p:nvSpPr>
          <p:spPr>
            <a:xfrm>
              <a:off x="595925"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3" name="Google Shape;1493;p2"/>
            <p:cNvSpPr/>
            <p:nvPr/>
          </p:nvSpPr>
          <p:spPr>
            <a:xfrm>
              <a:off x="634025" y="834275"/>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1"/>
                    <a:pt x="211" y="388"/>
                    <a:pt x="259" y="388"/>
                  </a:cubicBezTo>
                  <a:cubicBezTo>
                    <a:pt x="359" y="388"/>
                    <a:pt x="454" y="311"/>
                    <a:pt x="455" y="194"/>
                  </a:cubicBezTo>
                  <a:cubicBezTo>
                    <a:pt x="455" y="88"/>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4" name="Google Shape;1494;p2"/>
            <p:cNvSpPr/>
            <p:nvPr/>
          </p:nvSpPr>
          <p:spPr>
            <a:xfrm>
              <a:off x="673775" y="83427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5" name="Google Shape;1495;p2"/>
            <p:cNvSpPr/>
            <p:nvPr/>
          </p:nvSpPr>
          <p:spPr>
            <a:xfrm>
              <a:off x="715200" y="83422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6" name="Google Shape;1496;p2"/>
            <p:cNvSpPr/>
            <p:nvPr/>
          </p:nvSpPr>
          <p:spPr>
            <a:xfrm>
              <a:off x="753300" y="834275"/>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8"/>
                    <a:pt x="259" y="388"/>
                  </a:cubicBezTo>
                  <a:cubicBezTo>
                    <a:pt x="359" y="388"/>
                    <a:pt x="454" y="311"/>
                    <a:pt x="454" y="194"/>
                  </a:cubicBezTo>
                  <a:cubicBezTo>
                    <a:pt x="454"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7" name="Google Shape;1497;p2"/>
            <p:cNvSpPr/>
            <p:nvPr/>
          </p:nvSpPr>
          <p:spPr>
            <a:xfrm>
              <a:off x="794700"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8" name="Google Shape;1498;p2"/>
            <p:cNvSpPr/>
            <p:nvPr/>
          </p:nvSpPr>
          <p:spPr>
            <a:xfrm>
              <a:off x="832825" y="834275"/>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8"/>
                    <a:pt x="258" y="388"/>
                  </a:cubicBezTo>
                  <a:cubicBezTo>
                    <a:pt x="358" y="388"/>
                    <a:pt x="453" y="311"/>
                    <a:pt x="453" y="194"/>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9" name="Google Shape;1499;p2"/>
            <p:cNvSpPr/>
            <p:nvPr/>
          </p:nvSpPr>
          <p:spPr>
            <a:xfrm>
              <a:off x="872575" y="834225"/>
              <a:ext cx="11350" cy="9750"/>
            </a:xfrm>
            <a:custGeom>
              <a:avLst/>
              <a:gdLst/>
              <a:ahLst/>
              <a:cxnLst/>
              <a:rect l="l" t="t" r="r" b="b"/>
              <a:pathLst>
                <a:path w="454" h="390" extrusionOk="0">
                  <a:moveTo>
                    <a:pt x="260" y="1"/>
                  </a:moveTo>
                  <a:cubicBezTo>
                    <a:pt x="87" y="2"/>
                    <a:pt x="0" y="210"/>
                    <a:pt x="122" y="333"/>
                  </a:cubicBezTo>
                  <a:cubicBezTo>
                    <a:pt x="161" y="372"/>
                    <a:pt x="210" y="389"/>
                    <a:pt x="258" y="389"/>
                  </a:cubicBezTo>
                  <a:cubicBezTo>
                    <a:pt x="358" y="389"/>
                    <a:pt x="454" y="312"/>
                    <a:pt x="454" y="196"/>
                  </a:cubicBezTo>
                  <a:cubicBezTo>
                    <a:pt x="454" y="89"/>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0" name="Google Shape;1500;p2"/>
            <p:cNvSpPr/>
            <p:nvPr/>
          </p:nvSpPr>
          <p:spPr>
            <a:xfrm>
              <a:off x="913950" y="83422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1" name="Google Shape;1501;p2"/>
            <p:cNvSpPr/>
            <p:nvPr/>
          </p:nvSpPr>
          <p:spPr>
            <a:xfrm>
              <a:off x="95370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2" name="Google Shape;1502;p2"/>
            <p:cNvSpPr/>
            <p:nvPr/>
          </p:nvSpPr>
          <p:spPr>
            <a:xfrm>
              <a:off x="99345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3" name="Google Shape;1503;p2"/>
            <p:cNvSpPr/>
            <p:nvPr/>
          </p:nvSpPr>
          <p:spPr>
            <a:xfrm>
              <a:off x="10332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4" name="Google Shape;1504;p2"/>
            <p:cNvSpPr/>
            <p:nvPr/>
          </p:nvSpPr>
          <p:spPr>
            <a:xfrm>
              <a:off x="107297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5" name="Google Shape;1505;p2"/>
            <p:cNvSpPr/>
            <p:nvPr/>
          </p:nvSpPr>
          <p:spPr>
            <a:xfrm>
              <a:off x="11127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6" name="Google Shape;1506;p2"/>
            <p:cNvSpPr/>
            <p:nvPr/>
          </p:nvSpPr>
          <p:spPr>
            <a:xfrm>
              <a:off x="1152500"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7" name="Google Shape;1507;p2"/>
            <p:cNvSpPr/>
            <p:nvPr/>
          </p:nvSpPr>
          <p:spPr>
            <a:xfrm>
              <a:off x="1192275" y="83422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8" name="Google Shape;1508;p2"/>
            <p:cNvSpPr/>
            <p:nvPr/>
          </p:nvSpPr>
          <p:spPr>
            <a:xfrm>
              <a:off x="1232025" y="83422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9" name="Google Shape;1509;p2"/>
            <p:cNvSpPr/>
            <p:nvPr/>
          </p:nvSpPr>
          <p:spPr>
            <a:xfrm>
              <a:off x="31762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0" name="Google Shape;1510;p2"/>
            <p:cNvSpPr/>
            <p:nvPr/>
          </p:nvSpPr>
          <p:spPr>
            <a:xfrm>
              <a:off x="355750" y="80012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6"/>
                  </a:cubicBezTo>
                  <a:cubicBezTo>
                    <a:pt x="453" y="88"/>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1" name="Google Shape;1511;p2"/>
            <p:cNvSpPr/>
            <p:nvPr/>
          </p:nvSpPr>
          <p:spPr>
            <a:xfrm>
              <a:off x="397125" y="800125"/>
              <a:ext cx="9725" cy="9725"/>
            </a:xfrm>
            <a:custGeom>
              <a:avLst/>
              <a:gdLst/>
              <a:ahLst/>
              <a:cxnLst/>
              <a:rect l="l" t="t" r="r" b="b"/>
              <a:pathLst>
                <a:path w="389" h="389" extrusionOk="0">
                  <a:moveTo>
                    <a:pt x="195" y="1"/>
                  </a:moveTo>
                  <a:cubicBezTo>
                    <a:pt x="88" y="1"/>
                    <a:pt x="1" y="88"/>
                    <a:pt x="1" y="195"/>
                  </a:cubicBezTo>
                  <a:cubicBezTo>
                    <a:pt x="1" y="302"/>
                    <a:pt x="88" y="389"/>
                    <a:pt x="195" y="389"/>
                  </a:cubicBezTo>
                  <a:cubicBezTo>
                    <a:pt x="302" y="389"/>
                    <a:pt x="389" y="302"/>
                    <a:pt x="389" y="195"/>
                  </a:cubicBezTo>
                  <a:cubicBezTo>
                    <a:pt x="389" y="88"/>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2" name="Google Shape;1512;p2"/>
            <p:cNvSpPr/>
            <p:nvPr/>
          </p:nvSpPr>
          <p:spPr>
            <a:xfrm>
              <a:off x="435250" y="800175"/>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3" name="Google Shape;1513;p2"/>
            <p:cNvSpPr/>
            <p:nvPr/>
          </p:nvSpPr>
          <p:spPr>
            <a:xfrm>
              <a:off x="475000" y="800175"/>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4" name="Google Shape;1514;p2"/>
            <p:cNvSpPr/>
            <p:nvPr/>
          </p:nvSpPr>
          <p:spPr>
            <a:xfrm>
              <a:off x="516425" y="800125"/>
              <a:ext cx="9675" cy="9725"/>
            </a:xfrm>
            <a:custGeom>
              <a:avLst/>
              <a:gdLst/>
              <a:ahLst/>
              <a:cxnLst/>
              <a:rect l="l" t="t" r="r" b="b"/>
              <a:pathLst>
                <a:path w="387" h="389" extrusionOk="0">
                  <a:moveTo>
                    <a:pt x="193" y="1"/>
                  </a:moveTo>
                  <a:cubicBezTo>
                    <a:pt x="87" y="1"/>
                    <a:pt x="0" y="88"/>
                    <a:pt x="0" y="195"/>
                  </a:cubicBezTo>
                  <a:cubicBezTo>
                    <a:pt x="0" y="302"/>
                    <a:pt x="87" y="389"/>
                    <a:pt x="193" y="389"/>
                  </a:cubicBezTo>
                  <a:cubicBezTo>
                    <a:pt x="301" y="389"/>
                    <a:pt x="387" y="302"/>
                    <a:pt x="387" y="195"/>
                  </a:cubicBezTo>
                  <a:cubicBezTo>
                    <a:pt x="387"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5" name="Google Shape;1515;p2"/>
            <p:cNvSpPr/>
            <p:nvPr/>
          </p:nvSpPr>
          <p:spPr>
            <a:xfrm>
              <a:off x="554500" y="800175"/>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6"/>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6" name="Google Shape;1516;p2"/>
            <p:cNvSpPr/>
            <p:nvPr/>
          </p:nvSpPr>
          <p:spPr>
            <a:xfrm>
              <a:off x="595925"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7" y="302"/>
                    <a:pt x="387" y="195"/>
                  </a:cubicBezTo>
                  <a:cubicBezTo>
                    <a:pt x="387"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7" name="Google Shape;1517;p2"/>
            <p:cNvSpPr/>
            <p:nvPr/>
          </p:nvSpPr>
          <p:spPr>
            <a:xfrm>
              <a:off x="634025" y="800175"/>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8" name="Google Shape;1518;p2"/>
            <p:cNvSpPr/>
            <p:nvPr/>
          </p:nvSpPr>
          <p:spPr>
            <a:xfrm>
              <a:off x="673775" y="800175"/>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9" name="Google Shape;1519;p2"/>
            <p:cNvSpPr/>
            <p:nvPr/>
          </p:nvSpPr>
          <p:spPr>
            <a:xfrm>
              <a:off x="715200" y="800125"/>
              <a:ext cx="9725" cy="9725"/>
            </a:xfrm>
            <a:custGeom>
              <a:avLst/>
              <a:gdLst/>
              <a:ahLst/>
              <a:cxnLst/>
              <a:rect l="l" t="t" r="r" b="b"/>
              <a:pathLst>
                <a:path w="389" h="389" extrusionOk="0">
                  <a:moveTo>
                    <a:pt x="194" y="1"/>
                  </a:moveTo>
                  <a:cubicBezTo>
                    <a:pt x="86" y="1"/>
                    <a:pt x="0" y="88"/>
                    <a:pt x="0" y="195"/>
                  </a:cubicBezTo>
                  <a:cubicBezTo>
                    <a:pt x="0" y="302"/>
                    <a:pt x="86" y="389"/>
                    <a:pt x="194" y="389"/>
                  </a:cubicBezTo>
                  <a:cubicBezTo>
                    <a:pt x="300" y="389"/>
                    <a:pt x="388" y="302"/>
                    <a:pt x="388" y="195"/>
                  </a:cubicBezTo>
                  <a:cubicBezTo>
                    <a:pt x="388"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0" name="Google Shape;1520;p2"/>
            <p:cNvSpPr/>
            <p:nvPr/>
          </p:nvSpPr>
          <p:spPr>
            <a:xfrm>
              <a:off x="753300" y="800175"/>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1" name="Google Shape;1521;p2"/>
            <p:cNvSpPr/>
            <p:nvPr/>
          </p:nvSpPr>
          <p:spPr>
            <a:xfrm>
              <a:off x="794700"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2" name="Google Shape;1522;p2"/>
            <p:cNvSpPr/>
            <p:nvPr/>
          </p:nvSpPr>
          <p:spPr>
            <a:xfrm>
              <a:off x="832825" y="800175"/>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3" name="Google Shape;1523;p2"/>
            <p:cNvSpPr/>
            <p:nvPr/>
          </p:nvSpPr>
          <p:spPr>
            <a:xfrm>
              <a:off x="872575" y="800125"/>
              <a:ext cx="11350" cy="9750"/>
            </a:xfrm>
            <a:custGeom>
              <a:avLst/>
              <a:gdLst/>
              <a:ahLst/>
              <a:cxnLst/>
              <a:rect l="l" t="t" r="r" b="b"/>
              <a:pathLst>
                <a:path w="454" h="390" extrusionOk="0">
                  <a:moveTo>
                    <a:pt x="260" y="1"/>
                  </a:moveTo>
                  <a:cubicBezTo>
                    <a:pt x="87" y="2"/>
                    <a:pt x="0" y="211"/>
                    <a:pt x="122" y="333"/>
                  </a:cubicBezTo>
                  <a:cubicBezTo>
                    <a:pt x="161" y="372"/>
                    <a:pt x="210" y="389"/>
                    <a:pt x="258" y="389"/>
                  </a:cubicBezTo>
                  <a:cubicBezTo>
                    <a:pt x="358" y="389"/>
                    <a:pt x="454" y="312"/>
                    <a:pt x="454" y="196"/>
                  </a:cubicBezTo>
                  <a:cubicBezTo>
                    <a:pt x="454" y="88"/>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4" name="Google Shape;1524;p2"/>
            <p:cNvSpPr/>
            <p:nvPr/>
          </p:nvSpPr>
          <p:spPr>
            <a:xfrm>
              <a:off x="913950" y="800125"/>
              <a:ext cx="9725" cy="9725"/>
            </a:xfrm>
            <a:custGeom>
              <a:avLst/>
              <a:gdLst/>
              <a:ahLst/>
              <a:cxnLst/>
              <a:rect l="l" t="t" r="r" b="b"/>
              <a:pathLst>
                <a:path w="389" h="389" extrusionOk="0">
                  <a:moveTo>
                    <a:pt x="195" y="1"/>
                  </a:moveTo>
                  <a:cubicBezTo>
                    <a:pt x="87" y="1"/>
                    <a:pt x="1" y="88"/>
                    <a:pt x="1" y="195"/>
                  </a:cubicBezTo>
                  <a:cubicBezTo>
                    <a:pt x="1" y="302"/>
                    <a:pt x="87" y="389"/>
                    <a:pt x="195" y="389"/>
                  </a:cubicBezTo>
                  <a:cubicBezTo>
                    <a:pt x="302" y="389"/>
                    <a:pt x="389" y="302"/>
                    <a:pt x="389" y="195"/>
                  </a:cubicBezTo>
                  <a:cubicBezTo>
                    <a:pt x="389" y="88"/>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5" name="Google Shape;1525;p2"/>
            <p:cNvSpPr/>
            <p:nvPr/>
          </p:nvSpPr>
          <p:spPr>
            <a:xfrm>
              <a:off x="95370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2" y="389"/>
                    <a:pt x="389" y="302"/>
                    <a:pt x="389" y="195"/>
                  </a:cubicBezTo>
                  <a:cubicBezTo>
                    <a:pt x="389" y="88"/>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6" name="Google Shape;1526;p2"/>
            <p:cNvSpPr/>
            <p:nvPr/>
          </p:nvSpPr>
          <p:spPr>
            <a:xfrm>
              <a:off x="99345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3" y="389"/>
                    <a:pt x="389" y="302"/>
                    <a:pt x="389" y="195"/>
                  </a:cubicBezTo>
                  <a:cubicBezTo>
                    <a:pt x="389" y="88"/>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7" name="Google Shape;1527;p2"/>
            <p:cNvSpPr/>
            <p:nvPr/>
          </p:nvSpPr>
          <p:spPr>
            <a:xfrm>
              <a:off x="10332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8" name="Google Shape;1528;p2"/>
            <p:cNvSpPr/>
            <p:nvPr/>
          </p:nvSpPr>
          <p:spPr>
            <a:xfrm>
              <a:off x="107297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9" name="Google Shape;1529;p2"/>
            <p:cNvSpPr/>
            <p:nvPr/>
          </p:nvSpPr>
          <p:spPr>
            <a:xfrm>
              <a:off x="11127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0" name="Google Shape;1530;p2"/>
            <p:cNvSpPr/>
            <p:nvPr/>
          </p:nvSpPr>
          <p:spPr>
            <a:xfrm>
              <a:off x="1152500"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8" y="302"/>
                    <a:pt x="388" y="195"/>
                  </a:cubicBezTo>
                  <a:cubicBezTo>
                    <a:pt x="388"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1" name="Google Shape;1531;p2"/>
            <p:cNvSpPr/>
            <p:nvPr/>
          </p:nvSpPr>
          <p:spPr>
            <a:xfrm>
              <a:off x="1192275" y="800125"/>
              <a:ext cx="9675" cy="9725"/>
            </a:xfrm>
            <a:custGeom>
              <a:avLst/>
              <a:gdLst/>
              <a:ahLst/>
              <a:cxnLst/>
              <a:rect l="l" t="t" r="r" b="b"/>
              <a:pathLst>
                <a:path w="387" h="389" extrusionOk="0">
                  <a:moveTo>
                    <a:pt x="193" y="1"/>
                  </a:moveTo>
                  <a:cubicBezTo>
                    <a:pt x="86" y="1"/>
                    <a:pt x="0" y="88"/>
                    <a:pt x="0" y="195"/>
                  </a:cubicBezTo>
                  <a:cubicBezTo>
                    <a:pt x="0" y="302"/>
                    <a:pt x="86" y="389"/>
                    <a:pt x="193" y="389"/>
                  </a:cubicBezTo>
                  <a:cubicBezTo>
                    <a:pt x="300" y="389"/>
                    <a:pt x="387" y="302"/>
                    <a:pt x="387" y="195"/>
                  </a:cubicBezTo>
                  <a:cubicBezTo>
                    <a:pt x="387" y="88"/>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2" name="Google Shape;1532;p2"/>
            <p:cNvSpPr/>
            <p:nvPr/>
          </p:nvSpPr>
          <p:spPr>
            <a:xfrm>
              <a:off x="1232025" y="800125"/>
              <a:ext cx="9675" cy="9725"/>
            </a:xfrm>
            <a:custGeom>
              <a:avLst/>
              <a:gdLst/>
              <a:ahLst/>
              <a:cxnLst/>
              <a:rect l="l" t="t" r="r" b="b"/>
              <a:pathLst>
                <a:path w="387" h="389" extrusionOk="0">
                  <a:moveTo>
                    <a:pt x="194" y="1"/>
                  </a:moveTo>
                  <a:cubicBezTo>
                    <a:pt x="87" y="1"/>
                    <a:pt x="0" y="88"/>
                    <a:pt x="0" y="195"/>
                  </a:cubicBezTo>
                  <a:cubicBezTo>
                    <a:pt x="0" y="302"/>
                    <a:pt x="87" y="389"/>
                    <a:pt x="194" y="389"/>
                  </a:cubicBezTo>
                  <a:cubicBezTo>
                    <a:pt x="300" y="389"/>
                    <a:pt x="387" y="302"/>
                    <a:pt x="387" y="195"/>
                  </a:cubicBezTo>
                  <a:cubicBezTo>
                    <a:pt x="387"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3" name="Google Shape;1533;p2"/>
            <p:cNvSpPr/>
            <p:nvPr/>
          </p:nvSpPr>
          <p:spPr>
            <a:xfrm>
              <a:off x="355750" y="76602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2"/>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4" name="Google Shape;1534;p2"/>
            <p:cNvSpPr/>
            <p:nvPr/>
          </p:nvSpPr>
          <p:spPr>
            <a:xfrm>
              <a:off x="397125" y="76602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5" name="Google Shape;1535;p2"/>
            <p:cNvSpPr/>
            <p:nvPr/>
          </p:nvSpPr>
          <p:spPr>
            <a:xfrm>
              <a:off x="435250" y="7660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6" name="Google Shape;1536;p2"/>
            <p:cNvSpPr/>
            <p:nvPr/>
          </p:nvSpPr>
          <p:spPr>
            <a:xfrm>
              <a:off x="475025" y="7660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2"/>
                    <a:pt x="453" y="195"/>
                  </a:cubicBezTo>
                  <a:cubicBezTo>
                    <a:pt x="453" y="88"/>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7" name="Google Shape;1537;p2"/>
            <p:cNvSpPr/>
            <p:nvPr/>
          </p:nvSpPr>
          <p:spPr>
            <a:xfrm>
              <a:off x="516425" y="76602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8" name="Google Shape;1538;p2"/>
            <p:cNvSpPr/>
            <p:nvPr/>
          </p:nvSpPr>
          <p:spPr>
            <a:xfrm>
              <a:off x="554525" y="7660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2"/>
                    <a:pt x="453" y="195"/>
                  </a:cubicBezTo>
                  <a:cubicBezTo>
                    <a:pt x="453"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9" name="Google Shape;1539;p2"/>
            <p:cNvSpPr/>
            <p:nvPr/>
          </p:nvSpPr>
          <p:spPr>
            <a:xfrm>
              <a:off x="595925"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0" name="Google Shape;1540;p2"/>
            <p:cNvSpPr/>
            <p:nvPr/>
          </p:nvSpPr>
          <p:spPr>
            <a:xfrm>
              <a:off x="634025" y="7660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2"/>
                    <a:pt x="455" y="195"/>
                  </a:cubicBezTo>
                  <a:cubicBezTo>
                    <a:pt x="455" y="88"/>
                    <a:pt x="368" y="1"/>
                    <a:pt x="26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1" name="Google Shape;1541;p2"/>
            <p:cNvSpPr/>
            <p:nvPr/>
          </p:nvSpPr>
          <p:spPr>
            <a:xfrm>
              <a:off x="673775" y="7660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2" name="Google Shape;1542;p2"/>
            <p:cNvSpPr/>
            <p:nvPr/>
          </p:nvSpPr>
          <p:spPr>
            <a:xfrm>
              <a:off x="715200" y="76602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3" name="Google Shape;1543;p2"/>
            <p:cNvSpPr/>
            <p:nvPr/>
          </p:nvSpPr>
          <p:spPr>
            <a:xfrm>
              <a:off x="753300" y="7660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2"/>
                    <a:pt x="454" y="195"/>
                  </a:cubicBezTo>
                  <a:cubicBezTo>
                    <a:pt x="454"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4" name="Google Shape;1544;p2"/>
            <p:cNvSpPr/>
            <p:nvPr/>
          </p:nvSpPr>
          <p:spPr>
            <a:xfrm>
              <a:off x="794700" y="76602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5" name="Google Shape;1545;p2"/>
            <p:cNvSpPr/>
            <p:nvPr/>
          </p:nvSpPr>
          <p:spPr>
            <a:xfrm>
              <a:off x="832825" y="7660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2"/>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6" name="Google Shape;1546;p2"/>
            <p:cNvSpPr/>
            <p:nvPr/>
          </p:nvSpPr>
          <p:spPr>
            <a:xfrm>
              <a:off x="872575" y="766025"/>
              <a:ext cx="11350" cy="9725"/>
            </a:xfrm>
            <a:custGeom>
              <a:avLst/>
              <a:gdLst/>
              <a:ahLst/>
              <a:cxnLst/>
              <a:rect l="l" t="t" r="r" b="b"/>
              <a:pathLst>
                <a:path w="454" h="389" extrusionOk="0">
                  <a:moveTo>
                    <a:pt x="260" y="0"/>
                  </a:moveTo>
                  <a:cubicBezTo>
                    <a:pt x="87" y="2"/>
                    <a:pt x="0" y="211"/>
                    <a:pt x="122" y="332"/>
                  </a:cubicBezTo>
                  <a:cubicBezTo>
                    <a:pt x="161" y="371"/>
                    <a:pt x="210" y="389"/>
                    <a:pt x="258" y="389"/>
                  </a:cubicBezTo>
                  <a:cubicBezTo>
                    <a:pt x="358" y="389"/>
                    <a:pt x="454" y="312"/>
                    <a:pt x="454" y="196"/>
                  </a:cubicBezTo>
                  <a:cubicBezTo>
                    <a:pt x="454" y="88"/>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7" name="Google Shape;1547;p2"/>
            <p:cNvSpPr/>
            <p:nvPr/>
          </p:nvSpPr>
          <p:spPr>
            <a:xfrm>
              <a:off x="913950" y="76602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8" name="Google Shape;1548;p2"/>
            <p:cNvSpPr/>
            <p:nvPr/>
          </p:nvSpPr>
          <p:spPr>
            <a:xfrm>
              <a:off x="95370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9" name="Google Shape;1549;p2"/>
            <p:cNvSpPr/>
            <p:nvPr/>
          </p:nvSpPr>
          <p:spPr>
            <a:xfrm>
              <a:off x="99345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0" name="Google Shape;1550;p2"/>
            <p:cNvSpPr/>
            <p:nvPr/>
          </p:nvSpPr>
          <p:spPr>
            <a:xfrm>
              <a:off x="10332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1" name="Google Shape;1551;p2"/>
            <p:cNvSpPr/>
            <p:nvPr/>
          </p:nvSpPr>
          <p:spPr>
            <a:xfrm>
              <a:off x="107297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2" name="Google Shape;1552;p2"/>
            <p:cNvSpPr/>
            <p:nvPr/>
          </p:nvSpPr>
          <p:spPr>
            <a:xfrm>
              <a:off x="11127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3" name="Google Shape;1553;p2"/>
            <p:cNvSpPr/>
            <p:nvPr/>
          </p:nvSpPr>
          <p:spPr>
            <a:xfrm>
              <a:off x="1152500"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4" name="Google Shape;1554;p2"/>
            <p:cNvSpPr/>
            <p:nvPr/>
          </p:nvSpPr>
          <p:spPr>
            <a:xfrm>
              <a:off x="1192275" y="76602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5" name="Google Shape;1555;p2"/>
            <p:cNvSpPr/>
            <p:nvPr/>
          </p:nvSpPr>
          <p:spPr>
            <a:xfrm>
              <a:off x="1232025" y="76602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6" name="Google Shape;1556;p2"/>
            <p:cNvSpPr/>
            <p:nvPr/>
          </p:nvSpPr>
          <p:spPr>
            <a:xfrm>
              <a:off x="355750" y="731950"/>
              <a:ext cx="11350" cy="9700"/>
            </a:xfrm>
            <a:custGeom>
              <a:avLst/>
              <a:gdLst/>
              <a:ahLst/>
              <a:cxnLst/>
              <a:rect l="l" t="t" r="r" b="b"/>
              <a:pathLst>
                <a:path w="454" h="388" extrusionOk="0">
                  <a:moveTo>
                    <a:pt x="262" y="1"/>
                  </a:moveTo>
                  <a:cubicBezTo>
                    <a:pt x="261" y="1"/>
                    <a:pt x="260" y="1"/>
                    <a:pt x="259" y="1"/>
                  </a:cubicBezTo>
                  <a:cubicBezTo>
                    <a:pt x="87" y="1"/>
                    <a:pt x="0" y="208"/>
                    <a:pt x="123" y="331"/>
                  </a:cubicBezTo>
                  <a:cubicBezTo>
                    <a:pt x="162" y="370"/>
                    <a:pt x="210" y="388"/>
                    <a:pt x="258" y="388"/>
                  </a:cubicBezTo>
                  <a:cubicBezTo>
                    <a:pt x="357" y="388"/>
                    <a:pt x="453" y="311"/>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7" name="Google Shape;1557;p2"/>
            <p:cNvSpPr/>
            <p:nvPr/>
          </p:nvSpPr>
          <p:spPr>
            <a:xfrm>
              <a:off x="397125" y="731950"/>
              <a:ext cx="9725" cy="9700"/>
            </a:xfrm>
            <a:custGeom>
              <a:avLst/>
              <a:gdLst/>
              <a:ahLst/>
              <a:cxnLst/>
              <a:rect l="l" t="t" r="r" b="b"/>
              <a:pathLst>
                <a:path w="389" h="388" extrusionOk="0">
                  <a:moveTo>
                    <a:pt x="195" y="1"/>
                  </a:moveTo>
                  <a:cubicBezTo>
                    <a:pt x="88" y="1"/>
                    <a:pt x="1" y="87"/>
                    <a:pt x="1" y="195"/>
                  </a:cubicBezTo>
                  <a:cubicBezTo>
                    <a:pt x="1" y="301"/>
                    <a:pt x="88" y="387"/>
                    <a:pt x="195" y="387"/>
                  </a:cubicBezTo>
                  <a:cubicBezTo>
                    <a:pt x="302" y="387"/>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8" name="Google Shape;1558;p2"/>
            <p:cNvSpPr/>
            <p:nvPr/>
          </p:nvSpPr>
          <p:spPr>
            <a:xfrm>
              <a:off x="435250" y="7319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9" name="Google Shape;1559;p2"/>
            <p:cNvSpPr/>
            <p:nvPr/>
          </p:nvSpPr>
          <p:spPr>
            <a:xfrm>
              <a:off x="475025" y="7319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0" name="Google Shape;1560;p2"/>
            <p:cNvSpPr/>
            <p:nvPr/>
          </p:nvSpPr>
          <p:spPr>
            <a:xfrm>
              <a:off x="516425" y="731950"/>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1" name="Google Shape;1561;p2"/>
            <p:cNvSpPr/>
            <p:nvPr/>
          </p:nvSpPr>
          <p:spPr>
            <a:xfrm>
              <a:off x="554525" y="7319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2" name="Google Shape;1562;p2"/>
            <p:cNvSpPr/>
            <p:nvPr/>
          </p:nvSpPr>
          <p:spPr>
            <a:xfrm>
              <a:off x="595925"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3" name="Google Shape;1563;p2"/>
            <p:cNvSpPr/>
            <p:nvPr/>
          </p:nvSpPr>
          <p:spPr>
            <a:xfrm>
              <a:off x="634025" y="7319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4" name="Google Shape;1564;p2"/>
            <p:cNvSpPr/>
            <p:nvPr/>
          </p:nvSpPr>
          <p:spPr>
            <a:xfrm>
              <a:off x="673775" y="7319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5" name="Google Shape;1565;p2"/>
            <p:cNvSpPr/>
            <p:nvPr/>
          </p:nvSpPr>
          <p:spPr>
            <a:xfrm>
              <a:off x="715200" y="731950"/>
              <a:ext cx="9725" cy="9700"/>
            </a:xfrm>
            <a:custGeom>
              <a:avLst/>
              <a:gdLst/>
              <a:ahLst/>
              <a:cxnLst/>
              <a:rect l="l" t="t" r="r" b="b"/>
              <a:pathLst>
                <a:path w="389" h="388" extrusionOk="0">
                  <a:moveTo>
                    <a:pt x="194" y="1"/>
                  </a:moveTo>
                  <a:cubicBezTo>
                    <a:pt x="86" y="1"/>
                    <a:pt x="0" y="87"/>
                    <a:pt x="0" y="195"/>
                  </a:cubicBezTo>
                  <a:cubicBezTo>
                    <a:pt x="0" y="301"/>
                    <a:pt x="86" y="387"/>
                    <a:pt x="194" y="387"/>
                  </a:cubicBezTo>
                  <a:cubicBezTo>
                    <a:pt x="300" y="387"/>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6" name="Google Shape;1566;p2"/>
            <p:cNvSpPr/>
            <p:nvPr/>
          </p:nvSpPr>
          <p:spPr>
            <a:xfrm>
              <a:off x="753300" y="7319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7" name="Google Shape;1567;p2"/>
            <p:cNvSpPr/>
            <p:nvPr/>
          </p:nvSpPr>
          <p:spPr>
            <a:xfrm>
              <a:off x="794700" y="731950"/>
              <a:ext cx="9725" cy="9700"/>
            </a:xfrm>
            <a:custGeom>
              <a:avLst/>
              <a:gdLst/>
              <a:ahLst/>
              <a:cxnLst/>
              <a:rect l="l" t="t" r="r" b="b"/>
              <a:pathLst>
                <a:path w="389" h="388" extrusionOk="0">
                  <a:moveTo>
                    <a:pt x="194" y="1"/>
                  </a:moveTo>
                  <a:cubicBezTo>
                    <a:pt x="87" y="1"/>
                    <a:pt x="0" y="87"/>
                    <a:pt x="0" y="195"/>
                  </a:cubicBezTo>
                  <a:cubicBezTo>
                    <a:pt x="0" y="301"/>
                    <a:pt x="87" y="387"/>
                    <a:pt x="194" y="387"/>
                  </a:cubicBezTo>
                  <a:cubicBezTo>
                    <a:pt x="300" y="387"/>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8" name="Google Shape;1568;p2"/>
            <p:cNvSpPr/>
            <p:nvPr/>
          </p:nvSpPr>
          <p:spPr>
            <a:xfrm>
              <a:off x="832825" y="7319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9" name="Google Shape;1569;p2"/>
            <p:cNvSpPr/>
            <p:nvPr/>
          </p:nvSpPr>
          <p:spPr>
            <a:xfrm>
              <a:off x="872575" y="731950"/>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8"/>
                    <a:pt x="258" y="388"/>
                  </a:cubicBezTo>
                  <a:cubicBezTo>
                    <a:pt x="358" y="388"/>
                    <a:pt x="454" y="311"/>
                    <a:pt x="454" y="195"/>
                  </a:cubicBezTo>
                  <a:cubicBezTo>
                    <a:pt x="454" y="88"/>
                    <a:pt x="367"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0" name="Google Shape;1570;p2"/>
            <p:cNvSpPr/>
            <p:nvPr/>
          </p:nvSpPr>
          <p:spPr>
            <a:xfrm>
              <a:off x="913950" y="731950"/>
              <a:ext cx="9725" cy="9700"/>
            </a:xfrm>
            <a:custGeom>
              <a:avLst/>
              <a:gdLst/>
              <a:ahLst/>
              <a:cxnLst/>
              <a:rect l="l" t="t" r="r" b="b"/>
              <a:pathLst>
                <a:path w="389" h="388" extrusionOk="0">
                  <a:moveTo>
                    <a:pt x="195" y="1"/>
                  </a:moveTo>
                  <a:cubicBezTo>
                    <a:pt x="87" y="1"/>
                    <a:pt x="1" y="87"/>
                    <a:pt x="1" y="195"/>
                  </a:cubicBezTo>
                  <a:cubicBezTo>
                    <a:pt x="1" y="301"/>
                    <a:pt x="87" y="387"/>
                    <a:pt x="195" y="387"/>
                  </a:cubicBezTo>
                  <a:cubicBezTo>
                    <a:pt x="302" y="387"/>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1" name="Google Shape;1571;p2"/>
            <p:cNvSpPr/>
            <p:nvPr/>
          </p:nvSpPr>
          <p:spPr>
            <a:xfrm>
              <a:off x="95370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2" y="387"/>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2" name="Google Shape;1572;p2"/>
            <p:cNvSpPr/>
            <p:nvPr/>
          </p:nvSpPr>
          <p:spPr>
            <a:xfrm>
              <a:off x="99345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3" y="387"/>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3" name="Google Shape;1573;p2"/>
            <p:cNvSpPr/>
            <p:nvPr/>
          </p:nvSpPr>
          <p:spPr>
            <a:xfrm>
              <a:off x="10332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4" name="Google Shape;1574;p2"/>
            <p:cNvSpPr/>
            <p:nvPr/>
          </p:nvSpPr>
          <p:spPr>
            <a:xfrm>
              <a:off x="107297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5" name="Google Shape;1575;p2"/>
            <p:cNvSpPr/>
            <p:nvPr/>
          </p:nvSpPr>
          <p:spPr>
            <a:xfrm>
              <a:off x="11127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6" name="Google Shape;1576;p2"/>
            <p:cNvSpPr/>
            <p:nvPr/>
          </p:nvSpPr>
          <p:spPr>
            <a:xfrm>
              <a:off x="1152500"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7" name="Google Shape;1577;p2"/>
            <p:cNvSpPr/>
            <p:nvPr/>
          </p:nvSpPr>
          <p:spPr>
            <a:xfrm>
              <a:off x="1192275" y="731950"/>
              <a:ext cx="9675" cy="9700"/>
            </a:xfrm>
            <a:custGeom>
              <a:avLst/>
              <a:gdLst/>
              <a:ahLst/>
              <a:cxnLst/>
              <a:rect l="l" t="t" r="r" b="b"/>
              <a:pathLst>
                <a:path w="387" h="388" extrusionOk="0">
                  <a:moveTo>
                    <a:pt x="193" y="1"/>
                  </a:moveTo>
                  <a:cubicBezTo>
                    <a:pt x="86" y="1"/>
                    <a:pt x="0" y="87"/>
                    <a:pt x="0" y="195"/>
                  </a:cubicBezTo>
                  <a:cubicBezTo>
                    <a:pt x="0" y="301"/>
                    <a:pt x="86" y="387"/>
                    <a:pt x="193" y="387"/>
                  </a:cubicBezTo>
                  <a:cubicBezTo>
                    <a:pt x="300" y="387"/>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8" name="Google Shape;1578;p2"/>
            <p:cNvSpPr/>
            <p:nvPr/>
          </p:nvSpPr>
          <p:spPr>
            <a:xfrm>
              <a:off x="1232025" y="7319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9" name="Google Shape;1579;p2"/>
            <p:cNvSpPr/>
            <p:nvPr/>
          </p:nvSpPr>
          <p:spPr>
            <a:xfrm>
              <a:off x="397125" y="69785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0" name="Google Shape;1580;p2"/>
            <p:cNvSpPr/>
            <p:nvPr/>
          </p:nvSpPr>
          <p:spPr>
            <a:xfrm>
              <a:off x="435250" y="697850"/>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1" name="Google Shape;1581;p2"/>
            <p:cNvSpPr/>
            <p:nvPr/>
          </p:nvSpPr>
          <p:spPr>
            <a:xfrm>
              <a:off x="475000" y="69785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2" name="Google Shape;1582;p2"/>
            <p:cNvSpPr/>
            <p:nvPr/>
          </p:nvSpPr>
          <p:spPr>
            <a:xfrm>
              <a:off x="516425" y="69785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3" name="Google Shape;1583;p2"/>
            <p:cNvSpPr/>
            <p:nvPr/>
          </p:nvSpPr>
          <p:spPr>
            <a:xfrm>
              <a:off x="554500" y="69785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4" name="Google Shape;1584;p2"/>
            <p:cNvSpPr/>
            <p:nvPr/>
          </p:nvSpPr>
          <p:spPr>
            <a:xfrm>
              <a:off x="595925"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5" name="Google Shape;1585;p2"/>
            <p:cNvSpPr/>
            <p:nvPr/>
          </p:nvSpPr>
          <p:spPr>
            <a:xfrm>
              <a:off x="634025" y="6978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6" name="Google Shape;1586;p2"/>
            <p:cNvSpPr/>
            <p:nvPr/>
          </p:nvSpPr>
          <p:spPr>
            <a:xfrm>
              <a:off x="673775" y="697850"/>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7" name="Google Shape;1587;p2"/>
            <p:cNvSpPr/>
            <p:nvPr/>
          </p:nvSpPr>
          <p:spPr>
            <a:xfrm>
              <a:off x="715200" y="69785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8" name="Google Shape;1588;p2"/>
            <p:cNvSpPr/>
            <p:nvPr/>
          </p:nvSpPr>
          <p:spPr>
            <a:xfrm>
              <a:off x="753300" y="697850"/>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9" name="Google Shape;1589;p2"/>
            <p:cNvSpPr/>
            <p:nvPr/>
          </p:nvSpPr>
          <p:spPr>
            <a:xfrm>
              <a:off x="794700" y="69785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0" name="Google Shape;1590;p2"/>
            <p:cNvSpPr/>
            <p:nvPr/>
          </p:nvSpPr>
          <p:spPr>
            <a:xfrm>
              <a:off x="832825" y="697850"/>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1" name="Google Shape;1591;p2"/>
            <p:cNvSpPr/>
            <p:nvPr/>
          </p:nvSpPr>
          <p:spPr>
            <a:xfrm>
              <a:off x="872575" y="6978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2" name="Google Shape;1592;p2"/>
            <p:cNvSpPr/>
            <p:nvPr/>
          </p:nvSpPr>
          <p:spPr>
            <a:xfrm>
              <a:off x="913950" y="69785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3" name="Google Shape;1593;p2"/>
            <p:cNvSpPr/>
            <p:nvPr/>
          </p:nvSpPr>
          <p:spPr>
            <a:xfrm>
              <a:off x="95370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4" name="Google Shape;1594;p2"/>
            <p:cNvSpPr/>
            <p:nvPr/>
          </p:nvSpPr>
          <p:spPr>
            <a:xfrm>
              <a:off x="99345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5" name="Google Shape;1595;p2"/>
            <p:cNvSpPr/>
            <p:nvPr/>
          </p:nvSpPr>
          <p:spPr>
            <a:xfrm>
              <a:off x="10332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6" name="Google Shape;1596;p2"/>
            <p:cNvSpPr/>
            <p:nvPr/>
          </p:nvSpPr>
          <p:spPr>
            <a:xfrm>
              <a:off x="107297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7" name="Google Shape;1597;p2"/>
            <p:cNvSpPr/>
            <p:nvPr/>
          </p:nvSpPr>
          <p:spPr>
            <a:xfrm>
              <a:off x="11127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8" name="Google Shape;1598;p2"/>
            <p:cNvSpPr/>
            <p:nvPr/>
          </p:nvSpPr>
          <p:spPr>
            <a:xfrm>
              <a:off x="1152500"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9" name="Google Shape;1599;p2"/>
            <p:cNvSpPr/>
            <p:nvPr/>
          </p:nvSpPr>
          <p:spPr>
            <a:xfrm>
              <a:off x="1192275" y="69785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0" name="Google Shape;1600;p2"/>
            <p:cNvSpPr/>
            <p:nvPr/>
          </p:nvSpPr>
          <p:spPr>
            <a:xfrm>
              <a:off x="435250" y="663750"/>
              <a:ext cx="11350" cy="9725"/>
            </a:xfrm>
            <a:custGeom>
              <a:avLst/>
              <a:gdLst/>
              <a:ahLst/>
              <a:cxnLst/>
              <a:rect l="l" t="t" r="r" b="b"/>
              <a:pathLst>
                <a:path w="454" h="389" extrusionOk="0">
                  <a:moveTo>
                    <a:pt x="260" y="0"/>
                  </a:moveTo>
                  <a:cubicBezTo>
                    <a:pt x="87" y="0"/>
                    <a:pt x="0" y="208"/>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1" name="Google Shape;1601;p2"/>
            <p:cNvSpPr/>
            <p:nvPr/>
          </p:nvSpPr>
          <p:spPr>
            <a:xfrm>
              <a:off x="475025"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2" name="Google Shape;1602;p2"/>
            <p:cNvSpPr/>
            <p:nvPr/>
          </p:nvSpPr>
          <p:spPr>
            <a:xfrm>
              <a:off x="514750" y="663750"/>
              <a:ext cx="11350" cy="9700"/>
            </a:xfrm>
            <a:custGeom>
              <a:avLst/>
              <a:gdLst/>
              <a:ahLst/>
              <a:cxnLst/>
              <a:rect l="l" t="t" r="r" b="b"/>
              <a:pathLst>
                <a:path w="454" h="388" extrusionOk="0">
                  <a:moveTo>
                    <a:pt x="263" y="0"/>
                  </a:moveTo>
                  <a:cubicBezTo>
                    <a:pt x="262" y="0"/>
                    <a:pt x="261" y="0"/>
                    <a:pt x="260" y="0"/>
                  </a:cubicBezTo>
                  <a:cubicBezTo>
                    <a:pt x="87" y="0"/>
                    <a:pt x="1" y="208"/>
                    <a:pt x="123" y="330"/>
                  </a:cubicBezTo>
                  <a:cubicBezTo>
                    <a:pt x="163" y="370"/>
                    <a:pt x="211" y="387"/>
                    <a:pt x="258" y="387"/>
                  </a:cubicBezTo>
                  <a:cubicBezTo>
                    <a:pt x="358" y="387"/>
                    <a:pt x="454" y="310"/>
                    <a:pt x="454" y="194"/>
                  </a:cubicBezTo>
                  <a:cubicBezTo>
                    <a:pt x="454" y="87"/>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3" name="Google Shape;1603;p2"/>
            <p:cNvSpPr/>
            <p:nvPr/>
          </p:nvSpPr>
          <p:spPr>
            <a:xfrm>
              <a:off x="554525" y="66375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0"/>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4" name="Google Shape;1604;p2"/>
            <p:cNvSpPr/>
            <p:nvPr/>
          </p:nvSpPr>
          <p:spPr>
            <a:xfrm>
              <a:off x="594250" y="663750"/>
              <a:ext cx="11400" cy="9725"/>
            </a:xfrm>
            <a:custGeom>
              <a:avLst/>
              <a:gdLst/>
              <a:ahLst/>
              <a:cxnLst/>
              <a:rect l="l" t="t" r="r" b="b"/>
              <a:pathLst>
                <a:path w="456" h="389" extrusionOk="0">
                  <a:moveTo>
                    <a:pt x="262" y="0"/>
                  </a:moveTo>
                  <a:cubicBezTo>
                    <a:pt x="87" y="0"/>
                    <a:pt x="1" y="208"/>
                    <a:pt x="124" y="330"/>
                  </a:cubicBezTo>
                  <a:cubicBezTo>
                    <a:pt x="164" y="370"/>
                    <a:pt x="212" y="388"/>
                    <a:pt x="260" y="388"/>
                  </a:cubicBezTo>
                  <a:cubicBezTo>
                    <a:pt x="360" y="388"/>
                    <a:pt x="456" y="311"/>
                    <a:pt x="456" y="194"/>
                  </a:cubicBezTo>
                  <a:cubicBezTo>
                    <a:pt x="456" y="86"/>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5" name="Google Shape;1605;p2"/>
            <p:cNvSpPr/>
            <p:nvPr/>
          </p:nvSpPr>
          <p:spPr>
            <a:xfrm>
              <a:off x="634025" y="66375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0"/>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6" name="Google Shape;1606;p2"/>
            <p:cNvSpPr/>
            <p:nvPr/>
          </p:nvSpPr>
          <p:spPr>
            <a:xfrm>
              <a:off x="673775" y="6637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5"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7" name="Google Shape;1607;p2"/>
            <p:cNvSpPr/>
            <p:nvPr/>
          </p:nvSpPr>
          <p:spPr>
            <a:xfrm>
              <a:off x="713525" y="6637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0"/>
                  </a:cubicBezTo>
                  <a:cubicBezTo>
                    <a:pt x="163" y="370"/>
                    <a:pt x="212" y="388"/>
                    <a:pt x="260" y="388"/>
                  </a:cubicBezTo>
                  <a:cubicBezTo>
                    <a:pt x="360" y="388"/>
                    <a:pt x="455" y="311"/>
                    <a:pt x="455" y="194"/>
                  </a:cubicBezTo>
                  <a:cubicBezTo>
                    <a:pt x="455" y="87"/>
                    <a:pt x="369"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8" name="Google Shape;1608;p2"/>
            <p:cNvSpPr/>
            <p:nvPr/>
          </p:nvSpPr>
          <p:spPr>
            <a:xfrm>
              <a:off x="753300" y="663750"/>
              <a:ext cx="11375" cy="9725"/>
            </a:xfrm>
            <a:custGeom>
              <a:avLst/>
              <a:gdLst/>
              <a:ahLst/>
              <a:cxnLst/>
              <a:rect l="l" t="t" r="r" b="b"/>
              <a:pathLst>
                <a:path w="455" h="389" extrusionOk="0">
                  <a:moveTo>
                    <a:pt x="263" y="0"/>
                  </a:moveTo>
                  <a:cubicBezTo>
                    <a:pt x="262" y="0"/>
                    <a:pt x="261" y="0"/>
                    <a:pt x="260" y="0"/>
                  </a:cubicBezTo>
                  <a:cubicBezTo>
                    <a:pt x="87" y="0"/>
                    <a:pt x="1" y="208"/>
                    <a:pt x="122" y="330"/>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9" name="Google Shape;1609;p2"/>
            <p:cNvSpPr/>
            <p:nvPr/>
          </p:nvSpPr>
          <p:spPr>
            <a:xfrm>
              <a:off x="793075"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0"/>
                  </a:cubicBezTo>
                  <a:cubicBezTo>
                    <a:pt x="161" y="370"/>
                    <a:pt x="210" y="388"/>
                    <a:pt x="258" y="388"/>
                  </a:cubicBezTo>
                  <a:cubicBezTo>
                    <a:pt x="358"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0" name="Google Shape;1610;p2"/>
            <p:cNvSpPr/>
            <p:nvPr/>
          </p:nvSpPr>
          <p:spPr>
            <a:xfrm>
              <a:off x="832825" y="663750"/>
              <a:ext cx="11350" cy="9725"/>
            </a:xfrm>
            <a:custGeom>
              <a:avLst/>
              <a:gdLst/>
              <a:ahLst/>
              <a:cxnLst/>
              <a:rect l="l" t="t" r="r" b="b"/>
              <a:pathLst>
                <a:path w="454" h="389" extrusionOk="0">
                  <a:moveTo>
                    <a:pt x="262" y="0"/>
                  </a:moveTo>
                  <a:cubicBezTo>
                    <a:pt x="261" y="0"/>
                    <a:pt x="260" y="0"/>
                    <a:pt x="259" y="0"/>
                  </a:cubicBezTo>
                  <a:cubicBezTo>
                    <a:pt x="87" y="0"/>
                    <a:pt x="0" y="208"/>
                    <a:pt x="122" y="330"/>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1" name="Google Shape;1611;p2"/>
            <p:cNvSpPr/>
            <p:nvPr/>
          </p:nvSpPr>
          <p:spPr>
            <a:xfrm>
              <a:off x="872575" y="663750"/>
              <a:ext cx="11350" cy="9700"/>
            </a:xfrm>
            <a:custGeom>
              <a:avLst/>
              <a:gdLst/>
              <a:ahLst/>
              <a:cxnLst/>
              <a:rect l="l" t="t" r="r" b="b"/>
              <a:pathLst>
                <a:path w="454" h="388" extrusionOk="0">
                  <a:moveTo>
                    <a:pt x="262" y="0"/>
                  </a:moveTo>
                  <a:cubicBezTo>
                    <a:pt x="261" y="0"/>
                    <a:pt x="260" y="0"/>
                    <a:pt x="260" y="0"/>
                  </a:cubicBezTo>
                  <a:cubicBezTo>
                    <a:pt x="87" y="0"/>
                    <a:pt x="0" y="209"/>
                    <a:pt x="123" y="330"/>
                  </a:cubicBezTo>
                  <a:cubicBezTo>
                    <a:pt x="162" y="370"/>
                    <a:pt x="211" y="388"/>
                    <a:pt x="258" y="388"/>
                  </a:cubicBezTo>
                  <a:cubicBezTo>
                    <a:pt x="358" y="388"/>
                    <a:pt x="454" y="310"/>
                    <a:pt x="454" y="194"/>
                  </a:cubicBezTo>
                  <a:cubicBezTo>
                    <a:pt x="454" y="87"/>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2" name="Google Shape;1612;p2"/>
            <p:cNvSpPr/>
            <p:nvPr/>
          </p:nvSpPr>
          <p:spPr>
            <a:xfrm>
              <a:off x="912325" y="663750"/>
              <a:ext cx="11350" cy="9725"/>
            </a:xfrm>
            <a:custGeom>
              <a:avLst/>
              <a:gdLst/>
              <a:ahLst/>
              <a:cxnLst/>
              <a:rect l="l" t="t" r="r" b="b"/>
              <a:pathLst>
                <a:path w="454" h="389" extrusionOk="0">
                  <a:moveTo>
                    <a:pt x="259" y="0"/>
                  </a:moveTo>
                  <a:cubicBezTo>
                    <a:pt x="86" y="0"/>
                    <a:pt x="1" y="208"/>
                    <a:pt x="122" y="330"/>
                  </a:cubicBezTo>
                  <a:cubicBezTo>
                    <a:pt x="162" y="370"/>
                    <a:pt x="211" y="388"/>
                    <a:pt x="258" y="388"/>
                  </a:cubicBezTo>
                  <a:cubicBezTo>
                    <a:pt x="358" y="388"/>
                    <a:pt x="454" y="311"/>
                    <a:pt x="454" y="194"/>
                  </a:cubicBezTo>
                  <a:cubicBezTo>
                    <a:pt x="454" y="86"/>
                    <a:pt x="367" y="0"/>
                    <a:pt x="261" y="0"/>
                  </a:cubicBezTo>
                  <a:cubicBezTo>
                    <a:pt x="261" y="0"/>
                    <a:pt x="260"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3" name="Google Shape;1613;p2"/>
            <p:cNvSpPr/>
            <p:nvPr/>
          </p:nvSpPr>
          <p:spPr>
            <a:xfrm>
              <a:off x="952100"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4" name="Google Shape;1614;p2"/>
            <p:cNvSpPr/>
            <p:nvPr/>
          </p:nvSpPr>
          <p:spPr>
            <a:xfrm>
              <a:off x="991825" y="663750"/>
              <a:ext cx="11350" cy="9725"/>
            </a:xfrm>
            <a:custGeom>
              <a:avLst/>
              <a:gdLst/>
              <a:ahLst/>
              <a:cxnLst/>
              <a:rect l="l" t="t" r="r" b="b"/>
              <a:pathLst>
                <a:path w="454" h="389" extrusionOk="0">
                  <a:moveTo>
                    <a:pt x="260" y="0"/>
                  </a:moveTo>
                  <a:cubicBezTo>
                    <a:pt x="87" y="0"/>
                    <a:pt x="1" y="208"/>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5" name="Google Shape;1615;p2"/>
            <p:cNvSpPr/>
            <p:nvPr/>
          </p:nvSpPr>
          <p:spPr>
            <a:xfrm>
              <a:off x="1031600" y="663750"/>
              <a:ext cx="11375" cy="9725"/>
            </a:xfrm>
            <a:custGeom>
              <a:avLst/>
              <a:gdLst/>
              <a:ahLst/>
              <a:cxnLst/>
              <a:rect l="l" t="t" r="r" b="b"/>
              <a:pathLst>
                <a:path w="455" h="389" extrusionOk="0">
                  <a:moveTo>
                    <a:pt x="263" y="0"/>
                  </a:moveTo>
                  <a:cubicBezTo>
                    <a:pt x="262" y="0"/>
                    <a:pt x="262" y="0"/>
                    <a:pt x="261" y="0"/>
                  </a:cubicBezTo>
                  <a:cubicBezTo>
                    <a:pt x="260" y="0"/>
                    <a:pt x="259" y="0"/>
                    <a:pt x="259" y="0"/>
                  </a:cubicBezTo>
                  <a:cubicBezTo>
                    <a:pt x="87" y="0"/>
                    <a:pt x="0" y="208"/>
                    <a:pt x="123" y="330"/>
                  </a:cubicBezTo>
                  <a:cubicBezTo>
                    <a:pt x="162" y="370"/>
                    <a:pt x="211" y="388"/>
                    <a:pt x="259" y="388"/>
                  </a:cubicBezTo>
                  <a:cubicBezTo>
                    <a:pt x="358" y="388"/>
                    <a:pt x="454" y="311"/>
                    <a:pt x="455" y="194"/>
                  </a:cubicBezTo>
                  <a:cubicBezTo>
                    <a:pt x="455"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6" name="Google Shape;1616;p2"/>
            <p:cNvSpPr/>
            <p:nvPr/>
          </p:nvSpPr>
          <p:spPr>
            <a:xfrm>
              <a:off x="1071350" y="663750"/>
              <a:ext cx="11350" cy="9725"/>
            </a:xfrm>
            <a:custGeom>
              <a:avLst/>
              <a:gdLst/>
              <a:ahLst/>
              <a:cxnLst/>
              <a:rect l="l" t="t" r="r" b="b"/>
              <a:pathLst>
                <a:path w="454" h="389" extrusionOk="0">
                  <a:moveTo>
                    <a:pt x="262" y="0"/>
                  </a:moveTo>
                  <a:cubicBezTo>
                    <a:pt x="261" y="0"/>
                    <a:pt x="260" y="0"/>
                    <a:pt x="259" y="0"/>
                  </a:cubicBezTo>
                  <a:cubicBezTo>
                    <a:pt x="86" y="0"/>
                    <a:pt x="0" y="208"/>
                    <a:pt x="123" y="330"/>
                  </a:cubicBezTo>
                  <a:cubicBezTo>
                    <a:pt x="162" y="370"/>
                    <a:pt x="211" y="388"/>
                    <a:pt x="258" y="388"/>
                  </a:cubicBezTo>
                  <a:cubicBezTo>
                    <a:pt x="358"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7" name="Google Shape;1617;p2"/>
            <p:cNvSpPr/>
            <p:nvPr/>
          </p:nvSpPr>
          <p:spPr>
            <a:xfrm>
              <a:off x="1111100"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3" y="330"/>
                  </a:cubicBezTo>
                  <a:cubicBezTo>
                    <a:pt x="162" y="370"/>
                    <a:pt x="211" y="388"/>
                    <a:pt x="259" y="388"/>
                  </a:cubicBezTo>
                  <a:cubicBezTo>
                    <a:pt x="358"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8" name="Google Shape;1618;p2"/>
            <p:cNvSpPr/>
            <p:nvPr/>
          </p:nvSpPr>
          <p:spPr>
            <a:xfrm>
              <a:off x="1150850" y="663750"/>
              <a:ext cx="11350" cy="9725"/>
            </a:xfrm>
            <a:custGeom>
              <a:avLst/>
              <a:gdLst/>
              <a:ahLst/>
              <a:cxnLst/>
              <a:rect l="l" t="t" r="r" b="b"/>
              <a:pathLst>
                <a:path w="454" h="389" extrusionOk="0">
                  <a:moveTo>
                    <a:pt x="262" y="0"/>
                  </a:moveTo>
                  <a:cubicBezTo>
                    <a:pt x="261" y="0"/>
                    <a:pt x="260" y="0"/>
                    <a:pt x="259" y="0"/>
                  </a:cubicBezTo>
                  <a:cubicBezTo>
                    <a:pt x="87" y="0"/>
                    <a:pt x="0" y="208"/>
                    <a:pt x="123" y="330"/>
                  </a:cubicBezTo>
                  <a:cubicBezTo>
                    <a:pt x="163" y="370"/>
                    <a:pt x="212" y="388"/>
                    <a:pt x="259" y="388"/>
                  </a:cubicBezTo>
                  <a:cubicBezTo>
                    <a:pt x="359" y="388"/>
                    <a:pt x="454" y="311"/>
                    <a:pt x="454" y="194"/>
                  </a:cubicBezTo>
                  <a:cubicBezTo>
                    <a:pt x="454"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9" name="Google Shape;1619;p2"/>
            <p:cNvSpPr/>
            <p:nvPr/>
          </p:nvSpPr>
          <p:spPr>
            <a:xfrm>
              <a:off x="475000"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0" name="Google Shape;1620;p2"/>
            <p:cNvSpPr/>
            <p:nvPr/>
          </p:nvSpPr>
          <p:spPr>
            <a:xfrm>
              <a:off x="514750" y="629625"/>
              <a:ext cx="11350" cy="9700"/>
            </a:xfrm>
            <a:custGeom>
              <a:avLst/>
              <a:gdLst/>
              <a:ahLst/>
              <a:cxnLst/>
              <a:rect l="l" t="t" r="r" b="b"/>
              <a:pathLst>
                <a:path w="454" h="388" extrusionOk="0">
                  <a:moveTo>
                    <a:pt x="260" y="1"/>
                  </a:moveTo>
                  <a:cubicBezTo>
                    <a:pt x="87" y="1"/>
                    <a:pt x="1" y="208"/>
                    <a:pt x="123" y="331"/>
                  </a:cubicBezTo>
                  <a:cubicBezTo>
                    <a:pt x="163" y="370"/>
                    <a:pt x="212" y="388"/>
                    <a:pt x="259" y="388"/>
                  </a:cubicBezTo>
                  <a:cubicBezTo>
                    <a:pt x="359" y="388"/>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1" name="Google Shape;1621;p2"/>
            <p:cNvSpPr/>
            <p:nvPr/>
          </p:nvSpPr>
          <p:spPr>
            <a:xfrm>
              <a:off x="554500" y="62962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2" name="Google Shape;1622;p2"/>
            <p:cNvSpPr/>
            <p:nvPr/>
          </p:nvSpPr>
          <p:spPr>
            <a:xfrm>
              <a:off x="594250" y="6296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2"/>
                    <a:pt x="456"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3" name="Google Shape;1623;p2"/>
            <p:cNvSpPr/>
            <p:nvPr/>
          </p:nvSpPr>
          <p:spPr>
            <a:xfrm>
              <a:off x="634025" y="6296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4" name="Google Shape;1624;p2"/>
            <p:cNvSpPr/>
            <p:nvPr/>
          </p:nvSpPr>
          <p:spPr>
            <a:xfrm>
              <a:off x="673775" y="6296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5" name="Google Shape;1625;p2"/>
            <p:cNvSpPr/>
            <p:nvPr/>
          </p:nvSpPr>
          <p:spPr>
            <a:xfrm>
              <a:off x="713525" y="6296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6" name="Google Shape;1626;p2"/>
            <p:cNvSpPr/>
            <p:nvPr/>
          </p:nvSpPr>
          <p:spPr>
            <a:xfrm>
              <a:off x="753300" y="6296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7" name="Google Shape;1627;p2"/>
            <p:cNvSpPr/>
            <p:nvPr/>
          </p:nvSpPr>
          <p:spPr>
            <a:xfrm>
              <a:off x="793075" y="6296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8" name="Google Shape;1628;p2"/>
            <p:cNvSpPr/>
            <p:nvPr/>
          </p:nvSpPr>
          <p:spPr>
            <a:xfrm>
              <a:off x="832825" y="6296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9" name="Google Shape;1629;p2"/>
            <p:cNvSpPr/>
            <p:nvPr/>
          </p:nvSpPr>
          <p:spPr>
            <a:xfrm>
              <a:off x="872575" y="629625"/>
              <a:ext cx="11350" cy="9725"/>
            </a:xfrm>
            <a:custGeom>
              <a:avLst/>
              <a:gdLst/>
              <a:ahLst/>
              <a:cxnLst/>
              <a:rect l="l" t="t" r="r" b="b"/>
              <a:pathLst>
                <a:path w="454" h="389" extrusionOk="0">
                  <a:moveTo>
                    <a:pt x="262" y="1"/>
                  </a:moveTo>
                  <a:cubicBezTo>
                    <a:pt x="261" y="1"/>
                    <a:pt x="260" y="1"/>
                    <a:pt x="260" y="1"/>
                  </a:cubicBezTo>
                  <a:cubicBezTo>
                    <a:pt x="85" y="1"/>
                    <a:pt x="0" y="210"/>
                    <a:pt x="123" y="331"/>
                  </a:cubicBezTo>
                  <a:cubicBezTo>
                    <a:pt x="162" y="371"/>
                    <a:pt x="211" y="389"/>
                    <a:pt x="259" y="389"/>
                  </a:cubicBezTo>
                  <a:cubicBezTo>
                    <a:pt x="358" y="389"/>
                    <a:pt x="454" y="312"/>
                    <a:pt x="454" y="195"/>
                  </a:cubicBezTo>
                  <a:cubicBezTo>
                    <a:pt x="454" y="88"/>
                    <a:pt x="367"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0" name="Google Shape;1630;p2"/>
            <p:cNvSpPr/>
            <p:nvPr/>
          </p:nvSpPr>
          <p:spPr>
            <a:xfrm>
              <a:off x="912325" y="6296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2"/>
                    <a:pt x="454" y="195"/>
                  </a:cubicBezTo>
                  <a:cubicBezTo>
                    <a:pt x="454" y="87"/>
                    <a:pt x="367" y="1"/>
                    <a:pt x="261" y="1"/>
                  </a:cubicBezTo>
                  <a:cubicBezTo>
                    <a:pt x="261" y="1"/>
                    <a:pt x="260"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1" name="Google Shape;1631;p2"/>
            <p:cNvSpPr/>
            <p:nvPr/>
          </p:nvSpPr>
          <p:spPr>
            <a:xfrm>
              <a:off x="952075"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2" name="Google Shape;1632;p2"/>
            <p:cNvSpPr/>
            <p:nvPr/>
          </p:nvSpPr>
          <p:spPr>
            <a:xfrm>
              <a:off x="991825" y="6296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3" name="Google Shape;1633;p2"/>
            <p:cNvSpPr/>
            <p:nvPr/>
          </p:nvSpPr>
          <p:spPr>
            <a:xfrm>
              <a:off x="1031575" y="6296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60" y="389"/>
                    <a:pt x="456" y="312"/>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4" name="Google Shape;1634;p2"/>
            <p:cNvSpPr/>
            <p:nvPr/>
          </p:nvSpPr>
          <p:spPr>
            <a:xfrm>
              <a:off x="1071350" y="6296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5" name="Google Shape;1635;p2"/>
            <p:cNvSpPr/>
            <p:nvPr/>
          </p:nvSpPr>
          <p:spPr>
            <a:xfrm>
              <a:off x="1111100" y="629625"/>
              <a:ext cx="11350" cy="9725"/>
            </a:xfrm>
            <a:custGeom>
              <a:avLst/>
              <a:gdLst/>
              <a:ahLst/>
              <a:cxnLst/>
              <a:rect l="l" t="t" r="r" b="b"/>
              <a:pathLst>
                <a:path w="454" h="389" extrusionOk="0">
                  <a:moveTo>
                    <a:pt x="259" y="1"/>
                  </a:moveTo>
                  <a:cubicBezTo>
                    <a:pt x="87" y="1"/>
                    <a:pt x="0" y="208"/>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6" name="Google Shape;1636;p2"/>
            <p:cNvSpPr/>
            <p:nvPr/>
          </p:nvSpPr>
          <p:spPr>
            <a:xfrm>
              <a:off x="514750" y="595525"/>
              <a:ext cx="11350" cy="9700"/>
            </a:xfrm>
            <a:custGeom>
              <a:avLst/>
              <a:gdLst/>
              <a:ahLst/>
              <a:cxnLst/>
              <a:rect l="l" t="t" r="r" b="b"/>
              <a:pathLst>
                <a:path w="454" h="388" extrusionOk="0">
                  <a:moveTo>
                    <a:pt x="263" y="0"/>
                  </a:moveTo>
                  <a:cubicBezTo>
                    <a:pt x="262" y="0"/>
                    <a:pt x="261" y="0"/>
                    <a:pt x="260" y="1"/>
                  </a:cubicBezTo>
                  <a:cubicBezTo>
                    <a:pt x="87" y="1"/>
                    <a:pt x="1" y="208"/>
                    <a:pt x="123" y="331"/>
                  </a:cubicBezTo>
                  <a:cubicBezTo>
                    <a:pt x="163" y="370"/>
                    <a:pt x="211" y="388"/>
                    <a:pt x="258" y="388"/>
                  </a:cubicBezTo>
                  <a:cubicBezTo>
                    <a:pt x="358" y="388"/>
                    <a:pt x="454" y="311"/>
                    <a:pt x="454" y="195"/>
                  </a:cubicBezTo>
                  <a:cubicBezTo>
                    <a:pt x="454" y="88"/>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7" name="Google Shape;1637;p2"/>
            <p:cNvSpPr/>
            <p:nvPr/>
          </p:nvSpPr>
          <p:spPr>
            <a:xfrm>
              <a:off x="554525" y="595525"/>
              <a:ext cx="11350" cy="9725"/>
            </a:xfrm>
            <a:custGeom>
              <a:avLst/>
              <a:gdLst/>
              <a:ahLst/>
              <a:cxnLst/>
              <a:rect l="l" t="t" r="r" b="b"/>
              <a:pathLst>
                <a:path w="454" h="389" extrusionOk="0">
                  <a:moveTo>
                    <a:pt x="263" y="0"/>
                  </a:moveTo>
                  <a:cubicBezTo>
                    <a:pt x="262" y="0"/>
                    <a:pt x="261" y="0"/>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8" name="Google Shape;1638;p2"/>
            <p:cNvSpPr/>
            <p:nvPr/>
          </p:nvSpPr>
          <p:spPr>
            <a:xfrm>
              <a:off x="594250" y="5955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1"/>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9" name="Google Shape;1639;p2"/>
            <p:cNvSpPr/>
            <p:nvPr/>
          </p:nvSpPr>
          <p:spPr>
            <a:xfrm>
              <a:off x="634025" y="595525"/>
              <a:ext cx="11375" cy="9725"/>
            </a:xfrm>
            <a:custGeom>
              <a:avLst/>
              <a:gdLst/>
              <a:ahLst/>
              <a:cxnLst/>
              <a:rect l="l" t="t" r="r" b="b"/>
              <a:pathLst>
                <a:path w="455" h="389" extrusionOk="0">
                  <a:moveTo>
                    <a:pt x="264" y="0"/>
                  </a:moveTo>
                  <a:cubicBezTo>
                    <a:pt x="263" y="0"/>
                    <a:pt x="262" y="0"/>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0" name="Google Shape;1640;p2"/>
            <p:cNvSpPr/>
            <p:nvPr/>
          </p:nvSpPr>
          <p:spPr>
            <a:xfrm>
              <a:off x="673775" y="5955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1" name="Google Shape;1641;p2"/>
            <p:cNvSpPr/>
            <p:nvPr/>
          </p:nvSpPr>
          <p:spPr>
            <a:xfrm>
              <a:off x="713525" y="595525"/>
              <a:ext cx="11400" cy="9725"/>
            </a:xfrm>
            <a:custGeom>
              <a:avLst/>
              <a:gdLst/>
              <a:ahLst/>
              <a:cxnLst/>
              <a:rect l="l" t="t" r="r" b="b"/>
              <a:pathLst>
                <a:path w="456" h="389" extrusionOk="0">
                  <a:moveTo>
                    <a:pt x="264" y="0"/>
                  </a:moveTo>
                  <a:cubicBezTo>
                    <a:pt x="263" y="0"/>
                    <a:pt x="262" y="0"/>
                    <a:pt x="261" y="1"/>
                  </a:cubicBezTo>
                  <a:cubicBezTo>
                    <a:pt x="260" y="1"/>
                    <a:pt x="260" y="1"/>
                    <a:pt x="259" y="1"/>
                  </a:cubicBezTo>
                  <a:cubicBezTo>
                    <a:pt x="88" y="1"/>
                    <a:pt x="1" y="209"/>
                    <a:pt x="123" y="331"/>
                  </a:cubicBezTo>
                  <a:cubicBezTo>
                    <a:pt x="163" y="371"/>
                    <a:pt x="212" y="389"/>
                    <a:pt x="260" y="389"/>
                  </a:cubicBezTo>
                  <a:cubicBezTo>
                    <a:pt x="360" y="389"/>
                    <a:pt x="455" y="311"/>
                    <a:pt x="455" y="195"/>
                  </a:cubicBezTo>
                  <a:cubicBezTo>
                    <a:pt x="455" y="88"/>
                    <a:pt x="369"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2" name="Google Shape;1642;p2"/>
            <p:cNvSpPr/>
            <p:nvPr/>
          </p:nvSpPr>
          <p:spPr>
            <a:xfrm>
              <a:off x="753300" y="595525"/>
              <a:ext cx="11375" cy="9725"/>
            </a:xfrm>
            <a:custGeom>
              <a:avLst/>
              <a:gdLst/>
              <a:ahLst/>
              <a:cxnLst/>
              <a:rect l="l" t="t" r="r" b="b"/>
              <a:pathLst>
                <a:path w="455" h="389" extrusionOk="0">
                  <a:moveTo>
                    <a:pt x="263" y="0"/>
                  </a:moveTo>
                  <a:cubicBezTo>
                    <a:pt x="262" y="0"/>
                    <a:pt x="261" y="0"/>
                    <a:pt x="260" y="1"/>
                  </a:cubicBezTo>
                  <a:cubicBezTo>
                    <a:pt x="87" y="1"/>
                    <a:pt x="1" y="208"/>
                    <a:pt x="122" y="331"/>
                  </a:cubicBezTo>
                  <a:cubicBezTo>
                    <a:pt x="162" y="371"/>
                    <a:pt x="211" y="389"/>
                    <a:pt x="259" y="389"/>
                  </a:cubicBezTo>
                  <a:cubicBezTo>
                    <a:pt x="359" y="389"/>
                    <a:pt x="454" y="311"/>
                    <a:pt x="454" y="195"/>
                  </a:cubicBezTo>
                  <a:cubicBezTo>
                    <a:pt x="454"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3" name="Google Shape;1643;p2"/>
            <p:cNvSpPr/>
            <p:nvPr/>
          </p:nvSpPr>
          <p:spPr>
            <a:xfrm>
              <a:off x="793075" y="595525"/>
              <a:ext cx="11350" cy="9725"/>
            </a:xfrm>
            <a:custGeom>
              <a:avLst/>
              <a:gdLst/>
              <a:ahLst/>
              <a:cxnLst/>
              <a:rect l="l" t="t" r="r" b="b"/>
              <a:pathLst>
                <a:path w="454" h="389" extrusionOk="0">
                  <a:moveTo>
                    <a:pt x="262" y="0"/>
                  </a:moveTo>
                  <a:cubicBezTo>
                    <a:pt x="261" y="0"/>
                    <a:pt x="260" y="0"/>
                    <a:pt x="259" y="1"/>
                  </a:cubicBezTo>
                  <a:cubicBezTo>
                    <a:pt x="259" y="1"/>
                    <a:pt x="258" y="1"/>
                    <a:pt x="257" y="1"/>
                  </a:cubicBezTo>
                  <a:cubicBezTo>
                    <a:pt x="86" y="1"/>
                    <a:pt x="1" y="209"/>
                    <a:pt x="121" y="331"/>
                  </a:cubicBezTo>
                  <a:cubicBezTo>
                    <a:pt x="161" y="371"/>
                    <a:pt x="210" y="389"/>
                    <a:pt x="258" y="389"/>
                  </a:cubicBezTo>
                  <a:cubicBezTo>
                    <a:pt x="358" y="389"/>
                    <a:pt x="453" y="311"/>
                    <a:pt x="453" y="195"/>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4" name="Google Shape;1644;p2"/>
            <p:cNvSpPr/>
            <p:nvPr/>
          </p:nvSpPr>
          <p:spPr>
            <a:xfrm>
              <a:off x="832825" y="595525"/>
              <a:ext cx="11350" cy="9725"/>
            </a:xfrm>
            <a:custGeom>
              <a:avLst/>
              <a:gdLst/>
              <a:ahLst/>
              <a:cxnLst/>
              <a:rect l="l" t="t" r="r" b="b"/>
              <a:pathLst>
                <a:path w="454" h="389" extrusionOk="0">
                  <a:moveTo>
                    <a:pt x="262" y="0"/>
                  </a:moveTo>
                  <a:cubicBezTo>
                    <a:pt x="261" y="0"/>
                    <a:pt x="260" y="0"/>
                    <a:pt x="259" y="1"/>
                  </a:cubicBezTo>
                  <a:cubicBezTo>
                    <a:pt x="87" y="1"/>
                    <a:pt x="0" y="208"/>
                    <a:pt x="122" y="331"/>
                  </a:cubicBezTo>
                  <a:cubicBezTo>
                    <a:pt x="161" y="371"/>
                    <a:pt x="210" y="389"/>
                    <a:pt x="258" y="389"/>
                  </a:cubicBezTo>
                  <a:cubicBezTo>
                    <a:pt x="358" y="389"/>
                    <a:pt x="453" y="311"/>
                    <a:pt x="453" y="195"/>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5" name="Google Shape;1645;p2"/>
            <p:cNvSpPr/>
            <p:nvPr/>
          </p:nvSpPr>
          <p:spPr>
            <a:xfrm>
              <a:off x="872575" y="595525"/>
              <a:ext cx="11350" cy="9725"/>
            </a:xfrm>
            <a:custGeom>
              <a:avLst/>
              <a:gdLst/>
              <a:ahLst/>
              <a:cxnLst/>
              <a:rect l="l" t="t" r="r" b="b"/>
              <a:pathLst>
                <a:path w="454" h="389" extrusionOk="0">
                  <a:moveTo>
                    <a:pt x="262" y="0"/>
                  </a:moveTo>
                  <a:cubicBezTo>
                    <a:pt x="261" y="0"/>
                    <a:pt x="260" y="0"/>
                    <a:pt x="260" y="1"/>
                  </a:cubicBezTo>
                  <a:cubicBezTo>
                    <a:pt x="85" y="1"/>
                    <a:pt x="0" y="210"/>
                    <a:pt x="123" y="331"/>
                  </a:cubicBezTo>
                  <a:cubicBezTo>
                    <a:pt x="162" y="371"/>
                    <a:pt x="211" y="389"/>
                    <a:pt x="259" y="389"/>
                  </a:cubicBezTo>
                  <a:cubicBezTo>
                    <a:pt x="358" y="389"/>
                    <a:pt x="454" y="311"/>
                    <a:pt x="454" y="195"/>
                  </a:cubicBezTo>
                  <a:cubicBezTo>
                    <a:pt x="454" y="88"/>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6" name="Google Shape;1646;p2"/>
            <p:cNvSpPr/>
            <p:nvPr/>
          </p:nvSpPr>
          <p:spPr>
            <a:xfrm>
              <a:off x="912325" y="5955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1"/>
                    <a:pt x="454" y="195"/>
                  </a:cubicBezTo>
                  <a:cubicBezTo>
                    <a:pt x="454" y="87"/>
                    <a:pt x="367" y="1"/>
                    <a:pt x="261" y="1"/>
                  </a:cubicBezTo>
                  <a:cubicBezTo>
                    <a:pt x="261" y="1"/>
                    <a:pt x="260"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7" name="Google Shape;1647;p2"/>
            <p:cNvSpPr/>
            <p:nvPr/>
          </p:nvSpPr>
          <p:spPr>
            <a:xfrm>
              <a:off x="952100" y="595525"/>
              <a:ext cx="11325" cy="9725"/>
            </a:xfrm>
            <a:custGeom>
              <a:avLst/>
              <a:gdLst/>
              <a:ahLst/>
              <a:cxnLst/>
              <a:rect l="l" t="t" r="r" b="b"/>
              <a:pathLst>
                <a:path w="453" h="389" extrusionOk="0">
                  <a:moveTo>
                    <a:pt x="262" y="0"/>
                  </a:moveTo>
                  <a:cubicBezTo>
                    <a:pt x="261" y="0"/>
                    <a:pt x="260" y="0"/>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8" name="Google Shape;1648;p2"/>
            <p:cNvSpPr/>
            <p:nvPr/>
          </p:nvSpPr>
          <p:spPr>
            <a:xfrm>
              <a:off x="991825" y="5955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49" name="Google Shape;1649;p2"/>
            <p:cNvSpPr/>
            <p:nvPr/>
          </p:nvSpPr>
          <p:spPr>
            <a:xfrm>
              <a:off x="1031600" y="595525"/>
              <a:ext cx="11375" cy="9725"/>
            </a:xfrm>
            <a:custGeom>
              <a:avLst/>
              <a:gdLst/>
              <a:ahLst/>
              <a:cxnLst/>
              <a:rect l="l" t="t" r="r" b="b"/>
              <a:pathLst>
                <a:path w="455" h="389" extrusionOk="0">
                  <a:moveTo>
                    <a:pt x="263" y="0"/>
                  </a:moveTo>
                  <a:cubicBezTo>
                    <a:pt x="262" y="0"/>
                    <a:pt x="262" y="0"/>
                    <a:pt x="261" y="1"/>
                  </a:cubicBezTo>
                  <a:cubicBezTo>
                    <a:pt x="260" y="1"/>
                    <a:pt x="259" y="1"/>
                    <a:pt x="259" y="1"/>
                  </a:cubicBezTo>
                  <a:cubicBezTo>
                    <a:pt x="87" y="1"/>
                    <a:pt x="0" y="209"/>
                    <a:pt x="123" y="331"/>
                  </a:cubicBezTo>
                  <a:cubicBezTo>
                    <a:pt x="162" y="371"/>
                    <a:pt x="211" y="389"/>
                    <a:pt x="259" y="389"/>
                  </a:cubicBezTo>
                  <a:cubicBezTo>
                    <a:pt x="358" y="389"/>
                    <a:pt x="454" y="311"/>
                    <a:pt x="455" y="195"/>
                  </a:cubicBezTo>
                  <a:cubicBezTo>
                    <a:pt x="455"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0" name="Google Shape;1650;p2"/>
            <p:cNvSpPr/>
            <p:nvPr/>
          </p:nvSpPr>
          <p:spPr>
            <a:xfrm>
              <a:off x="1071350" y="595525"/>
              <a:ext cx="11350" cy="9725"/>
            </a:xfrm>
            <a:custGeom>
              <a:avLst/>
              <a:gdLst/>
              <a:ahLst/>
              <a:cxnLst/>
              <a:rect l="l" t="t" r="r" b="b"/>
              <a:pathLst>
                <a:path w="454" h="389" extrusionOk="0">
                  <a:moveTo>
                    <a:pt x="262" y="0"/>
                  </a:moveTo>
                  <a:cubicBezTo>
                    <a:pt x="261" y="0"/>
                    <a:pt x="260" y="0"/>
                    <a:pt x="259" y="1"/>
                  </a:cubicBezTo>
                  <a:cubicBezTo>
                    <a:pt x="86" y="1"/>
                    <a:pt x="0" y="208"/>
                    <a:pt x="123" y="331"/>
                  </a:cubicBezTo>
                  <a:cubicBezTo>
                    <a:pt x="162" y="371"/>
                    <a:pt x="211" y="389"/>
                    <a:pt x="258" y="389"/>
                  </a:cubicBezTo>
                  <a:cubicBezTo>
                    <a:pt x="358" y="389"/>
                    <a:pt x="453" y="311"/>
                    <a:pt x="453" y="195"/>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1" name="Google Shape;1651;p2"/>
            <p:cNvSpPr/>
            <p:nvPr/>
          </p:nvSpPr>
          <p:spPr>
            <a:xfrm>
              <a:off x="594250" y="5614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2" name="Google Shape;1652;p2"/>
            <p:cNvSpPr/>
            <p:nvPr/>
          </p:nvSpPr>
          <p:spPr>
            <a:xfrm>
              <a:off x="634025" y="56142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3" name="Google Shape;1653;p2"/>
            <p:cNvSpPr/>
            <p:nvPr/>
          </p:nvSpPr>
          <p:spPr>
            <a:xfrm>
              <a:off x="673775" y="5614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4" name="Google Shape;1654;p2"/>
            <p:cNvSpPr/>
            <p:nvPr/>
          </p:nvSpPr>
          <p:spPr>
            <a:xfrm>
              <a:off x="713525" y="561425"/>
              <a:ext cx="11400" cy="9725"/>
            </a:xfrm>
            <a:custGeom>
              <a:avLst/>
              <a:gdLst/>
              <a:ahLst/>
              <a:cxnLst/>
              <a:rect l="l" t="t" r="r" b="b"/>
              <a:pathLst>
                <a:path w="456" h="389" extrusionOk="0">
                  <a:moveTo>
                    <a:pt x="261" y="0"/>
                  </a:moveTo>
                  <a:cubicBezTo>
                    <a:pt x="88" y="0"/>
                    <a:pt x="0" y="208"/>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5" name="Google Shape;1655;p2"/>
            <p:cNvSpPr/>
            <p:nvPr/>
          </p:nvSpPr>
          <p:spPr>
            <a:xfrm>
              <a:off x="753300" y="5614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6" name="Google Shape;1656;p2"/>
            <p:cNvSpPr/>
            <p:nvPr/>
          </p:nvSpPr>
          <p:spPr>
            <a:xfrm>
              <a:off x="793075" y="561425"/>
              <a:ext cx="11350" cy="9725"/>
            </a:xfrm>
            <a:custGeom>
              <a:avLst/>
              <a:gdLst/>
              <a:ahLst/>
              <a:cxnLst/>
              <a:rect l="l" t="t" r="r" b="b"/>
              <a:pathLst>
                <a:path w="454" h="389" extrusionOk="0">
                  <a:moveTo>
                    <a:pt x="259" y="0"/>
                  </a:moveTo>
                  <a:cubicBezTo>
                    <a:pt x="87" y="0"/>
                    <a:pt x="0" y="208"/>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7" name="Google Shape;1657;p2"/>
            <p:cNvSpPr/>
            <p:nvPr/>
          </p:nvSpPr>
          <p:spPr>
            <a:xfrm>
              <a:off x="832825" y="5614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8" name="Google Shape;1658;p2"/>
            <p:cNvSpPr/>
            <p:nvPr/>
          </p:nvSpPr>
          <p:spPr>
            <a:xfrm>
              <a:off x="872575" y="561425"/>
              <a:ext cx="11350" cy="9725"/>
            </a:xfrm>
            <a:custGeom>
              <a:avLst/>
              <a:gdLst/>
              <a:ahLst/>
              <a:cxnLst/>
              <a:rect l="l" t="t" r="r" b="b"/>
              <a:pathLst>
                <a:path w="454" h="389" extrusionOk="0">
                  <a:moveTo>
                    <a:pt x="260" y="0"/>
                  </a:moveTo>
                  <a:cubicBezTo>
                    <a:pt x="85" y="0"/>
                    <a:pt x="0" y="209"/>
                    <a:pt x="123" y="332"/>
                  </a:cubicBezTo>
                  <a:cubicBezTo>
                    <a:pt x="163" y="371"/>
                    <a:pt x="211" y="389"/>
                    <a:pt x="259" y="389"/>
                  </a:cubicBezTo>
                  <a:cubicBezTo>
                    <a:pt x="358" y="389"/>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9" name="Google Shape;1659;p2"/>
            <p:cNvSpPr/>
            <p:nvPr/>
          </p:nvSpPr>
          <p:spPr>
            <a:xfrm>
              <a:off x="912325" y="561425"/>
              <a:ext cx="11350" cy="9725"/>
            </a:xfrm>
            <a:custGeom>
              <a:avLst/>
              <a:gdLst/>
              <a:ahLst/>
              <a:cxnLst/>
              <a:rect l="l" t="t" r="r" b="b"/>
              <a:pathLst>
                <a:path w="454" h="389" extrusionOk="0">
                  <a:moveTo>
                    <a:pt x="259" y="0"/>
                  </a:moveTo>
                  <a:cubicBezTo>
                    <a:pt x="86" y="0"/>
                    <a:pt x="1" y="210"/>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0" name="Google Shape;1660;p2"/>
            <p:cNvSpPr/>
            <p:nvPr/>
          </p:nvSpPr>
          <p:spPr>
            <a:xfrm>
              <a:off x="952075" y="561425"/>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1" name="Google Shape;1661;p2"/>
            <p:cNvSpPr/>
            <p:nvPr/>
          </p:nvSpPr>
          <p:spPr>
            <a:xfrm>
              <a:off x="991825" y="5614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2" name="Google Shape;1662;p2"/>
            <p:cNvSpPr/>
            <p:nvPr/>
          </p:nvSpPr>
          <p:spPr>
            <a:xfrm>
              <a:off x="673775" y="5273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3"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3" name="Google Shape;1663;p2"/>
            <p:cNvSpPr/>
            <p:nvPr/>
          </p:nvSpPr>
          <p:spPr>
            <a:xfrm>
              <a:off x="713525" y="527300"/>
              <a:ext cx="11400" cy="9750"/>
            </a:xfrm>
            <a:custGeom>
              <a:avLst/>
              <a:gdLst/>
              <a:ahLst/>
              <a:cxnLst/>
              <a:rect l="l" t="t" r="r" b="b"/>
              <a:pathLst>
                <a:path w="456" h="390" extrusionOk="0">
                  <a:moveTo>
                    <a:pt x="261" y="1"/>
                  </a:moveTo>
                  <a:cubicBezTo>
                    <a:pt x="88" y="1"/>
                    <a:pt x="0" y="209"/>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4" name="Google Shape;1664;p2"/>
            <p:cNvSpPr/>
            <p:nvPr/>
          </p:nvSpPr>
          <p:spPr>
            <a:xfrm>
              <a:off x="753300" y="5273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5" name="Google Shape;1665;p2"/>
            <p:cNvSpPr/>
            <p:nvPr/>
          </p:nvSpPr>
          <p:spPr>
            <a:xfrm>
              <a:off x="793075" y="527300"/>
              <a:ext cx="11350" cy="9750"/>
            </a:xfrm>
            <a:custGeom>
              <a:avLst/>
              <a:gdLst/>
              <a:ahLst/>
              <a:cxnLst/>
              <a:rect l="l" t="t" r="r" b="b"/>
              <a:pathLst>
                <a:path w="454" h="390" extrusionOk="0">
                  <a:moveTo>
                    <a:pt x="259" y="1"/>
                  </a:moveTo>
                  <a:cubicBezTo>
                    <a:pt x="87" y="1"/>
                    <a:pt x="0" y="209"/>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6" name="Google Shape;1666;p2"/>
            <p:cNvSpPr/>
            <p:nvPr/>
          </p:nvSpPr>
          <p:spPr>
            <a:xfrm>
              <a:off x="832825" y="5273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6"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7" name="Google Shape;1667;p2"/>
            <p:cNvSpPr/>
            <p:nvPr/>
          </p:nvSpPr>
          <p:spPr>
            <a:xfrm>
              <a:off x="872575" y="527300"/>
              <a:ext cx="11350" cy="9750"/>
            </a:xfrm>
            <a:custGeom>
              <a:avLst/>
              <a:gdLst/>
              <a:ahLst/>
              <a:cxnLst/>
              <a:rect l="l" t="t" r="r" b="b"/>
              <a:pathLst>
                <a:path w="454" h="390" extrusionOk="0">
                  <a:moveTo>
                    <a:pt x="260" y="1"/>
                  </a:moveTo>
                  <a:cubicBezTo>
                    <a:pt x="85" y="1"/>
                    <a:pt x="0" y="210"/>
                    <a:pt x="123" y="333"/>
                  </a:cubicBezTo>
                  <a:cubicBezTo>
                    <a:pt x="163" y="372"/>
                    <a:pt x="211" y="390"/>
                    <a:pt x="259" y="390"/>
                  </a:cubicBezTo>
                  <a:cubicBezTo>
                    <a:pt x="358" y="390"/>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8" name="Google Shape;1668;p2"/>
            <p:cNvSpPr/>
            <p:nvPr/>
          </p:nvSpPr>
          <p:spPr>
            <a:xfrm>
              <a:off x="912325" y="527300"/>
              <a:ext cx="11350" cy="9750"/>
            </a:xfrm>
            <a:custGeom>
              <a:avLst/>
              <a:gdLst/>
              <a:ahLst/>
              <a:cxnLst/>
              <a:rect l="l" t="t" r="r" b="b"/>
              <a:pathLst>
                <a:path w="454" h="390" extrusionOk="0">
                  <a:moveTo>
                    <a:pt x="261" y="1"/>
                  </a:moveTo>
                  <a:cubicBezTo>
                    <a:pt x="87" y="1"/>
                    <a:pt x="1" y="210"/>
                    <a:pt x="122" y="333"/>
                  </a:cubicBezTo>
                  <a:cubicBezTo>
                    <a:pt x="161" y="372"/>
                    <a:pt x="210" y="390"/>
                    <a:pt x="258" y="390"/>
                  </a:cubicBezTo>
                  <a:cubicBezTo>
                    <a:pt x="358" y="390"/>
                    <a:pt x="454" y="312"/>
                    <a:pt x="454" y="195"/>
                  </a:cubicBezTo>
                  <a:cubicBezTo>
                    <a:pt x="454"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9" name="Google Shape;1669;p2"/>
            <p:cNvSpPr/>
            <p:nvPr/>
          </p:nvSpPr>
          <p:spPr>
            <a:xfrm>
              <a:off x="594250" y="1584550"/>
              <a:ext cx="11400" cy="9725"/>
            </a:xfrm>
            <a:custGeom>
              <a:avLst/>
              <a:gdLst/>
              <a:ahLst/>
              <a:cxnLst/>
              <a:rect l="l" t="t" r="r" b="b"/>
              <a:pathLst>
                <a:path w="456" h="389" extrusionOk="0">
                  <a:moveTo>
                    <a:pt x="262" y="0"/>
                  </a:moveTo>
                  <a:cubicBezTo>
                    <a:pt x="87" y="0"/>
                    <a:pt x="1" y="209"/>
                    <a:pt x="124" y="330"/>
                  </a:cubicBezTo>
                  <a:cubicBezTo>
                    <a:pt x="164" y="370"/>
                    <a:pt x="212" y="388"/>
                    <a:pt x="260" y="388"/>
                  </a:cubicBezTo>
                  <a:cubicBezTo>
                    <a:pt x="360" y="388"/>
                    <a:pt x="456" y="311"/>
                    <a:pt x="456" y="194"/>
                  </a:cubicBezTo>
                  <a:cubicBezTo>
                    <a:pt x="454" y="86"/>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0" name="Google Shape;1670;p2"/>
            <p:cNvSpPr/>
            <p:nvPr/>
          </p:nvSpPr>
          <p:spPr>
            <a:xfrm>
              <a:off x="634025" y="15845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1" name="Google Shape;1671;p2"/>
            <p:cNvSpPr/>
            <p:nvPr/>
          </p:nvSpPr>
          <p:spPr>
            <a:xfrm>
              <a:off x="673775" y="1584550"/>
              <a:ext cx="11375" cy="9725"/>
            </a:xfrm>
            <a:custGeom>
              <a:avLst/>
              <a:gdLst/>
              <a:ahLst/>
              <a:cxnLst/>
              <a:rect l="l" t="t" r="r" b="b"/>
              <a:pathLst>
                <a:path w="455" h="389" extrusionOk="0">
                  <a:moveTo>
                    <a:pt x="261" y="0"/>
                  </a:moveTo>
                  <a:cubicBezTo>
                    <a:pt x="88" y="0"/>
                    <a:pt x="0" y="209"/>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2" name="Google Shape;1672;p2"/>
            <p:cNvSpPr/>
            <p:nvPr/>
          </p:nvSpPr>
          <p:spPr>
            <a:xfrm>
              <a:off x="713525" y="1584550"/>
              <a:ext cx="11400" cy="9725"/>
            </a:xfrm>
            <a:custGeom>
              <a:avLst/>
              <a:gdLst/>
              <a:ahLst/>
              <a:cxnLst/>
              <a:rect l="l" t="t" r="r" b="b"/>
              <a:pathLst>
                <a:path w="456" h="389" extrusionOk="0">
                  <a:moveTo>
                    <a:pt x="261" y="0"/>
                  </a:moveTo>
                  <a:cubicBezTo>
                    <a:pt x="88" y="0"/>
                    <a:pt x="0" y="208"/>
                    <a:pt x="123" y="330"/>
                  </a:cubicBezTo>
                  <a:cubicBezTo>
                    <a:pt x="163" y="370"/>
                    <a:pt x="212" y="388"/>
                    <a:pt x="260" y="388"/>
                  </a:cubicBezTo>
                  <a:cubicBezTo>
                    <a:pt x="360" y="388"/>
                    <a:pt x="455" y="311"/>
                    <a:pt x="455" y="194"/>
                  </a:cubicBezTo>
                  <a:cubicBezTo>
                    <a:pt x="455"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3" name="Google Shape;1673;p2"/>
            <p:cNvSpPr/>
            <p:nvPr/>
          </p:nvSpPr>
          <p:spPr>
            <a:xfrm>
              <a:off x="753300" y="1584550"/>
              <a:ext cx="11375" cy="9725"/>
            </a:xfrm>
            <a:custGeom>
              <a:avLst/>
              <a:gdLst/>
              <a:ahLst/>
              <a:cxnLst/>
              <a:rect l="l" t="t" r="r" b="b"/>
              <a:pathLst>
                <a:path w="455" h="389" extrusionOk="0">
                  <a:moveTo>
                    <a:pt x="260" y="0"/>
                  </a:moveTo>
                  <a:cubicBezTo>
                    <a:pt x="87" y="0"/>
                    <a:pt x="1" y="209"/>
                    <a:pt x="122" y="330"/>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4" name="Google Shape;1674;p2"/>
            <p:cNvSpPr/>
            <p:nvPr/>
          </p:nvSpPr>
          <p:spPr>
            <a:xfrm>
              <a:off x="793075" y="1584550"/>
              <a:ext cx="11350" cy="9725"/>
            </a:xfrm>
            <a:custGeom>
              <a:avLst/>
              <a:gdLst/>
              <a:ahLst/>
              <a:cxnLst/>
              <a:rect l="l" t="t" r="r" b="b"/>
              <a:pathLst>
                <a:path w="454" h="389" extrusionOk="0">
                  <a:moveTo>
                    <a:pt x="259" y="0"/>
                  </a:moveTo>
                  <a:cubicBezTo>
                    <a:pt x="87" y="0"/>
                    <a:pt x="0" y="208"/>
                    <a:pt x="121" y="330"/>
                  </a:cubicBezTo>
                  <a:cubicBezTo>
                    <a:pt x="161" y="370"/>
                    <a:pt x="210" y="388"/>
                    <a:pt x="258" y="388"/>
                  </a:cubicBezTo>
                  <a:cubicBezTo>
                    <a:pt x="358" y="388"/>
                    <a:pt x="453" y="311"/>
                    <a:pt x="453" y="194"/>
                  </a:cubicBezTo>
                  <a:cubicBezTo>
                    <a:pt x="453" y="86"/>
                    <a:pt x="365"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5" name="Google Shape;1675;p2"/>
            <p:cNvSpPr/>
            <p:nvPr/>
          </p:nvSpPr>
          <p:spPr>
            <a:xfrm>
              <a:off x="832825" y="1584550"/>
              <a:ext cx="11350" cy="9725"/>
            </a:xfrm>
            <a:custGeom>
              <a:avLst/>
              <a:gdLst/>
              <a:ahLst/>
              <a:cxnLst/>
              <a:rect l="l" t="t" r="r" b="b"/>
              <a:pathLst>
                <a:path w="454" h="389" extrusionOk="0">
                  <a:moveTo>
                    <a:pt x="259" y="0"/>
                  </a:moveTo>
                  <a:cubicBezTo>
                    <a:pt x="87" y="0"/>
                    <a:pt x="0" y="209"/>
                    <a:pt x="122" y="330"/>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6" name="Google Shape;1676;p2"/>
            <p:cNvSpPr/>
            <p:nvPr/>
          </p:nvSpPr>
          <p:spPr>
            <a:xfrm>
              <a:off x="872575" y="1584550"/>
              <a:ext cx="11350" cy="9725"/>
            </a:xfrm>
            <a:custGeom>
              <a:avLst/>
              <a:gdLst/>
              <a:ahLst/>
              <a:cxnLst/>
              <a:rect l="l" t="t" r="r" b="b"/>
              <a:pathLst>
                <a:path w="454" h="389" extrusionOk="0">
                  <a:moveTo>
                    <a:pt x="260" y="0"/>
                  </a:moveTo>
                  <a:cubicBezTo>
                    <a:pt x="87" y="0"/>
                    <a:pt x="0" y="208"/>
                    <a:pt x="122" y="330"/>
                  </a:cubicBezTo>
                  <a:cubicBezTo>
                    <a:pt x="161" y="370"/>
                    <a:pt x="210" y="388"/>
                    <a:pt x="258"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7" name="Google Shape;1677;p2"/>
            <p:cNvSpPr/>
            <p:nvPr/>
          </p:nvSpPr>
          <p:spPr>
            <a:xfrm>
              <a:off x="912325" y="1584550"/>
              <a:ext cx="11350" cy="9725"/>
            </a:xfrm>
            <a:custGeom>
              <a:avLst/>
              <a:gdLst/>
              <a:ahLst/>
              <a:cxnLst/>
              <a:rect l="l" t="t" r="r" b="b"/>
              <a:pathLst>
                <a:path w="454" h="389" extrusionOk="0">
                  <a:moveTo>
                    <a:pt x="260" y="0"/>
                  </a:moveTo>
                  <a:cubicBezTo>
                    <a:pt x="87" y="0"/>
                    <a:pt x="1" y="209"/>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8" name="Google Shape;1678;p2"/>
            <p:cNvSpPr/>
            <p:nvPr/>
          </p:nvSpPr>
          <p:spPr>
            <a:xfrm>
              <a:off x="952075" y="1584550"/>
              <a:ext cx="11350" cy="9725"/>
            </a:xfrm>
            <a:custGeom>
              <a:avLst/>
              <a:gdLst/>
              <a:ahLst/>
              <a:cxnLst/>
              <a:rect l="l" t="t" r="r" b="b"/>
              <a:pathLst>
                <a:path w="454" h="389" extrusionOk="0">
                  <a:moveTo>
                    <a:pt x="260" y="0"/>
                  </a:moveTo>
                  <a:cubicBezTo>
                    <a:pt x="87" y="0"/>
                    <a:pt x="1" y="208"/>
                    <a:pt x="122" y="330"/>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9" name="Google Shape;1679;p2"/>
            <p:cNvSpPr/>
            <p:nvPr/>
          </p:nvSpPr>
          <p:spPr>
            <a:xfrm>
              <a:off x="991825" y="1584550"/>
              <a:ext cx="11350" cy="9725"/>
            </a:xfrm>
            <a:custGeom>
              <a:avLst/>
              <a:gdLst/>
              <a:ahLst/>
              <a:cxnLst/>
              <a:rect l="l" t="t" r="r" b="b"/>
              <a:pathLst>
                <a:path w="454" h="389" extrusionOk="0">
                  <a:moveTo>
                    <a:pt x="260" y="0"/>
                  </a:moveTo>
                  <a:cubicBezTo>
                    <a:pt x="87" y="0"/>
                    <a:pt x="1" y="209"/>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0" name="Google Shape;1680;p2"/>
            <p:cNvSpPr/>
            <p:nvPr/>
          </p:nvSpPr>
          <p:spPr>
            <a:xfrm>
              <a:off x="514750" y="1550425"/>
              <a:ext cx="11350" cy="9725"/>
            </a:xfrm>
            <a:custGeom>
              <a:avLst/>
              <a:gdLst/>
              <a:ahLst/>
              <a:cxnLst/>
              <a:rect l="l" t="t" r="r" b="b"/>
              <a:pathLst>
                <a:path w="454" h="389" extrusionOk="0">
                  <a:moveTo>
                    <a:pt x="260" y="1"/>
                  </a:moveTo>
                  <a:cubicBezTo>
                    <a:pt x="87" y="1"/>
                    <a:pt x="1" y="208"/>
                    <a:pt x="123" y="331"/>
                  </a:cubicBezTo>
                  <a:cubicBezTo>
                    <a:pt x="163" y="371"/>
                    <a:pt x="211" y="388"/>
                    <a:pt x="259" y="388"/>
                  </a:cubicBezTo>
                  <a:cubicBezTo>
                    <a:pt x="358" y="388"/>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1" name="Google Shape;1681;p2"/>
            <p:cNvSpPr/>
            <p:nvPr/>
          </p:nvSpPr>
          <p:spPr>
            <a:xfrm>
              <a:off x="554500" y="1550425"/>
              <a:ext cx="11375" cy="9725"/>
            </a:xfrm>
            <a:custGeom>
              <a:avLst/>
              <a:gdLst/>
              <a:ahLst/>
              <a:cxnLst/>
              <a:rect l="l" t="t" r="r" b="b"/>
              <a:pathLst>
                <a:path w="455" h="389" extrusionOk="0">
                  <a:moveTo>
                    <a:pt x="262" y="1"/>
                  </a:moveTo>
                  <a:cubicBezTo>
                    <a:pt x="87" y="1"/>
                    <a:pt x="1" y="208"/>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2" name="Google Shape;1682;p2"/>
            <p:cNvSpPr/>
            <p:nvPr/>
          </p:nvSpPr>
          <p:spPr>
            <a:xfrm>
              <a:off x="594250" y="15504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2"/>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3" name="Google Shape;1683;p2"/>
            <p:cNvSpPr/>
            <p:nvPr/>
          </p:nvSpPr>
          <p:spPr>
            <a:xfrm>
              <a:off x="634025" y="1550425"/>
              <a:ext cx="11375" cy="9725"/>
            </a:xfrm>
            <a:custGeom>
              <a:avLst/>
              <a:gdLst/>
              <a:ahLst/>
              <a:cxnLst/>
              <a:rect l="l" t="t" r="r" b="b"/>
              <a:pathLst>
                <a:path w="455" h="389" extrusionOk="0">
                  <a:moveTo>
                    <a:pt x="261" y="1"/>
                  </a:moveTo>
                  <a:cubicBezTo>
                    <a:pt x="88" y="1"/>
                    <a:pt x="0" y="208"/>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4" name="Google Shape;1684;p2"/>
            <p:cNvSpPr/>
            <p:nvPr/>
          </p:nvSpPr>
          <p:spPr>
            <a:xfrm>
              <a:off x="673775" y="15504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5" name="Google Shape;1685;p2"/>
            <p:cNvSpPr/>
            <p:nvPr/>
          </p:nvSpPr>
          <p:spPr>
            <a:xfrm>
              <a:off x="673775" y="16186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6" name="Google Shape;1686;p2"/>
            <p:cNvSpPr/>
            <p:nvPr/>
          </p:nvSpPr>
          <p:spPr>
            <a:xfrm>
              <a:off x="713525" y="16186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1"/>
                  </a:cubicBezTo>
                  <a:cubicBezTo>
                    <a:pt x="163" y="371"/>
                    <a:pt x="212" y="388"/>
                    <a:pt x="260" y="388"/>
                  </a:cubicBezTo>
                  <a:cubicBezTo>
                    <a:pt x="360" y="388"/>
                    <a:pt x="455" y="311"/>
                    <a:pt x="455" y="194"/>
                  </a:cubicBezTo>
                  <a:cubicBezTo>
                    <a:pt x="455" y="88"/>
                    <a:pt x="369"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7" name="Google Shape;1687;p2"/>
            <p:cNvSpPr/>
            <p:nvPr/>
          </p:nvSpPr>
          <p:spPr>
            <a:xfrm>
              <a:off x="753300" y="1618650"/>
              <a:ext cx="11375" cy="9725"/>
            </a:xfrm>
            <a:custGeom>
              <a:avLst/>
              <a:gdLst/>
              <a:ahLst/>
              <a:cxnLst/>
              <a:rect l="l" t="t" r="r" b="b"/>
              <a:pathLst>
                <a:path w="455" h="389" extrusionOk="0">
                  <a:moveTo>
                    <a:pt x="260" y="0"/>
                  </a:moveTo>
                  <a:cubicBezTo>
                    <a:pt x="87" y="0"/>
                    <a:pt x="1" y="208"/>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8" name="Google Shape;1688;p2"/>
            <p:cNvSpPr/>
            <p:nvPr/>
          </p:nvSpPr>
          <p:spPr>
            <a:xfrm>
              <a:off x="793075" y="16186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1"/>
                  </a:cubicBezTo>
                  <a:cubicBezTo>
                    <a:pt x="161" y="371"/>
                    <a:pt x="210" y="388"/>
                    <a:pt x="258" y="388"/>
                  </a:cubicBezTo>
                  <a:cubicBezTo>
                    <a:pt x="358" y="388"/>
                    <a:pt x="453" y="311"/>
                    <a:pt x="453" y="194"/>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89" name="Google Shape;1689;p2"/>
            <p:cNvSpPr/>
            <p:nvPr/>
          </p:nvSpPr>
          <p:spPr>
            <a:xfrm>
              <a:off x="832825" y="1618650"/>
              <a:ext cx="11350" cy="9725"/>
            </a:xfrm>
            <a:custGeom>
              <a:avLst/>
              <a:gdLst/>
              <a:ahLst/>
              <a:cxnLst/>
              <a:rect l="l" t="t" r="r" b="b"/>
              <a:pathLst>
                <a:path w="454" h="389" extrusionOk="0">
                  <a:moveTo>
                    <a:pt x="259" y="0"/>
                  </a:moveTo>
                  <a:cubicBezTo>
                    <a:pt x="87" y="0"/>
                    <a:pt x="0" y="208"/>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0" name="Google Shape;1690;p2"/>
            <p:cNvSpPr/>
            <p:nvPr/>
          </p:nvSpPr>
          <p:spPr>
            <a:xfrm>
              <a:off x="872575" y="16186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1" name="Google Shape;1691;p2"/>
            <p:cNvSpPr/>
            <p:nvPr/>
          </p:nvSpPr>
          <p:spPr>
            <a:xfrm>
              <a:off x="912325" y="1618650"/>
              <a:ext cx="11350" cy="9725"/>
            </a:xfrm>
            <a:custGeom>
              <a:avLst/>
              <a:gdLst/>
              <a:ahLst/>
              <a:cxnLst/>
              <a:rect l="l" t="t" r="r" b="b"/>
              <a:pathLst>
                <a:path w="454" h="389" extrusionOk="0">
                  <a:moveTo>
                    <a:pt x="259" y="0"/>
                  </a:moveTo>
                  <a:cubicBezTo>
                    <a:pt x="86" y="0"/>
                    <a:pt x="1" y="208"/>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2" name="Google Shape;1692;p2"/>
            <p:cNvSpPr/>
            <p:nvPr/>
          </p:nvSpPr>
          <p:spPr>
            <a:xfrm>
              <a:off x="713525" y="15504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3" name="Google Shape;1693;p2"/>
            <p:cNvSpPr/>
            <p:nvPr/>
          </p:nvSpPr>
          <p:spPr>
            <a:xfrm>
              <a:off x="753300" y="1550425"/>
              <a:ext cx="11375" cy="9725"/>
            </a:xfrm>
            <a:custGeom>
              <a:avLst/>
              <a:gdLst/>
              <a:ahLst/>
              <a:cxnLst/>
              <a:rect l="l" t="t" r="r" b="b"/>
              <a:pathLst>
                <a:path w="455" h="389" extrusionOk="0">
                  <a:moveTo>
                    <a:pt x="260" y="1"/>
                  </a:moveTo>
                  <a:cubicBezTo>
                    <a:pt x="87" y="1"/>
                    <a:pt x="1" y="208"/>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4" name="Google Shape;1694;p2"/>
            <p:cNvSpPr/>
            <p:nvPr/>
          </p:nvSpPr>
          <p:spPr>
            <a:xfrm>
              <a:off x="793075" y="15504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5" name="Google Shape;1695;p2"/>
            <p:cNvSpPr/>
            <p:nvPr/>
          </p:nvSpPr>
          <p:spPr>
            <a:xfrm>
              <a:off x="832825" y="1550425"/>
              <a:ext cx="11350" cy="9725"/>
            </a:xfrm>
            <a:custGeom>
              <a:avLst/>
              <a:gdLst/>
              <a:ahLst/>
              <a:cxnLst/>
              <a:rect l="l" t="t" r="r" b="b"/>
              <a:pathLst>
                <a:path w="454" h="389" extrusionOk="0">
                  <a:moveTo>
                    <a:pt x="259" y="1"/>
                  </a:moveTo>
                  <a:cubicBezTo>
                    <a:pt x="87" y="1"/>
                    <a:pt x="0" y="208"/>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6" name="Google Shape;1696;p2"/>
            <p:cNvSpPr/>
            <p:nvPr/>
          </p:nvSpPr>
          <p:spPr>
            <a:xfrm>
              <a:off x="872575" y="155042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7" name="Google Shape;1697;p2"/>
            <p:cNvSpPr/>
            <p:nvPr/>
          </p:nvSpPr>
          <p:spPr>
            <a:xfrm>
              <a:off x="912325" y="1550425"/>
              <a:ext cx="11350" cy="9725"/>
            </a:xfrm>
            <a:custGeom>
              <a:avLst/>
              <a:gdLst/>
              <a:ahLst/>
              <a:cxnLst/>
              <a:rect l="l" t="t" r="r" b="b"/>
              <a:pathLst>
                <a:path w="454" h="389" extrusionOk="0">
                  <a:moveTo>
                    <a:pt x="260" y="1"/>
                  </a:moveTo>
                  <a:cubicBezTo>
                    <a:pt x="87" y="1"/>
                    <a:pt x="1" y="208"/>
                    <a:pt x="122" y="331"/>
                  </a:cubicBezTo>
                  <a:cubicBezTo>
                    <a:pt x="162" y="371"/>
                    <a:pt x="211"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8" name="Google Shape;1698;p2"/>
            <p:cNvSpPr/>
            <p:nvPr/>
          </p:nvSpPr>
          <p:spPr>
            <a:xfrm>
              <a:off x="952075" y="15504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9" name="Google Shape;1699;p2"/>
            <p:cNvSpPr/>
            <p:nvPr/>
          </p:nvSpPr>
          <p:spPr>
            <a:xfrm>
              <a:off x="991825" y="15504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0" name="Google Shape;1700;p2"/>
            <p:cNvSpPr/>
            <p:nvPr/>
          </p:nvSpPr>
          <p:spPr>
            <a:xfrm>
              <a:off x="1031575" y="15504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59" y="389"/>
                    <a:pt x="455" y="312"/>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1" name="Google Shape;1701;p2"/>
            <p:cNvSpPr/>
            <p:nvPr/>
          </p:nvSpPr>
          <p:spPr>
            <a:xfrm>
              <a:off x="1071350" y="1550425"/>
              <a:ext cx="11350" cy="9725"/>
            </a:xfrm>
            <a:custGeom>
              <a:avLst/>
              <a:gdLst/>
              <a:ahLst/>
              <a:cxnLst/>
              <a:rect l="l" t="t" r="r" b="b"/>
              <a:pathLst>
                <a:path w="454" h="389" extrusionOk="0">
                  <a:moveTo>
                    <a:pt x="259" y="1"/>
                  </a:moveTo>
                  <a:cubicBezTo>
                    <a:pt x="86" y="1"/>
                    <a:pt x="0" y="208"/>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2" name="Google Shape;1702;p2"/>
            <p:cNvSpPr/>
            <p:nvPr/>
          </p:nvSpPr>
          <p:spPr>
            <a:xfrm>
              <a:off x="127177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3" name="Google Shape;1703;p2"/>
            <p:cNvSpPr/>
            <p:nvPr/>
          </p:nvSpPr>
          <p:spPr>
            <a:xfrm>
              <a:off x="127177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4" name="Google Shape;1704;p2"/>
            <p:cNvSpPr/>
            <p:nvPr/>
          </p:nvSpPr>
          <p:spPr>
            <a:xfrm>
              <a:off x="127177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5" name="Google Shape;1705;p2"/>
            <p:cNvSpPr/>
            <p:nvPr/>
          </p:nvSpPr>
          <p:spPr>
            <a:xfrm>
              <a:off x="1311525" y="1277575"/>
              <a:ext cx="9700" cy="9725"/>
            </a:xfrm>
            <a:custGeom>
              <a:avLst/>
              <a:gdLst/>
              <a:ahLst/>
              <a:cxnLst/>
              <a:rect l="l" t="t" r="r" b="b"/>
              <a:pathLst>
                <a:path w="388" h="389" extrusionOk="0">
                  <a:moveTo>
                    <a:pt x="195" y="1"/>
                  </a:moveTo>
                  <a:cubicBezTo>
                    <a:pt x="87" y="1"/>
                    <a:pt x="0" y="89"/>
                    <a:pt x="0" y="195"/>
                  </a:cubicBezTo>
                  <a:cubicBezTo>
                    <a:pt x="0" y="302"/>
                    <a:pt x="87" y="389"/>
                    <a:pt x="195" y="389"/>
                  </a:cubicBezTo>
                  <a:cubicBezTo>
                    <a:pt x="301" y="389"/>
                    <a:pt x="387" y="302"/>
                    <a:pt x="387" y="195"/>
                  </a:cubicBezTo>
                  <a:cubicBezTo>
                    <a:pt x="387" y="89"/>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6" name="Google Shape;1706;p2"/>
            <p:cNvSpPr/>
            <p:nvPr/>
          </p:nvSpPr>
          <p:spPr>
            <a:xfrm>
              <a:off x="127177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7" name="Google Shape;1707;p2"/>
            <p:cNvSpPr/>
            <p:nvPr/>
          </p:nvSpPr>
          <p:spPr>
            <a:xfrm>
              <a:off x="1311525" y="1243475"/>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8" name="Google Shape;1708;p2"/>
            <p:cNvSpPr/>
            <p:nvPr/>
          </p:nvSpPr>
          <p:spPr>
            <a:xfrm>
              <a:off x="127177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09" name="Google Shape;1709;p2"/>
            <p:cNvSpPr/>
            <p:nvPr/>
          </p:nvSpPr>
          <p:spPr>
            <a:xfrm>
              <a:off x="1311525" y="1209400"/>
              <a:ext cx="9700" cy="9700"/>
            </a:xfrm>
            <a:custGeom>
              <a:avLst/>
              <a:gdLst/>
              <a:ahLst/>
              <a:cxnLst/>
              <a:rect l="l" t="t" r="r" b="b"/>
              <a:pathLst>
                <a:path w="388" h="388" extrusionOk="0">
                  <a:moveTo>
                    <a:pt x="195" y="1"/>
                  </a:moveTo>
                  <a:cubicBezTo>
                    <a:pt x="87" y="1"/>
                    <a:pt x="0" y="87"/>
                    <a:pt x="0" y="193"/>
                  </a:cubicBezTo>
                  <a:cubicBezTo>
                    <a:pt x="0" y="301"/>
                    <a:pt x="87" y="387"/>
                    <a:pt x="195" y="387"/>
                  </a:cubicBezTo>
                  <a:cubicBezTo>
                    <a:pt x="301" y="387"/>
                    <a:pt x="387" y="301"/>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0" name="Google Shape;1710;p2"/>
            <p:cNvSpPr/>
            <p:nvPr/>
          </p:nvSpPr>
          <p:spPr>
            <a:xfrm>
              <a:off x="127177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1" name="Google Shape;1711;p2"/>
            <p:cNvSpPr/>
            <p:nvPr/>
          </p:nvSpPr>
          <p:spPr>
            <a:xfrm>
              <a:off x="1311525" y="1175300"/>
              <a:ext cx="9700" cy="9675"/>
            </a:xfrm>
            <a:custGeom>
              <a:avLst/>
              <a:gdLst/>
              <a:ahLst/>
              <a:cxnLst/>
              <a:rect l="l" t="t" r="r" b="b"/>
              <a:pathLst>
                <a:path w="388" h="387" extrusionOk="0">
                  <a:moveTo>
                    <a:pt x="195" y="0"/>
                  </a:moveTo>
                  <a:cubicBezTo>
                    <a:pt x="87" y="0"/>
                    <a:pt x="0" y="87"/>
                    <a:pt x="0" y="194"/>
                  </a:cubicBezTo>
                  <a:cubicBezTo>
                    <a:pt x="0" y="301"/>
                    <a:pt x="87" y="387"/>
                    <a:pt x="195" y="387"/>
                  </a:cubicBezTo>
                  <a:cubicBezTo>
                    <a:pt x="301" y="387"/>
                    <a:pt x="387" y="301"/>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2" name="Google Shape;1712;p2"/>
            <p:cNvSpPr/>
            <p:nvPr/>
          </p:nvSpPr>
          <p:spPr>
            <a:xfrm>
              <a:off x="1351275"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1" y="387"/>
                    <a:pt x="389" y="301"/>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3" name="Google Shape;1713;p2"/>
            <p:cNvSpPr/>
            <p:nvPr/>
          </p:nvSpPr>
          <p:spPr>
            <a:xfrm>
              <a:off x="127177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4" name="Google Shape;1714;p2"/>
            <p:cNvSpPr/>
            <p:nvPr/>
          </p:nvSpPr>
          <p:spPr>
            <a:xfrm>
              <a:off x="1311525" y="1141200"/>
              <a:ext cx="9700" cy="9675"/>
            </a:xfrm>
            <a:custGeom>
              <a:avLst/>
              <a:gdLst/>
              <a:ahLst/>
              <a:cxnLst/>
              <a:rect l="l" t="t" r="r" b="b"/>
              <a:pathLst>
                <a:path w="388" h="387" extrusionOk="0">
                  <a:moveTo>
                    <a:pt x="195" y="0"/>
                  </a:moveTo>
                  <a:cubicBezTo>
                    <a:pt x="87" y="0"/>
                    <a:pt x="0" y="87"/>
                    <a:pt x="0" y="194"/>
                  </a:cubicBezTo>
                  <a:cubicBezTo>
                    <a:pt x="0" y="300"/>
                    <a:pt x="87" y="387"/>
                    <a:pt x="195" y="387"/>
                  </a:cubicBezTo>
                  <a:cubicBezTo>
                    <a:pt x="301" y="387"/>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5" name="Google Shape;1715;p2"/>
            <p:cNvSpPr/>
            <p:nvPr/>
          </p:nvSpPr>
          <p:spPr>
            <a:xfrm>
              <a:off x="1351275"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1" y="387"/>
                    <a:pt x="389" y="300"/>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6" name="Google Shape;1716;p2"/>
            <p:cNvSpPr/>
            <p:nvPr/>
          </p:nvSpPr>
          <p:spPr>
            <a:xfrm>
              <a:off x="127177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7" name="Google Shape;1717;p2"/>
            <p:cNvSpPr/>
            <p:nvPr/>
          </p:nvSpPr>
          <p:spPr>
            <a:xfrm>
              <a:off x="1311525" y="11070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8" name="Google Shape;1718;p2"/>
            <p:cNvSpPr/>
            <p:nvPr/>
          </p:nvSpPr>
          <p:spPr>
            <a:xfrm>
              <a:off x="1351275"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9" name="Google Shape;1719;p2"/>
            <p:cNvSpPr/>
            <p:nvPr/>
          </p:nvSpPr>
          <p:spPr>
            <a:xfrm>
              <a:off x="127177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0" name="Google Shape;1720;p2"/>
            <p:cNvSpPr/>
            <p:nvPr/>
          </p:nvSpPr>
          <p:spPr>
            <a:xfrm>
              <a:off x="1311525" y="10729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1" name="Google Shape;1721;p2"/>
            <p:cNvSpPr/>
            <p:nvPr/>
          </p:nvSpPr>
          <p:spPr>
            <a:xfrm>
              <a:off x="1351275"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2" name="Google Shape;1722;p2"/>
            <p:cNvSpPr/>
            <p:nvPr/>
          </p:nvSpPr>
          <p:spPr>
            <a:xfrm>
              <a:off x="127177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3" name="Google Shape;1723;p2"/>
            <p:cNvSpPr/>
            <p:nvPr/>
          </p:nvSpPr>
          <p:spPr>
            <a:xfrm>
              <a:off x="1311525" y="1038875"/>
              <a:ext cx="9700" cy="9725"/>
            </a:xfrm>
            <a:custGeom>
              <a:avLst/>
              <a:gdLst/>
              <a:ahLst/>
              <a:cxnLst/>
              <a:rect l="l" t="t" r="r" b="b"/>
              <a:pathLst>
                <a:path w="388" h="389" extrusionOk="0">
                  <a:moveTo>
                    <a:pt x="195" y="0"/>
                  </a:moveTo>
                  <a:cubicBezTo>
                    <a:pt x="87" y="0"/>
                    <a:pt x="0" y="87"/>
                    <a:pt x="0" y="194"/>
                  </a:cubicBezTo>
                  <a:cubicBezTo>
                    <a:pt x="0" y="301"/>
                    <a:pt x="87" y="388"/>
                    <a:pt x="195" y="388"/>
                  </a:cubicBezTo>
                  <a:cubicBezTo>
                    <a:pt x="301" y="388"/>
                    <a:pt x="387" y="301"/>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4" name="Google Shape;1724;p2"/>
            <p:cNvSpPr/>
            <p:nvPr/>
          </p:nvSpPr>
          <p:spPr>
            <a:xfrm>
              <a:off x="1351275"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1" y="388"/>
                    <a:pt x="389" y="301"/>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5" name="Google Shape;1725;p2"/>
            <p:cNvSpPr/>
            <p:nvPr/>
          </p:nvSpPr>
          <p:spPr>
            <a:xfrm>
              <a:off x="127177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6" name="Google Shape;1726;p2"/>
            <p:cNvSpPr/>
            <p:nvPr/>
          </p:nvSpPr>
          <p:spPr>
            <a:xfrm>
              <a:off x="1311525" y="1004775"/>
              <a:ext cx="9700" cy="9725"/>
            </a:xfrm>
            <a:custGeom>
              <a:avLst/>
              <a:gdLst/>
              <a:ahLst/>
              <a:cxnLst/>
              <a:rect l="l" t="t" r="r" b="b"/>
              <a:pathLst>
                <a:path w="388" h="389" extrusionOk="0">
                  <a:moveTo>
                    <a:pt x="195" y="0"/>
                  </a:moveTo>
                  <a:cubicBezTo>
                    <a:pt x="87" y="0"/>
                    <a:pt x="0" y="87"/>
                    <a:pt x="0" y="194"/>
                  </a:cubicBezTo>
                  <a:cubicBezTo>
                    <a:pt x="0" y="300"/>
                    <a:pt x="87" y="388"/>
                    <a:pt x="195" y="388"/>
                  </a:cubicBezTo>
                  <a:cubicBezTo>
                    <a:pt x="301" y="388"/>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7" name="Google Shape;1727;p2"/>
            <p:cNvSpPr/>
            <p:nvPr/>
          </p:nvSpPr>
          <p:spPr>
            <a:xfrm>
              <a:off x="1351275"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1" y="388"/>
                    <a:pt x="389" y="300"/>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8" name="Google Shape;1728;p2"/>
            <p:cNvSpPr/>
            <p:nvPr/>
          </p:nvSpPr>
          <p:spPr>
            <a:xfrm>
              <a:off x="127177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9" name="Google Shape;1729;p2"/>
            <p:cNvSpPr/>
            <p:nvPr/>
          </p:nvSpPr>
          <p:spPr>
            <a:xfrm>
              <a:off x="1311525" y="970650"/>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0" name="Google Shape;1730;p2"/>
            <p:cNvSpPr/>
            <p:nvPr/>
          </p:nvSpPr>
          <p:spPr>
            <a:xfrm>
              <a:off x="127177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1" name="Google Shape;1731;p2"/>
            <p:cNvSpPr/>
            <p:nvPr/>
          </p:nvSpPr>
          <p:spPr>
            <a:xfrm>
              <a:off x="1311525" y="936550"/>
              <a:ext cx="9700" cy="9725"/>
            </a:xfrm>
            <a:custGeom>
              <a:avLst/>
              <a:gdLst/>
              <a:ahLst/>
              <a:cxnLst/>
              <a:rect l="l" t="t" r="r" b="b"/>
              <a:pathLst>
                <a:path w="388" h="389" extrusionOk="0">
                  <a:moveTo>
                    <a:pt x="195" y="1"/>
                  </a:moveTo>
                  <a:cubicBezTo>
                    <a:pt x="87" y="1"/>
                    <a:pt x="0" y="87"/>
                    <a:pt x="0" y="195"/>
                  </a:cubicBezTo>
                  <a:cubicBezTo>
                    <a:pt x="0" y="302"/>
                    <a:pt x="87" y="389"/>
                    <a:pt x="195" y="389"/>
                  </a:cubicBezTo>
                  <a:cubicBezTo>
                    <a:pt x="301" y="389"/>
                    <a:pt x="387" y="302"/>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2" name="Google Shape;1732;p2"/>
            <p:cNvSpPr/>
            <p:nvPr/>
          </p:nvSpPr>
          <p:spPr>
            <a:xfrm>
              <a:off x="127177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3" name="Google Shape;1733;p2"/>
            <p:cNvSpPr/>
            <p:nvPr/>
          </p:nvSpPr>
          <p:spPr>
            <a:xfrm>
              <a:off x="1311525" y="902450"/>
              <a:ext cx="9700" cy="9725"/>
            </a:xfrm>
            <a:custGeom>
              <a:avLst/>
              <a:gdLst/>
              <a:ahLst/>
              <a:cxnLst/>
              <a:rect l="l" t="t" r="r" b="b"/>
              <a:pathLst>
                <a:path w="388" h="389" extrusionOk="0">
                  <a:moveTo>
                    <a:pt x="195" y="0"/>
                  </a:moveTo>
                  <a:cubicBezTo>
                    <a:pt x="87" y="0"/>
                    <a:pt x="0" y="87"/>
                    <a:pt x="0" y="194"/>
                  </a:cubicBezTo>
                  <a:cubicBezTo>
                    <a:pt x="0" y="302"/>
                    <a:pt x="87" y="388"/>
                    <a:pt x="195" y="388"/>
                  </a:cubicBezTo>
                  <a:cubicBezTo>
                    <a:pt x="301" y="388"/>
                    <a:pt x="387" y="302"/>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4" name="Google Shape;1734;p2"/>
            <p:cNvSpPr/>
            <p:nvPr/>
          </p:nvSpPr>
          <p:spPr>
            <a:xfrm>
              <a:off x="127177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5" name="Google Shape;1735;p2"/>
            <p:cNvSpPr/>
            <p:nvPr/>
          </p:nvSpPr>
          <p:spPr>
            <a:xfrm>
              <a:off x="1311525" y="868350"/>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6" name="Google Shape;1736;p2"/>
            <p:cNvSpPr/>
            <p:nvPr/>
          </p:nvSpPr>
          <p:spPr>
            <a:xfrm>
              <a:off x="127177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7" name="Google Shape;1737;p2"/>
            <p:cNvSpPr/>
            <p:nvPr/>
          </p:nvSpPr>
          <p:spPr>
            <a:xfrm>
              <a:off x="127177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38" name="Google Shape;1738;p2"/>
          <p:cNvSpPr/>
          <p:nvPr/>
        </p:nvSpPr>
        <p:spPr>
          <a:xfrm>
            <a:off x="134148" y="4324586"/>
            <a:ext cx="445241" cy="385621"/>
          </a:xfrm>
          <a:custGeom>
            <a:avLst/>
            <a:gdLst/>
            <a:ahLst/>
            <a:cxnLst/>
            <a:rect l="l" t="t" r="r" b="b"/>
            <a:pathLst>
              <a:path w="10037" h="8693" extrusionOk="0">
                <a:moveTo>
                  <a:pt x="2509" y="1"/>
                </a:moveTo>
                <a:lnTo>
                  <a:pt x="0" y="4347"/>
                </a:lnTo>
                <a:lnTo>
                  <a:pt x="2509" y="8693"/>
                </a:lnTo>
                <a:lnTo>
                  <a:pt x="7526" y="8693"/>
                </a:lnTo>
                <a:lnTo>
                  <a:pt x="10037" y="4347"/>
                </a:lnTo>
                <a:lnTo>
                  <a:pt x="752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39" name="Google Shape;1739;p2"/>
          <p:cNvSpPr/>
          <p:nvPr/>
        </p:nvSpPr>
        <p:spPr>
          <a:xfrm>
            <a:off x="0" y="4190838"/>
            <a:ext cx="1247936" cy="1094228"/>
          </a:xfrm>
          <a:custGeom>
            <a:avLst/>
            <a:gdLst/>
            <a:ahLst/>
            <a:cxnLst/>
            <a:rect l="l" t="t" r="r" b="b"/>
            <a:pathLst>
              <a:path w="28132" h="24667" extrusionOk="0">
                <a:moveTo>
                  <a:pt x="14066" y="424"/>
                </a:moveTo>
                <a:lnTo>
                  <a:pt x="27770" y="24457"/>
                </a:lnTo>
                <a:lnTo>
                  <a:pt x="359" y="24457"/>
                </a:lnTo>
                <a:lnTo>
                  <a:pt x="14066" y="424"/>
                </a:lnTo>
                <a:close/>
                <a:moveTo>
                  <a:pt x="14066" y="1"/>
                </a:moveTo>
                <a:lnTo>
                  <a:pt x="88" y="24511"/>
                </a:lnTo>
                <a:lnTo>
                  <a:pt x="0" y="24667"/>
                </a:lnTo>
                <a:lnTo>
                  <a:pt x="28131" y="24667"/>
                </a:lnTo>
                <a:lnTo>
                  <a:pt x="14066" y="1"/>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0" name="Google Shape;1740;p2"/>
          <p:cNvSpPr/>
          <p:nvPr/>
        </p:nvSpPr>
        <p:spPr>
          <a:xfrm>
            <a:off x="652062" y="4589288"/>
            <a:ext cx="1247936" cy="1094228"/>
          </a:xfrm>
          <a:custGeom>
            <a:avLst/>
            <a:gdLst/>
            <a:ahLst/>
            <a:cxnLst/>
            <a:rect l="l" t="t" r="r" b="b"/>
            <a:pathLst>
              <a:path w="28132" h="24667" extrusionOk="0">
                <a:moveTo>
                  <a:pt x="14067" y="423"/>
                </a:moveTo>
                <a:lnTo>
                  <a:pt x="27772" y="24458"/>
                </a:lnTo>
                <a:lnTo>
                  <a:pt x="361" y="24458"/>
                </a:lnTo>
                <a:lnTo>
                  <a:pt x="14067" y="423"/>
                </a:lnTo>
                <a:close/>
                <a:moveTo>
                  <a:pt x="14067" y="0"/>
                </a:moveTo>
                <a:lnTo>
                  <a:pt x="90" y="24510"/>
                </a:lnTo>
                <a:lnTo>
                  <a:pt x="0" y="24666"/>
                </a:lnTo>
                <a:lnTo>
                  <a:pt x="28131" y="24666"/>
                </a:lnTo>
                <a:lnTo>
                  <a:pt x="14067" y="0"/>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1" name="Google Shape;1741;p2"/>
          <p:cNvSpPr/>
          <p:nvPr/>
        </p:nvSpPr>
        <p:spPr>
          <a:xfrm>
            <a:off x="-244675" y="1453189"/>
            <a:ext cx="895831" cy="775779"/>
          </a:xfrm>
          <a:custGeom>
            <a:avLst/>
            <a:gdLst/>
            <a:ahLst/>
            <a:cxnLst/>
            <a:rect l="l" t="t" r="r" b="b"/>
            <a:pathLst>
              <a:path w="21416" h="18546" extrusionOk="0">
                <a:moveTo>
                  <a:pt x="15940" y="210"/>
                </a:moveTo>
                <a:lnTo>
                  <a:pt x="21173" y="9273"/>
                </a:lnTo>
                <a:lnTo>
                  <a:pt x="15940" y="18336"/>
                </a:lnTo>
                <a:lnTo>
                  <a:pt x="5475" y="18336"/>
                </a:lnTo>
                <a:lnTo>
                  <a:pt x="242" y="9273"/>
                </a:lnTo>
                <a:lnTo>
                  <a:pt x="5475" y="210"/>
                </a:lnTo>
                <a:close/>
                <a:moveTo>
                  <a:pt x="5355" y="0"/>
                </a:moveTo>
                <a:lnTo>
                  <a:pt x="1" y="9273"/>
                </a:lnTo>
                <a:lnTo>
                  <a:pt x="5325" y="18494"/>
                </a:lnTo>
                <a:lnTo>
                  <a:pt x="5355" y="18545"/>
                </a:lnTo>
                <a:lnTo>
                  <a:pt x="16061" y="18545"/>
                </a:lnTo>
                <a:lnTo>
                  <a:pt x="21415" y="9273"/>
                </a:lnTo>
                <a:lnTo>
                  <a:pt x="16092" y="53"/>
                </a:lnTo>
                <a:lnTo>
                  <a:pt x="16061" y="0"/>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2" name="Google Shape;1742;p2"/>
          <p:cNvSpPr/>
          <p:nvPr/>
        </p:nvSpPr>
        <p:spPr>
          <a:xfrm>
            <a:off x="678022" y="2230316"/>
            <a:ext cx="277040" cy="252486"/>
          </a:xfrm>
          <a:custGeom>
            <a:avLst/>
            <a:gdLst/>
            <a:ahLst/>
            <a:cxnLst/>
            <a:rect l="l" t="t" r="r" b="b"/>
            <a:pathLst>
              <a:path w="6623" h="6036" extrusionOk="0">
                <a:moveTo>
                  <a:pt x="3311" y="1"/>
                </a:moveTo>
                <a:cubicBezTo>
                  <a:pt x="2539" y="1"/>
                  <a:pt x="1767" y="295"/>
                  <a:pt x="1178" y="884"/>
                </a:cubicBezTo>
                <a:cubicBezTo>
                  <a:pt x="0" y="2064"/>
                  <a:pt x="0" y="3974"/>
                  <a:pt x="1178" y="5151"/>
                </a:cubicBezTo>
                <a:cubicBezTo>
                  <a:pt x="1767" y="5741"/>
                  <a:pt x="2539" y="6036"/>
                  <a:pt x="3311" y="6036"/>
                </a:cubicBezTo>
                <a:cubicBezTo>
                  <a:pt x="4084" y="6036"/>
                  <a:pt x="4856" y="5741"/>
                  <a:pt x="5445" y="5151"/>
                </a:cubicBezTo>
                <a:cubicBezTo>
                  <a:pt x="6623" y="3974"/>
                  <a:pt x="6623" y="2064"/>
                  <a:pt x="5445" y="884"/>
                </a:cubicBezTo>
                <a:cubicBezTo>
                  <a:pt x="4856" y="295"/>
                  <a:pt x="4084" y="1"/>
                  <a:pt x="331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743" name="Google Shape;1743;p2"/>
          <p:cNvGrpSpPr/>
          <p:nvPr/>
        </p:nvGrpSpPr>
        <p:grpSpPr>
          <a:xfrm>
            <a:off x="635480" y="2997806"/>
            <a:ext cx="1019815" cy="944312"/>
            <a:chOff x="2113525" y="2880575"/>
            <a:chExt cx="609500" cy="564375"/>
          </a:xfrm>
        </p:grpSpPr>
        <p:sp>
          <p:nvSpPr>
            <p:cNvPr id="1744" name="Google Shape;1744;p2"/>
            <p:cNvSpPr/>
            <p:nvPr/>
          </p:nvSpPr>
          <p:spPr>
            <a:xfrm>
              <a:off x="2159100" y="3015125"/>
              <a:ext cx="58125" cy="55900"/>
            </a:xfrm>
            <a:custGeom>
              <a:avLst/>
              <a:gdLst/>
              <a:ahLst/>
              <a:cxnLst/>
              <a:rect l="l" t="t" r="r" b="b"/>
              <a:pathLst>
                <a:path w="2325" h="2236" extrusionOk="0">
                  <a:moveTo>
                    <a:pt x="1206" y="0"/>
                  </a:moveTo>
                  <a:cubicBezTo>
                    <a:pt x="754" y="0"/>
                    <a:pt x="347" y="271"/>
                    <a:pt x="174" y="690"/>
                  </a:cubicBezTo>
                  <a:cubicBezTo>
                    <a:pt x="1" y="1107"/>
                    <a:pt x="96" y="1589"/>
                    <a:pt x="416" y="1907"/>
                  </a:cubicBezTo>
                  <a:cubicBezTo>
                    <a:pt x="630" y="2121"/>
                    <a:pt x="916" y="2235"/>
                    <a:pt x="1207" y="2235"/>
                  </a:cubicBezTo>
                  <a:cubicBezTo>
                    <a:pt x="1351" y="2235"/>
                    <a:pt x="1496" y="2207"/>
                    <a:pt x="1634" y="2150"/>
                  </a:cubicBezTo>
                  <a:cubicBezTo>
                    <a:pt x="2052" y="1977"/>
                    <a:pt x="2325" y="1569"/>
                    <a:pt x="2325" y="1117"/>
                  </a:cubicBezTo>
                  <a:cubicBezTo>
                    <a:pt x="2325" y="500"/>
                    <a:pt x="1823" y="0"/>
                    <a:pt x="1206"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5" name="Google Shape;1745;p2"/>
            <p:cNvSpPr/>
            <p:nvPr/>
          </p:nvSpPr>
          <p:spPr>
            <a:xfrm>
              <a:off x="2113525" y="2967325"/>
              <a:ext cx="151450" cy="151450"/>
            </a:xfrm>
            <a:custGeom>
              <a:avLst/>
              <a:gdLst/>
              <a:ahLst/>
              <a:cxnLst/>
              <a:rect l="l" t="t" r="r" b="b"/>
              <a:pathLst>
                <a:path w="6058" h="6058" extrusionOk="0">
                  <a:moveTo>
                    <a:pt x="3029" y="210"/>
                  </a:moveTo>
                  <a:cubicBezTo>
                    <a:pt x="4583" y="210"/>
                    <a:pt x="5849" y="1476"/>
                    <a:pt x="5849" y="3029"/>
                  </a:cubicBezTo>
                  <a:cubicBezTo>
                    <a:pt x="5849" y="4583"/>
                    <a:pt x="4583" y="5849"/>
                    <a:pt x="3029" y="5849"/>
                  </a:cubicBezTo>
                  <a:cubicBezTo>
                    <a:pt x="1474" y="5849"/>
                    <a:pt x="210" y="4583"/>
                    <a:pt x="210" y="3029"/>
                  </a:cubicBezTo>
                  <a:cubicBezTo>
                    <a:pt x="210" y="1476"/>
                    <a:pt x="1475" y="210"/>
                    <a:pt x="3029" y="210"/>
                  </a:cubicBezTo>
                  <a:close/>
                  <a:moveTo>
                    <a:pt x="3029" y="1"/>
                  </a:moveTo>
                  <a:cubicBezTo>
                    <a:pt x="1359" y="1"/>
                    <a:pt x="0" y="1359"/>
                    <a:pt x="0" y="3029"/>
                  </a:cubicBezTo>
                  <a:cubicBezTo>
                    <a:pt x="0" y="4700"/>
                    <a:pt x="1359" y="6058"/>
                    <a:pt x="3029" y="6058"/>
                  </a:cubicBezTo>
                  <a:cubicBezTo>
                    <a:pt x="4700" y="6058"/>
                    <a:pt x="6058" y="4700"/>
                    <a:pt x="6058" y="3029"/>
                  </a:cubicBezTo>
                  <a:cubicBezTo>
                    <a:pt x="6058" y="1360"/>
                    <a:pt x="4700" y="1"/>
                    <a:pt x="302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6" name="Google Shape;1746;p2"/>
            <p:cNvSpPr/>
            <p:nvPr/>
          </p:nvSpPr>
          <p:spPr>
            <a:xfrm>
              <a:off x="2158650" y="2880575"/>
              <a:ext cx="564375" cy="564375"/>
            </a:xfrm>
            <a:custGeom>
              <a:avLst/>
              <a:gdLst/>
              <a:ahLst/>
              <a:cxnLst/>
              <a:rect l="l" t="t" r="r" b="b"/>
              <a:pathLst>
                <a:path w="22575" h="22575" extrusionOk="0">
                  <a:moveTo>
                    <a:pt x="11288" y="210"/>
                  </a:moveTo>
                  <a:cubicBezTo>
                    <a:pt x="17395" y="210"/>
                    <a:pt x="22366" y="5181"/>
                    <a:pt x="22366" y="11289"/>
                  </a:cubicBezTo>
                  <a:cubicBezTo>
                    <a:pt x="22366" y="17397"/>
                    <a:pt x="17397" y="22367"/>
                    <a:pt x="11288" y="22367"/>
                  </a:cubicBezTo>
                  <a:cubicBezTo>
                    <a:pt x="5179" y="22367"/>
                    <a:pt x="210" y="17397"/>
                    <a:pt x="210" y="11288"/>
                  </a:cubicBezTo>
                  <a:cubicBezTo>
                    <a:pt x="210" y="5181"/>
                    <a:pt x="5179" y="210"/>
                    <a:pt x="11288" y="210"/>
                  </a:cubicBezTo>
                  <a:close/>
                  <a:moveTo>
                    <a:pt x="11288" y="1"/>
                  </a:moveTo>
                  <a:cubicBezTo>
                    <a:pt x="5064" y="1"/>
                    <a:pt x="1" y="5064"/>
                    <a:pt x="1" y="11288"/>
                  </a:cubicBezTo>
                  <a:cubicBezTo>
                    <a:pt x="1" y="17512"/>
                    <a:pt x="5064" y="22575"/>
                    <a:pt x="11288" y="22575"/>
                  </a:cubicBezTo>
                  <a:cubicBezTo>
                    <a:pt x="17512" y="22575"/>
                    <a:pt x="22575" y="17512"/>
                    <a:pt x="22575" y="11288"/>
                  </a:cubicBezTo>
                  <a:cubicBezTo>
                    <a:pt x="22575" y="5064"/>
                    <a:pt x="17512" y="1"/>
                    <a:pt x="1128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7" name="Google Shape;1747;p2"/>
            <p:cNvSpPr/>
            <p:nvPr/>
          </p:nvSpPr>
          <p:spPr>
            <a:xfrm>
              <a:off x="2542800" y="2882550"/>
              <a:ext cx="55925" cy="55925"/>
            </a:xfrm>
            <a:custGeom>
              <a:avLst/>
              <a:gdLst/>
              <a:ahLst/>
              <a:cxnLst/>
              <a:rect l="l" t="t" r="r" b="b"/>
              <a:pathLst>
                <a:path w="2237" h="2237" extrusionOk="0">
                  <a:moveTo>
                    <a:pt x="1118" y="1"/>
                  </a:moveTo>
                  <a:cubicBezTo>
                    <a:pt x="501" y="1"/>
                    <a:pt x="1" y="501"/>
                    <a:pt x="1" y="1118"/>
                  </a:cubicBezTo>
                  <a:cubicBezTo>
                    <a:pt x="1" y="1736"/>
                    <a:pt x="501" y="2237"/>
                    <a:pt x="1118" y="2237"/>
                  </a:cubicBezTo>
                  <a:cubicBezTo>
                    <a:pt x="1737" y="2237"/>
                    <a:pt x="2237" y="1736"/>
                    <a:pt x="2237" y="1118"/>
                  </a:cubicBezTo>
                  <a:cubicBezTo>
                    <a:pt x="2237" y="501"/>
                    <a:pt x="1737" y="1"/>
                    <a:pt x="111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748" name="Google Shape;1748;p2"/>
          <p:cNvGrpSpPr/>
          <p:nvPr/>
        </p:nvGrpSpPr>
        <p:grpSpPr>
          <a:xfrm>
            <a:off x="181799" y="1836767"/>
            <a:ext cx="349968" cy="2052568"/>
            <a:chOff x="1037125" y="2236325"/>
            <a:chExt cx="149100" cy="874475"/>
          </a:xfrm>
        </p:grpSpPr>
        <p:sp>
          <p:nvSpPr>
            <p:cNvPr id="1749" name="Google Shape;1749;p2"/>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0" name="Google Shape;1750;p2"/>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1" name="Google Shape;1751;p2"/>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2" name="Google Shape;1752;p2"/>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3" name="Google Shape;1753;p2"/>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4" name="Google Shape;1754;p2"/>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5" name="Google Shape;1755;p2"/>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6" name="Google Shape;1756;p2"/>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7" name="Google Shape;1757;p2"/>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8" name="Google Shape;1758;p2"/>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9" name="Google Shape;1759;p2"/>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0" name="Google Shape;1760;p2"/>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1" name="Google Shape;1761;p2"/>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2" name="Google Shape;1762;p2"/>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3" name="Google Shape;1763;p2"/>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4" name="Google Shape;1764;p2"/>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5" name="Google Shape;1765;p2"/>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6" name="Google Shape;1766;p2"/>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7" name="Google Shape;1767;p2"/>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8" name="Google Shape;1768;p2"/>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9" name="Google Shape;1769;p2"/>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0" name="Google Shape;1770;p2"/>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1" name="Google Shape;1771;p2"/>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2" name="Google Shape;1772;p2"/>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3" name="Google Shape;1773;p2"/>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4" name="Google Shape;1774;p2"/>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5" name="Google Shape;1775;p2"/>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6" name="Google Shape;1776;p2"/>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7" name="Google Shape;1777;p2"/>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8" name="Google Shape;1778;p2"/>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9" name="Google Shape;1779;p2"/>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0" name="Google Shape;1780;p2"/>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1" name="Google Shape;1781;p2"/>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2" name="Google Shape;1782;p2"/>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3" name="Google Shape;1783;p2"/>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4" name="Google Shape;1784;p2"/>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85" name="Google Shape;1785;p2"/>
          <p:cNvSpPr/>
          <p:nvPr/>
        </p:nvSpPr>
        <p:spPr>
          <a:xfrm>
            <a:off x="531775" y="-489552"/>
            <a:ext cx="1891083" cy="1891083"/>
          </a:xfrm>
          <a:custGeom>
            <a:avLst/>
            <a:gdLst/>
            <a:ahLst/>
            <a:cxnLst/>
            <a:rect l="l" t="t" r="r" b="b"/>
            <a:pathLst>
              <a:path w="55702" h="55702" extrusionOk="0">
                <a:moveTo>
                  <a:pt x="27851" y="210"/>
                </a:moveTo>
                <a:cubicBezTo>
                  <a:pt x="43093" y="210"/>
                  <a:pt x="55493" y="12609"/>
                  <a:pt x="55493" y="27851"/>
                </a:cubicBezTo>
                <a:cubicBezTo>
                  <a:pt x="55493" y="43093"/>
                  <a:pt x="43093" y="55493"/>
                  <a:pt x="27851" y="55493"/>
                </a:cubicBezTo>
                <a:cubicBezTo>
                  <a:pt x="12609" y="55493"/>
                  <a:pt x="210" y="43093"/>
                  <a:pt x="210" y="27851"/>
                </a:cubicBezTo>
                <a:cubicBezTo>
                  <a:pt x="210" y="12609"/>
                  <a:pt x="12609" y="210"/>
                  <a:pt x="27851" y="210"/>
                </a:cubicBezTo>
                <a:close/>
                <a:moveTo>
                  <a:pt x="27851" y="1"/>
                </a:moveTo>
                <a:cubicBezTo>
                  <a:pt x="12494" y="1"/>
                  <a:pt x="0" y="12494"/>
                  <a:pt x="0" y="27851"/>
                </a:cubicBezTo>
                <a:cubicBezTo>
                  <a:pt x="0" y="43208"/>
                  <a:pt x="12494" y="55702"/>
                  <a:pt x="27851" y="55702"/>
                </a:cubicBezTo>
                <a:cubicBezTo>
                  <a:pt x="43208" y="55702"/>
                  <a:pt x="55702" y="43208"/>
                  <a:pt x="55702" y="27851"/>
                </a:cubicBezTo>
                <a:cubicBezTo>
                  <a:pt x="55702" y="12494"/>
                  <a:pt x="43208" y="1"/>
                  <a:pt x="2785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6" name="Google Shape;1786;p2"/>
          <p:cNvSpPr/>
          <p:nvPr/>
        </p:nvSpPr>
        <p:spPr>
          <a:xfrm>
            <a:off x="796150" y="-506867"/>
            <a:ext cx="1737934" cy="1644029"/>
          </a:xfrm>
          <a:custGeom>
            <a:avLst/>
            <a:gdLst/>
            <a:ahLst/>
            <a:cxnLst/>
            <a:rect l="l" t="t" r="r" b="b"/>
            <a:pathLst>
              <a:path w="51191" h="48425" extrusionOk="0">
                <a:moveTo>
                  <a:pt x="20064" y="1"/>
                </a:moveTo>
                <a:cubicBezTo>
                  <a:pt x="12798" y="1"/>
                  <a:pt x="5532" y="2766"/>
                  <a:pt x="0" y="8298"/>
                </a:cubicBezTo>
                <a:lnTo>
                  <a:pt x="889" y="9186"/>
                </a:lnTo>
                <a:cubicBezTo>
                  <a:pt x="6175" y="3899"/>
                  <a:pt x="13120" y="1256"/>
                  <a:pt x="20064" y="1256"/>
                </a:cubicBezTo>
                <a:cubicBezTo>
                  <a:pt x="27009" y="1256"/>
                  <a:pt x="33953" y="3899"/>
                  <a:pt x="39240" y="9186"/>
                </a:cubicBezTo>
                <a:cubicBezTo>
                  <a:pt x="49813" y="19759"/>
                  <a:pt x="49813" y="36964"/>
                  <a:pt x="39240" y="47537"/>
                </a:cubicBezTo>
                <a:lnTo>
                  <a:pt x="40128" y="48425"/>
                </a:lnTo>
                <a:cubicBezTo>
                  <a:pt x="51191" y="37361"/>
                  <a:pt x="51191" y="19360"/>
                  <a:pt x="40128" y="8298"/>
                </a:cubicBezTo>
                <a:cubicBezTo>
                  <a:pt x="34597" y="2766"/>
                  <a:pt x="27330" y="1"/>
                  <a:pt x="2006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787" name="Google Shape;1787;p2"/>
          <p:cNvGrpSpPr/>
          <p:nvPr/>
        </p:nvGrpSpPr>
        <p:grpSpPr>
          <a:xfrm>
            <a:off x="858989" y="-149437"/>
            <a:ext cx="1236640" cy="1210852"/>
            <a:chOff x="236475" y="527300"/>
            <a:chExt cx="1124525" cy="1101075"/>
          </a:xfrm>
        </p:grpSpPr>
        <p:sp>
          <p:nvSpPr>
            <p:cNvPr id="1788" name="Google Shape;1788;p2"/>
            <p:cNvSpPr/>
            <p:nvPr/>
          </p:nvSpPr>
          <p:spPr>
            <a:xfrm>
              <a:off x="435250" y="1482225"/>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9" name="Google Shape;1789;p2"/>
            <p:cNvSpPr/>
            <p:nvPr/>
          </p:nvSpPr>
          <p:spPr>
            <a:xfrm>
              <a:off x="475000"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0" name="Google Shape;1790;p2"/>
            <p:cNvSpPr/>
            <p:nvPr/>
          </p:nvSpPr>
          <p:spPr>
            <a:xfrm>
              <a:off x="514750" y="1482225"/>
              <a:ext cx="11350" cy="9725"/>
            </a:xfrm>
            <a:custGeom>
              <a:avLst/>
              <a:gdLst/>
              <a:ahLst/>
              <a:cxnLst/>
              <a:rect l="l" t="t" r="r" b="b"/>
              <a:pathLst>
                <a:path w="454" h="389" extrusionOk="0">
                  <a:moveTo>
                    <a:pt x="260" y="0"/>
                  </a:moveTo>
                  <a:cubicBezTo>
                    <a:pt x="87" y="0"/>
                    <a:pt x="1" y="209"/>
                    <a:pt x="123" y="331"/>
                  </a:cubicBezTo>
                  <a:cubicBezTo>
                    <a:pt x="163" y="371"/>
                    <a:pt x="212" y="388"/>
                    <a:pt x="260"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1" name="Google Shape;1791;p2"/>
            <p:cNvSpPr/>
            <p:nvPr/>
          </p:nvSpPr>
          <p:spPr>
            <a:xfrm>
              <a:off x="554500" y="1482225"/>
              <a:ext cx="11375" cy="9725"/>
            </a:xfrm>
            <a:custGeom>
              <a:avLst/>
              <a:gdLst/>
              <a:ahLst/>
              <a:cxnLst/>
              <a:rect l="l" t="t" r="r" b="b"/>
              <a:pathLst>
                <a:path w="455" h="389" extrusionOk="0">
                  <a:moveTo>
                    <a:pt x="262" y="0"/>
                  </a:moveTo>
                  <a:cubicBezTo>
                    <a:pt x="87" y="0"/>
                    <a:pt x="1" y="209"/>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2" name="Google Shape;1792;p2"/>
            <p:cNvSpPr/>
            <p:nvPr/>
          </p:nvSpPr>
          <p:spPr>
            <a:xfrm>
              <a:off x="594250" y="14822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3" name="Google Shape;1793;p2"/>
            <p:cNvSpPr/>
            <p:nvPr/>
          </p:nvSpPr>
          <p:spPr>
            <a:xfrm>
              <a:off x="63402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4" name="Google Shape;1794;p2"/>
            <p:cNvSpPr/>
            <p:nvPr/>
          </p:nvSpPr>
          <p:spPr>
            <a:xfrm>
              <a:off x="67377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5" name="Google Shape;1795;p2"/>
            <p:cNvSpPr/>
            <p:nvPr/>
          </p:nvSpPr>
          <p:spPr>
            <a:xfrm>
              <a:off x="713525" y="1482225"/>
              <a:ext cx="11400" cy="9725"/>
            </a:xfrm>
            <a:custGeom>
              <a:avLst/>
              <a:gdLst/>
              <a:ahLst/>
              <a:cxnLst/>
              <a:rect l="l" t="t" r="r" b="b"/>
              <a:pathLst>
                <a:path w="456" h="389" extrusionOk="0">
                  <a:moveTo>
                    <a:pt x="261" y="0"/>
                  </a:moveTo>
                  <a:cubicBezTo>
                    <a:pt x="88" y="0"/>
                    <a:pt x="0" y="209"/>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6" name="Google Shape;1796;p2"/>
            <p:cNvSpPr/>
            <p:nvPr/>
          </p:nvSpPr>
          <p:spPr>
            <a:xfrm>
              <a:off x="753300" y="14822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7" name="Google Shape;1797;p2"/>
            <p:cNvSpPr/>
            <p:nvPr/>
          </p:nvSpPr>
          <p:spPr>
            <a:xfrm>
              <a:off x="793075" y="1482225"/>
              <a:ext cx="11350" cy="9725"/>
            </a:xfrm>
            <a:custGeom>
              <a:avLst/>
              <a:gdLst/>
              <a:ahLst/>
              <a:cxnLst/>
              <a:rect l="l" t="t" r="r" b="b"/>
              <a:pathLst>
                <a:path w="454" h="389" extrusionOk="0">
                  <a:moveTo>
                    <a:pt x="259" y="0"/>
                  </a:moveTo>
                  <a:cubicBezTo>
                    <a:pt x="87" y="0"/>
                    <a:pt x="0" y="209"/>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8" name="Google Shape;1798;p2"/>
            <p:cNvSpPr/>
            <p:nvPr/>
          </p:nvSpPr>
          <p:spPr>
            <a:xfrm>
              <a:off x="832825" y="14822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99" name="Google Shape;1799;p2"/>
            <p:cNvSpPr/>
            <p:nvPr/>
          </p:nvSpPr>
          <p:spPr>
            <a:xfrm>
              <a:off x="872575" y="1482225"/>
              <a:ext cx="11350" cy="9725"/>
            </a:xfrm>
            <a:custGeom>
              <a:avLst/>
              <a:gdLst/>
              <a:ahLst/>
              <a:cxnLst/>
              <a:rect l="l" t="t" r="r" b="b"/>
              <a:pathLst>
                <a:path w="454" h="389" extrusionOk="0">
                  <a:moveTo>
                    <a:pt x="260" y="0"/>
                  </a:moveTo>
                  <a:cubicBezTo>
                    <a:pt x="87" y="0"/>
                    <a:pt x="0" y="209"/>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0" name="Google Shape;1800;p2"/>
            <p:cNvSpPr/>
            <p:nvPr/>
          </p:nvSpPr>
          <p:spPr>
            <a:xfrm>
              <a:off x="912325" y="1482225"/>
              <a:ext cx="11350" cy="9725"/>
            </a:xfrm>
            <a:custGeom>
              <a:avLst/>
              <a:gdLst/>
              <a:ahLst/>
              <a:cxnLst/>
              <a:rect l="l" t="t" r="r" b="b"/>
              <a:pathLst>
                <a:path w="454" h="389" extrusionOk="0">
                  <a:moveTo>
                    <a:pt x="260" y="0"/>
                  </a:moveTo>
                  <a:cubicBezTo>
                    <a:pt x="87" y="0"/>
                    <a:pt x="1"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1" name="Google Shape;1801;p2"/>
            <p:cNvSpPr/>
            <p:nvPr/>
          </p:nvSpPr>
          <p:spPr>
            <a:xfrm>
              <a:off x="952075"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2" name="Google Shape;1802;p2"/>
            <p:cNvSpPr/>
            <p:nvPr/>
          </p:nvSpPr>
          <p:spPr>
            <a:xfrm>
              <a:off x="991825" y="14822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3" name="Google Shape;1803;p2"/>
            <p:cNvSpPr/>
            <p:nvPr/>
          </p:nvSpPr>
          <p:spPr>
            <a:xfrm>
              <a:off x="1031575" y="1482225"/>
              <a:ext cx="11400" cy="9725"/>
            </a:xfrm>
            <a:custGeom>
              <a:avLst/>
              <a:gdLst/>
              <a:ahLst/>
              <a:cxnLst/>
              <a:rect l="l" t="t" r="r" b="b"/>
              <a:pathLst>
                <a:path w="456" h="389" extrusionOk="0">
                  <a:moveTo>
                    <a:pt x="262" y="0"/>
                  </a:moveTo>
                  <a:cubicBezTo>
                    <a:pt x="89" y="0"/>
                    <a:pt x="1" y="209"/>
                    <a:pt x="124" y="331"/>
                  </a:cubicBezTo>
                  <a:cubicBezTo>
                    <a:pt x="163" y="371"/>
                    <a:pt x="212" y="388"/>
                    <a:pt x="260" y="388"/>
                  </a:cubicBezTo>
                  <a:cubicBezTo>
                    <a:pt x="360" y="388"/>
                    <a:pt x="456" y="311"/>
                    <a:pt x="456"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4" name="Google Shape;1804;p2"/>
            <p:cNvSpPr/>
            <p:nvPr/>
          </p:nvSpPr>
          <p:spPr>
            <a:xfrm>
              <a:off x="1071350" y="1482225"/>
              <a:ext cx="11350" cy="9725"/>
            </a:xfrm>
            <a:custGeom>
              <a:avLst/>
              <a:gdLst/>
              <a:ahLst/>
              <a:cxnLst/>
              <a:rect l="l" t="t" r="r" b="b"/>
              <a:pathLst>
                <a:path w="454" h="389" extrusionOk="0">
                  <a:moveTo>
                    <a:pt x="259" y="0"/>
                  </a:moveTo>
                  <a:cubicBezTo>
                    <a:pt x="86" y="0"/>
                    <a:pt x="0" y="209"/>
                    <a:pt x="123" y="331"/>
                  </a:cubicBezTo>
                  <a:cubicBezTo>
                    <a:pt x="162" y="371"/>
                    <a:pt x="211"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5" name="Google Shape;1805;p2"/>
            <p:cNvSpPr/>
            <p:nvPr/>
          </p:nvSpPr>
          <p:spPr>
            <a:xfrm>
              <a:off x="1111100" y="1482225"/>
              <a:ext cx="11350" cy="9725"/>
            </a:xfrm>
            <a:custGeom>
              <a:avLst/>
              <a:gdLst/>
              <a:ahLst/>
              <a:cxnLst/>
              <a:rect l="l" t="t" r="r" b="b"/>
              <a:pathLst>
                <a:path w="454" h="389" extrusionOk="0">
                  <a:moveTo>
                    <a:pt x="259" y="0"/>
                  </a:moveTo>
                  <a:cubicBezTo>
                    <a:pt x="87" y="0"/>
                    <a:pt x="0" y="209"/>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6" name="Google Shape;1806;p2"/>
            <p:cNvSpPr/>
            <p:nvPr/>
          </p:nvSpPr>
          <p:spPr>
            <a:xfrm>
              <a:off x="1150850" y="1482225"/>
              <a:ext cx="11350" cy="9725"/>
            </a:xfrm>
            <a:custGeom>
              <a:avLst/>
              <a:gdLst/>
              <a:ahLst/>
              <a:cxnLst/>
              <a:rect l="l" t="t" r="r" b="b"/>
              <a:pathLst>
                <a:path w="454" h="389" extrusionOk="0">
                  <a:moveTo>
                    <a:pt x="259" y="0"/>
                  </a:moveTo>
                  <a:cubicBezTo>
                    <a:pt x="87" y="0"/>
                    <a:pt x="0" y="209"/>
                    <a:pt x="123" y="331"/>
                  </a:cubicBezTo>
                  <a:cubicBezTo>
                    <a:pt x="163" y="371"/>
                    <a:pt x="212" y="388"/>
                    <a:pt x="259" y="388"/>
                  </a:cubicBezTo>
                  <a:cubicBezTo>
                    <a:pt x="359" y="388"/>
                    <a:pt x="454" y="311"/>
                    <a:pt x="454" y="194"/>
                  </a:cubicBezTo>
                  <a:cubicBezTo>
                    <a:pt x="454"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7" name="Google Shape;1807;p2"/>
            <p:cNvSpPr/>
            <p:nvPr/>
          </p:nvSpPr>
          <p:spPr>
            <a:xfrm>
              <a:off x="397125" y="1448100"/>
              <a:ext cx="9725" cy="9750"/>
            </a:xfrm>
            <a:custGeom>
              <a:avLst/>
              <a:gdLst/>
              <a:ahLst/>
              <a:cxnLst/>
              <a:rect l="l" t="t" r="r" b="b"/>
              <a:pathLst>
                <a:path w="389" h="390"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8" name="Google Shape;1808;p2"/>
            <p:cNvSpPr/>
            <p:nvPr/>
          </p:nvSpPr>
          <p:spPr>
            <a:xfrm>
              <a:off x="435250" y="1448100"/>
              <a:ext cx="11350" cy="9750"/>
            </a:xfrm>
            <a:custGeom>
              <a:avLst/>
              <a:gdLst/>
              <a:ahLst/>
              <a:cxnLst/>
              <a:rect l="l" t="t" r="r" b="b"/>
              <a:pathLst>
                <a:path w="454" h="390"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09" name="Google Shape;1809;p2"/>
            <p:cNvSpPr/>
            <p:nvPr/>
          </p:nvSpPr>
          <p:spPr>
            <a:xfrm>
              <a:off x="475000" y="1448100"/>
              <a:ext cx="11350" cy="9750"/>
            </a:xfrm>
            <a:custGeom>
              <a:avLst/>
              <a:gdLst/>
              <a:ahLst/>
              <a:cxnLst/>
              <a:rect l="l" t="t" r="r" b="b"/>
              <a:pathLst>
                <a:path w="454" h="390" extrusionOk="0">
                  <a:moveTo>
                    <a:pt x="260" y="1"/>
                  </a:moveTo>
                  <a:cubicBezTo>
                    <a:pt x="87" y="1"/>
                    <a:pt x="1" y="210"/>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0" name="Google Shape;1810;p2"/>
            <p:cNvSpPr/>
            <p:nvPr/>
          </p:nvSpPr>
          <p:spPr>
            <a:xfrm>
              <a:off x="516425" y="1448100"/>
              <a:ext cx="9675" cy="9750"/>
            </a:xfrm>
            <a:custGeom>
              <a:avLst/>
              <a:gdLst/>
              <a:ahLst/>
              <a:cxnLst/>
              <a:rect l="l" t="t" r="r" b="b"/>
              <a:pathLst>
                <a:path w="387" h="390"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1" name="Google Shape;1811;p2"/>
            <p:cNvSpPr/>
            <p:nvPr/>
          </p:nvSpPr>
          <p:spPr>
            <a:xfrm>
              <a:off x="554500" y="1448100"/>
              <a:ext cx="11375" cy="9750"/>
            </a:xfrm>
            <a:custGeom>
              <a:avLst/>
              <a:gdLst/>
              <a:ahLst/>
              <a:cxnLst/>
              <a:rect l="l" t="t" r="r" b="b"/>
              <a:pathLst>
                <a:path w="455" h="390" extrusionOk="0">
                  <a:moveTo>
                    <a:pt x="262" y="1"/>
                  </a:moveTo>
                  <a:cubicBezTo>
                    <a:pt x="87" y="1"/>
                    <a:pt x="1" y="210"/>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2" name="Google Shape;1812;p2"/>
            <p:cNvSpPr/>
            <p:nvPr/>
          </p:nvSpPr>
          <p:spPr>
            <a:xfrm>
              <a:off x="595925"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3" name="Google Shape;1813;p2"/>
            <p:cNvSpPr/>
            <p:nvPr/>
          </p:nvSpPr>
          <p:spPr>
            <a:xfrm>
              <a:off x="634025" y="1448100"/>
              <a:ext cx="11375" cy="9750"/>
            </a:xfrm>
            <a:custGeom>
              <a:avLst/>
              <a:gdLst/>
              <a:ahLst/>
              <a:cxnLst/>
              <a:rect l="l" t="t" r="r" b="b"/>
              <a:pathLst>
                <a:path w="455" h="390" extrusionOk="0">
                  <a:moveTo>
                    <a:pt x="261" y="1"/>
                  </a:moveTo>
                  <a:cubicBezTo>
                    <a:pt x="88" y="1"/>
                    <a:pt x="0" y="210"/>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4" name="Google Shape;1814;p2"/>
            <p:cNvSpPr/>
            <p:nvPr/>
          </p:nvSpPr>
          <p:spPr>
            <a:xfrm>
              <a:off x="673775" y="14481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5" name="Google Shape;1815;p2"/>
            <p:cNvSpPr/>
            <p:nvPr/>
          </p:nvSpPr>
          <p:spPr>
            <a:xfrm>
              <a:off x="475000"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6" name="Google Shape;1816;p2"/>
            <p:cNvSpPr/>
            <p:nvPr/>
          </p:nvSpPr>
          <p:spPr>
            <a:xfrm>
              <a:off x="514750" y="1516325"/>
              <a:ext cx="11350" cy="9725"/>
            </a:xfrm>
            <a:custGeom>
              <a:avLst/>
              <a:gdLst/>
              <a:ahLst/>
              <a:cxnLst/>
              <a:rect l="l" t="t" r="r" b="b"/>
              <a:pathLst>
                <a:path w="454" h="389" extrusionOk="0">
                  <a:moveTo>
                    <a:pt x="260" y="1"/>
                  </a:moveTo>
                  <a:cubicBezTo>
                    <a:pt x="87" y="1"/>
                    <a:pt x="1" y="208"/>
                    <a:pt x="123" y="331"/>
                  </a:cubicBezTo>
                  <a:cubicBezTo>
                    <a:pt x="163" y="371"/>
                    <a:pt x="212" y="389"/>
                    <a:pt x="260"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7" name="Google Shape;1817;p2"/>
            <p:cNvSpPr/>
            <p:nvPr/>
          </p:nvSpPr>
          <p:spPr>
            <a:xfrm>
              <a:off x="554500" y="151632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8" name="Google Shape;1818;p2"/>
            <p:cNvSpPr/>
            <p:nvPr/>
          </p:nvSpPr>
          <p:spPr>
            <a:xfrm>
              <a:off x="594250" y="15163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1"/>
                    <a:pt x="456"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19" name="Google Shape;1819;p2"/>
            <p:cNvSpPr/>
            <p:nvPr/>
          </p:nvSpPr>
          <p:spPr>
            <a:xfrm>
              <a:off x="63402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0" name="Google Shape;1820;p2"/>
            <p:cNvSpPr/>
            <p:nvPr/>
          </p:nvSpPr>
          <p:spPr>
            <a:xfrm>
              <a:off x="67377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1" name="Google Shape;1821;p2"/>
            <p:cNvSpPr/>
            <p:nvPr/>
          </p:nvSpPr>
          <p:spPr>
            <a:xfrm>
              <a:off x="713525" y="1516325"/>
              <a:ext cx="11400" cy="9725"/>
            </a:xfrm>
            <a:custGeom>
              <a:avLst/>
              <a:gdLst/>
              <a:ahLst/>
              <a:cxnLst/>
              <a:rect l="l" t="t" r="r" b="b"/>
              <a:pathLst>
                <a:path w="456" h="389" extrusionOk="0">
                  <a:moveTo>
                    <a:pt x="261" y="1"/>
                  </a:moveTo>
                  <a:cubicBezTo>
                    <a:pt x="88" y="1"/>
                    <a:pt x="0" y="210"/>
                    <a:pt x="123" y="331"/>
                  </a:cubicBezTo>
                  <a:cubicBezTo>
                    <a:pt x="163" y="371"/>
                    <a:pt x="212" y="389"/>
                    <a:pt x="260" y="389"/>
                  </a:cubicBezTo>
                  <a:cubicBezTo>
                    <a:pt x="360"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2" name="Google Shape;1822;p2"/>
            <p:cNvSpPr/>
            <p:nvPr/>
          </p:nvSpPr>
          <p:spPr>
            <a:xfrm>
              <a:off x="753300" y="15163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3" name="Google Shape;1823;p2"/>
            <p:cNvSpPr/>
            <p:nvPr/>
          </p:nvSpPr>
          <p:spPr>
            <a:xfrm>
              <a:off x="793075" y="1516325"/>
              <a:ext cx="11350" cy="9725"/>
            </a:xfrm>
            <a:custGeom>
              <a:avLst/>
              <a:gdLst/>
              <a:ahLst/>
              <a:cxnLst/>
              <a:rect l="l" t="t" r="r" b="b"/>
              <a:pathLst>
                <a:path w="454" h="389" extrusionOk="0">
                  <a:moveTo>
                    <a:pt x="259" y="1"/>
                  </a:moveTo>
                  <a:cubicBezTo>
                    <a:pt x="87" y="1"/>
                    <a:pt x="0" y="210"/>
                    <a:pt x="121" y="331"/>
                  </a:cubicBezTo>
                  <a:cubicBezTo>
                    <a:pt x="161" y="371"/>
                    <a:pt x="210" y="389"/>
                    <a:pt x="258" y="389"/>
                  </a:cubicBezTo>
                  <a:cubicBezTo>
                    <a:pt x="358" y="389"/>
                    <a:pt x="453" y="311"/>
                    <a:pt x="453" y="195"/>
                  </a:cubicBezTo>
                  <a:cubicBezTo>
                    <a:pt x="453" y="87"/>
                    <a:pt x="365"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4" name="Google Shape;1824;p2"/>
            <p:cNvSpPr/>
            <p:nvPr/>
          </p:nvSpPr>
          <p:spPr>
            <a:xfrm>
              <a:off x="832825" y="15163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5" name="Google Shape;1825;p2"/>
            <p:cNvSpPr/>
            <p:nvPr/>
          </p:nvSpPr>
          <p:spPr>
            <a:xfrm>
              <a:off x="872575" y="1516325"/>
              <a:ext cx="11350" cy="9725"/>
            </a:xfrm>
            <a:custGeom>
              <a:avLst/>
              <a:gdLst/>
              <a:ahLst/>
              <a:cxnLst/>
              <a:rect l="l" t="t" r="r" b="b"/>
              <a:pathLst>
                <a:path w="454" h="389" extrusionOk="0">
                  <a:moveTo>
                    <a:pt x="260" y="1"/>
                  </a:moveTo>
                  <a:cubicBezTo>
                    <a:pt x="87" y="1"/>
                    <a:pt x="0" y="210"/>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6" name="Google Shape;1826;p2"/>
            <p:cNvSpPr/>
            <p:nvPr/>
          </p:nvSpPr>
          <p:spPr>
            <a:xfrm>
              <a:off x="912325" y="1516325"/>
              <a:ext cx="11350" cy="9725"/>
            </a:xfrm>
            <a:custGeom>
              <a:avLst/>
              <a:gdLst/>
              <a:ahLst/>
              <a:cxnLst/>
              <a:rect l="l" t="t" r="r" b="b"/>
              <a:pathLst>
                <a:path w="454" h="389" extrusionOk="0">
                  <a:moveTo>
                    <a:pt x="260" y="1"/>
                  </a:moveTo>
                  <a:cubicBezTo>
                    <a:pt x="87" y="1"/>
                    <a:pt x="1"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7" name="Google Shape;1827;p2"/>
            <p:cNvSpPr/>
            <p:nvPr/>
          </p:nvSpPr>
          <p:spPr>
            <a:xfrm>
              <a:off x="952075"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8" name="Google Shape;1828;p2"/>
            <p:cNvSpPr/>
            <p:nvPr/>
          </p:nvSpPr>
          <p:spPr>
            <a:xfrm>
              <a:off x="991825" y="15163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9" name="Google Shape;1829;p2"/>
            <p:cNvSpPr/>
            <p:nvPr/>
          </p:nvSpPr>
          <p:spPr>
            <a:xfrm>
              <a:off x="1031575" y="1516325"/>
              <a:ext cx="11400" cy="9725"/>
            </a:xfrm>
            <a:custGeom>
              <a:avLst/>
              <a:gdLst/>
              <a:ahLst/>
              <a:cxnLst/>
              <a:rect l="l" t="t" r="r" b="b"/>
              <a:pathLst>
                <a:path w="456" h="389" extrusionOk="0">
                  <a:moveTo>
                    <a:pt x="262" y="1"/>
                  </a:moveTo>
                  <a:cubicBezTo>
                    <a:pt x="89" y="1"/>
                    <a:pt x="1" y="210"/>
                    <a:pt x="124" y="331"/>
                  </a:cubicBezTo>
                  <a:cubicBezTo>
                    <a:pt x="163" y="371"/>
                    <a:pt x="212" y="389"/>
                    <a:pt x="260" y="389"/>
                  </a:cubicBezTo>
                  <a:cubicBezTo>
                    <a:pt x="360" y="389"/>
                    <a:pt x="456" y="311"/>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0" name="Google Shape;1830;p2"/>
            <p:cNvSpPr/>
            <p:nvPr/>
          </p:nvSpPr>
          <p:spPr>
            <a:xfrm>
              <a:off x="1071350" y="15163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1" name="Google Shape;1831;p2"/>
            <p:cNvSpPr/>
            <p:nvPr/>
          </p:nvSpPr>
          <p:spPr>
            <a:xfrm>
              <a:off x="1111100" y="15163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2" name="Google Shape;1832;p2"/>
            <p:cNvSpPr/>
            <p:nvPr/>
          </p:nvSpPr>
          <p:spPr>
            <a:xfrm>
              <a:off x="715200" y="1448100"/>
              <a:ext cx="9725" cy="9750"/>
            </a:xfrm>
            <a:custGeom>
              <a:avLst/>
              <a:gdLst/>
              <a:ahLst/>
              <a:cxnLst/>
              <a:rect l="l" t="t" r="r" b="b"/>
              <a:pathLst>
                <a:path w="389" h="390"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3" name="Google Shape;1833;p2"/>
            <p:cNvSpPr/>
            <p:nvPr/>
          </p:nvSpPr>
          <p:spPr>
            <a:xfrm>
              <a:off x="753300" y="14481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4" name="Google Shape;1834;p2"/>
            <p:cNvSpPr/>
            <p:nvPr/>
          </p:nvSpPr>
          <p:spPr>
            <a:xfrm>
              <a:off x="794700" y="1448100"/>
              <a:ext cx="9725" cy="9750"/>
            </a:xfrm>
            <a:custGeom>
              <a:avLst/>
              <a:gdLst/>
              <a:ahLst/>
              <a:cxnLst/>
              <a:rect l="l" t="t" r="r" b="b"/>
              <a:pathLst>
                <a:path w="389" h="390"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5" name="Google Shape;1835;p2"/>
            <p:cNvSpPr/>
            <p:nvPr/>
          </p:nvSpPr>
          <p:spPr>
            <a:xfrm>
              <a:off x="832825" y="14481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6" name="Google Shape;1836;p2"/>
            <p:cNvSpPr/>
            <p:nvPr/>
          </p:nvSpPr>
          <p:spPr>
            <a:xfrm>
              <a:off x="872575" y="1448100"/>
              <a:ext cx="11350" cy="9750"/>
            </a:xfrm>
            <a:custGeom>
              <a:avLst/>
              <a:gdLst/>
              <a:ahLst/>
              <a:cxnLst/>
              <a:rect l="l" t="t" r="r" b="b"/>
              <a:pathLst>
                <a:path w="454" h="390" extrusionOk="0">
                  <a:moveTo>
                    <a:pt x="260" y="1"/>
                  </a:moveTo>
                  <a:cubicBezTo>
                    <a:pt x="87" y="1"/>
                    <a:pt x="0" y="210"/>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7" name="Google Shape;1837;p2"/>
            <p:cNvSpPr/>
            <p:nvPr/>
          </p:nvSpPr>
          <p:spPr>
            <a:xfrm>
              <a:off x="913950" y="1448100"/>
              <a:ext cx="9725" cy="9750"/>
            </a:xfrm>
            <a:custGeom>
              <a:avLst/>
              <a:gdLst/>
              <a:ahLst/>
              <a:cxnLst/>
              <a:rect l="l" t="t" r="r" b="b"/>
              <a:pathLst>
                <a:path w="389" h="390"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8" name="Google Shape;1838;p2"/>
            <p:cNvSpPr/>
            <p:nvPr/>
          </p:nvSpPr>
          <p:spPr>
            <a:xfrm>
              <a:off x="95370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39" name="Google Shape;1839;p2"/>
            <p:cNvSpPr/>
            <p:nvPr/>
          </p:nvSpPr>
          <p:spPr>
            <a:xfrm>
              <a:off x="99345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0" name="Google Shape;1840;p2"/>
            <p:cNvSpPr/>
            <p:nvPr/>
          </p:nvSpPr>
          <p:spPr>
            <a:xfrm>
              <a:off x="10332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1" name="Google Shape;1841;p2"/>
            <p:cNvSpPr/>
            <p:nvPr/>
          </p:nvSpPr>
          <p:spPr>
            <a:xfrm>
              <a:off x="107297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2" name="Google Shape;1842;p2"/>
            <p:cNvSpPr/>
            <p:nvPr/>
          </p:nvSpPr>
          <p:spPr>
            <a:xfrm>
              <a:off x="11127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3" name="Google Shape;1843;p2"/>
            <p:cNvSpPr/>
            <p:nvPr/>
          </p:nvSpPr>
          <p:spPr>
            <a:xfrm>
              <a:off x="1152500"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4" name="Google Shape;1844;p2"/>
            <p:cNvSpPr/>
            <p:nvPr/>
          </p:nvSpPr>
          <p:spPr>
            <a:xfrm>
              <a:off x="1192275" y="1448100"/>
              <a:ext cx="9675" cy="9750"/>
            </a:xfrm>
            <a:custGeom>
              <a:avLst/>
              <a:gdLst/>
              <a:ahLst/>
              <a:cxnLst/>
              <a:rect l="l" t="t" r="r" b="b"/>
              <a:pathLst>
                <a:path w="387" h="390"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5" name="Google Shape;1845;p2"/>
            <p:cNvSpPr/>
            <p:nvPr/>
          </p:nvSpPr>
          <p:spPr>
            <a:xfrm>
              <a:off x="355750" y="1414000"/>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6" name="Google Shape;1846;p2"/>
            <p:cNvSpPr/>
            <p:nvPr/>
          </p:nvSpPr>
          <p:spPr>
            <a:xfrm>
              <a:off x="397125" y="141400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7" name="Google Shape;1847;p2"/>
            <p:cNvSpPr/>
            <p:nvPr/>
          </p:nvSpPr>
          <p:spPr>
            <a:xfrm>
              <a:off x="435250" y="1414000"/>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8" name="Google Shape;1848;p2"/>
            <p:cNvSpPr/>
            <p:nvPr/>
          </p:nvSpPr>
          <p:spPr>
            <a:xfrm>
              <a:off x="475000" y="1414000"/>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9" name="Google Shape;1849;p2"/>
            <p:cNvSpPr/>
            <p:nvPr/>
          </p:nvSpPr>
          <p:spPr>
            <a:xfrm>
              <a:off x="516425" y="141400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0" name="Google Shape;1850;p2"/>
            <p:cNvSpPr/>
            <p:nvPr/>
          </p:nvSpPr>
          <p:spPr>
            <a:xfrm>
              <a:off x="554500" y="1414000"/>
              <a:ext cx="11375" cy="9750"/>
            </a:xfrm>
            <a:custGeom>
              <a:avLst/>
              <a:gdLst/>
              <a:ahLst/>
              <a:cxnLst/>
              <a:rect l="l" t="t" r="r" b="b"/>
              <a:pathLst>
                <a:path w="455" h="390" extrusionOk="0">
                  <a:moveTo>
                    <a:pt x="262" y="1"/>
                  </a:moveTo>
                  <a:cubicBezTo>
                    <a:pt x="87" y="1"/>
                    <a:pt x="1" y="210"/>
                    <a:pt x="124" y="333"/>
                  </a:cubicBezTo>
                  <a:cubicBezTo>
                    <a:pt x="163" y="372"/>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1" name="Google Shape;1851;p2"/>
            <p:cNvSpPr/>
            <p:nvPr/>
          </p:nvSpPr>
          <p:spPr>
            <a:xfrm>
              <a:off x="595925"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2" name="Google Shape;1852;p2"/>
            <p:cNvSpPr/>
            <p:nvPr/>
          </p:nvSpPr>
          <p:spPr>
            <a:xfrm>
              <a:off x="634025" y="1414000"/>
              <a:ext cx="11375" cy="9750"/>
            </a:xfrm>
            <a:custGeom>
              <a:avLst/>
              <a:gdLst/>
              <a:ahLst/>
              <a:cxnLst/>
              <a:rect l="l" t="t" r="r" b="b"/>
              <a:pathLst>
                <a:path w="455" h="390" extrusionOk="0">
                  <a:moveTo>
                    <a:pt x="261" y="1"/>
                  </a:moveTo>
                  <a:cubicBezTo>
                    <a:pt x="88" y="1"/>
                    <a:pt x="0" y="210"/>
                    <a:pt x="123" y="333"/>
                  </a:cubicBezTo>
                  <a:cubicBezTo>
                    <a:pt x="162" y="372"/>
                    <a:pt x="211" y="389"/>
                    <a:pt x="259"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3" name="Google Shape;1853;p2"/>
            <p:cNvSpPr/>
            <p:nvPr/>
          </p:nvSpPr>
          <p:spPr>
            <a:xfrm>
              <a:off x="673775" y="1414000"/>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4" name="Google Shape;1854;p2"/>
            <p:cNvSpPr/>
            <p:nvPr/>
          </p:nvSpPr>
          <p:spPr>
            <a:xfrm>
              <a:off x="715200" y="141400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5" name="Google Shape;1855;p2"/>
            <p:cNvSpPr/>
            <p:nvPr/>
          </p:nvSpPr>
          <p:spPr>
            <a:xfrm>
              <a:off x="753300" y="1414000"/>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6" name="Google Shape;1856;p2"/>
            <p:cNvSpPr/>
            <p:nvPr/>
          </p:nvSpPr>
          <p:spPr>
            <a:xfrm>
              <a:off x="794700" y="141400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7" name="Google Shape;1857;p2"/>
            <p:cNvSpPr/>
            <p:nvPr/>
          </p:nvSpPr>
          <p:spPr>
            <a:xfrm>
              <a:off x="832825" y="1414000"/>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8" name="Google Shape;1858;p2"/>
            <p:cNvSpPr/>
            <p:nvPr/>
          </p:nvSpPr>
          <p:spPr>
            <a:xfrm>
              <a:off x="872575" y="1414000"/>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9" name="Google Shape;1859;p2"/>
            <p:cNvSpPr/>
            <p:nvPr/>
          </p:nvSpPr>
          <p:spPr>
            <a:xfrm>
              <a:off x="913950" y="141400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0" name="Google Shape;1860;p2"/>
            <p:cNvSpPr/>
            <p:nvPr/>
          </p:nvSpPr>
          <p:spPr>
            <a:xfrm>
              <a:off x="95370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1" name="Google Shape;1861;p2"/>
            <p:cNvSpPr/>
            <p:nvPr/>
          </p:nvSpPr>
          <p:spPr>
            <a:xfrm>
              <a:off x="99345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2" name="Google Shape;1862;p2"/>
            <p:cNvSpPr/>
            <p:nvPr/>
          </p:nvSpPr>
          <p:spPr>
            <a:xfrm>
              <a:off x="10332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3" name="Google Shape;1863;p2"/>
            <p:cNvSpPr/>
            <p:nvPr/>
          </p:nvSpPr>
          <p:spPr>
            <a:xfrm>
              <a:off x="107297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4" name="Google Shape;1864;p2"/>
            <p:cNvSpPr/>
            <p:nvPr/>
          </p:nvSpPr>
          <p:spPr>
            <a:xfrm>
              <a:off x="11127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5" name="Google Shape;1865;p2"/>
            <p:cNvSpPr/>
            <p:nvPr/>
          </p:nvSpPr>
          <p:spPr>
            <a:xfrm>
              <a:off x="1152500"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6" name="Google Shape;1866;p2"/>
            <p:cNvSpPr/>
            <p:nvPr/>
          </p:nvSpPr>
          <p:spPr>
            <a:xfrm>
              <a:off x="1192275" y="141400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7" name="Google Shape;1867;p2"/>
            <p:cNvSpPr/>
            <p:nvPr/>
          </p:nvSpPr>
          <p:spPr>
            <a:xfrm>
              <a:off x="1232025" y="141400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8" name="Google Shape;1868;p2"/>
            <p:cNvSpPr/>
            <p:nvPr/>
          </p:nvSpPr>
          <p:spPr>
            <a:xfrm>
              <a:off x="355750" y="1379900"/>
              <a:ext cx="11350" cy="9725"/>
            </a:xfrm>
            <a:custGeom>
              <a:avLst/>
              <a:gdLst/>
              <a:ahLst/>
              <a:cxnLst/>
              <a:rect l="l" t="t" r="r" b="b"/>
              <a:pathLst>
                <a:path w="454" h="389" extrusionOk="0">
                  <a:moveTo>
                    <a:pt x="259" y="0"/>
                  </a:moveTo>
                  <a:cubicBezTo>
                    <a:pt x="87" y="0"/>
                    <a:pt x="0" y="210"/>
                    <a:pt x="123" y="331"/>
                  </a:cubicBezTo>
                  <a:cubicBezTo>
                    <a:pt x="162" y="371"/>
                    <a:pt x="211" y="389"/>
                    <a:pt x="259" y="389"/>
                  </a:cubicBezTo>
                  <a:cubicBezTo>
                    <a:pt x="358" y="389"/>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9" name="Google Shape;1869;p2"/>
            <p:cNvSpPr/>
            <p:nvPr/>
          </p:nvSpPr>
          <p:spPr>
            <a:xfrm>
              <a:off x="397125" y="1379900"/>
              <a:ext cx="9725" cy="9725"/>
            </a:xfrm>
            <a:custGeom>
              <a:avLst/>
              <a:gdLst/>
              <a:ahLst/>
              <a:cxnLst/>
              <a:rect l="l" t="t" r="r" b="b"/>
              <a:pathLst>
                <a:path w="389" h="389" extrusionOk="0">
                  <a:moveTo>
                    <a:pt x="195" y="0"/>
                  </a:moveTo>
                  <a:cubicBezTo>
                    <a:pt x="88" y="0"/>
                    <a:pt x="1" y="87"/>
                    <a:pt x="1" y="194"/>
                  </a:cubicBezTo>
                  <a:cubicBezTo>
                    <a:pt x="1" y="302"/>
                    <a:pt x="88" y="389"/>
                    <a:pt x="195" y="389"/>
                  </a:cubicBezTo>
                  <a:cubicBezTo>
                    <a:pt x="302" y="389"/>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0" name="Google Shape;1870;p2"/>
            <p:cNvSpPr/>
            <p:nvPr/>
          </p:nvSpPr>
          <p:spPr>
            <a:xfrm>
              <a:off x="435250" y="1379900"/>
              <a:ext cx="11350" cy="9750"/>
            </a:xfrm>
            <a:custGeom>
              <a:avLst/>
              <a:gdLst/>
              <a:ahLst/>
              <a:cxnLst/>
              <a:rect l="l" t="t" r="r" b="b"/>
              <a:pathLst>
                <a:path w="454" h="390" extrusionOk="0">
                  <a:moveTo>
                    <a:pt x="260" y="0"/>
                  </a:moveTo>
                  <a:cubicBezTo>
                    <a:pt x="87" y="0"/>
                    <a:pt x="0" y="210"/>
                    <a:pt x="123" y="332"/>
                  </a:cubicBezTo>
                  <a:cubicBezTo>
                    <a:pt x="162" y="372"/>
                    <a:pt x="211" y="389"/>
                    <a:pt x="258" y="389"/>
                  </a:cubicBezTo>
                  <a:cubicBezTo>
                    <a:pt x="358" y="389"/>
                    <a:pt x="454" y="312"/>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1" name="Google Shape;1871;p2"/>
            <p:cNvSpPr/>
            <p:nvPr/>
          </p:nvSpPr>
          <p:spPr>
            <a:xfrm>
              <a:off x="475000" y="1379900"/>
              <a:ext cx="11350" cy="9725"/>
            </a:xfrm>
            <a:custGeom>
              <a:avLst/>
              <a:gdLst/>
              <a:ahLst/>
              <a:cxnLst/>
              <a:rect l="l" t="t" r="r" b="b"/>
              <a:pathLst>
                <a:path w="454" h="389" extrusionOk="0">
                  <a:moveTo>
                    <a:pt x="260" y="0"/>
                  </a:moveTo>
                  <a:cubicBezTo>
                    <a:pt x="87" y="0"/>
                    <a:pt x="1" y="210"/>
                    <a:pt x="122" y="331"/>
                  </a:cubicBezTo>
                  <a:cubicBezTo>
                    <a:pt x="162" y="371"/>
                    <a:pt x="211" y="389"/>
                    <a:pt x="259"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2" name="Google Shape;1872;p2"/>
            <p:cNvSpPr/>
            <p:nvPr/>
          </p:nvSpPr>
          <p:spPr>
            <a:xfrm>
              <a:off x="516425" y="1379900"/>
              <a:ext cx="9675" cy="9725"/>
            </a:xfrm>
            <a:custGeom>
              <a:avLst/>
              <a:gdLst/>
              <a:ahLst/>
              <a:cxnLst/>
              <a:rect l="l" t="t" r="r" b="b"/>
              <a:pathLst>
                <a:path w="387" h="389" extrusionOk="0">
                  <a:moveTo>
                    <a:pt x="193" y="0"/>
                  </a:moveTo>
                  <a:cubicBezTo>
                    <a:pt x="87" y="0"/>
                    <a:pt x="0" y="87"/>
                    <a:pt x="0" y="194"/>
                  </a:cubicBezTo>
                  <a:cubicBezTo>
                    <a:pt x="0" y="302"/>
                    <a:pt x="87" y="389"/>
                    <a:pt x="193" y="389"/>
                  </a:cubicBezTo>
                  <a:cubicBezTo>
                    <a:pt x="301" y="389"/>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3" name="Google Shape;1873;p2"/>
            <p:cNvSpPr/>
            <p:nvPr/>
          </p:nvSpPr>
          <p:spPr>
            <a:xfrm>
              <a:off x="554500" y="1379900"/>
              <a:ext cx="11375" cy="9725"/>
            </a:xfrm>
            <a:custGeom>
              <a:avLst/>
              <a:gdLst/>
              <a:ahLst/>
              <a:cxnLst/>
              <a:rect l="l" t="t" r="r" b="b"/>
              <a:pathLst>
                <a:path w="455" h="389" extrusionOk="0">
                  <a:moveTo>
                    <a:pt x="262" y="0"/>
                  </a:moveTo>
                  <a:cubicBezTo>
                    <a:pt x="87" y="0"/>
                    <a:pt x="1" y="210"/>
                    <a:pt x="124" y="331"/>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4" name="Google Shape;1874;p2"/>
            <p:cNvSpPr/>
            <p:nvPr/>
          </p:nvSpPr>
          <p:spPr>
            <a:xfrm>
              <a:off x="595925"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5" name="Google Shape;1875;p2"/>
            <p:cNvSpPr/>
            <p:nvPr/>
          </p:nvSpPr>
          <p:spPr>
            <a:xfrm>
              <a:off x="634025" y="1379900"/>
              <a:ext cx="11375" cy="9725"/>
            </a:xfrm>
            <a:custGeom>
              <a:avLst/>
              <a:gdLst/>
              <a:ahLst/>
              <a:cxnLst/>
              <a:rect l="l" t="t" r="r" b="b"/>
              <a:pathLst>
                <a:path w="455" h="389" extrusionOk="0">
                  <a:moveTo>
                    <a:pt x="261" y="0"/>
                  </a:moveTo>
                  <a:cubicBezTo>
                    <a:pt x="88" y="0"/>
                    <a:pt x="0" y="210"/>
                    <a:pt x="123" y="331"/>
                  </a:cubicBezTo>
                  <a:cubicBezTo>
                    <a:pt x="163" y="371"/>
                    <a:pt x="211" y="389"/>
                    <a:pt x="259" y="389"/>
                  </a:cubicBezTo>
                  <a:cubicBezTo>
                    <a:pt x="359" y="389"/>
                    <a:pt x="454"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6" name="Google Shape;1876;p2"/>
            <p:cNvSpPr/>
            <p:nvPr/>
          </p:nvSpPr>
          <p:spPr>
            <a:xfrm>
              <a:off x="673775" y="1379900"/>
              <a:ext cx="11375" cy="9750"/>
            </a:xfrm>
            <a:custGeom>
              <a:avLst/>
              <a:gdLst/>
              <a:ahLst/>
              <a:cxnLst/>
              <a:rect l="l" t="t" r="r" b="b"/>
              <a:pathLst>
                <a:path w="455" h="390" extrusionOk="0">
                  <a:moveTo>
                    <a:pt x="261" y="0"/>
                  </a:moveTo>
                  <a:cubicBezTo>
                    <a:pt x="88" y="0"/>
                    <a:pt x="0" y="210"/>
                    <a:pt x="123" y="332"/>
                  </a:cubicBezTo>
                  <a:cubicBezTo>
                    <a:pt x="163" y="372"/>
                    <a:pt x="211" y="389"/>
                    <a:pt x="259" y="389"/>
                  </a:cubicBezTo>
                  <a:cubicBezTo>
                    <a:pt x="359" y="389"/>
                    <a:pt x="455" y="312"/>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7" name="Google Shape;1877;p2"/>
            <p:cNvSpPr/>
            <p:nvPr/>
          </p:nvSpPr>
          <p:spPr>
            <a:xfrm>
              <a:off x="715200" y="1379900"/>
              <a:ext cx="9725" cy="9725"/>
            </a:xfrm>
            <a:custGeom>
              <a:avLst/>
              <a:gdLst/>
              <a:ahLst/>
              <a:cxnLst/>
              <a:rect l="l" t="t" r="r" b="b"/>
              <a:pathLst>
                <a:path w="389" h="389" extrusionOk="0">
                  <a:moveTo>
                    <a:pt x="194" y="0"/>
                  </a:moveTo>
                  <a:cubicBezTo>
                    <a:pt x="86" y="0"/>
                    <a:pt x="0" y="87"/>
                    <a:pt x="0" y="194"/>
                  </a:cubicBezTo>
                  <a:cubicBezTo>
                    <a:pt x="0" y="302"/>
                    <a:pt x="86" y="389"/>
                    <a:pt x="194" y="389"/>
                  </a:cubicBezTo>
                  <a:cubicBezTo>
                    <a:pt x="300" y="389"/>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8" name="Google Shape;1878;p2"/>
            <p:cNvSpPr/>
            <p:nvPr/>
          </p:nvSpPr>
          <p:spPr>
            <a:xfrm>
              <a:off x="753300" y="1379900"/>
              <a:ext cx="11375" cy="9750"/>
            </a:xfrm>
            <a:custGeom>
              <a:avLst/>
              <a:gdLst/>
              <a:ahLst/>
              <a:cxnLst/>
              <a:rect l="l" t="t" r="r" b="b"/>
              <a:pathLst>
                <a:path w="455" h="390" extrusionOk="0">
                  <a:moveTo>
                    <a:pt x="260" y="0"/>
                  </a:moveTo>
                  <a:cubicBezTo>
                    <a:pt x="87" y="0"/>
                    <a:pt x="1" y="210"/>
                    <a:pt x="122" y="332"/>
                  </a:cubicBezTo>
                  <a:cubicBezTo>
                    <a:pt x="162" y="372"/>
                    <a:pt x="210" y="389"/>
                    <a:pt x="258" y="389"/>
                  </a:cubicBezTo>
                  <a:cubicBezTo>
                    <a:pt x="358" y="389"/>
                    <a:pt x="454" y="312"/>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9" name="Google Shape;1879;p2"/>
            <p:cNvSpPr/>
            <p:nvPr/>
          </p:nvSpPr>
          <p:spPr>
            <a:xfrm>
              <a:off x="794700" y="1379900"/>
              <a:ext cx="9725" cy="9725"/>
            </a:xfrm>
            <a:custGeom>
              <a:avLst/>
              <a:gdLst/>
              <a:ahLst/>
              <a:cxnLst/>
              <a:rect l="l" t="t" r="r" b="b"/>
              <a:pathLst>
                <a:path w="389" h="389" extrusionOk="0">
                  <a:moveTo>
                    <a:pt x="194" y="0"/>
                  </a:moveTo>
                  <a:cubicBezTo>
                    <a:pt x="87" y="0"/>
                    <a:pt x="0" y="87"/>
                    <a:pt x="0" y="194"/>
                  </a:cubicBezTo>
                  <a:cubicBezTo>
                    <a:pt x="0" y="302"/>
                    <a:pt x="87" y="389"/>
                    <a:pt x="194" y="389"/>
                  </a:cubicBezTo>
                  <a:cubicBezTo>
                    <a:pt x="300" y="389"/>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0" name="Google Shape;1880;p2"/>
            <p:cNvSpPr/>
            <p:nvPr/>
          </p:nvSpPr>
          <p:spPr>
            <a:xfrm>
              <a:off x="832825" y="1379900"/>
              <a:ext cx="11350" cy="9750"/>
            </a:xfrm>
            <a:custGeom>
              <a:avLst/>
              <a:gdLst/>
              <a:ahLst/>
              <a:cxnLst/>
              <a:rect l="l" t="t" r="r" b="b"/>
              <a:pathLst>
                <a:path w="454" h="390" extrusionOk="0">
                  <a:moveTo>
                    <a:pt x="259" y="0"/>
                  </a:moveTo>
                  <a:cubicBezTo>
                    <a:pt x="87" y="0"/>
                    <a:pt x="0" y="210"/>
                    <a:pt x="122" y="332"/>
                  </a:cubicBezTo>
                  <a:cubicBezTo>
                    <a:pt x="161" y="372"/>
                    <a:pt x="210" y="389"/>
                    <a:pt x="257" y="389"/>
                  </a:cubicBezTo>
                  <a:cubicBezTo>
                    <a:pt x="357" y="389"/>
                    <a:pt x="453" y="312"/>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1" name="Google Shape;1881;p2"/>
            <p:cNvSpPr/>
            <p:nvPr/>
          </p:nvSpPr>
          <p:spPr>
            <a:xfrm>
              <a:off x="872575" y="1379900"/>
              <a:ext cx="11350" cy="9725"/>
            </a:xfrm>
            <a:custGeom>
              <a:avLst/>
              <a:gdLst/>
              <a:ahLst/>
              <a:cxnLst/>
              <a:rect l="l" t="t" r="r" b="b"/>
              <a:pathLst>
                <a:path w="454" h="389" extrusionOk="0">
                  <a:moveTo>
                    <a:pt x="260" y="0"/>
                  </a:moveTo>
                  <a:cubicBezTo>
                    <a:pt x="87" y="0"/>
                    <a:pt x="0" y="210"/>
                    <a:pt x="122" y="331"/>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2" name="Google Shape;1882;p2"/>
            <p:cNvSpPr/>
            <p:nvPr/>
          </p:nvSpPr>
          <p:spPr>
            <a:xfrm>
              <a:off x="913950" y="1379900"/>
              <a:ext cx="9725" cy="9725"/>
            </a:xfrm>
            <a:custGeom>
              <a:avLst/>
              <a:gdLst/>
              <a:ahLst/>
              <a:cxnLst/>
              <a:rect l="l" t="t" r="r" b="b"/>
              <a:pathLst>
                <a:path w="389" h="389" extrusionOk="0">
                  <a:moveTo>
                    <a:pt x="195" y="0"/>
                  </a:moveTo>
                  <a:cubicBezTo>
                    <a:pt x="87" y="0"/>
                    <a:pt x="1" y="87"/>
                    <a:pt x="1" y="194"/>
                  </a:cubicBezTo>
                  <a:cubicBezTo>
                    <a:pt x="1" y="302"/>
                    <a:pt x="87" y="389"/>
                    <a:pt x="195" y="389"/>
                  </a:cubicBezTo>
                  <a:cubicBezTo>
                    <a:pt x="302" y="389"/>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3" name="Google Shape;1883;p2"/>
            <p:cNvSpPr/>
            <p:nvPr/>
          </p:nvSpPr>
          <p:spPr>
            <a:xfrm>
              <a:off x="95370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2" y="389"/>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4" name="Google Shape;1884;p2"/>
            <p:cNvSpPr/>
            <p:nvPr/>
          </p:nvSpPr>
          <p:spPr>
            <a:xfrm>
              <a:off x="99345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3" y="389"/>
                    <a:pt x="389" y="302"/>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5" name="Google Shape;1885;p2"/>
            <p:cNvSpPr/>
            <p:nvPr/>
          </p:nvSpPr>
          <p:spPr>
            <a:xfrm>
              <a:off x="10332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6" name="Google Shape;1886;p2"/>
            <p:cNvSpPr/>
            <p:nvPr/>
          </p:nvSpPr>
          <p:spPr>
            <a:xfrm>
              <a:off x="107297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7" name="Google Shape;1887;p2"/>
            <p:cNvSpPr/>
            <p:nvPr/>
          </p:nvSpPr>
          <p:spPr>
            <a:xfrm>
              <a:off x="11127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8" name="Google Shape;1888;p2"/>
            <p:cNvSpPr/>
            <p:nvPr/>
          </p:nvSpPr>
          <p:spPr>
            <a:xfrm>
              <a:off x="1152500"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8" y="302"/>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9" name="Google Shape;1889;p2"/>
            <p:cNvSpPr/>
            <p:nvPr/>
          </p:nvSpPr>
          <p:spPr>
            <a:xfrm>
              <a:off x="1192275" y="1379900"/>
              <a:ext cx="9675" cy="9725"/>
            </a:xfrm>
            <a:custGeom>
              <a:avLst/>
              <a:gdLst/>
              <a:ahLst/>
              <a:cxnLst/>
              <a:rect l="l" t="t" r="r" b="b"/>
              <a:pathLst>
                <a:path w="387" h="389" extrusionOk="0">
                  <a:moveTo>
                    <a:pt x="193" y="0"/>
                  </a:moveTo>
                  <a:cubicBezTo>
                    <a:pt x="86" y="0"/>
                    <a:pt x="0" y="87"/>
                    <a:pt x="0" y="194"/>
                  </a:cubicBezTo>
                  <a:cubicBezTo>
                    <a:pt x="0" y="302"/>
                    <a:pt x="86" y="389"/>
                    <a:pt x="193" y="389"/>
                  </a:cubicBezTo>
                  <a:cubicBezTo>
                    <a:pt x="300" y="389"/>
                    <a:pt x="387" y="302"/>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0" name="Google Shape;1890;p2"/>
            <p:cNvSpPr/>
            <p:nvPr/>
          </p:nvSpPr>
          <p:spPr>
            <a:xfrm>
              <a:off x="1232025" y="1379900"/>
              <a:ext cx="9675" cy="9725"/>
            </a:xfrm>
            <a:custGeom>
              <a:avLst/>
              <a:gdLst/>
              <a:ahLst/>
              <a:cxnLst/>
              <a:rect l="l" t="t" r="r" b="b"/>
              <a:pathLst>
                <a:path w="387" h="389" extrusionOk="0">
                  <a:moveTo>
                    <a:pt x="194" y="0"/>
                  </a:moveTo>
                  <a:cubicBezTo>
                    <a:pt x="87" y="0"/>
                    <a:pt x="0" y="87"/>
                    <a:pt x="0" y="194"/>
                  </a:cubicBezTo>
                  <a:cubicBezTo>
                    <a:pt x="0" y="302"/>
                    <a:pt x="87" y="389"/>
                    <a:pt x="194" y="389"/>
                  </a:cubicBezTo>
                  <a:cubicBezTo>
                    <a:pt x="300" y="389"/>
                    <a:pt x="387" y="302"/>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1" name="Google Shape;1891;p2"/>
            <p:cNvSpPr/>
            <p:nvPr/>
          </p:nvSpPr>
          <p:spPr>
            <a:xfrm>
              <a:off x="31762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2" name="Google Shape;1892;p2"/>
            <p:cNvSpPr/>
            <p:nvPr/>
          </p:nvSpPr>
          <p:spPr>
            <a:xfrm>
              <a:off x="355750" y="134580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3" name="Google Shape;1893;p2"/>
            <p:cNvSpPr/>
            <p:nvPr/>
          </p:nvSpPr>
          <p:spPr>
            <a:xfrm>
              <a:off x="397125" y="134580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4" name="Google Shape;1894;p2"/>
            <p:cNvSpPr/>
            <p:nvPr/>
          </p:nvSpPr>
          <p:spPr>
            <a:xfrm>
              <a:off x="435250" y="1345800"/>
              <a:ext cx="11350" cy="9725"/>
            </a:xfrm>
            <a:custGeom>
              <a:avLst/>
              <a:gdLst/>
              <a:ahLst/>
              <a:cxnLst/>
              <a:rect l="l" t="t" r="r" b="b"/>
              <a:pathLst>
                <a:path w="454" h="389" extrusionOk="0">
                  <a:moveTo>
                    <a:pt x="260" y="0"/>
                  </a:moveTo>
                  <a:cubicBezTo>
                    <a:pt x="87" y="0"/>
                    <a:pt x="0" y="209"/>
                    <a:pt x="123" y="332"/>
                  </a:cubicBezTo>
                  <a:cubicBezTo>
                    <a:pt x="162" y="371"/>
                    <a:pt x="211" y="389"/>
                    <a:pt x="258"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5" name="Google Shape;1895;p2"/>
            <p:cNvSpPr/>
            <p:nvPr/>
          </p:nvSpPr>
          <p:spPr>
            <a:xfrm>
              <a:off x="475000" y="1345800"/>
              <a:ext cx="11350" cy="9725"/>
            </a:xfrm>
            <a:custGeom>
              <a:avLst/>
              <a:gdLst/>
              <a:ahLst/>
              <a:cxnLst/>
              <a:rect l="l" t="t" r="r" b="b"/>
              <a:pathLst>
                <a:path w="454" h="389" extrusionOk="0">
                  <a:moveTo>
                    <a:pt x="260" y="0"/>
                  </a:moveTo>
                  <a:cubicBezTo>
                    <a:pt x="87" y="0"/>
                    <a:pt x="1" y="209"/>
                    <a:pt x="122" y="332"/>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6" name="Google Shape;1896;p2"/>
            <p:cNvSpPr/>
            <p:nvPr/>
          </p:nvSpPr>
          <p:spPr>
            <a:xfrm>
              <a:off x="516425" y="134580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7" name="Google Shape;1897;p2"/>
            <p:cNvSpPr/>
            <p:nvPr/>
          </p:nvSpPr>
          <p:spPr>
            <a:xfrm>
              <a:off x="554500" y="1345800"/>
              <a:ext cx="11375" cy="9725"/>
            </a:xfrm>
            <a:custGeom>
              <a:avLst/>
              <a:gdLst/>
              <a:ahLst/>
              <a:cxnLst/>
              <a:rect l="l" t="t" r="r" b="b"/>
              <a:pathLst>
                <a:path w="455" h="389" extrusionOk="0">
                  <a:moveTo>
                    <a:pt x="262" y="0"/>
                  </a:moveTo>
                  <a:cubicBezTo>
                    <a:pt x="87" y="0"/>
                    <a:pt x="1" y="209"/>
                    <a:pt x="124" y="332"/>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8" name="Google Shape;1898;p2"/>
            <p:cNvSpPr/>
            <p:nvPr/>
          </p:nvSpPr>
          <p:spPr>
            <a:xfrm>
              <a:off x="595925"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9" name="Google Shape;1899;p2"/>
            <p:cNvSpPr/>
            <p:nvPr/>
          </p:nvSpPr>
          <p:spPr>
            <a:xfrm>
              <a:off x="634025" y="1345800"/>
              <a:ext cx="11375" cy="9725"/>
            </a:xfrm>
            <a:custGeom>
              <a:avLst/>
              <a:gdLst/>
              <a:ahLst/>
              <a:cxnLst/>
              <a:rect l="l" t="t" r="r" b="b"/>
              <a:pathLst>
                <a:path w="455" h="389" extrusionOk="0">
                  <a:moveTo>
                    <a:pt x="261" y="0"/>
                  </a:moveTo>
                  <a:cubicBezTo>
                    <a:pt x="88" y="0"/>
                    <a:pt x="0" y="209"/>
                    <a:pt x="123" y="332"/>
                  </a:cubicBezTo>
                  <a:cubicBezTo>
                    <a:pt x="162" y="371"/>
                    <a:pt x="211" y="389"/>
                    <a:pt x="259" y="389"/>
                  </a:cubicBezTo>
                  <a:cubicBezTo>
                    <a:pt x="359" y="389"/>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0" name="Google Shape;1900;p2"/>
            <p:cNvSpPr/>
            <p:nvPr/>
          </p:nvSpPr>
          <p:spPr>
            <a:xfrm>
              <a:off x="673775" y="1345800"/>
              <a:ext cx="11375" cy="9725"/>
            </a:xfrm>
            <a:custGeom>
              <a:avLst/>
              <a:gdLst/>
              <a:ahLst/>
              <a:cxnLst/>
              <a:rect l="l" t="t" r="r" b="b"/>
              <a:pathLst>
                <a:path w="455" h="389" extrusionOk="0">
                  <a:moveTo>
                    <a:pt x="261" y="0"/>
                  </a:moveTo>
                  <a:cubicBezTo>
                    <a:pt x="88" y="0"/>
                    <a:pt x="0" y="209"/>
                    <a:pt x="123" y="332"/>
                  </a:cubicBezTo>
                  <a:cubicBezTo>
                    <a:pt x="163" y="371"/>
                    <a:pt x="211" y="389"/>
                    <a:pt x="259" y="389"/>
                  </a:cubicBezTo>
                  <a:cubicBezTo>
                    <a:pt x="359" y="389"/>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1" name="Google Shape;1901;p2"/>
            <p:cNvSpPr/>
            <p:nvPr/>
          </p:nvSpPr>
          <p:spPr>
            <a:xfrm>
              <a:off x="715200" y="134580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2" name="Google Shape;1902;p2"/>
            <p:cNvSpPr/>
            <p:nvPr/>
          </p:nvSpPr>
          <p:spPr>
            <a:xfrm>
              <a:off x="753300" y="1345800"/>
              <a:ext cx="11375" cy="9725"/>
            </a:xfrm>
            <a:custGeom>
              <a:avLst/>
              <a:gdLst/>
              <a:ahLst/>
              <a:cxnLst/>
              <a:rect l="l" t="t" r="r" b="b"/>
              <a:pathLst>
                <a:path w="455" h="389" extrusionOk="0">
                  <a:moveTo>
                    <a:pt x="260" y="0"/>
                  </a:moveTo>
                  <a:cubicBezTo>
                    <a:pt x="87" y="0"/>
                    <a:pt x="1" y="209"/>
                    <a:pt x="122" y="332"/>
                  </a:cubicBezTo>
                  <a:cubicBezTo>
                    <a:pt x="162" y="371"/>
                    <a:pt x="210" y="389"/>
                    <a:pt x="258" y="389"/>
                  </a:cubicBezTo>
                  <a:cubicBezTo>
                    <a:pt x="358" y="389"/>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3" name="Google Shape;1903;p2"/>
            <p:cNvSpPr/>
            <p:nvPr/>
          </p:nvSpPr>
          <p:spPr>
            <a:xfrm>
              <a:off x="794700"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4" name="Google Shape;1904;p2"/>
            <p:cNvSpPr/>
            <p:nvPr/>
          </p:nvSpPr>
          <p:spPr>
            <a:xfrm>
              <a:off x="832825" y="1345800"/>
              <a:ext cx="11350" cy="9725"/>
            </a:xfrm>
            <a:custGeom>
              <a:avLst/>
              <a:gdLst/>
              <a:ahLst/>
              <a:cxnLst/>
              <a:rect l="l" t="t" r="r" b="b"/>
              <a:pathLst>
                <a:path w="454" h="389" extrusionOk="0">
                  <a:moveTo>
                    <a:pt x="259" y="0"/>
                  </a:moveTo>
                  <a:cubicBezTo>
                    <a:pt x="87" y="0"/>
                    <a:pt x="0" y="209"/>
                    <a:pt x="122" y="332"/>
                  </a:cubicBezTo>
                  <a:cubicBezTo>
                    <a:pt x="161" y="371"/>
                    <a:pt x="210" y="389"/>
                    <a:pt x="257" y="389"/>
                  </a:cubicBezTo>
                  <a:cubicBezTo>
                    <a:pt x="357" y="389"/>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5" name="Google Shape;1905;p2"/>
            <p:cNvSpPr/>
            <p:nvPr/>
          </p:nvSpPr>
          <p:spPr>
            <a:xfrm>
              <a:off x="872575" y="1345800"/>
              <a:ext cx="11350" cy="9725"/>
            </a:xfrm>
            <a:custGeom>
              <a:avLst/>
              <a:gdLst/>
              <a:ahLst/>
              <a:cxnLst/>
              <a:rect l="l" t="t" r="r" b="b"/>
              <a:pathLst>
                <a:path w="454" h="389" extrusionOk="0">
                  <a:moveTo>
                    <a:pt x="260" y="0"/>
                  </a:moveTo>
                  <a:cubicBezTo>
                    <a:pt x="87" y="0"/>
                    <a:pt x="0" y="209"/>
                    <a:pt x="122" y="332"/>
                  </a:cubicBezTo>
                  <a:cubicBezTo>
                    <a:pt x="161" y="371"/>
                    <a:pt x="210" y="389"/>
                    <a:pt x="257"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6" name="Google Shape;1906;p2"/>
            <p:cNvSpPr/>
            <p:nvPr/>
          </p:nvSpPr>
          <p:spPr>
            <a:xfrm>
              <a:off x="913950" y="134580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7" name="Google Shape;1907;p2"/>
            <p:cNvSpPr/>
            <p:nvPr/>
          </p:nvSpPr>
          <p:spPr>
            <a:xfrm>
              <a:off x="95370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8" name="Google Shape;1908;p2"/>
            <p:cNvSpPr/>
            <p:nvPr/>
          </p:nvSpPr>
          <p:spPr>
            <a:xfrm>
              <a:off x="99345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9" name="Google Shape;1909;p2"/>
            <p:cNvSpPr/>
            <p:nvPr/>
          </p:nvSpPr>
          <p:spPr>
            <a:xfrm>
              <a:off x="10332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0" name="Google Shape;1910;p2"/>
            <p:cNvSpPr/>
            <p:nvPr/>
          </p:nvSpPr>
          <p:spPr>
            <a:xfrm>
              <a:off x="107297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1" name="Google Shape;1911;p2"/>
            <p:cNvSpPr/>
            <p:nvPr/>
          </p:nvSpPr>
          <p:spPr>
            <a:xfrm>
              <a:off x="11127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2" name="Google Shape;1912;p2"/>
            <p:cNvSpPr/>
            <p:nvPr/>
          </p:nvSpPr>
          <p:spPr>
            <a:xfrm>
              <a:off x="1152500"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3" name="Google Shape;1913;p2"/>
            <p:cNvSpPr/>
            <p:nvPr/>
          </p:nvSpPr>
          <p:spPr>
            <a:xfrm>
              <a:off x="1192275" y="134580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4" name="Google Shape;1914;p2"/>
            <p:cNvSpPr/>
            <p:nvPr/>
          </p:nvSpPr>
          <p:spPr>
            <a:xfrm>
              <a:off x="1232025" y="134580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5" name="Google Shape;1915;p2"/>
            <p:cNvSpPr/>
            <p:nvPr/>
          </p:nvSpPr>
          <p:spPr>
            <a:xfrm>
              <a:off x="31762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6" name="Google Shape;1916;p2"/>
            <p:cNvSpPr/>
            <p:nvPr/>
          </p:nvSpPr>
          <p:spPr>
            <a:xfrm>
              <a:off x="355750" y="1311675"/>
              <a:ext cx="11350" cy="9750"/>
            </a:xfrm>
            <a:custGeom>
              <a:avLst/>
              <a:gdLst/>
              <a:ahLst/>
              <a:cxnLst/>
              <a:rect l="l" t="t" r="r" b="b"/>
              <a:pathLst>
                <a:path w="454" h="390" extrusionOk="0">
                  <a:moveTo>
                    <a:pt x="259" y="1"/>
                  </a:moveTo>
                  <a:cubicBezTo>
                    <a:pt x="87" y="1"/>
                    <a:pt x="0" y="210"/>
                    <a:pt x="123" y="333"/>
                  </a:cubicBezTo>
                  <a:cubicBezTo>
                    <a:pt x="162" y="372"/>
                    <a:pt x="210" y="390"/>
                    <a:pt x="258" y="390"/>
                  </a:cubicBezTo>
                  <a:cubicBezTo>
                    <a:pt x="357" y="390"/>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7" name="Google Shape;1917;p2"/>
            <p:cNvSpPr/>
            <p:nvPr/>
          </p:nvSpPr>
          <p:spPr>
            <a:xfrm>
              <a:off x="397125" y="1311675"/>
              <a:ext cx="9725" cy="9725"/>
            </a:xfrm>
            <a:custGeom>
              <a:avLst/>
              <a:gdLst/>
              <a:ahLst/>
              <a:cxnLst/>
              <a:rect l="l" t="t" r="r" b="b"/>
              <a:pathLst>
                <a:path w="389" h="389" extrusionOk="0">
                  <a:moveTo>
                    <a:pt x="195" y="1"/>
                  </a:moveTo>
                  <a:cubicBezTo>
                    <a:pt x="88" y="1"/>
                    <a:pt x="1" y="89"/>
                    <a:pt x="1" y="195"/>
                  </a:cubicBezTo>
                  <a:cubicBezTo>
                    <a:pt x="1" y="303"/>
                    <a:pt x="88" y="389"/>
                    <a:pt x="195" y="389"/>
                  </a:cubicBezTo>
                  <a:cubicBezTo>
                    <a:pt x="302" y="389"/>
                    <a:pt x="389" y="303"/>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8" name="Google Shape;1918;p2"/>
            <p:cNvSpPr/>
            <p:nvPr/>
          </p:nvSpPr>
          <p:spPr>
            <a:xfrm>
              <a:off x="435250" y="1311675"/>
              <a:ext cx="11350" cy="9750"/>
            </a:xfrm>
            <a:custGeom>
              <a:avLst/>
              <a:gdLst/>
              <a:ahLst/>
              <a:cxnLst/>
              <a:rect l="l" t="t" r="r" b="b"/>
              <a:pathLst>
                <a:path w="454" h="390" extrusionOk="0">
                  <a:moveTo>
                    <a:pt x="260" y="1"/>
                  </a:moveTo>
                  <a:cubicBezTo>
                    <a:pt x="87" y="1"/>
                    <a:pt x="0" y="210"/>
                    <a:pt x="123" y="333"/>
                  </a:cubicBezTo>
                  <a:cubicBezTo>
                    <a:pt x="162" y="372"/>
                    <a:pt x="211" y="390"/>
                    <a:pt x="258" y="390"/>
                  </a:cubicBezTo>
                  <a:cubicBezTo>
                    <a:pt x="358" y="390"/>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9" name="Google Shape;1919;p2"/>
            <p:cNvSpPr/>
            <p:nvPr/>
          </p:nvSpPr>
          <p:spPr>
            <a:xfrm>
              <a:off x="475000" y="1311675"/>
              <a:ext cx="11350" cy="9750"/>
            </a:xfrm>
            <a:custGeom>
              <a:avLst/>
              <a:gdLst/>
              <a:ahLst/>
              <a:cxnLst/>
              <a:rect l="l" t="t" r="r" b="b"/>
              <a:pathLst>
                <a:path w="454" h="390" extrusionOk="0">
                  <a:moveTo>
                    <a:pt x="260" y="1"/>
                  </a:moveTo>
                  <a:cubicBezTo>
                    <a:pt x="87" y="1"/>
                    <a:pt x="1" y="210"/>
                    <a:pt x="122" y="333"/>
                  </a:cubicBezTo>
                  <a:cubicBezTo>
                    <a:pt x="161" y="372"/>
                    <a:pt x="210" y="390"/>
                    <a:pt x="258" y="390"/>
                  </a:cubicBezTo>
                  <a:cubicBezTo>
                    <a:pt x="358" y="390"/>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0" name="Google Shape;1920;p2"/>
            <p:cNvSpPr/>
            <p:nvPr/>
          </p:nvSpPr>
          <p:spPr>
            <a:xfrm>
              <a:off x="516425" y="1311675"/>
              <a:ext cx="9675" cy="9725"/>
            </a:xfrm>
            <a:custGeom>
              <a:avLst/>
              <a:gdLst/>
              <a:ahLst/>
              <a:cxnLst/>
              <a:rect l="l" t="t" r="r" b="b"/>
              <a:pathLst>
                <a:path w="387" h="389" extrusionOk="0">
                  <a:moveTo>
                    <a:pt x="193" y="1"/>
                  </a:moveTo>
                  <a:cubicBezTo>
                    <a:pt x="87" y="1"/>
                    <a:pt x="0" y="89"/>
                    <a:pt x="0" y="195"/>
                  </a:cubicBezTo>
                  <a:cubicBezTo>
                    <a:pt x="0" y="303"/>
                    <a:pt x="87" y="389"/>
                    <a:pt x="193" y="389"/>
                  </a:cubicBezTo>
                  <a:cubicBezTo>
                    <a:pt x="301" y="389"/>
                    <a:pt x="387" y="303"/>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1" name="Google Shape;1921;p2"/>
            <p:cNvSpPr/>
            <p:nvPr/>
          </p:nvSpPr>
          <p:spPr>
            <a:xfrm>
              <a:off x="554500" y="1311675"/>
              <a:ext cx="11375" cy="9750"/>
            </a:xfrm>
            <a:custGeom>
              <a:avLst/>
              <a:gdLst/>
              <a:ahLst/>
              <a:cxnLst/>
              <a:rect l="l" t="t" r="r" b="b"/>
              <a:pathLst>
                <a:path w="455" h="390" extrusionOk="0">
                  <a:moveTo>
                    <a:pt x="262" y="1"/>
                  </a:moveTo>
                  <a:cubicBezTo>
                    <a:pt x="87" y="1"/>
                    <a:pt x="1" y="210"/>
                    <a:pt x="124" y="333"/>
                  </a:cubicBezTo>
                  <a:cubicBezTo>
                    <a:pt x="163" y="372"/>
                    <a:pt x="212" y="390"/>
                    <a:pt x="259" y="390"/>
                  </a:cubicBezTo>
                  <a:cubicBezTo>
                    <a:pt x="359" y="390"/>
                    <a:pt x="454" y="312"/>
                    <a:pt x="454" y="195"/>
                  </a:cubicBezTo>
                  <a:cubicBezTo>
                    <a:pt x="454" y="89"/>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2" name="Google Shape;1922;p2"/>
            <p:cNvSpPr/>
            <p:nvPr/>
          </p:nvSpPr>
          <p:spPr>
            <a:xfrm>
              <a:off x="595925"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7" y="303"/>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3" name="Google Shape;1923;p2"/>
            <p:cNvSpPr/>
            <p:nvPr/>
          </p:nvSpPr>
          <p:spPr>
            <a:xfrm>
              <a:off x="634025" y="1311675"/>
              <a:ext cx="11375" cy="9750"/>
            </a:xfrm>
            <a:custGeom>
              <a:avLst/>
              <a:gdLst/>
              <a:ahLst/>
              <a:cxnLst/>
              <a:rect l="l" t="t" r="r" b="b"/>
              <a:pathLst>
                <a:path w="455" h="390" extrusionOk="0">
                  <a:moveTo>
                    <a:pt x="261" y="1"/>
                  </a:moveTo>
                  <a:cubicBezTo>
                    <a:pt x="88" y="1"/>
                    <a:pt x="0" y="210"/>
                    <a:pt x="123" y="333"/>
                  </a:cubicBezTo>
                  <a:cubicBezTo>
                    <a:pt x="162" y="372"/>
                    <a:pt x="211" y="390"/>
                    <a:pt x="259" y="390"/>
                  </a:cubicBezTo>
                  <a:cubicBezTo>
                    <a:pt x="359" y="390"/>
                    <a:pt x="455" y="312"/>
                    <a:pt x="455" y="195"/>
                  </a:cubicBezTo>
                  <a:cubicBezTo>
                    <a:pt x="453"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4" name="Google Shape;1924;p2"/>
            <p:cNvSpPr/>
            <p:nvPr/>
          </p:nvSpPr>
          <p:spPr>
            <a:xfrm>
              <a:off x="673775" y="1311675"/>
              <a:ext cx="11375" cy="9750"/>
            </a:xfrm>
            <a:custGeom>
              <a:avLst/>
              <a:gdLst/>
              <a:ahLst/>
              <a:cxnLst/>
              <a:rect l="l" t="t" r="r" b="b"/>
              <a:pathLst>
                <a:path w="455" h="390" extrusionOk="0">
                  <a:moveTo>
                    <a:pt x="261" y="1"/>
                  </a:moveTo>
                  <a:cubicBezTo>
                    <a:pt x="88" y="1"/>
                    <a:pt x="0" y="210"/>
                    <a:pt x="123" y="333"/>
                  </a:cubicBezTo>
                  <a:cubicBezTo>
                    <a:pt x="163" y="372"/>
                    <a:pt x="211" y="390"/>
                    <a:pt x="259" y="390"/>
                  </a:cubicBezTo>
                  <a:cubicBezTo>
                    <a:pt x="359" y="390"/>
                    <a:pt x="455" y="312"/>
                    <a:pt x="455" y="195"/>
                  </a:cubicBezTo>
                  <a:cubicBezTo>
                    <a:pt x="453"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5" name="Google Shape;1925;p2"/>
            <p:cNvSpPr/>
            <p:nvPr/>
          </p:nvSpPr>
          <p:spPr>
            <a:xfrm>
              <a:off x="715200" y="1311675"/>
              <a:ext cx="9725" cy="9725"/>
            </a:xfrm>
            <a:custGeom>
              <a:avLst/>
              <a:gdLst/>
              <a:ahLst/>
              <a:cxnLst/>
              <a:rect l="l" t="t" r="r" b="b"/>
              <a:pathLst>
                <a:path w="389" h="389" extrusionOk="0">
                  <a:moveTo>
                    <a:pt x="194" y="1"/>
                  </a:moveTo>
                  <a:cubicBezTo>
                    <a:pt x="86" y="1"/>
                    <a:pt x="0" y="89"/>
                    <a:pt x="0" y="195"/>
                  </a:cubicBezTo>
                  <a:cubicBezTo>
                    <a:pt x="0" y="303"/>
                    <a:pt x="86" y="389"/>
                    <a:pt x="194" y="389"/>
                  </a:cubicBezTo>
                  <a:cubicBezTo>
                    <a:pt x="300" y="389"/>
                    <a:pt x="388" y="303"/>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6" name="Google Shape;1926;p2"/>
            <p:cNvSpPr/>
            <p:nvPr/>
          </p:nvSpPr>
          <p:spPr>
            <a:xfrm>
              <a:off x="753300" y="1311675"/>
              <a:ext cx="11375" cy="9750"/>
            </a:xfrm>
            <a:custGeom>
              <a:avLst/>
              <a:gdLst/>
              <a:ahLst/>
              <a:cxnLst/>
              <a:rect l="l" t="t" r="r" b="b"/>
              <a:pathLst>
                <a:path w="455" h="390" extrusionOk="0">
                  <a:moveTo>
                    <a:pt x="260" y="1"/>
                  </a:moveTo>
                  <a:cubicBezTo>
                    <a:pt x="87" y="1"/>
                    <a:pt x="1" y="210"/>
                    <a:pt x="122" y="333"/>
                  </a:cubicBezTo>
                  <a:cubicBezTo>
                    <a:pt x="162" y="372"/>
                    <a:pt x="210" y="390"/>
                    <a:pt x="258" y="390"/>
                  </a:cubicBezTo>
                  <a:cubicBezTo>
                    <a:pt x="358" y="390"/>
                    <a:pt x="454" y="312"/>
                    <a:pt x="454" y="195"/>
                  </a:cubicBezTo>
                  <a:cubicBezTo>
                    <a:pt x="454" y="89"/>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7" name="Google Shape;1927;p2"/>
            <p:cNvSpPr/>
            <p:nvPr/>
          </p:nvSpPr>
          <p:spPr>
            <a:xfrm>
              <a:off x="794700"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8" name="Google Shape;1928;p2"/>
            <p:cNvSpPr/>
            <p:nvPr/>
          </p:nvSpPr>
          <p:spPr>
            <a:xfrm>
              <a:off x="832825" y="1311675"/>
              <a:ext cx="11350" cy="9750"/>
            </a:xfrm>
            <a:custGeom>
              <a:avLst/>
              <a:gdLst/>
              <a:ahLst/>
              <a:cxnLst/>
              <a:rect l="l" t="t" r="r" b="b"/>
              <a:pathLst>
                <a:path w="454" h="390" extrusionOk="0">
                  <a:moveTo>
                    <a:pt x="259" y="1"/>
                  </a:moveTo>
                  <a:cubicBezTo>
                    <a:pt x="87" y="1"/>
                    <a:pt x="0" y="210"/>
                    <a:pt x="122" y="333"/>
                  </a:cubicBezTo>
                  <a:cubicBezTo>
                    <a:pt x="161" y="372"/>
                    <a:pt x="210" y="390"/>
                    <a:pt x="257" y="390"/>
                  </a:cubicBezTo>
                  <a:cubicBezTo>
                    <a:pt x="357" y="390"/>
                    <a:pt x="453" y="312"/>
                    <a:pt x="453" y="195"/>
                  </a:cubicBezTo>
                  <a:cubicBezTo>
                    <a:pt x="453" y="89"/>
                    <a:pt x="366"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9" name="Google Shape;1929;p2"/>
            <p:cNvSpPr/>
            <p:nvPr/>
          </p:nvSpPr>
          <p:spPr>
            <a:xfrm>
              <a:off x="872575" y="1311675"/>
              <a:ext cx="11350" cy="9750"/>
            </a:xfrm>
            <a:custGeom>
              <a:avLst/>
              <a:gdLst/>
              <a:ahLst/>
              <a:cxnLst/>
              <a:rect l="l" t="t" r="r" b="b"/>
              <a:pathLst>
                <a:path w="454" h="390" extrusionOk="0">
                  <a:moveTo>
                    <a:pt x="260" y="1"/>
                  </a:moveTo>
                  <a:cubicBezTo>
                    <a:pt x="87" y="1"/>
                    <a:pt x="0" y="210"/>
                    <a:pt x="122" y="333"/>
                  </a:cubicBezTo>
                  <a:cubicBezTo>
                    <a:pt x="161" y="372"/>
                    <a:pt x="210" y="390"/>
                    <a:pt x="257" y="390"/>
                  </a:cubicBezTo>
                  <a:cubicBezTo>
                    <a:pt x="358" y="390"/>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0" name="Google Shape;1930;p2"/>
            <p:cNvSpPr/>
            <p:nvPr/>
          </p:nvSpPr>
          <p:spPr>
            <a:xfrm>
              <a:off x="913950" y="1311675"/>
              <a:ext cx="9725" cy="9725"/>
            </a:xfrm>
            <a:custGeom>
              <a:avLst/>
              <a:gdLst/>
              <a:ahLst/>
              <a:cxnLst/>
              <a:rect l="l" t="t" r="r" b="b"/>
              <a:pathLst>
                <a:path w="389" h="389" extrusionOk="0">
                  <a:moveTo>
                    <a:pt x="195" y="1"/>
                  </a:moveTo>
                  <a:cubicBezTo>
                    <a:pt x="87" y="1"/>
                    <a:pt x="1" y="89"/>
                    <a:pt x="1" y="195"/>
                  </a:cubicBezTo>
                  <a:cubicBezTo>
                    <a:pt x="1" y="303"/>
                    <a:pt x="87" y="389"/>
                    <a:pt x="195" y="389"/>
                  </a:cubicBezTo>
                  <a:cubicBezTo>
                    <a:pt x="302" y="389"/>
                    <a:pt x="389" y="303"/>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1" name="Google Shape;1931;p2"/>
            <p:cNvSpPr/>
            <p:nvPr/>
          </p:nvSpPr>
          <p:spPr>
            <a:xfrm>
              <a:off x="95370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2" y="389"/>
                    <a:pt x="389" y="303"/>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2" name="Google Shape;1932;p2"/>
            <p:cNvSpPr/>
            <p:nvPr/>
          </p:nvSpPr>
          <p:spPr>
            <a:xfrm>
              <a:off x="99345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3" y="389"/>
                    <a:pt x="389" y="303"/>
                    <a:pt x="389" y="195"/>
                  </a:cubicBezTo>
                  <a:cubicBezTo>
                    <a:pt x="389" y="89"/>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3" name="Google Shape;1933;p2"/>
            <p:cNvSpPr/>
            <p:nvPr/>
          </p:nvSpPr>
          <p:spPr>
            <a:xfrm>
              <a:off x="10332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4" name="Google Shape;1934;p2"/>
            <p:cNvSpPr/>
            <p:nvPr/>
          </p:nvSpPr>
          <p:spPr>
            <a:xfrm>
              <a:off x="107297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5" name="Google Shape;1935;p2"/>
            <p:cNvSpPr/>
            <p:nvPr/>
          </p:nvSpPr>
          <p:spPr>
            <a:xfrm>
              <a:off x="11127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6" name="Google Shape;1936;p2"/>
            <p:cNvSpPr/>
            <p:nvPr/>
          </p:nvSpPr>
          <p:spPr>
            <a:xfrm>
              <a:off x="1152500"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8" y="303"/>
                    <a:pt x="388" y="195"/>
                  </a:cubicBezTo>
                  <a:cubicBezTo>
                    <a:pt x="388"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7" name="Google Shape;1937;p2"/>
            <p:cNvSpPr/>
            <p:nvPr/>
          </p:nvSpPr>
          <p:spPr>
            <a:xfrm>
              <a:off x="1192275" y="1311675"/>
              <a:ext cx="9675" cy="9725"/>
            </a:xfrm>
            <a:custGeom>
              <a:avLst/>
              <a:gdLst/>
              <a:ahLst/>
              <a:cxnLst/>
              <a:rect l="l" t="t" r="r" b="b"/>
              <a:pathLst>
                <a:path w="387" h="389" extrusionOk="0">
                  <a:moveTo>
                    <a:pt x="193" y="1"/>
                  </a:moveTo>
                  <a:cubicBezTo>
                    <a:pt x="86" y="1"/>
                    <a:pt x="0" y="89"/>
                    <a:pt x="0" y="195"/>
                  </a:cubicBezTo>
                  <a:cubicBezTo>
                    <a:pt x="0" y="303"/>
                    <a:pt x="86" y="389"/>
                    <a:pt x="193" y="389"/>
                  </a:cubicBezTo>
                  <a:cubicBezTo>
                    <a:pt x="300" y="389"/>
                    <a:pt x="387" y="303"/>
                    <a:pt x="387" y="195"/>
                  </a:cubicBezTo>
                  <a:cubicBezTo>
                    <a:pt x="387" y="89"/>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8" name="Google Shape;1938;p2"/>
            <p:cNvSpPr/>
            <p:nvPr/>
          </p:nvSpPr>
          <p:spPr>
            <a:xfrm>
              <a:off x="1232025" y="1311675"/>
              <a:ext cx="9675" cy="9725"/>
            </a:xfrm>
            <a:custGeom>
              <a:avLst/>
              <a:gdLst/>
              <a:ahLst/>
              <a:cxnLst/>
              <a:rect l="l" t="t" r="r" b="b"/>
              <a:pathLst>
                <a:path w="387" h="389" extrusionOk="0">
                  <a:moveTo>
                    <a:pt x="194" y="1"/>
                  </a:moveTo>
                  <a:cubicBezTo>
                    <a:pt x="87" y="1"/>
                    <a:pt x="0" y="89"/>
                    <a:pt x="0" y="195"/>
                  </a:cubicBezTo>
                  <a:cubicBezTo>
                    <a:pt x="0" y="303"/>
                    <a:pt x="87" y="389"/>
                    <a:pt x="194" y="389"/>
                  </a:cubicBezTo>
                  <a:cubicBezTo>
                    <a:pt x="300" y="389"/>
                    <a:pt x="387" y="303"/>
                    <a:pt x="387" y="195"/>
                  </a:cubicBezTo>
                  <a:cubicBezTo>
                    <a:pt x="387"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9" name="Google Shape;1939;p2"/>
            <p:cNvSpPr/>
            <p:nvPr/>
          </p:nvSpPr>
          <p:spPr>
            <a:xfrm>
              <a:off x="276225" y="1277575"/>
              <a:ext cx="11375" cy="9725"/>
            </a:xfrm>
            <a:custGeom>
              <a:avLst/>
              <a:gdLst/>
              <a:ahLst/>
              <a:cxnLst/>
              <a:rect l="l" t="t" r="r" b="b"/>
              <a:pathLst>
                <a:path w="455" h="389" extrusionOk="0">
                  <a:moveTo>
                    <a:pt x="260" y="1"/>
                  </a:moveTo>
                  <a:cubicBezTo>
                    <a:pt x="87" y="1"/>
                    <a:pt x="1" y="210"/>
                    <a:pt x="124" y="331"/>
                  </a:cubicBezTo>
                  <a:cubicBezTo>
                    <a:pt x="163" y="371"/>
                    <a:pt x="212" y="389"/>
                    <a:pt x="259" y="389"/>
                  </a:cubicBezTo>
                  <a:cubicBezTo>
                    <a:pt x="359" y="389"/>
                    <a:pt x="454" y="311"/>
                    <a:pt x="454" y="195"/>
                  </a:cubicBezTo>
                  <a:cubicBezTo>
                    <a:pt x="454" y="89"/>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0" name="Google Shape;1940;p2"/>
            <p:cNvSpPr/>
            <p:nvPr/>
          </p:nvSpPr>
          <p:spPr>
            <a:xfrm>
              <a:off x="31762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1" name="Google Shape;1941;p2"/>
            <p:cNvSpPr/>
            <p:nvPr/>
          </p:nvSpPr>
          <p:spPr>
            <a:xfrm>
              <a:off x="355750" y="127757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5"/>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2" name="Google Shape;1942;p2"/>
            <p:cNvSpPr/>
            <p:nvPr/>
          </p:nvSpPr>
          <p:spPr>
            <a:xfrm>
              <a:off x="397125" y="127757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3" name="Google Shape;1943;p2"/>
            <p:cNvSpPr/>
            <p:nvPr/>
          </p:nvSpPr>
          <p:spPr>
            <a:xfrm>
              <a:off x="435250" y="1277575"/>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4" name="Google Shape;1944;p2"/>
            <p:cNvSpPr/>
            <p:nvPr/>
          </p:nvSpPr>
          <p:spPr>
            <a:xfrm>
              <a:off x="475000" y="1277575"/>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5" name="Google Shape;1945;p2"/>
            <p:cNvSpPr/>
            <p:nvPr/>
          </p:nvSpPr>
          <p:spPr>
            <a:xfrm>
              <a:off x="516425" y="127757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6" name="Google Shape;1946;p2"/>
            <p:cNvSpPr/>
            <p:nvPr/>
          </p:nvSpPr>
          <p:spPr>
            <a:xfrm>
              <a:off x="554500" y="1277575"/>
              <a:ext cx="11375" cy="9750"/>
            </a:xfrm>
            <a:custGeom>
              <a:avLst/>
              <a:gdLst/>
              <a:ahLst/>
              <a:cxnLst/>
              <a:rect l="l" t="t" r="r" b="b"/>
              <a:pathLst>
                <a:path w="455" h="390" extrusionOk="0">
                  <a:moveTo>
                    <a:pt x="262" y="1"/>
                  </a:moveTo>
                  <a:cubicBezTo>
                    <a:pt x="87" y="1"/>
                    <a:pt x="1" y="210"/>
                    <a:pt x="124" y="333"/>
                  </a:cubicBezTo>
                  <a:cubicBezTo>
                    <a:pt x="163" y="372"/>
                    <a:pt x="211" y="389"/>
                    <a:pt x="258" y="389"/>
                  </a:cubicBezTo>
                  <a:cubicBezTo>
                    <a:pt x="358" y="389"/>
                    <a:pt x="454" y="312"/>
                    <a:pt x="454" y="195"/>
                  </a:cubicBezTo>
                  <a:cubicBezTo>
                    <a:pt x="454" y="89"/>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7" name="Google Shape;1947;p2"/>
            <p:cNvSpPr/>
            <p:nvPr/>
          </p:nvSpPr>
          <p:spPr>
            <a:xfrm>
              <a:off x="595925"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8" name="Google Shape;1948;p2"/>
            <p:cNvSpPr/>
            <p:nvPr/>
          </p:nvSpPr>
          <p:spPr>
            <a:xfrm>
              <a:off x="634025" y="1277575"/>
              <a:ext cx="11375" cy="9750"/>
            </a:xfrm>
            <a:custGeom>
              <a:avLst/>
              <a:gdLst/>
              <a:ahLst/>
              <a:cxnLst/>
              <a:rect l="l" t="t" r="r" b="b"/>
              <a:pathLst>
                <a:path w="455" h="390" extrusionOk="0">
                  <a:moveTo>
                    <a:pt x="261" y="1"/>
                  </a:moveTo>
                  <a:cubicBezTo>
                    <a:pt x="88" y="1"/>
                    <a:pt x="0" y="210"/>
                    <a:pt x="123" y="333"/>
                  </a:cubicBezTo>
                  <a:cubicBezTo>
                    <a:pt x="162" y="372"/>
                    <a:pt x="211" y="389"/>
                    <a:pt x="258" y="389"/>
                  </a:cubicBezTo>
                  <a:cubicBezTo>
                    <a:pt x="358" y="389"/>
                    <a:pt x="454" y="312"/>
                    <a:pt x="455" y="195"/>
                  </a:cubicBezTo>
                  <a:cubicBezTo>
                    <a:pt x="455"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9" name="Google Shape;1949;p2"/>
            <p:cNvSpPr/>
            <p:nvPr/>
          </p:nvSpPr>
          <p:spPr>
            <a:xfrm>
              <a:off x="673775" y="1277575"/>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0" name="Google Shape;1950;p2"/>
            <p:cNvSpPr/>
            <p:nvPr/>
          </p:nvSpPr>
          <p:spPr>
            <a:xfrm>
              <a:off x="715200" y="127757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1" name="Google Shape;1951;p2"/>
            <p:cNvSpPr/>
            <p:nvPr/>
          </p:nvSpPr>
          <p:spPr>
            <a:xfrm>
              <a:off x="753300" y="1277575"/>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9"/>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2" name="Google Shape;1952;p2"/>
            <p:cNvSpPr/>
            <p:nvPr/>
          </p:nvSpPr>
          <p:spPr>
            <a:xfrm>
              <a:off x="794700"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3" name="Google Shape;1953;p2"/>
            <p:cNvSpPr/>
            <p:nvPr/>
          </p:nvSpPr>
          <p:spPr>
            <a:xfrm>
              <a:off x="832825" y="1277575"/>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4" name="Google Shape;1954;p2"/>
            <p:cNvSpPr/>
            <p:nvPr/>
          </p:nvSpPr>
          <p:spPr>
            <a:xfrm>
              <a:off x="872575" y="1277575"/>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5" name="Google Shape;1955;p2"/>
            <p:cNvSpPr/>
            <p:nvPr/>
          </p:nvSpPr>
          <p:spPr>
            <a:xfrm>
              <a:off x="913950" y="127757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6" name="Google Shape;1956;p2"/>
            <p:cNvSpPr/>
            <p:nvPr/>
          </p:nvSpPr>
          <p:spPr>
            <a:xfrm>
              <a:off x="95370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7" name="Google Shape;1957;p2"/>
            <p:cNvSpPr/>
            <p:nvPr/>
          </p:nvSpPr>
          <p:spPr>
            <a:xfrm>
              <a:off x="99345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8" name="Google Shape;1958;p2"/>
            <p:cNvSpPr/>
            <p:nvPr/>
          </p:nvSpPr>
          <p:spPr>
            <a:xfrm>
              <a:off x="10332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9" name="Google Shape;1959;p2"/>
            <p:cNvSpPr/>
            <p:nvPr/>
          </p:nvSpPr>
          <p:spPr>
            <a:xfrm>
              <a:off x="107297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0" name="Google Shape;1960;p2"/>
            <p:cNvSpPr/>
            <p:nvPr/>
          </p:nvSpPr>
          <p:spPr>
            <a:xfrm>
              <a:off x="11127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1" name="Google Shape;1961;p2"/>
            <p:cNvSpPr/>
            <p:nvPr/>
          </p:nvSpPr>
          <p:spPr>
            <a:xfrm>
              <a:off x="1152500"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2" name="Google Shape;1962;p2"/>
            <p:cNvSpPr/>
            <p:nvPr/>
          </p:nvSpPr>
          <p:spPr>
            <a:xfrm>
              <a:off x="1192275" y="127757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3" name="Google Shape;1963;p2"/>
            <p:cNvSpPr/>
            <p:nvPr/>
          </p:nvSpPr>
          <p:spPr>
            <a:xfrm>
              <a:off x="1232025" y="127757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4" name="Google Shape;1964;p2"/>
            <p:cNvSpPr/>
            <p:nvPr/>
          </p:nvSpPr>
          <p:spPr>
            <a:xfrm>
              <a:off x="276225" y="1243475"/>
              <a:ext cx="11375" cy="9725"/>
            </a:xfrm>
            <a:custGeom>
              <a:avLst/>
              <a:gdLst/>
              <a:ahLst/>
              <a:cxnLst/>
              <a:rect l="l" t="t" r="r" b="b"/>
              <a:pathLst>
                <a:path w="455" h="389" extrusionOk="0">
                  <a:moveTo>
                    <a:pt x="260" y="0"/>
                  </a:moveTo>
                  <a:cubicBezTo>
                    <a:pt x="87" y="0"/>
                    <a:pt x="1" y="210"/>
                    <a:pt x="124" y="332"/>
                  </a:cubicBezTo>
                  <a:cubicBezTo>
                    <a:pt x="163" y="371"/>
                    <a:pt x="211" y="389"/>
                    <a:pt x="258" y="389"/>
                  </a:cubicBezTo>
                  <a:cubicBezTo>
                    <a:pt x="358" y="389"/>
                    <a:pt x="454" y="312"/>
                    <a:pt x="454" y="194"/>
                  </a:cubicBezTo>
                  <a:cubicBezTo>
                    <a:pt x="454" y="88"/>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5" name="Google Shape;1965;p2"/>
            <p:cNvSpPr/>
            <p:nvPr/>
          </p:nvSpPr>
          <p:spPr>
            <a:xfrm>
              <a:off x="31762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6" name="Google Shape;1966;p2"/>
            <p:cNvSpPr/>
            <p:nvPr/>
          </p:nvSpPr>
          <p:spPr>
            <a:xfrm>
              <a:off x="355750" y="1243475"/>
              <a:ext cx="11350" cy="9725"/>
            </a:xfrm>
            <a:custGeom>
              <a:avLst/>
              <a:gdLst/>
              <a:ahLst/>
              <a:cxnLst/>
              <a:rect l="l" t="t" r="r" b="b"/>
              <a:pathLst>
                <a:path w="454" h="389" extrusionOk="0">
                  <a:moveTo>
                    <a:pt x="259" y="0"/>
                  </a:moveTo>
                  <a:cubicBezTo>
                    <a:pt x="87" y="0"/>
                    <a:pt x="0" y="210"/>
                    <a:pt x="123" y="332"/>
                  </a:cubicBezTo>
                  <a:cubicBezTo>
                    <a:pt x="162" y="371"/>
                    <a:pt x="210" y="389"/>
                    <a:pt x="258" y="389"/>
                  </a:cubicBezTo>
                  <a:cubicBezTo>
                    <a:pt x="357" y="389"/>
                    <a:pt x="453" y="312"/>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7" name="Google Shape;1967;p2"/>
            <p:cNvSpPr/>
            <p:nvPr/>
          </p:nvSpPr>
          <p:spPr>
            <a:xfrm>
              <a:off x="397125" y="124347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8" name="Google Shape;1968;p2"/>
            <p:cNvSpPr/>
            <p:nvPr/>
          </p:nvSpPr>
          <p:spPr>
            <a:xfrm>
              <a:off x="435250" y="1243475"/>
              <a:ext cx="11350" cy="9750"/>
            </a:xfrm>
            <a:custGeom>
              <a:avLst/>
              <a:gdLst/>
              <a:ahLst/>
              <a:cxnLst/>
              <a:rect l="l" t="t" r="r" b="b"/>
              <a:pathLst>
                <a:path w="454" h="390" extrusionOk="0">
                  <a:moveTo>
                    <a:pt x="260" y="0"/>
                  </a:moveTo>
                  <a:cubicBezTo>
                    <a:pt x="87" y="0"/>
                    <a:pt x="0" y="210"/>
                    <a:pt x="123" y="332"/>
                  </a:cubicBezTo>
                  <a:cubicBezTo>
                    <a:pt x="162" y="372"/>
                    <a:pt x="211" y="390"/>
                    <a:pt x="258" y="390"/>
                  </a:cubicBezTo>
                  <a:cubicBezTo>
                    <a:pt x="358" y="390"/>
                    <a:pt x="454" y="312"/>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9" name="Google Shape;1969;p2"/>
            <p:cNvSpPr/>
            <p:nvPr/>
          </p:nvSpPr>
          <p:spPr>
            <a:xfrm>
              <a:off x="475000" y="1243475"/>
              <a:ext cx="11350" cy="9750"/>
            </a:xfrm>
            <a:custGeom>
              <a:avLst/>
              <a:gdLst/>
              <a:ahLst/>
              <a:cxnLst/>
              <a:rect l="l" t="t" r="r" b="b"/>
              <a:pathLst>
                <a:path w="454" h="390" extrusionOk="0">
                  <a:moveTo>
                    <a:pt x="260" y="0"/>
                  </a:moveTo>
                  <a:cubicBezTo>
                    <a:pt x="87" y="0"/>
                    <a:pt x="1" y="210"/>
                    <a:pt x="122" y="332"/>
                  </a:cubicBezTo>
                  <a:cubicBezTo>
                    <a:pt x="161" y="372"/>
                    <a:pt x="210" y="390"/>
                    <a:pt x="258" y="390"/>
                  </a:cubicBezTo>
                  <a:cubicBezTo>
                    <a:pt x="358" y="390"/>
                    <a:pt x="454" y="312"/>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0" name="Google Shape;1970;p2"/>
            <p:cNvSpPr/>
            <p:nvPr/>
          </p:nvSpPr>
          <p:spPr>
            <a:xfrm>
              <a:off x="516425" y="124347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1" name="Google Shape;1971;p2"/>
            <p:cNvSpPr/>
            <p:nvPr/>
          </p:nvSpPr>
          <p:spPr>
            <a:xfrm>
              <a:off x="554500" y="1243475"/>
              <a:ext cx="11375" cy="9750"/>
            </a:xfrm>
            <a:custGeom>
              <a:avLst/>
              <a:gdLst/>
              <a:ahLst/>
              <a:cxnLst/>
              <a:rect l="l" t="t" r="r" b="b"/>
              <a:pathLst>
                <a:path w="455" h="390" extrusionOk="0">
                  <a:moveTo>
                    <a:pt x="262" y="0"/>
                  </a:moveTo>
                  <a:cubicBezTo>
                    <a:pt x="87" y="0"/>
                    <a:pt x="1" y="210"/>
                    <a:pt x="124" y="332"/>
                  </a:cubicBezTo>
                  <a:cubicBezTo>
                    <a:pt x="163" y="372"/>
                    <a:pt x="212" y="390"/>
                    <a:pt x="259" y="390"/>
                  </a:cubicBezTo>
                  <a:cubicBezTo>
                    <a:pt x="359" y="390"/>
                    <a:pt x="454" y="312"/>
                    <a:pt x="454" y="194"/>
                  </a:cubicBezTo>
                  <a:cubicBezTo>
                    <a:pt x="454"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2" name="Google Shape;1972;p2"/>
            <p:cNvSpPr/>
            <p:nvPr/>
          </p:nvSpPr>
          <p:spPr>
            <a:xfrm>
              <a:off x="595925"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3" name="Google Shape;1973;p2"/>
            <p:cNvSpPr/>
            <p:nvPr/>
          </p:nvSpPr>
          <p:spPr>
            <a:xfrm>
              <a:off x="634025" y="1243475"/>
              <a:ext cx="11375" cy="9750"/>
            </a:xfrm>
            <a:custGeom>
              <a:avLst/>
              <a:gdLst/>
              <a:ahLst/>
              <a:cxnLst/>
              <a:rect l="l" t="t" r="r" b="b"/>
              <a:pathLst>
                <a:path w="455" h="390" extrusionOk="0">
                  <a:moveTo>
                    <a:pt x="261" y="0"/>
                  </a:moveTo>
                  <a:cubicBezTo>
                    <a:pt x="88" y="0"/>
                    <a:pt x="0" y="210"/>
                    <a:pt x="123" y="332"/>
                  </a:cubicBezTo>
                  <a:cubicBezTo>
                    <a:pt x="162" y="372"/>
                    <a:pt x="211" y="390"/>
                    <a:pt x="259" y="390"/>
                  </a:cubicBezTo>
                  <a:cubicBezTo>
                    <a:pt x="359" y="390"/>
                    <a:pt x="455" y="312"/>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4" name="Google Shape;1974;p2"/>
            <p:cNvSpPr/>
            <p:nvPr/>
          </p:nvSpPr>
          <p:spPr>
            <a:xfrm>
              <a:off x="673775" y="1243475"/>
              <a:ext cx="11375" cy="9750"/>
            </a:xfrm>
            <a:custGeom>
              <a:avLst/>
              <a:gdLst/>
              <a:ahLst/>
              <a:cxnLst/>
              <a:rect l="l" t="t" r="r" b="b"/>
              <a:pathLst>
                <a:path w="455" h="390" extrusionOk="0">
                  <a:moveTo>
                    <a:pt x="261" y="0"/>
                  </a:moveTo>
                  <a:cubicBezTo>
                    <a:pt x="88" y="0"/>
                    <a:pt x="0" y="210"/>
                    <a:pt x="123" y="332"/>
                  </a:cubicBezTo>
                  <a:cubicBezTo>
                    <a:pt x="163" y="372"/>
                    <a:pt x="211" y="390"/>
                    <a:pt x="259" y="390"/>
                  </a:cubicBezTo>
                  <a:cubicBezTo>
                    <a:pt x="359" y="390"/>
                    <a:pt x="455" y="312"/>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5" name="Google Shape;1975;p2"/>
            <p:cNvSpPr/>
            <p:nvPr/>
          </p:nvSpPr>
          <p:spPr>
            <a:xfrm>
              <a:off x="715200" y="124347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6" name="Google Shape;1976;p2"/>
            <p:cNvSpPr/>
            <p:nvPr/>
          </p:nvSpPr>
          <p:spPr>
            <a:xfrm>
              <a:off x="753300" y="1243475"/>
              <a:ext cx="11375" cy="9750"/>
            </a:xfrm>
            <a:custGeom>
              <a:avLst/>
              <a:gdLst/>
              <a:ahLst/>
              <a:cxnLst/>
              <a:rect l="l" t="t" r="r" b="b"/>
              <a:pathLst>
                <a:path w="455" h="390" extrusionOk="0">
                  <a:moveTo>
                    <a:pt x="260" y="0"/>
                  </a:moveTo>
                  <a:cubicBezTo>
                    <a:pt x="87" y="0"/>
                    <a:pt x="1" y="210"/>
                    <a:pt x="122" y="332"/>
                  </a:cubicBezTo>
                  <a:cubicBezTo>
                    <a:pt x="162" y="372"/>
                    <a:pt x="210" y="390"/>
                    <a:pt x="258" y="390"/>
                  </a:cubicBezTo>
                  <a:cubicBezTo>
                    <a:pt x="358" y="390"/>
                    <a:pt x="454" y="312"/>
                    <a:pt x="454" y="194"/>
                  </a:cubicBezTo>
                  <a:cubicBezTo>
                    <a:pt x="454" y="88"/>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7" name="Google Shape;1977;p2"/>
            <p:cNvSpPr/>
            <p:nvPr/>
          </p:nvSpPr>
          <p:spPr>
            <a:xfrm>
              <a:off x="794700"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8" name="Google Shape;1978;p2"/>
            <p:cNvSpPr/>
            <p:nvPr/>
          </p:nvSpPr>
          <p:spPr>
            <a:xfrm>
              <a:off x="832825" y="1243475"/>
              <a:ext cx="11350" cy="9750"/>
            </a:xfrm>
            <a:custGeom>
              <a:avLst/>
              <a:gdLst/>
              <a:ahLst/>
              <a:cxnLst/>
              <a:rect l="l" t="t" r="r" b="b"/>
              <a:pathLst>
                <a:path w="454" h="390" extrusionOk="0">
                  <a:moveTo>
                    <a:pt x="259" y="0"/>
                  </a:moveTo>
                  <a:cubicBezTo>
                    <a:pt x="87" y="0"/>
                    <a:pt x="0" y="210"/>
                    <a:pt x="122" y="332"/>
                  </a:cubicBezTo>
                  <a:cubicBezTo>
                    <a:pt x="161" y="372"/>
                    <a:pt x="210" y="390"/>
                    <a:pt x="257" y="390"/>
                  </a:cubicBezTo>
                  <a:cubicBezTo>
                    <a:pt x="357" y="390"/>
                    <a:pt x="453" y="312"/>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79" name="Google Shape;1979;p2"/>
            <p:cNvSpPr/>
            <p:nvPr/>
          </p:nvSpPr>
          <p:spPr>
            <a:xfrm>
              <a:off x="872575" y="1243475"/>
              <a:ext cx="11350" cy="9750"/>
            </a:xfrm>
            <a:custGeom>
              <a:avLst/>
              <a:gdLst/>
              <a:ahLst/>
              <a:cxnLst/>
              <a:rect l="l" t="t" r="r" b="b"/>
              <a:pathLst>
                <a:path w="454" h="390" extrusionOk="0">
                  <a:moveTo>
                    <a:pt x="260" y="0"/>
                  </a:moveTo>
                  <a:cubicBezTo>
                    <a:pt x="87" y="0"/>
                    <a:pt x="0" y="210"/>
                    <a:pt x="122" y="332"/>
                  </a:cubicBezTo>
                  <a:cubicBezTo>
                    <a:pt x="161" y="372"/>
                    <a:pt x="210" y="390"/>
                    <a:pt x="257" y="390"/>
                  </a:cubicBezTo>
                  <a:cubicBezTo>
                    <a:pt x="358" y="390"/>
                    <a:pt x="454" y="312"/>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0" name="Google Shape;1980;p2"/>
            <p:cNvSpPr/>
            <p:nvPr/>
          </p:nvSpPr>
          <p:spPr>
            <a:xfrm>
              <a:off x="913950" y="124347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1" name="Google Shape;1981;p2"/>
            <p:cNvSpPr/>
            <p:nvPr/>
          </p:nvSpPr>
          <p:spPr>
            <a:xfrm>
              <a:off x="95370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2" name="Google Shape;1982;p2"/>
            <p:cNvSpPr/>
            <p:nvPr/>
          </p:nvSpPr>
          <p:spPr>
            <a:xfrm>
              <a:off x="99345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3" name="Google Shape;1983;p2"/>
            <p:cNvSpPr/>
            <p:nvPr/>
          </p:nvSpPr>
          <p:spPr>
            <a:xfrm>
              <a:off x="10332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4" name="Google Shape;1984;p2"/>
            <p:cNvSpPr/>
            <p:nvPr/>
          </p:nvSpPr>
          <p:spPr>
            <a:xfrm>
              <a:off x="107297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5" name="Google Shape;1985;p2"/>
            <p:cNvSpPr/>
            <p:nvPr/>
          </p:nvSpPr>
          <p:spPr>
            <a:xfrm>
              <a:off x="11127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6" name="Google Shape;1986;p2"/>
            <p:cNvSpPr/>
            <p:nvPr/>
          </p:nvSpPr>
          <p:spPr>
            <a:xfrm>
              <a:off x="1152500"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7" name="Google Shape;1987;p2"/>
            <p:cNvSpPr/>
            <p:nvPr/>
          </p:nvSpPr>
          <p:spPr>
            <a:xfrm>
              <a:off x="1192275" y="124347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8" name="Google Shape;1988;p2"/>
            <p:cNvSpPr/>
            <p:nvPr/>
          </p:nvSpPr>
          <p:spPr>
            <a:xfrm>
              <a:off x="1232025" y="124347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9" name="Google Shape;1989;p2"/>
            <p:cNvSpPr/>
            <p:nvPr/>
          </p:nvSpPr>
          <p:spPr>
            <a:xfrm>
              <a:off x="276225" y="1209375"/>
              <a:ext cx="11375" cy="9725"/>
            </a:xfrm>
            <a:custGeom>
              <a:avLst/>
              <a:gdLst/>
              <a:ahLst/>
              <a:cxnLst/>
              <a:rect l="l" t="t" r="r" b="b"/>
              <a:pathLst>
                <a:path w="455" h="389" extrusionOk="0">
                  <a:moveTo>
                    <a:pt x="260" y="0"/>
                  </a:moveTo>
                  <a:cubicBezTo>
                    <a:pt x="87" y="0"/>
                    <a:pt x="1" y="209"/>
                    <a:pt x="124" y="332"/>
                  </a:cubicBezTo>
                  <a:cubicBezTo>
                    <a:pt x="163" y="371"/>
                    <a:pt x="211" y="389"/>
                    <a:pt x="258" y="389"/>
                  </a:cubicBezTo>
                  <a:cubicBezTo>
                    <a:pt x="358" y="389"/>
                    <a:pt x="454" y="311"/>
                    <a:pt x="454" y="194"/>
                  </a:cubicBezTo>
                  <a:cubicBezTo>
                    <a:pt x="454" y="88"/>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0" name="Google Shape;1990;p2"/>
            <p:cNvSpPr/>
            <p:nvPr/>
          </p:nvSpPr>
          <p:spPr>
            <a:xfrm>
              <a:off x="31762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1" name="Google Shape;1991;p2"/>
            <p:cNvSpPr/>
            <p:nvPr/>
          </p:nvSpPr>
          <p:spPr>
            <a:xfrm>
              <a:off x="355750" y="120937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1"/>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2" name="Google Shape;1992;p2"/>
            <p:cNvSpPr/>
            <p:nvPr/>
          </p:nvSpPr>
          <p:spPr>
            <a:xfrm>
              <a:off x="397125" y="1209400"/>
              <a:ext cx="9725" cy="9700"/>
            </a:xfrm>
            <a:custGeom>
              <a:avLst/>
              <a:gdLst/>
              <a:ahLst/>
              <a:cxnLst/>
              <a:rect l="l" t="t" r="r" b="b"/>
              <a:pathLst>
                <a:path w="389" h="388" extrusionOk="0">
                  <a:moveTo>
                    <a:pt x="195" y="1"/>
                  </a:moveTo>
                  <a:cubicBezTo>
                    <a:pt x="88" y="1"/>
                    <a:pt x="1" y="87"/>
                    <a:pt x="1" y="193"/>
                  </a:cubicBezTo>
                  <a:cubicBezTo>
                    <a:pt x="1" y="301"/>
                    <a:pt x="88" y="387"/>
                    <a:pt x="195" y="387"/>
                  </a:cubicBezTo>
                  <a:cubicBezTo>
                    <a:pt x="302" y="387"/>
                    <a:pt x="389" y="301"/>
                    <a:pt x="389" y="193"/>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3" name="Google Shape;1993;p2"/>
            <p:cNvSpPr/>
            <p:nvPr/>
          </p:nvSpPr>
          <p:spPr>
            <a:xfrm>
              <a:off x="435250" y="1209375"/>
              <a:ext cx="11350" cy="9750"/>
            </a:xfrm>
            <a:custGeom>
              <a:avLst/>
              <a:gdLst/>
              <a:ahLst/>
              <a:cxnLst/>
              <a:rect l="l" t="t" r="r" b="b"/>
              <a:pathLst>
                <a:path w="454" h="390" extrusionOk="0">
                  <a:moveTo>
                    <a:pt x="260" y="0"/>
                  </a:moveTo>
                  <a:cubicBezTo>
                    <a:pt x="87" y="0"/>
                    <a:pt x="0" y="209"/>
                    <a:pt x="123" y="332"/>
                  </a:cubicBezTo>
                  <a:cubicBezTo>
                    <a:pt x="162" y="372"/>
                    <a:pt x="211" y="389"/>
                    <a:pt x="258" y="389"/>
                  </a:cubicBezTo>
                  <a:cubicBezTo>
                    <a:pt x="358" y="389"/>
                    <a:pt x="454" y="311"/>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4" name="Google Shape;1994;p2"/>
            <p:cNvSpPr/>
            <p:nvPr/>
          </p:nvSpPr>
          <p:spPr>
            <a:xfrm>
              <a:off x="475000" y="1209375"/>
              <a:ext cx="11350" cy="9750"/>
            </a:xfrm>
            <a:custGeom>
              <a:avLst/>
              <a:gdLst/>
              <a:ahLst/>
              <a:cxnLst/>
              <a:rect l="l" t="t" r="r" b="b"/>
              <a:pathLst>
                <a:path w="454" h="390" extrusionOk="0">
                  <a:moveTo>
                    <a:pt x="260" y="0"/>
                  </a:moveTo>
                  <a:cubicBezTo>
                    <a:pt x="87" y="0"/>
                    <a:pt x="1" y="209"/>
                    <a:pt x="122" y="332"/>
                  </a:cubicBezTo>
                  <a:cubicBezTo>
                    <a:pt x="161" y="372"/>
                    <a:pt x="210" y="389"/>
                    <a:pt x="258" y="389"/>
                  </a:cubicBezTo>
                  <a:cubicBezTo>
                    <a:pt x="358" y="389"/>
                    <a:pt x="454" y="311"/>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5" name="Google Shape;1995;p2"/>
            <p:cNvSpPr/>
            <p:nvPr/>
          </p:nvSpPr>
          <p:spPr>
            <a:xfrm>
              <a:off x="516425" y="1209400"/>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6" name="Google Shape;1996;p2"/>
            <p:cNvSpPr/>
            <p:nvPr/>
          </p:nvSpPr>
          <p:spPr>
            <a:xfrm>
              <a:off x="554500" y="1209375"/>
              <a:ext cx="11375" cy="9750"/>
            </a:xfrm>
            <a:custGeom>
              <a:avLst/>
              <a:gdLst/>
              <a:ahLst/>
              <a:cxnLst/>
              <a:rect l="l" t="t" r="r" b="b"/>
              <a:pathLst>
                <a:path w="455" h="390" extrusionOk="0">
                  <a:moveTo>
                    <a:pt x="262" y="0"/>
                  </a:moveTo>
                  <a:cubicBezTo>
                    <a:pt x="87" y="0"/>
                    <a:pt x="1" y="209"/>
                    <a:pt x="124" y="332"/>
                  </a:cubicBezTo>
                  <a:cubicBezTo>
                    <a:pt x="163" y="372"/>
                    <a:pt x="211" y="389"/>
                    <a:pt x="258" y="389"/>
                  </a:cubicBezTo>
                  <a:cubicBezTo>
                    <a:pt x="358" y="389"/>
                    <a:pt x="454" y="311"/>
                    <a:pt x="454" y="194"/>
                  </a:cubicBezTo>
                  <a:cubicBezTo>
                    <a:pt x="454"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7" name="Google Shape;1997;p2"/>
            <p:cNvSpPr/>
            <p:nvPr/>
          </p:nvSpPr>
          <p:spPr>
            <a:xfrm>
              <a:off x="595925"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8" name="Google Shape;1998;p2"/>
            <p:cNvSpPr/>
            <p:nvPr/>
          </p:nvSpPr>
          <p:spPr>
            <a:xfrm>
              <a:off x="634025" y="1209375"/>
              <a:ext cx="11375" cy="9750"/>
            </a:xfrm>
            <a:custGeom>
              <a:avLst/>
              <a:gdLst/>
              <a:ahLst/>
              <a:cxnLst/>
              <a:rect l="l" t="t" r="r" b="b"/>
              <a:pathLst>
                <a:path w="455" h="390" extrusionOk="0">
                  <a:moveTo>
                    <a:pt x="261" y="0"/>
                  </a:moveTo>
                  <a:cubicBezTo>
                    <a:pt x="88" y="0"/>
                    <a:pt x="0" y="209"/>
                    <a:pt x="123" y="332"/>
                  </a:cubicBezTo>
                  <a:cubicBezTo>
                    <a:pt x="162" y="372"/>
                    <a:pt x="211" y="389"/>
                    <a:pt x="258" y="389"/>
                  </a:cubicBezTo>
                  <a:cubicBezTo>
                    <a:pt x="358" y="389"/>
                    <a:pt x="454" y="311"/>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9" name="Google Shape;1999;p2"/>
            <p:cNvSpPr/>
            <p:nvPr/>
          </p:nvSpPr>
          <p:spPr>
            <a:xfrm>
              <a:off x="673775" y="1209375"/>
              <a:ext cx="11375" cy="9750"/>
            </a:xfrm>
            <a:custGeom>
              <a:avLst/>
              <a:gdLst/>
              <a:ahLst/>
              <a:cxnLst/>
              <a:rect l="l" t="t" r="r" b="b"/>
              <a:pathLst>
                <a:path w="455" h="390" extrusionOk="0">
                  <a:moveTo>
                    <a:pt x="261" y="0"/>
                  </a:moveTo>
                  <a:cubicBezTo>
                    <a:pt x="88" y="0"/>
                    <a:pt x="0" y="209"/>
                    <a:pt x="123" y="332"/>
                  </a:cubicBezTo>
                  <a:cubicBezTo>
                    <a:pt x="163" y="372"/>
                    <a:pt x="211" y="389"/>
                    <a:pt x="259" y="389"/>
                  </a:cubicBezTo>
                  <a:cubicBezTo>
                    <a:pt x="359" y="389"/>
                    <a:pt x="455" y="311"/>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0" name="Google Shape;2000;p2"/>
            <p:cNvSpPr/>
            <p:nvPr/>
          </p:nvSpPr>
          <p:spPr>
            <a:xfrm>
              <a:off x="715200" y="1209400"/>
              <a:ext cx="9725" cy="9700"/>
            </a:xfrm>
            <a:custGeom>
              <a:avLst/>
              <a:gdLst/>
              <a:ahLst/>
              <a:cxnLst/>
              <a:rect l="l" t="t" r="r" b="b"/>
              <a:pathLst>
                <a:path w="389" h="388" extrusionOk="0">
                  <a:moveTo>
                    <a:pt x="194" y="1"/>
                  </a:moveTo>
                  <a:cubicBezTo>
                    <a:pt x="86" y="1"/>
                    <a:pt x="0" y="87"/>
                    <a:pt x="0" y="193"/>
                  </a:cubicBezTo>
                  <a:cubicBezTo>
                    <a:pt x="0" y="301"/>
                    <a:pt x="86" y="387"/>
                    <a:pt x="194" y="387"/>
                  </a:cubicBezTo>
                  <a:cubicBezTo>
                    <a:pt x="300" y="387"/>
                    <a:pt x="388" y="301"/>
                    <a:pt x="388" y="193"/>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1" name="Google Shape;2001;p2"/>
            <p:cNvSpPr/>
            <p:nvPr/>
          </p:nvSpPr>
          <p:spPr>
            <a:xfrm>
              <a:off x="753300" y="1209375"/>
              <a:ext cx="11375" cy="9750"/>
            </a:xfrm>
            <a:custGeom>
              <a:avLst/>
              <a:gdLst/>
              <a:ahLst/>
              <a:cxnLst/>
              <a:rect l="l" t="t" r="r" b="b"/>
              <a:pathLst>
                <a:path w="455" h="390" extrusionOk="0">
                  <a:moveTo>
                    <a:pt x="260" y="0"/>
                  </a:moveTo>
                  <a:cubicBezTo>
                    <a:pt x="87" y="0"/>
                    <a:pt x="1" y="209"/>
                    <a:pt x="122" y="332"/>
                  </a:cubicBezTo>
                  <a:cubicBezTo>
                    <a:pt x="162" y="372"/>
                    <a:pt x="210" y="389"/>
                    <a:pt x="258" y="389"/>
                  </a:cubicBezTo>
                  <a:cubicBezTo>
                    <a:pt x="358" y="389"/>
                    <a:pt x="454" y="311"/>
                    <a:pt x="454" y="194"/>
                  </a:cubicBezTo>
                  <a:cubicBezTo>
                    <a:pt x="454" y="88"/>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2" name="Google Shape;2002;p2"/>
            <p:cNvSpPr/>
            <p:nvPr/>
          </p:nvSpPr>
          <p:spPr>
            <a:xfrm>
              <a:off x="794700"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3" name="Google Shape;2003;p2"/>
            <p:cNvSpPr/>
            <p:nvPr/>
          </p:nvSpPr>
          <p:spPr>
            <a:xfrm>
              <a:off x="832825" y="1209375"/>
              <a:ext cx="11350" cy="9750"/>
            </a:xfrm>
            <a:custGeom>
              <a:avLst/>
              <a:gdLst/>
              <a:ahLst/>
              <a:cxnLst/>
              <a:rect l="l" t="t" r="r" b="b"/>
              <a:pathLst>
                <a:path w="454" h="390" extrusionOk="0">
                  <a:moveTo>
                    <a:pt x="259" y="0"/>
                  </a:moveTo>
                  <a:cubicBezTo>
                    <a:pt x="87" y="0"/>
                    <a:pt x="0" y="209"/>
                    <a:pt x="122" y="332"/>
                  </a:cubicBezTo>
                  <a:cubicBezTo>
                    <a:pt x="161" y="372"/>
                    <a:pt x="210" y="389"/>
                    <a:pt x="257" y="389"/>
                  </a:cubicBezTo>
                  <a:cubicBezTo>
                    <a:pt x="357" y="389"/>
                    <a:pt x="453" y="311"/>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4" name="Google Shape;2004;p2"/>
            <p:cNvSpPr/>
            <p:nvPr/>
          </p:nvSpPr>
          <p:spPr>
            <a:xfrm>
              <a:off x="872575" y="1209375"/>
              <a:ext cx="11350" cy="9750"/>
            </a:xfrm>
            <a:custGeom>
              <a:avLst/>
              <a:gdLst/>
              <a:ahLst/>
              <a:cxnLst/>
              <a:rect l="l" t="t" r="r" b="b"/>
              <a:pathLst>
                <a:path w="454" h="390" extrusionOk="0">
                  <a:moveTo>
                    <a:pt x="260" y="0"/>
                  </a:moveTo>
                  <a:cubicBezTo>
                    <a:pt x="87" y="0"/>
                    <a:pt x="0" y="209"/>
                    <a:pt x="122" y="332"/>
                  </a:cubicBezTo>
                  <a:cubicBezTo>
                    <a:pt x="161" y="372"/>
                    <a:pt x="210" y="389"/>
                    <a:pt x="257" y="389"/>
                  </a:cubicBezTo>
                  <a:cubicBezTo>
                    <a:pt x="358" y="389"/>
                    <a:pt x="454" y="311"/>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5" name="Google Shape;2005;p2"/>
            <p:cNvSpPr/>
            <p:nvPr/>
          </p:nvSpPr>
          <p:spPr>
            <a:xfrm>
              <a:off x="913950" y="1209400"/>
              <a:ext cx="9725" cy="9700"/>
            </a:xfrm>
            <a:custGeom>
              <a:avLst/>
              <a:gdLst/>
              <a:ahLst/>
              <a:cxnLst/>
              <a:rect l="l" t="t" r="r" b="b"/>
              <a:pathLst>
                <a:path w="389" h="388" extrusionOk="0">
                  <a:moveTo>
                    <a:pt x="195" y="1"/>
                  </a:moveTo>
                  <a:cubicBezTo>
                    <a:pt x="87" y="1"/>
                    <a:pt x="1" y="87"/>
                    <a:pt x="1" y="193"/>
                  </a:cubicBezTo>
                  <a:cubicBezTo>
                    <a:pt x="1" y="301"/>
                    <a:pt x="87" y="387"/>
                    <a:pt x="195" y="387"/>
                  </a:cubicBezTo>
                  <a:cubicBezTo>
                    <a:pt x="302" y="387"/>
                    <a:pt x="389" y="301"/>
                    <a:pt x="389" y="193"/>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6" name="Google Shape;2006;p2"/>
            <p:cNvSpPr/>
            <p:nvPr/>
          </p:nvSpPr>
          <p:spPr>
            <a:xfrm>
              <a:off x="95370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2" y="387"/>
                    <a:pt x="389" y="301"/>
                    <a:pt x="389" y="193"/>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7" name="Google Shape;2007;p2"/>
            <p:cNvSpPr/>
            <p:nvPr/>
          </p:nvSpPr>
          <p:spPr>
            <a:xfrm>
              <a:off x="99345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3" y="387"/>
                    <a:pt x="389" y="301"/>
                    <a:pt x="389" y="193"/>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8" name="Google Shape;2008;p2"/>
            <p:cNvSpPr/>
            <p:nvPr/>
          </p:nvSpPr>
          <p:spPr>
            <a:xfrm>
              <a:off x="10332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9" name="Google Shape;2009;p2"/>
            <p:cNvSpPr/>
            <p:nvPr/>
          </p:nvSpPr>
          <p:spPr>
            <a:xfrm>
              <a:off x="107297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0" name="Google Shape;2010;p2"/>
            <p:cNvSpPr/>
            <p:nvPr/>
          </p:nvSpPr>
          <p:spPr>
            <a:xfrm>
              <a:off x="11127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1" name="Google Shape;2011;p2"/>
            <p:cNvSpPr/>
            <p:nvPr/>
          </p:nvSpPr>
          <p:spPr>
            <a:xfrm>
              <a:off x="1152500"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8" y="301"/>
                    <a:pt x="388" y="193"/>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2" name="Google Shape;2012;p2"/>
            <p:cNvSpPr/>
            <p:nvPr/>
          </p:nvSpPr>
          <p:spPr>
            <a:xfrm>
              <a:off x="1192275" y="1209400"/>
              <a:ext cx="9675" cy="9700"/>
            </a:xfrm>
            <a:custGeom>
              <a:avLst/>
              <a:gdLst/>
              <a:ahLst/>
              <a:cxnLst/>
              <a:rect l="l" t="t" r="r" b="b"/>
              <a:pathLst>
                <a:path w="387" h="388" extrusionOk="0">
                  <a:moveTo>
                    <a:pt x="193" y="1"/>
                  </a:moveTo>
                  <a:cubicBezTo>
                    <a:pt x="86" y="1"/>
                    <a:pt x="0" y="87"/>
                    <a:pt x="0" y="193"/>
                  </a:cubicBezTo>
                  <a:cubicBezTo>
                    <a:pt x="0" y="301"/>
                    <a:pt x="86" y="387"/>
                    <a:pt x="193" y="387"/>
                  </a:cubicBezTo>
                  <a:cubicBezTo>
                    <a:pt x="300" y="387"/>
                    <a:pt x="387" y="301"/>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3" name="Google Shape;2013;p2"/>
            <p:cNvSpPr/>
            <p:nvPr/>
          </p:nvSpPr>
          <p:spPr>
            <a:xfrm>
              <a:off x="1232025" y="1209400"/>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0" y="387"/>
                    <a:pt x="387" y="301"/>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4" name="Google Shape;2014;p2"/>
            <p:cNvSpPr/>
            <p:nvPr/>
          </p:nvSpPr>
          <p:spPr>
            <a:xfrm>
              <a:off x="276225" y="11753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8"/>
                    <a:pt x="259" y="388"/>
                  </a:cubicBezTo>
                  <a:cubicBezTo>
                    <a:pt x="358" y="388"/>
                    <a:pt x="454" y="310"/>
                    <a:pt x="454" y="194"/>
                  </a:cubicBezTo>
                  <a:cubicBezTo>
                    <a:pt x="454" y="88"/>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5" name="Google Shape;2015;p2"/>
            <p:cNvSpPr/>
            <p:nvPr/>
          </p:nvSpPr>
          <p:spPr>
            <a:xfrm>
              <a:off x="31762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6" name="Google Shape;2016;p2"/>
            <p:cNvSpPr/>
            <p:nvPr/>
          </p:nvSpPr>
          <p:spPr>
            <a:xfrm>
              <a:off x="355750" y="1175300"/>
              <a:ext cx="11350" cy="9700"/>
            </a:xfrm>
            <a:custGeom>
              <a:avLst/>
              <a:gdLst/>
              <a:ahLst/>
              <a:cxnLst/>
              <a:rect l="l" t="t" r="r" b="b"/>
              <a:pathLst>
                <a:path w="454" h="388" extrusionOk="0">
                  <a:moveTo>
                    <a:pt x="262" y="0"/>
                  </a:moveTo>
                  <a:cubicBezTo>
                    <a:pt x="261" y="0"/>
                    <a:pt x="260" y="0"/>
                    <a:pt x="259" y="0"/>
                  </a:cubicBezTo>
                  <a:cubicBezTo>
                    <a:pt x="87" y="0"/>
                    <a:pt x="0" y="208"/>
                    <a:pt x="123" y="331"/>
                  </a:cubicBezTo>
                  <a:cubicBezTo>
                    <a:pt x="162" y="370"/>
                    <a:pt x="210" y="388"/>
                    <a:pt x="258" y="388"/>
                  </a:cubicBezTo>
                  <a:cubicBezTo>
                    <a:pt x="357" y="388"/>
                    <a:pt x="453" y="310"/>
                    <a:pt x="453" y="194"/>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7" name="Google Shape;2017;p2"/>
            <p:cNvSpPr/>
            <p:nvPr/>
          </p:nvSpPr>
          <p:spPr>
            <a:xfrm>
              <a:off x="397125" y="1175300"/>
              <a:ext cx="9725" cy="9675"/>
            </a:xfrm>
            <a:custGeom>
              <a:avLst/>
              <a:gdLst/>
              <a:ahLst/>
              <a:cxnLst/>
              <a:rect l="l" t="t" r="r" b="b"/>
              <a:pathLst>
                <a:path w="389" h="387" extrusionOk="0">
                  <a:moveTo>
                    <a:pt x="195" y="0"/>
                  </a:moveTo>
                  <a:cubicBezTo>
                    <a:pt x="88" y="0"/>
                    <a:pt x="1" y="87"/>
                    <a:pt x="1" y="194"/>
                  </a:cubicBezTo>
                  <a:cubicBezTo>
                    <a:pt x="1" y="301"/>
                    <a:pt x="88" y="387"/>
                    <a:pt x="195" y="387"/>
                  </a:cubicBezTo>
                  <a:cubicBezTo>
                    <a:pt x="302" y="387"/>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8" name="Google Shape;2018;p2"/>
            <p:cNvSpPr/>
            <p:nvPr/>
          </p:nvSpPr>
          <p:spPr>
            <a:xfrm>
              <a:off x="435250" y="1175300"/>
              <a:ext cx="11350" cy="9725"/>
            </a:xfrm>
            <a:custGeom>
              <a:avLst/>
              <a:gdLst/>
              <a:ahLst/>
              <a:cxnLst/>
              <a:rect l="l" t="t" r="r" b="b"/>
              <a:pathLst>
                <a:path w="454" h="389" extrusionOk="0">
                  <a:moveTo>
                    <a:pt x="260" y="0"/>
                  </a:moveTo>
                  <a:cubicBezTo>
                    <a:pt x="87" y="0"/>
                    <a:pt x="0" y="208"/>
                    <a:pt x="123" y="331"/>
                  </a:cubicBezTo>
                  <a:cubicBezTo>
                    <a:pt x="163" y="371"/>
                    <a:pt x="211" y="389"/>
                    <a:pt x="259"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9" name="Google Shape;2019;p2"/>
            <p:cNvSpPr/>
            <p:nvPr/>
          </p:nvSpPr>
          <p:spPr>
            <a:xfrm>
              <a:off x="475025" y="11753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9"/>
                    <a:pt x="121" y="331"/>
                  </a:cubicBezTo>
                  <a:cubicBezTo>
                    <a:pt x="161" y="371"/>
                    <a:pt x="210" y="389"/>
                    <a:pt x="258" y="389"/>
                  </a:cubicBezTo>
                  <a:cubicBezTo>
                    <a:pt x="357" y="389"/>
                    <a:pt x="453" y="311"/>
                    <a:pt x="453" y="194"/>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0" name="Google Shape;2020;p2"/>
            <p:cNvSpPr/>
            <p:nvPr/>
          </p:nvSpPr>
          <p:spPr>
            <a:xfrm>
              <a:off x="516425" y="1175300"/>
              <a:ext cx="9675" cy="9675"/>
            </a:xfrm>
            <a:custGeom>
              <a:avLst/>
              <a:gdLst/>
              <a:ahLst/>
              <a:cxnLst/>
              <a:rect l="l" t="t" r="r" b="b"/>
              <a:pathLst>
                <a:path w="387" h="387" extrusionOk="0">
                  <a:moveTo>
                    <a:pt x="193" y="0"/>
                  </a:moveTo>
                  <a:cubicBezTo>
                    <a:pt x="87" y="0"/>
                    <a:pt x="0" y="87"/>
                    <a:pt x="0" y="194"/>
                  </a:cubicBezTo>
                  <a:cubicBezTo>
                    <a:pt x="0" y="301"/>
                    <a:pt x="87" y="387"/>
                    <a:pt x="193" y="387"/>
                  </a:cubicBezTo>
                  <a:cubicBezTo>
                    <a:pt x="301" y="387"/>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1" name="Google Shape;2021;p2"/>
            <p:cNvSpPr/>
            <p:nvPr/>
          </p:nvSpPr>
          <p:spPr>
            <a:xfrm>
              <a:off x="554525" y="11753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9"/>
                    <a:pt x="123" y="331"/>
                  </a:cubicBezTo>
                  <a:cubicBezTo>
                    <a:pt x="162" y="371"/>
                    <a:pt x="211" y="389"/>
                    <a:pt x="258" y="389"/>
                  </a:cubicBezTo>
                  <a:cubicBezTo>
                    <a:pt x="358" y="389"/>
                    <a:pt x="453" y="311"/>
                    <a:pt x="453" y="194"/>
                  </a:cubicBezTo>
                  <a:cubicBezTo>
                    <a:pt x="453"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2" name="Google Shape;2022;p2"/>
            <p:cNvSpPr/>
            <p:nvPr/>
          </p:nvSpPr>
          <p:spPr>
            <a:xfrm>
              <a:off x="595925"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3" name="Google Shape;2023;p2"/>
            <p:cNvSpPr/>
            <p:nvPr/>
          </p:nvSpPr>
          <p:spPr>
            <a:xfrm>
              <a:off x="634025" y="11753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9"/>
                    <a:pt x="123" y="331"/>
                  </a:cubicBezTo>
                  <a:cubicBezTo>
                    <a:pt x="163" y="371"/>
                    <a:pt x="211" y="389"/>
                    <a:pt x="259" y="389"/>
                  </a:cubicBezTo>
                  <a:cubicBezTo>
                    <a:pt x="359" y="389"/>
                    <a:pt x="454" y="311"/>
                    <a:pt x="455" y="194"/>
                  </a:cubicBezTo>
                  <a:cubicBezTo>
                    <a:pt x="455" y="88"/>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4" name="Google Shape;2024;p2"/>
            <p:cNvSpPr/>
            <p:nvPr/>
          </p:nvSpPr>
          <p:spPr>
            <a:xfrm>
              <a:off x="673775" y="1175300"/>
              <a:ext cx="11375" cy="9725"/>
            </a:xfrm>
            <a:custGeom>
              <a:avLst/>
              <a:gdLst/>
              <a:ahLst/>
              <a:cxnLst/>
              <a:rect l="l" t="t" r="r" b="b"/>
              <a:pathLst>
                <a:path w="455" h="389" extrusionOk="0">
                  <a:moveTo>
                    <a:pt x="261" y="0"/>
                  </a:moveTo>
                  <a:cubicBezTo>
                    <a:pt x="88" y="0"/>
                    <a:pt x="0" y="208"/>
                    <a:pt x="123" y="331"/>
                  </a:cubicBezTo>
                  <a:cubicBezTo>
                    <a:pt x="163" y="371"/>
                    <a:pt x="212" y="389"/>
                    <a:pt x="260" y="389"/>
                  </a:cubicBezTo>
                  <a:cubicBezTo>
                    <a:pt x="359" y="389"/>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5" name="Google Shape;2025;p2"/>
            <p:cNvSpPr/>
            <p:nvPr/>
          </p:nvSpPr>
          <p:spPr>
            <a:xfrm>
              <a:off x="715200" y="1175300"/>
              <a:ext cx="9725" cy="9675"/>
            </a:xfrm>
            <a:custGeom>
              <a:avLst/>
              <a:gdLst/>
              <a:ahLst/>
              <a:cxnLst/>
              <a:rect l="l" t="t" r="r" b="b"/>
              <a:pathLst>
                <a:path w="389" h="387" extrusionOk="0">
                  <a:moveTo>
                    <a:pt x="194" y="0"/>
                  </a:moveTo>
                  <a:cubicBezTo>
                    <a:pt x="86" y="0"/>
                    <a:pt x="0" y="87"/>
                    <a:pt x="0" y="194"/>
                  </a:cubicBezTo>
                  <a:cubicBezTo>
                    <a:pt x="0" y="301"/>
                    <a:pt x="86" y="387"/>
                    <a:pt x="194" y="387"/>
                  </a:cubicBezTo>
                  <a:cubicBezTo>
                    <a:pt x="300" y="387"/>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6" name="Google Shape;2026;p2"/>
            <p:cNvSpPr/>
            <p:nvPr/>
          </p:nvSpPr>
          <p:spPr>
            <a:xfrm>
              <a:off x="753300" y="11753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9"/>
                    <a:pt x="259" y="389"/>
                  </a:cubicBezTo>
                  <a:cubicBezTo>
                    <a:pt x="359" y="389"/>
                    <a:pt x="454" y="311"/>
                    <a:pt x="454" y="194"/>
                  </a:cubicBezTo>
                  <a:cubicBezTo>
                    <a:pt x="454"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7" name="Google Shape;2027;p2"/>
            <p:cNvSpPr/>
            <p:nvPr/>
          </p:nvSpPr>
          <p:spPr>
            <a:xfrm>
              <a:off x="794700"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8" name="Google Shape;2028;p2"/>
            <p:cNvSpPr/>
            <p:nvPr/>
          </p:nvSpPr>
          <p:spPr>
            <a:xfrm>
              <a:off x="832825" y="11753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9"/>
                    <a:pt x="258" y="389"/>
                  </a:cubicBezTo>
                  <a:cubicBezTo>
                    <a:pt x="358" y="389"/>
                    <a:pt x="453" y="311"/>
                    <a:pt x="453" y="194"/>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9" name="Google Shape;2029;p2"/>
            <p:cNvSpPr/>
            <p:nvPr/>
          </p:nvSpPr>
          <p:spPr>
            <a:xfrm>
              <a:off x="872575" y="11753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9"/>
                    <a:pt x="122" y="331"/>
                  </a:cubicBezTo>
                  <a:cubicBezTo>
                    <a:pt x="161" y="371"/>
                    <a:pt x="210" y="389"/>
                    <a:pt x="258" y="389"/>
                  </a:cubicBezTo>
                  <a:cubicBezTo>
                    <a:pt x="358" y="389"/>
                    <a:pt x="454" y="311"/>
                    <a:pt x="454" y="194"/>
                  </a:cubicBezTo>
                  <a:cubicBezTo>
                    <a:pt x="454"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0" name="Google Shape;2030;p2"/>
            <p:cNvSpPr/>
            <p:nvPr/>
          </p:nvSpPr>
          <p:spPr>
            <a:xfrm>
              <a:off x="913950"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2" y="387"/>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1" name="Google Shape;2031;p2"/>
            <p:cNvSpPr/>
            <p:nvPr/>
          </p:nvSpPr>
          <p:spPr>
            <a:xfrm>
              <a:off x="95370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2" y="387"/>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2" name="Google Shape;2032;p2"/>
            <p:cNvSpPr/>
            <p:nvPr/>
          </p:nvSpPr>
          <p:spPr>
            <a:xfrm>
              <a:off x="99345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3" y="387"/>
                    <a:pt x="389" y="301"/>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3" name="Google Shape;2033;p2"/>
            <p:cNvSpPr/>
            <p:nvPr/>
          </p:nvSpPr>
          <p:spPr>
            <a:xfrm>
              <a:off x="10332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4" name="Google Shape;2034;p2"/>
            <p:cNvSpPr/>
            <p:nvPr/>
          </p:nvSpPr>
          <p:spPr>
            <a:xfrm>
              <a:off x="107297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5" name="Google Shape;2035;p2"/>
            <p:cNvSpPr/>
            <p:nvPr/>
          </p:nvSpPr>
          <p:spPr>
            <a:xfrm>
              <a:off x="11127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6" name="Google Shape;2036;p2"/>
            <p:cNvSpPr/>
            <p:nvPr/>
          </p:nvSpPr>
          <p:spPr>
            <a:xfrm>
              <a:off x="1152500"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8" y="301"/>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7" name="Google Shape;2037;p2"/>
            <p:cNvSpPr/>
            <p:nvPr/>
          </p:nvSpPr>
          <p:spPr>
            <a:xfrm>
              <a:off x="1192275" y="1175300"/>
              <a:ext cx="9675" cy="9675"/>
            </a:xfrm>
            <a:custGeom>
              <a:avLst/>
              <a:gdLst/>
              <a:ahLst/>
              <a:cxnLst/>
              <a:rect l="l" t="t" r="r" b="b"/>
              <a:pathLst>
                <a:path w="387" h="387" extrusionOk="0">
                  <a:moveTo>
                    <a:pt x="193" y="0"/>
                  </a:moveTo>
                  <a:cubicBezTo>
                    <a:pt x="86" y="0"/>
                    <a:pt x="0" y="87"/>
                    <a:pt x="0" y="194"/>
                  </a:cubicBezTo>
                  <a:cubicBezTo>
                    <a:pt x="0" y="301"/>
                    <a:pt x="86" y="387"/>
                    <a:pt x="193" y="387"/>
                  </a:cubicBezTo>
                  <a:cubicBezTo>
                    <a:pt x="300" y="387"/>
                    <a:pt x="387" y="301"/>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8" name="Google Shape;2038;p2"/>
            <p:cNvSpPr/>
            <p:nvPr/>
          </p:nvSpPr>
          <p:spPr>
            <a:xfrm>
              <a:off x="1232025" y="1175300"/>
              <a:ext cx="9675" cy="9675"/>
            </a:xfrm>
            <a:custGeom>
              <a:avLst/>
              <a:gdLst/>
              <a:ahLst/>
              <a:cxnLst/>
              <a:rect l="l" t="t" r="r" b="b"/>
              <a:pathLst>
                <a:path w="387" h="387" extrusionOk="0">
                  <a:moveTo>
                    <a:pt x="194" y="0"/>
                  </a:moveTo>
                  <a:cubicBezTo>
                    <a:pt x="87" y="0"/>
                    <a:pt x="0" y="87"/>
                    <a:pt x="0" y="194"/>
                  </a:cubicBezTo>
                  <a:cubicBezTo>
                    <a:pt x="0" y="301"/>
                    <a:pt x="87" y="387"/>
                    <a:pt x="194" y="387"/>
                  </a:cubicBezTo>
                  <a:cubicBezTo>
                    <a:pt x="300" y="387"/>
                    <a:pt x="387" y="301"/>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9" name="Google Shape;2039;p2"/>
            <p:cNvSpPr/>
            <p:nvPr/>
          </p:nvSpPr>
          <p:spPr>
            <a:xfrm>
              <a:off x="236475"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0" name="Google Shape;2040;p2"/>
            <p:cNvSpPr/>
            <p:nvPr/>
          </p:nvSpPr>
          <p:spPr>
            <a:xfrm>
              <a:off x="276225" y="11412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1" name="Google Shape;2041;p2"/>
            <p:cNvSpPr/>
            <p:nvPr/>
          </p:nvSpPr>
          <p:spPr>
            <a:xfrm>
              <a:off x="31762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2" name="Google Shape;2042;p2"/>
            <p:cNvSpPr/>
            <p:nvPr/>
          </p:nvSpPr>
          <p:spPr>
            <a:xfrm>
              <a:off x="355750" y="1141200"/>
              <a:ext cx="11350" cy="9700"/>
            </a:xfrm>
            <a:custGeom>
              <a:avLst/>
              <a:gdLst/>
              <a:ahLst/>
              <a:cxnLst/>
              <a:rect l="l" t="t" r="r" b="b"/>
              <a:pathLst>
                <a:path w="454" h="388" extrusionOk="0">
                  <a:moveTo>
                    <a:pt x="259" y="0"/>
                  </a:moveTo>
                  <a:cubicBezTo>
                    <a:pt x="87" y="0"/>
                    <a:pt x="0" y="208"/>
                    <a:pt x="123" y="331"/>
                  </a:cubicBezTo>
                  <a:cubicBezTo>
                    <a:pt x="162" y="370"/>
                    <a:pt x="210" y="387"/>
                    <a:pt x="258" y="387"/>
                  </a:cubicBezTo>
                  <a:cubicBezTo>
                    <a:pt x="357" y="387"/>
                    <a:pt x="453" y="310"/>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3" name="Google Shape;2043;p2"/>
            <p:cNvSpPr/>
            <p:nvPr/>
          </p:nvSpPr>
          <p:spPr>
            <a:xfrm>
              <a:off x="397125" y="114120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4" name="Google Shape;2044;p2"/>
            <p:cNvSpPr/>
            <p:nvPr/>
          </p:nvSpPr>
          <p:spPr>
            <a:xfrm>
              <a:off x="435250" y="1141200"/>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5" name="Google Shape;2045;p2"/>
            <p:cNvSpPr/>
            <p:nvPr/>
          </p:nvSpPr>
          <p:spPr>
            <a:xfrm>
              <a:off x="475000" y="1141200"/>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6" name="Google Shape;2046;p2"/>
            <p:cNvSpPr/>
            <p:nvPr/>
          </p:nvSpPr>
          <p:spPr>
            <a:xfrm>
              <a:off x="516425" y="114120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7" name="Google Shape;2047;p2"/>
            <p:cNvSpPr/>
            <p:nvPr/>
          </p:nvSpPr>
          <p:spPr>
            <a:xfrm>
              <a:off x="554500" y="1141200"/>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8" name="Google Shape;2048;p2"/>
            <p:cNvSpPr/>
            <p:nvPr/>
          </p:nvSpPr>
          <p:spPr>
            <a:xfrm>
              <a:off x="595925"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9" name="Google Shape;2049;p2"/>
            <p:cNvSpPr/>
            <p:nvPr/>
          </p:nvSpPr>
          <p:spPr>
            <a:xfrm>
              <a:off x="634025" y="11412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0" name="Google Shape;2050;p2"/>
            <p:cNvSpPr/>
            <p:nvPr/>
          </p:nvSpPr>
          <p:spPr>
            <a:xfrm>
              <a:off x="673775" y="1141200"/>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1" name="Google Shape;2051;p2"/>
            <p:cNvSpPr/>
            <p:nvPr/>
          </p:nvSpPr>
          <p:spPr>
            <a:xfrm>
              <a:off x="715200" y="114120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2" name="Google Shape;2052;p2"/>
            <p:cNvSpPr/>
            <p:nvPr/>
          </p:nvSpPr>
          <p:spPr>
            <a:xfrm>
              <a:off x="753300"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3" name="Google Shape;2053;p2"/>
            <p:cNvSpPr/>
            <p:nvPr/>
          </p:nvSpPr>
          <p:spPr>
            <a:xfrm>
              <a:off x="794700"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4" name="Google Shape;2054;p2"/>
            <p:cNvSpPr/>
            <p:nvPr/>
          </p:nvSpPr>
          <p:spPr>
            <a:xfrm>
              <a:off x="832825" y="1141200"/>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5" name="Google Shape;2055;p2"/>
            <p:cNvSpPr/>
            <p:nvPr/>
          </p:nvSpPr>
          <p:spPr>
            <a:xfrm>
              <a:off x="872575" y="1141200"/>
              <a:ext cx="11350" cy="9725"/>
            </a:xfrm>
            <a:custGeom>
              <a:avLst/>
              <a:gdLst/>
              <a:ahLst/>
              <a:cxnLst/>
              <a:rect l="l" t="t" r="r" b="b"/>
              <a:pathLst>
                <a:path w="454" h="389" extrusionOk="0">
                  <a:moveTo>
                    <a:pt x="260" y="0"/>
                  </a:moveTo>
                  <a:cubicBezTo>
                    <a:pt x="87" y="0"/>
                    <a:pt x="0" y="208"/>
                    <a:pt x="122" y="331"/>
                  </a:cubicBezTo>
                  <a:cubicBezTo>
                    <a:pt x="161" y="370"/>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6" name="Google Shape;2056;p2"/>
            <p:cNvSpPr/>
            <p:nvPr/>
          </p:nvSpPr>
          <p:spPr>
            <a:xfrm>
              <a:off x="913950"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7" name="Google Shape;2057;p2"/>
            <p:cNvSpPr/>
            <p:nvPr/>
          </p:nvSpPr>
          <p:spPr>
            <a:xfrm>
              <a:off x="95370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8" name="Google Shape;2058;p2"/>
            <p:cNvSpPr/>
            <p:nvPr/>
          </p:nvSpPr>
          <p:spPr>
            <a:xfrm>
              <a:off x="99345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9" name="Google Shape;2059;p2"/>
            <p:cNvSpPr/>
            <p:nvPr/>
          </p:nvSpPr>
          <p:spPr>
            <a:xfrm>
              <a:off x="10332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0" name="Google Shape;2060;p2"/>
            <p:cNvSpPr/>
            <p:nvPr/>
          </p:nvSpPr>
          <p:spPr>
            <a:xfrm>
              <a:off x="107297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1" name="Google Shape;2061;p2"/>
            <p:cNvSpPr/>
            <p:nvPr/>
          </p:nvSpPr>
          <p:spPr>
            <a:xfrm>
              <a:off x="11127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2" name="Google Shape;2062;p2"/>
            <p:cNvSpPr/>
            <p:nvPr/>
          </p:nvSpPr>
          <p:spPr>
            <a:xfrm>
              <a:off x="1152500"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3" name="Google Shape;2063;p2"/>
            <p:cNvSpPr/>
            <p:nvPr/>
          </p:nvSpPr>
          <p:spPr>
            <a:xfrm>
              <a:off x="1192275" y="114120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4" name="Google Shape;2064;p2"/>
            <p:cNvSpPr/>
            <p:nvPr/>
          </p:nvSpPr>
          <p:spPr>
            <a:xfrm>
              <a:off x="1232025" y="1141200"/>
              <a:ext cx="9675" cy="9675"/>
            </a:xfrm>
            <a:custGeom>
              <a:avLst/>
              <a:gdLst/>
              <a:ahLst/>
              <a:cxnLst/>
              <a:rect l="l" t="t" r="r" b="b"/>
              <a:pathLst>
                <a:path w="387" h="387" extrusionOk="0">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5" name="Google Shape;2065;p2"/>
            <p:cNvSpPr/>
            <p:nvPr/>
          </p:nvSpPr>
          <p:spPr>
            <a:xfrm>
              <a:off x="236475"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6" name="Google Shape;2066;p2"/>
            <p:cNvSpPr/>
            <p:nvPr/>
          </p:nvSpPr>
          <p:spPr>
            <a:xfrm>
              <a:off x="276225" y="1107075"/>
              <a:ext cx="11375" cy="9725"/>
            </a:xfrm>
            <a:custGeom>
              <a:avLst/>
              <a:gdLst/>
              <a:ahLst/>
              <a:cxnLst/>
              <a:rect l="l" t="t" r="r" b="b"/>
              <a:pathLst>
                <a:path w="455" h="389" extrusionOk="0">
                  <a:moveTo>
                    <a:pt x="260" y="1"/>
                  </a:moveTo>
                  <a:cubicBezTo>
                    <a:pt x="87" y="1"/>
                    <a:pt x="1" y="209"/>
                    <a:pt x="124" y="331"/>
                  </a:cubicBezTo>
                  <a:cubicBezTo>
                    <a:pt x="163" y="371"/>
                    <a:pt x="212" y="388"/>
                    <a:pt x="259" y="388"/>
                  </a:cubicBezTo>
                  <a:cubicBezTo>
                    <a:pt x="359" y="388"/>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7" name="Google Shape;2067;p2"/>
            <p:cNvSpPr/>
            <p:nvPr/>
          </p:nvSpPr>
          <p:spPr>
            <a:xfrm>
              <a:off x="31762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8" name="Google Shape;2068;p2"/>
            <p:cNvSpPr/>
            <p:nvPr/>
          </p:nvSpPr>
          <p:spPr>
            <a:xfrm>
              <a:off x="355750" y="1107075"/>
              <a:ext cx="11350" cy="9700"/>
            </a:xfrm>
            <a:custGeom>
              <a:avLst/>
              <a:gdLst/>
              <a:ahLst/>
              <a:cxnLst/>
              <a:rect l="l" t="t" r="r" b="b"/>
              <a:pathLst>
                <a:path w="454" h="388" extrusionOk="0">
                  <a:moveTo>
                    <a:pt x="259" y="1"/>
                  </a:moveTo>
                  <a:cubicBezTo>
                    <a:pt x="87" y="1"/>
                    <a:pt x="0" y="209"/>
                    <a:pt x="123" y="331"/>
                  </a:cubicBezTo>
                  <a:cubicBezTo>
                    <a:pt x="162" y="370"/>
                    <a:pt x="210" y="388"/>
                    <a:pt x="258" y="388"/>
                  </a:cubicBezTo>
                  <a:cubicBezTo>
                    <a:pt x="357" y="388"/>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9" name="Google Shape;2069;p2"/>
            <p:cNvSpPr/>
            <p:nvPr/>
          </p:nvSpPr>
          <p:spPr>
            <a:xfrm>
              <a:off x="397125" y="11070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0" name="Google Shape;2070;p2"/>
            <p:cNvSpPr/>
            <p:nvPr/>
          </p:nvSpPr>
          <p:spPr>
            <a:xfrm>
              <a:off x="435250" y="1107075"/>
              <a:ext cx="11350" cy="9725"/>
            </a:xfrm>
            <a:custGeom>
              <a:avLst/>
              <a:gdLst/>
              <a:ahLst/>
              <a:cxnLst/>
              <a:rect l="l" t="t" r="r" b="b"/>
              <a:pathLst>
                <a:path w="454" h="389" extrusionOk="0">
                  <a:moveTo>
                    <a:pt x="260" y="1"/>
                  </a:moveTo>
                  <a:cubicBezTo>
                    <a:pt x="87" y="1"/>
                    <a:pt x="0" y="209"/>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1" name="Google Shape;2071;p2"/>
            <p:cNvSpPr/>
            <p:nvPr/>
          </p:nvSpPr>
          <p:spPr>
            <a:xfrm>
              <a:off x="475000" y="11070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2" name="Google Shape;2072;p2"/>
            <p:cNvSpPr/>
            <p:nvPr/>
          </p:nvSpPr>
          <p:spPr>
            <a:xfrm>
              <a:off x="516425" y="11070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3" name="Google Shape;2073;p2"/>
            <p:cNvSpPr/>
            <p:nvPr/>
          </p:nvSpPr>
          <p:spPr>
            <a:xfrm>
              <a:off x="554500" y="1107075"/>
              <a:ext cx="11375" cy="9725"/>
            </a:xfrm>
            <a:custGeom>
              <a:avLst/>
              <a:gdLst/>
              <a:ahLst/>
              <a:cxnLst/>
              <a:rect l="l" t="t" r="r" b="b"/>
              <a:pathLst>
                <a:path w="455" h="389" extrusionOk="0">
                  <a:moveTo>
                    <a:pt x="262" y="1"/>
                  </a:moveTo>
                  <a:cubicBezTo>
                    <a:pt x="87" y="1"/>
                    <a:pt x="1" y="209"/>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4" name="Google Shape;2074;p2"/>
            <p:cNvSpPr/>
            <p:nvPr/>
          </p:nvSpPr>
          <p:spPr>
            <a:xfrm>
              <a:off x="595925"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5" name="Google Shape;2075;p2"/>
            <p:cNvSpPr/>
            <p:nvPr/>
          </p:nvSpPr>
          <p:spPr>
            <a:xfrm>
              <a:off x="634025" y="1107075"/>
              <a:ext cx="11375" cy="9725"/>
            </a:xfrm>
            <a:custGeom>
              <a:avLst/>
              <a:gdLst/>
              <a:ahLst/>
              <a:cxnLst/>
              <a:rect l="l" t="t" r="r" b="b"/>
              <a:pathLst>
                <a:path w="455" h="389" extrusionOk="0">
                  <a:moveTo>
                    <a:pt x="261" y="1"/>
                  </a:moveTo>
                  <a:cubicBezTo>
                    <a:pt x="88" y="1"/>
                    <a:pt x="0" y="209"/>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6" name="Google Shape;2076;p2"/>
            <p:cNvSpPr/>
            <p:nvPr/>
          </p:nvSpPr>
          <p:spPr>
            <a:xfrm>
              <a:off x="673775" y="11070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7" name="Google Shape;2077;p2"/>
            <p:cNvSpPr/>
            <p:nvPr/>
          </p:nvSpPr>
          <p:spPr>
            <a:xfrm>
              <a:off x="715200" y="11070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8" name="Google Shape;2078;p2"/>
            <p:cNvSpPr/>
            <p:nvPr/>
          </p:nvSpPr>
          <p:spPr>
            <a:xfrm>
              <a:off x="753300"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9" name="Google Shape;2079;p2"/>
            <p:cNvSpPr/>
            <p:nvPr/>
          </p:nvSpPr>
          <p:spPr>
            <a:xfrm>
              <a:off x="794700"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0" name="Google Shape;2080;p2"/>
            <p:cNvSpPr/>
            <p:nvPr/>
          </p:nvSpPr>
          <p:spPr>
            <a:xfrm>
              <a:off x="832825" y="1107075"/>
              <a:ext cx="11350" cy="9725"/>
            </a:xfrm>
            <a:custGeom>
              <a:avLst/>
              <a:gdLst/>
              <a:ahLst/>
              <a:cxnLst/>
              <a:rect l="l" t="t" r="r" b="b"/>
              <a:pathLst>
                <a:path w="454" h="389" extrusionOk="0">
                  <a:moveTo>
                    <a:pt x="259" y="1"/>
                  </a:moveTo>
                  <a:cubicBezTo>
                    <a:pt x="87" y="1"/>
                    <a:pt x="0" y="209"/>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1" name="Google Shape;2081;p2"/>
            <p:cNvSpPr/>
            <p:nvPr/>
          </p:nvSpPr>
          <p:spPr>
            <a:xfrm>
              <a:off x="872575" y="11070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2" name="Google Shape;2082;p2"/>
            <p:cNvSpPr/>
            <p:nvPr/>
          </p:nvSpPr>
          <p:spPr>
            <a:xfrm>
              <a:off x="913950"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3" name="Google Shape;2083;p2"/>
            <p:cNvSpPr/>
            <p:nvPr/>
          </p:nvSpPr>
          <p:spPr>
            <a:xfrm>
              <a:off x="95370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4" name="Google Shape;2084;p2"/>
            <p:cNvSpPr/>
            <p:nvPr/>
          </p:nvSpPr>
          <p:spPr>
            <a:xfrm>
              <a:off x="99345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5" name="Google Shape;2085;p2"/>
            <p:cNvSpPr/>
            <p:nvPr/>
          </p:nvSpPr>
          <p:spPr>
            <a:xfrm>
              <a:off x="10332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6" name="Google Shape;2086;p2"/>
            <p:cNvSpPr/>
            <p:nvPr/>
          </p:nvSpPr>
          <p:spPr>
            <a:xfrm>
              <a:off x="107297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7" name="Google Shape;2087;p2"/>
            <p:cNvSpPr/>
            <p:nvPr/>
          </p:nvSpPr>
          <p:spPr>
            <a:xfrm>
              <a:off x="11127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8" name="Google Shape;2088;p2"/>
            <p:cNvSpPr/>
            <p:nvPr/>
          </p:nvSpPr>
          <p:spPr>
            <a:xfrm>
              <a:off x="1152500"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9" name="Google Shape;2089;p2"/>
            <p:cNvSpPr/>
            <p:nvPr/>
          </p:nvSpPr>
          <p:spPr>
            <a:xfrm>
              <a:off x="1192275" y="11070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0" name="Google Shape;2090;p2"/>
            <p:cNvSpPr/>
            <p:nvPr/>
          </p:nvSpPr>
          <p:spPr>
            <a:xfrm>
              <a:off x="1232025" y="11070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1" name="Google Shape;2091;p2"/>
            <p:cNvSpPr/>
            <p:nvPr/>
          </p:nvSpPr>
          <p:spPr>
            <a:xfrm>
              <a:off x="236475"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2" name="Google Shape;2092;p2"/>
            <p:cNvSpPr/>
            <p:nvPr/>
          </p:nvSpPr>
          <p:spPr>
            <a:xfrm>
              <a:off x="276225" y="1072975"/>
              <a:ext cx="11375" cy="9725"/>
            </a:xfrm>
            <a:custGeom>
              <a:avLst/>
              <a:gdLst/>
              <a:ahLst/>
              <a:cxnLst/>
              <a:rect l="l" t="t" r="r" b="b"/>
              <a:pathLst>
                <a:path w="455" h="389" extrusionOk="0">
                  <a:moveTo>
                    <a:pt x="260" y="1"/>
                  </a:moveTo>
                  <a:cubicBezTo>
                    <a:pt x="87" y="1"/>
                    <a:pt x="1" y="208"/>
                    <a:pt x="124" y="331"/>
                  </a:cubicBezTo>
                  <a:cubicBezTo>
                    <a:pt x="163" y="371"/>
                    <a:pt x="212"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3" name="Google Shape;2093;p2"/>
            <p:cNvSpPr/>
            <p:nvPr/>
          </p:nvSpPr>
          <p:spPr>
            <a:xfrm>
              <a:off x="31762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4" name="Google Shape;2094;p2"/>
            <p:cNvSpPr/>
            <p:nvPr/>
          </p:nvSpPr>
          <p:spPr>
            <a:xfrm>
              <a:off x="355750" y="107297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5" name="Google Shape;2095;p2"/>
            <p:cNvSpPr/>
            <p:nvPr/>
          </p:nvSpPr>
          <p:spPr>
            <a:xfrm>
              <a:off x="397125" y="10729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6" name="Google Shape;2096;p2"/>
            <p:cNvSpPr/>
            <p:nvPr/>
          </p:nvSpPr>
          <p:spPr>
            <a:xfrm>
              <a:off x="435250" y="10729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7" name="Google Shape;2097;p2"/>
            <p:cNvSpPr/>
            <p:nvPr/>
          </p:nvSpPr>
          <p:spPr>
            <a:xfrm>
              <a:off x="475000" y="107297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8" name="Google Shape;2098;p2"/>
            <p:cNvSpPr/>
            <p:nvPr/>
          </p:nvSpPr>
          <p:spPr>
            <a:xfrm>
              <a:off x="516425" y="10729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9" name="Google Shape;2099;p2"/>
            <p:cNvSpPr/>
            <p:nvPr/>
          </p:nvSpPr>
          <p:spPr>
            <a:xfrm>
              <a:off x="554500" y="107297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0" name="Google Shape;2100;p2"/>
            <p:cNvSpPr/>
            <p:nvPr/>
          </p:nvSpPr>
          <p:spPr>
            <a:xfrm>
              <a:off x="595925"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1" name="Google Shape;2101;p2"/>
            <p:cNvSpPr/>
            <p:nvPr/>
          </p:nvSpPr>
          <p:spPr>
            <a:xfrm>
              <a:off x="63402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2" name="Google Shape;2102;p2"/>
            <p:cNvSpPr/>
            <p:nvPr/>
          </p:nvSpPr>
          <p:spPr>
            <a:xfrm>
              <a:off x="67377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3" name="Google Shape;2103;p2"/>
            <p:cNvSpPr/>
            <p:nvPr/>
          </p:nvSpPr>
          <p:spPr>
            <a:xfrm>
              <a:off x="715200" y="10729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4" name="Google Shape;2104;p2"/>
            <p:cNvSpPr/>
            <p:nvPr/>
          </p:nvSpPr>
          <p:spPr>
            <a:xfrm>
              <a:off x="753300"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5" name="Google Shape;2105;p2"/>
            <p:cNvSpPr/>
            <p:nvPr/>
          </p:nvSpPr>
          <p:spPr>
            <a:xfrm>
              <a:off x="794700"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6" name="Google Shape;2106;p2"/>
            <p:cNvSpPr/>
            <p:nvPr/>
          </p:nvSpPr>
          <p:spPr>
            <a:xfrm>
              <a:off x="832825" y="10729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7" name="Google Shape;2107;p2"/>
            <p:cNvSpPr/>
            <p:nvPr/>
          </p:nvSpPr>
          <p:spPr>
            <a:xfrm>
              <a:off x="872575" y="1072975"/>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9"/>
                    <a:pt x="259" y="389"/>
                  </a:cubicBezTo>
                  <a:cubicBezTo>
                    <a:pt x="358" y="389"/>
                    <a:pt x="454" y="311"/>
                    <a:pt x="454" y="195"/>
                  </a:cubicBezTo>
                  <a:cubicBezTo>
                    <a:pt x="454" y="88"/>
                    <a:pt x="367"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8" name="Google Shape;2108;p2"/>
            <p:cNvSpPr/>
            <p:nvPr/>
          </p:nvSpPr>
          <p:spPr>
            <a:xfrm>
              <a:off x="913950"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9" name="Google Shape;2109;p2"/>
            <p:cNvSpPr/>
            <p:nvPr/>
          </p:nvSpPr>
          <p:spPr>
            <a:xfrm>
              <a:off x="95370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0" name="Google Shape;2110;p2"/>
            <p:cNvSpPr/>
            <p:nvPr/>
          </p:nvSpPr>
          <p:spPr>
            <a:xfrm>
              <a:off x="99345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1" name="Google Shape;2111;p2"/>
            <p:cNvSpPr/>
            <p:nvPr/>
          </p:nvSpPr>
          <p:spPr>
            <a:xfrm>
              <a:off x="10332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2" name="Google Shape;2112;p2"/>
            <p:cNvSpPr/>
            <p:nvPr/>
          </p:nvSpPr>
          <p:spPr>
            <a:xfrm>
              <a:off x="107297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3" name="Google Shape;2113;p2"/>
            <p:cNvSpPr/>
            <p:nvPr/>
          </p:nvSpPr>
          <p:spPr>
            <a:xfrm>
              <a:off x="11127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4" name="Google Shape;2114;p2"/>
            <p:cNvSpPr/>
            <p:nvPr/>
          </p:nvSpPr>
          <p:spPr>
            <a:xfrm>
              <a:off x="1152500"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5" name="Google Shape;2115;p2"/>
            <p:cNvSpPr/>
            <p:nvPr/>
          </p:nvSpPr>
          <p:spPr>
            <a:xfrm>
              <a:off x="1192275" y="10729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6" name="Google Shape;2116;p2"/>
            <p:cNvSpPr/>
            <p:nvPr/>
          </p:nvSpPr>
          <p:spPr>
            <a:xfrm>
              <a:off x="1232025" y="10729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7" name="Google Shape;2117;p2"/>
            <p:cNvSpPr/>
            <p:nvPr/>
          </p:nvSpPr>
          <p:spPr>
            <a:xfrm>
              <a:off x="236475"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8" name="Google Shape;2118;p2"/>
            <p:cNvSpPr/>
            <p:nvPr/>
          </p:nvSpPr>
          <p:spPr>
            <a:xfrm>
              <a:off x="276225" y="1038875"/>
              <a:ext cx="11375" cy="9725"/>
            </a:xfrm>
            <a:custGeom>
              <a:avLst/>
              <a:gdLst/>
              <a:ahLst/>
              <a:cxnLst/>
              <a:rect l="l" t="t" r="r" b="b"/>
              <a:pathLst>
                <a:path w="455" h="389" extrusionOk="0">
                  <a:moveTo>
                    <a:pt x="260" y="0"/>
                  </a:moveTo>
                  <a:cubicBezTo>
                    <a:pt x="87" y="0"/>
                    <a:pt x="1" y="210"/>
                    <a:pt x="124" y="331"/>
                  </a:cubicBezTo>
                  <a:cubicBezTo>
                    <a:pt x="163" y="371"/>
                    <a:pt x="212"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9" name="Google Shape;2119;p2"/>
            <p:cNvSpPr/>
            <p:nvPr/>
          </p:nvSpPr>
          <p:spPr>
            <a:xfrm>
              <a:off x="31762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0" name="Google Shape;2120;p2"/>
            <p:cNvSpPr/>
            <p:nvPr/>
          </p:nvSpPr>
          <p:spPr>
            <a:xfrm>
              <a:off x="355750" y="1038875"/>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1" name="Google Shape;2121;p2"/>
            <p:cNvSpPr/>
            <p:nvPr/>
          </p:nvSpPr>
          <p:spPr>
            <a:xfrm>
              <a:off x="397125" y="1038875"/>
              <a:ext cx="9725" cy="9725"/>
            </a:xfrm>
            <a:custGeom>
              <a:avLst/>
              <a:gdLst/>
              <a:ahLst/>
              <a:cxnLst/>
              <a:rect l="l" t="t" r="r" b="b"/>
              <a:pathLst>
                <a:path w="389" h="389" extrusionOk="0">
                  <a:moveTo>
                    <a:pt x="195" y="0"/>
                  </a:moveTo>
                  <a:cubicBezTo>
                    <a:pt x="88" y="0"/>
                    <a:pt x="1" y="87"/>
                    <a:pt x="1" y="194"/>
                  </a:cubicBezTo>
                  <a:cubicBezTo>
                    <a:pt x="1" y="301"/>
                    <a:pt x="88" y="388"/>
                    <a:pt x="195" y="388"/>
                  </a:cubicBezTo>
                  <a:cubicBezTo>
                    <a:pt x="302" y="388"/>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2" name="Google Shape;2122;p2"/>
            <p:cNvSpPr/>
            <p:nvPr/>
          </p:nvSpPr>
          <p:spPr>
            <a:xfrm>
              <a:off x="435250" y="1038875"/>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3" name="Google Shape;2123;p2"/>
            <p:cNvSpPr/>
            <p:nvPr/>
          </p:nvSpPr>
          <p:spPr>
            <a:xfrm>
              <a:off x="475000" y="1038875"/>
              <a:ext cx="11350" cy="9725"/>
            </a:xfrm>
            <a:custGeom>
              <a:avLst/>
              <a:gdLst/>
              <a:ahLst/>
              <a:cxnLst/>
              <a:rect l="l" t="t" r="r" b="b"/>
              <a:pathLst>
                <a:path w="454" h="389" extrusionOk="0">
                  <a:moveTo>
                    <a:pt x="260" y="0"/>
                  </a:moveTo>
                  <a:cubicBezTo>
                    <a:pt x="87" y="0"/>
                    <a:pt x="1" y="210"/>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4" name="Google Shape;2124;p2"/>
            <p:cNvSpPr/>
            <p:nvPr/>
          </p:nvSpPr>
          <p:spPr>
            <a:xfrm>
              <a:off x="516425" y="1038875"/>
              <a:ext cx="9675" cy="9725"/>
            </a:xfrm>
            <a:custGeom>
              <a:avLst/>
              <a:gdLst/>
              <a:ahLst/>
              <a:cxnLst/>
              <a:rect l="l" t="t" r="r" b="b"/>
              <a:pathLst>
                <a:path w="387" h="389" extrusionOk="0">
                  <a:moveTo>
                    <a:pt x="193" y="0"/>
                  </a:moveTo>
                  <a:cubicBezTo>
                    <a:pt x="87" y="0"/>
                    <a:pt x="0" y="87"/>
                    <a:pt x="0" y="194"/>
                  </a:cubicBezTo>
                  <a:cubicBezTo>
                    <a:pt x="0" y="301"/>
                    <a:pt x="87" y="388"/>
                    <a:pt x="193" y="388"/>
                  </a:cubicBezTo>
                  <a:cubicBezTo>
                    <a:pt x="301" y="388"/>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5" name="Google Shape;2125;p2"/>
            <p:cNvSpPr/>
            <p:nvPr/>
          </p:nvSpPr>
          <p:spPr>
            <a:xfrm>
              <a:off x="554500" y="1038875"/>
              <a:ext cx="11375" cy="9725"/>
            </a:xfrm>
            <a:custGeom>
              <a:avLst/>
              <a:gdLst/>
              <a:ahLst/>
              <a:cxnLst/>
              <a:rect l="l" t="t" r="r" b="b"/>
              <a:pathLst>
                <a:path w="455" h="389" extrusionOk="0">
                  <a:moveTo>
                    <a:pt x="262" y="0"/>
                  </a:moveTo>
                  <a:cubicBezTo>
                    <a:pt x="87" y="0"/>
                    <a:pt x="1" y="210"/>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6" name="Google Shape;2126;p2"/>
            <p:cNvSpPr/>
            <p:nvPr/>
          </p:nvSpPr>
          <p:spPr>
            <a:xfrm>
              <a:off x="595925"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7" name="Google Shape;2127;p2"/>
            <p:cNvSpPr/>
            <p:nvPr/>
          </p:nvSpPr>
          <p:spPr>
            <a:xfrm>
              <a:off x="63402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8" name="Google Shape;2128;p2"/>
            <p:cNvSpPr/>
            <p:nvPr/>
          </p:nvSpPr>
          <p:spPr>
            <a:xfrm>
              <a:off x="67377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9" name="Google Shape;2129;p2"/>
            <p:cNvSpPr/>
            <p:nvPr/>
          </p:nvSpPr>
          <p:spPr>
            <a:xfrm>
              <a:off x="715200" y="1038875"/>
              <a:ext cx="9725" cy="9725"/>
            </a:xfrm>
            <a:custGeom>
              <a:avLst/>
              <a:gdLst/>
              <a:ahLst/>
              <a:cxnLst/>
              <a:rect l="l" t="t" r="r" b="b"/>
              <a:pathLst>
                <a:path w="389" h="389" extrusionOk="0">
                  <a:moveTo>
                    <a:pt x="194" y="0"/>
                  </a:moveTo>
                  <a:cubicBezTo>
                    <a:pt x="86" y="0"/>
                    <a:pt x="0" y="87"/>
                    <a:pt x="0" y="194"/>
                  </a:cubicBezTo>
                  <a:cubicBezTo>
                    <a:pt x="0" y="301"/>
                    <a:pt x="86" y="388"/>
                    <a:pt x="194" y="388"/>
                  </a:cubicBezTo>
                  <a:cubicBezTo>
                    <a:pt x="300" y="388"/>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0" name="Google Shape;2130;p2"/>
            <p:cNvSpPr/>
            <p:nvPr/>
          </p:nvSpPr>
          <p:spPr>
            <a:xfrm>
              <a:off x="753300"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1" name="Google Shape;2131;p2"/>
            <p:cNvSpPr/>
            <p:nvPr/>
          </p:nvSpPr>
          <p:spPr>
            <a:xfrm>
              <a:off x="794700"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2" name="Google Shape;2132;p2"/>
            <p:cNvSpPr/>
            <p:nvPr/>
          </p:nvSpPr>
          <p:spPr>
            <a:xfrm>
              <a:off x="832825" y="1038875"/>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3" name="Google Shape;2133;p2"/>
            <p:cNvSpPr/>
            <p:nvPr/>
          </p:nvSpPr>
          <p:spPr>
            <a:xfrm>
              <a:off x="872575" y="1038875"/>
              <a:ext cx="11350" cy="9725"/>
            </a:xfrm>
            <a:custGeom>
              <a:avLst/>
              <a:gdLst/>
              <a:ahLst/>
              <a:cxnLst/>
              <a:rect l="l" t="t" r="r" b="b"/>
              <a:pathLst>
                <a:path w="454" h="389" extrusionOk="0">
                  <a:moveTo>
                    <a:pt x="260" y="0"/>
                  </a:moveTo>
                  <a:cubicBezTo>
                    <a:pt x="87" y="0"/>
                    <a:pt x="0" y="210"/>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4" name="Google Shape;2134;p2"/>
            <p:cNvSpPr/>
            <p:nvPr/>
          </p:nvSpPr>
          <p:spPr>
            <a:xfrm>
              <a:off x="913950"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2" y="388"/>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5" name="Google Shape;2135;p2"/>
            <p:cNvSpPr/>
            <p:nvPr/>
          </p:nvSpPr>
          <p:spPr>
            <a:xfrm>
              <a:off x="95370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2" y="388"/>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6" name="Google Shape;2136;p2"/>
            <p:cNvSpPr/>
            <p:nvPr/>
          </p:nvSpPr>
          <p:spPr>
            <a:xfrm>
              <a:off x="99345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3" y="388"/>
                    <a:pt x="389" y="301"/>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7" name="Google Shape;2137;p2"/>
            <p:cNvSpPr/>
            <p:nvPr/>
          </p:nvSpPr>
          <p:spPr>
            <a:xfrm>
              <a:off x="10332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8" name="Google Shape;2138;p2"/>
            <p:cNvSpPr/>
            <p:nvPr/>
          </p:nvSpPr>
          <p:spPr>
            <a:xfrm>
              <a:off x="107297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9" name="Google Shape;2139;p2"/>
            <p:cNvSpPr/>
            <p:nvPr/>
          </p:nvSpPr>
          <p:spPr>
            <a:xfrm>
              <a:off x="11127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0" name="Google Shape;2140;p2"/>
            <p:cNvSpPr/>
            <p:nvPr/>
          </p:nvSpPr>
          <p:spPr>
            <a:xfrm>
              <a:off x="1152500"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8" y="301"/>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1" name="Google Shape;2141;p2"/>
            <p:cNvSpPr/>
            <p:nvPr/>
          </p:nvSpPr>
          <p:spPr>
            <a:xfrm>
              <a:off x="1192275" y="1038875"/>
              <a:ext cx="9675" cy="9725"/>
            </a:xfrm>
            <a:custGeom>
              <a:avLst/>
              <a:gdLst/>
              <a:ahLst/>
              <a:cxnLst/>
              <a:rect l="l" t="t" r="r" b="b"/>
              <a:pathLst>
                <a:path w="387" h="389" extrusionOk="0">
                  <a:moveTo>
                    <a:pt x="193" y="0"/>
                  </a:moveTo>
                  <a:cubicBezTo>
                    <a:pt x="86" y="0"/>
                    <a:pt x="0" y="87"/>
                    <a:pt x="0" y="194"/>
                  </a:cubicBezTo>
                  <a:cubicBezTo>
                    <a:pt x="0" y="301"/>
                    <a:pt x="86" y="388"/>
                    <a:pt x="193" y="388"/>
                  </a:cubicBezTo>
                  <a:cubicBezTo>
                    <a:pt x="300" y="388"/>
                    <a:pt x="387" y="301"/>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2" name="Google Shape;2142;p2"/>
            <p:cNvSpPr/>
            <p:nvPr/>
          </p:nvSpPr>
          <p:spPr>
            <a:xfrm>
              <a:off x="1232025" y="1038875"/>
              <a:ext cx="9675" cy="9725"/>
            </a:xfrm>
            <a:custGeom>
              <a:avLst/>
              <a:gdLst/>
              <a:ahLst/>
              <a:cxnLst/>
              <a:rect l="l" t="t" r="r" b="b"/>
              <a:pathLst>
                <a:path w="387" h="389" extrusionOk="0">
                  <a:moveTo>
                    <a:pt x="194" y="0"/>
                  </a:moveTo>
                  <a:cubicBezTo>
                    <a:pt x="87" y="0"/>
                    <a:pt x="0" y="87"/>
                    <a:pt x="0" y="194"/>
                  </a:cubicBezTo>
                  <a:cubicBezTo>
                    <a:pt x="0" y="301"/>
                    <a:pt x="87" y="388"/>
                    <a:pt x="194" y="388"/>
                  </a:cubicBezTo>
                  <a:cubicBezTo>
                    <a:pt x="300" y="388"/>
                    <a:pt x="387" y="301"/>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3" name="Google Shape;2143;p2"/>
            <p:cNvSpPr/>
            <p:nvPr/>
          </p:nvSpPr>
          <p:spPr>
            <a:xfrm>
              <a:off x="236475"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9"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4" name="Google Shape;2144;p2"/>
            <p:cNvSpPr/>
            <p:nvPr/>
          </p:nvSpPr>
          <p:spPr>
            <a:xfrm>
              <a:off x="276225" y="1004800"/>
              <a:ext cx="11375" cy="9700"/>
            </a:xfrm>
            <a:custGeom>
              <a:avLst/>
              <a:gdLst/>
              <a:ahLst/>
              <a:cxnLst/>
              <a:rect l="l" t="t" r="r" b="b"/>
              <a:pathLst>
                <a:path w="455" h="388" extrusionOk="0">
                  <a:moveTo>
                    <a:pt x="263" y="1"/>
                  </a:moveTo>
                  <a:cubicBezTo>
                    <a:pt x="262" y="1"/>
                    <a:pt x="261" y="1"/>
                    <a:pt x="260" y="1"/>
                  </a:cubicBezTo>
                  <a:cubicBezTo>
                    <a:pt x="87" y="1"/>
                    <a:pt x="1" y="208"/>
                    <a:pt x="124" y="331"/>
                  </a:cubicBezTo>
                  <a:cubicBezTo>
                    <a:pt x="163" y="370"/>
                    <a:pt x="211" y="388"/>
                    <a:pt x="259" y="388"/>
                  </a:cubicBezTo>
                  <a:cubicBezTo>
                    <a:pt x="358" y="388"/>
                    <a:pt x="454" y="311"/>
                    <a:pt x="454" y="195"/>
                  </a:cubicBezTo>
                  <a:cubicBezTo>
                    <a:pt x="454" y="88"/>
                    <a:pt x="369"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5" name="Google Shape;2145;p2"/>
            <p:cNvSpPr/>
            <p:nvPr/>
          </p:nvSpPr>
          <p:spPr>
            <a:xfrm>
              <a:off x="31762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6" name="Google Shape;2146;p2"/>
            <p:cNvSpPr/>
            <p:nvPr/>
          </p:nvSpPr>
          <p:spPr>
            <a:xfrm>
              <a:off x="355750" y="1004775"/>
              <a:ext cx="11350" cy="9725"/>
            </a:xfrm>
            <a:custGeom>
              <a:avLst/>
              <a:gdLst/>
              <a:ahLst/>
              <a:cxnLst/>
              <a:rect l="l" t="t" r="r" b="b"/>
              <a:pathLst>
                <a:path w="454" h="389" extrusionOk="0">
                  <a:moveTo>
                    <a:pt x="259" y="0"/>
                  </a:moveTo>
                  <a:cubicBezTo>
                    <a:pt x="87" y="0"/>
                    <a:pt x="0" y="208"/>
                    <a:pt x="121" y="331"/>
                  </a:cubicBezTo>
                  <a:cubicBezTo>
                    <a:pt x="161" y="370"/>
                    <a:pt x="210" y="388"/>
                    <a:pt x="258" y="388"/>
                  </a:cubicBezTo>
                  <a:cubicBezTo>
                    <a:pt x="357" y="388"/>
                    <a:pt x="452" y="311"/>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7" name="Google Shape;2147;p2"/>
            <p:cNvSpPr/>
            <p:nvPr/>
          </p:nvSpPr>
          <p:spPr>
            <a:xfrm>
              <a:off x="397125" y="1004775"/>
              <a:ext cx="9725" cy="9725"/>
            </a:xfrm>
            <a:custGeom>
              <a:avLst/>
              <a:gdLst/>
              <a:ahLst/>
              <a:cxnLst/>
              <a:rect l="l" t="t" r="r" b="b"/>
              <a:pathLst>
                <a:path w="389" h="389" extrusionOk="0">
                  <a:moveTo>
                    <a:pt x="195" y="0"/>
                  </a:moveTo>
                  <a:cubicBezTo>
                    <a:pt x="88" y="0"/>
                    <a:pt x="1" y="87"/>
                    <a:pt x="1" y="194"/>
                  </a:cubicBezTo>
                  <a:cubicBezTo>
                    <a:pt x="1" y="300"/>
                    <a:pt x="88" y="388"/>
                    <a:pt x="195" y="388"/>
                  </a:cubicBezTo>
                  <a:cubicBezTo>
                    <a:pt x="302" y="388"/>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8" name="Google Shape;2148;p2"/>
            <p:cNvSpPr/>
            <p:nvPr/>
          </p:nvSpPr>
          <p:spPr>
            <a:xfrm>
              <a:off x="435250" y="100480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9" name="Google Shape;2149;p2"/>
            <p:cNvSpPr/>
            <p:nvPr/>
          </p:nvSpPr>
          <p:spPr>
            <a:xfrm>
              <a:off x="475025" y="100480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0" name="Google Shape;2150;p2"/>
            <p:cNvSpPr/>
            <p:nvPr/>
          </p:nvSpPr>
          <p:spPr>
            <a:xfrm>
              <a:off x="516425" y="1004775"/>
              <a:ext cx="9675" cy="9725"/>
            </a:xfrm>
            <a:custGeom>
              <a:avLst/>
              <a:gdLst/>
              <a:ahLst/>
              <a:cxnLst/>
              <a:rect l="l" t="t" r="r" b="b"/>
              <a:pathLst>
                <a:path w="387" h="389" extrusionOk="0">
                  <a:moveTo>
                    <a:pt x="193" y="0"/>
                  </a:moveTo>
                  <a:cubicBezTo>
                    <a:pt x="87" y="0"/>
                    <a:pt x="0" y="87"/>
                    <a:pt x="0" y="194"/>
                  </a:cubicBezTo>
                  <a:cubicBezTo>
                    <a:pt x="0" y="300"/>
                    <a:pt x="87" y="388"/>
                    <a:pt x="193" y="388"/>
                  </a:cubicBezTo>
                  <a:cubicBezTo>
                    <a:pt x="301" y="388"/>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1" name="Google Shape;2151;p2"/>
            <p:cNvSpPr/>
            <p:nvPr/>
          </p:nvSpPr>
          <p:spPr>
            <a:xfrm>
              <a:off x="554525" y="100480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2" name="Google Shape;2152;p2"/>
            <p:cNvSpPr/>
            <p:nvPr/>
          </p:nvSpPr>
          <p:spPr>
            <a:xfrm>
              <a:off x="595925"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3" name="Google Shape;2153;p2"/>
            <p:cNvSpPr/>
            <p:nvPr/>
          </p:nvSpPr>
          <p:spPr>
            <a:xfrm>
              <a:off x="634025" y="100480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4" name="Google Shape;2154;p2"/>
            <p:cNvSpPr/>
            <p:nvPr/>
          </p:nvSpPr>
          <p:spPr>
            <a:xfrm>
              <a:off x="673775" y="100480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5" name="Google Shape;2155;p2"/>
            <p:cNvSpPr/>
            <p:nvPr/>
          </p:nvSpPr>
          <p:spPr>
            <a:xfrm>
              <a:off x="715200" y="1004775"/>
              <a:ext cx="9725" cy="9725"/>
            </a:xfrm>
            <a:custGeom>
              <a:avLst/>
              <a:gdLst/>
              <a:ahLst/>
              <a:cxnLst/>
              <a:rect l="l" t="t" r="r" b="b"/>
              <a:pathLst>
                <a:path w="389" h="389" extrusionOk="0">
                  <a:moveTo>
                    <a:pt x="194" y="0"/>
                  </a:moveTo>
                  <a:cubicBezTo>
                    <a:pt x="86" y="0"/>
                    <a:pt x="0" y="87"/>
                    <a:pt x="0" y="194"/>
                  </a:cubicBezTo>
                  <a:cubicBezTo>
                    <a:pt x="0" y="300"/>
                    <a:pt x="86" y="388"/>
                    <a:pt x="194" y="388"/>
                  </a:cubicBezTo>
                  <a:cubicBezTo>
                    <a:pt x="300" y="388"/>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6" name="Google Shape;2156;p2"/>
            <p:cNvSpPr/>
            <p:nvPr/>
          </p:nvSpPr>
          <p:spPr>
            <a:xfrm>
              <a:off x="753300"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7" name="Google Shape;2157;p2"/>
            <p:cNvSpPr/>
            <p:nvPr/>
          </p:nvSpPr>
          <p:spPr>
            <a:xfrm>
              <a:off x="794700"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8" name="Google Shape;2158;p2"/>
            <p:cNvSpPr/>
            <p:nvPr/>
          </p:nvSpPr>
          <p:spPr>
            <a:xfrm>
              <a:off x="832825" y="100480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9" name="Google Shape;2159;p2"/>
            <p:cNvSpPr/>
            <p:nvPr/>
          </p:nvSpPr>
          <p:spPr>
            <a:xfrm>
              <a:off x="872575" y="1004800"/>
              <a:ext cx="11350" cy="9725"/>
            </a:xfrm>
            <a:custGeom>
              <a:avLst/>
              <a:gdLst/>
              <a:ahLst/>
              <a:cxnLst/>
              <a:rect l="l" t="t" r="r" b="b"/>
              <a:pathLst>
                <a:path w="454" h="389" extrusionOk="0">
                  <a:moveTo>
                    <a:pt x="262" y="1"/>
                  </a:moveTo>
                  <a:cubicBezTo>
                    <a:pt x="261" y="1"/>
                    <a:pt x="261" y="1"/>
                    <a:pt x="260" y="1"/>
                  </a:cubicBezTo>
                  <a:cubicBezTo>
                    <a:pt x="259" y="1"/>
                    <a:pt x="258" y="1"/>
                    <a:pt x="258" y="1"/>
                  </a:cubicBezTo>
                  <a:cubicBezTo>
                    <a:pt x="86" y="1"/>
                    <a:pt x="1" y="209"/>
                    <a:pt x="122" y="331"/>
                  </a:cubicBezTo>
                  <a:cubicBezTo>
                    <a:pt x="161" y="371"/>
                    <a:pt x="210" y="389"/>
                    <a:pt x="258" y="389"/>
                  </a:cubicBezTo>
                  <a:cubicBezTo>
                    <a:pt x="358" y="389"/>
                    <a:pt x="454" y="311"/>
                    <a:pt x="454" y="195"/>
                  </a:cubicBezTo>
                  <a:cubicBezTo>
                    <a:pt x="454"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0" name="Google Shape;2160;p2"/>
            <p:cNvSpPr/>
            <p:nvPr/>
          </p:nvSpPr>
          <p:spPr>
            <a:xfrm>
              <a:off x="913950"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2" y="388"/>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1" name="Google Shape;2161;p2"/>
            <p:cNvSpPr/>
            <p:nvPr/>
          </p:nvSpPr>
          <p:spPr>
            <a:xfrm>
              <a:off x="95370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2" y="388"/>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2" name="Google Shape;2162;p2"/>
            <p:cNvSpPr/>
            <p:nvPr/>
          </p:nvSpPr>
          <p:spPr>
            <a:xfrm>
              <a:off x="99345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3" y="388"/>
                    <a:pt x="389" y="300"/>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3" name="Google Shape;2163;p2"/>
            <p:cNvSpPr/>
            <p:nvPr/>
          </p:nvSpPr>
          <p:spPr>
            <a:xfrm>
              <a:off x="10332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4" name="Google Shape;2164;p2"/>
            <p:cNvSpPr/>
            <p:nvPr/>
          </p:nvSpPr>
          <p:spPr>
            <a:xfrm>
              <a:off x="107297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5" name="Google Shape;2165;p2"/>
            <p:cNvSpPr/>
            <p:nvPr/>
          </p:nvSpPr>
          <p:spPr>
            <a:xfrm>
              <a:off x="11127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6" name="Google Shape;2166;p2"/>
            <p:cNvSpPr/>
            <p:nvPr/>
          </p:nvSpPr>
          <p:spPr>
            <a:xfrm>
              <a:off x="1152500"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8" y="300"/>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7" name="Google Shape;2167;p2"/>
            <p:cNvSpPr/>
            <p:nvPr/>
          </p:nvSpPr>
          <p:spPr>
            <a:xfrm>
              <a:off x="1192275" y="1004775"/>
              <a:ext cx="9675" cy="9725"/>
            </a:xfrm>
            <a:custGeom>
              <a:avLst/>
              <a:gdLst/>
              <a:ahLst/>
              <a:cxnLst/>
              <a:rect l="l" t="t" r="r" b="b"/>
              <a:pathLst>
                <a:path w="387" h="389" extrusionOk="0">
                  <a:moveTo>
                    <a:pt x="193" y="0"/>
                  </a:moveTo>
                  <a:cubicBezTo>
                    <a:pt x="86" y="0"/>
                    <a:pt x="0" y="87"/>
                    <a:pt x="0" y="194"/>
                  </a:cubicBezTo>
                  <a:cubicBezTo>
                    <a:pt x="0" y="300"/>
                    <a:pt x="86" y="388"/>
                    <a:pt x="193" y="388"/>
                  </a:cubicBezTo>
                  <a:cubicBezTo>
                    <a:pt x="300" y="388"/>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8" name="Google Shape;2168;p2"/>
            <p:cNvSpPr/>
            <p:nvPr/>
          </p:nvSpPr>
          <p:spPr>
            <a:xfrm>
              <a:off x="1232025" y="1004775"/>
              <a:ext cx="9675" cy="9725"/>
            </a:xfrm>
            <a:custGeom>
              <a:avLst/>
              <a:gdLst/>
              <a:ahLst/>
              <a:cxnLst/>
              <a:rect l="l" t="t" r="r" b="b"/>
              <a:pathLst>
                <a:path w="387" h="389" extrusionOk="0">
                  <a:moveTo>
                    <a:pt x="194" y="0"/>
                  </a:moveTo>
                  <a:cubicBezTo>
                    <a:pt x="87" y="0"/>
                    <a:pt x="0" y="87"/>
                    <a:pt x="0" y="194"/>
                  </a:cubicBezTo>
                  <a:cubicBezTo>
                    <a:pt x="0" y="300"/>
                    <a:pt x="87" y="388"/>
                    <a:pt x="194" y="388"/>
                  </a:cubicBezTo>
                  <a:cubicBezTo>
                    <a:pt x="300" y="388"/>
                    <a:pt x="387" y="300"/>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9" name="Google Shape;2169;p2"/>
            <p:cNvSpPr/>
            <p:nvPr/>
          </p:nvSpPr>
          <p:spPr>
            <a:xfrm>
              <a:off x="276225" y="9707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0" name="Google Shape;2170;p2"/>
            <p:cNvSpPr/>
            <p:nvPr/>
          </p:nvSpPr>
          <p:spPr>
            <a:xfrm>
              <a:off x="31762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1" name="Google Shape;2171;p2"/>
            <p:cNvSpPr/>
            <p:nvPr/>
          </p:nvSpPr>
          <p:spPr>
            <a:xfrm>
              <a:off x="355750" y="970650"/>
              <a:ext cx="11350" cy="9750"/>
            </a:xfrm>
            <a:custGeom>
              <a:avLst/>
              <a:gdLst/>
              <a:ahLst/>
              <a:cxnLst/>
              <a:rect l="l" t="t" r="r" b="b"/>
              <a:pathLst>
                <a:path w="454" h="390"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2" name="Google Shape;2172;p2"/>
            <p:cNvSpPr/>
            <p:nvPr/>
          </p:nvSpPr>
          <p:spPr>
            <a:xfrm>
              <a:off x="397125" y="97065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3" name="Google Shape;2173;p2"/>
            <p:cNvSpPr/>
            <p:nvPr/>
          </p:nvSpPr>
          <p:spPr>
            <a:xfrm>
              <a:off x="435250" y="970700"/>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4" name="Google Shape;2174;p2"/>
            <p:cNvSpPr/>
            <p:nvPr/>
          </p:nvSpPr>
          <p:spPr>
            <a:xfrm>
              <a:off x="475000" y="97070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5" name="Google Shape;2175;p2"/>
            <p:cNvSpPr/>
            <p:nvPr/>
          </p:nvSpPr>
          <p:spPr>
            <a:xfrm>
              <a:off x="516425" y="97065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6" name="Google Shape;2176;p2"/>
            <p:cNvSpPr/>
            <p:nvPr/>
          </p:nvSpPr>
          <p:spPr>
            <a:xfrm>
              <a:off x="554500" y="97070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7" name="Google Shape;2177;p2"/>
            <p:cNvSpPr/>
            <p:nvPr/>
          </p:nvSpPr>
          <p:spPr>
            <a:xfrm>
              <a:off x="595925"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8" name="Google Shape;2178;p2"/>
            <p:cNvSpPr/>
            <p:nvPr/>
          </p:nvSpPr>
          <p:spPr>
            <a:xfrm>
              <a:off x="634025" y="97070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9" name="Google Shape;2179;p2"/>
            <p:cNvSpPr/>
            <p:nvPr/>
          </p:nvSpPr>
          <p:spPr>
            <a:xfrm>
              <a:off x="673775" y="970700"/>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0" name="Google Shape;2180;p2"/>
            <p:cNvSpPr/>
            <p:nvPr/>
          </p:nvSpPr>
          <p:spPr>
            <a:xfrm>
              <a:off x="715200" y="97065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1" name="Google Shape;2181;p2"/>
            <p:cNvSpPr/>
            <p:nvPr/>
          </p:nvSpPr>
          <p:spPr>
            <a:xfrm>
              <a:off x="753300" y="970700"/>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2" name="Google Shape;2182;p2"/>
            <p:cNvSpPr/>
            <p:nvPr/>
          </p:nvSpPr>
          <p:spPr>
            <a:xfrm>
              <a:off x="794700"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3" name="Google Shape;2183;p2"/>
            <p:cNvSpPr/>
            <p:nvPr/>
          </p:nvSpPr>
          <p:spPr>
            <a:xfrm>
              <a:off x="832825" y="970700"/>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4" name="Google Shape;2184;p2"/>
            <p:cNvSpPr/>
            <p:nvPr/>
          </p:nvSpPr>
          <p:spPr>
            <a:xfrm>
              <a:off x="872575" y="970700"/>
              <a:ext cx="11350" cy="9725"/>
            </a:xfrm>
            <a:custGeom>
              <a:avLst/>
              <a:gdLst/>
              <a:ahLst/>
              <a:cxnLst/>
              <a:rect l="l" t="t" r="r" b="b"/>
              <a:pathLst>
                <a:path w="454" h="389" extrusionOk="0">
                  <a:moveTo>
                    <a:pt x="260" y="0"/>
                  </a:moveTo>
                  <a:cubicBezTo>
                    <a:pt x="87" y="0"/>
                    <a:pt x="0" y="208"/>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5" name="Google Shape;2185;p2"/>
            <p:cNvSpPr/>
            <p:nvPr/>
          </p:nvSpPr>
          <p:spPr>
            <a:xfrm>
              <a:off x="913950" y="97065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6" name="Google Shape;2186;p2"/>
            <p:cNvSpPr/>
            <p:nvPr/>
          </p:nvSpPr>
          <p:spPr>
            <a:xfrm>
              <a:off x="95370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7" name="Google Shape;2187;p2"/>
            <p:cNvSpPr/>
            <p:nvPr/>
          </p:nvSpPr>
          <p:spPr>
            <a:xfrm>
              <a:off x="99345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8" name="Google Shape;2188;p2"/>
            <p:cNvSpPr/>
            <p:nvPr/>
          </p:nvSpPr>
          <p:spPr>
            <a:xfrm>
              <a:off x="10332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9" name="Google Shape;2189;p2"/>
            <p:cNvSpPr/>
            <p:nvPr/>
          </p:nvSpPr>
          <p:spPr>
            <a:xfrm>
              <a:off x="107297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0" name="Google Shape;2190;p2"/>
            <p:cNvSpPr/>
            <p:nvPr/>
          </p:nvSpPr>
          <p:spPr>
            <a:xfrm>
              <a:off x="11127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1" name="Google Shape;2191;p2"/>
            <p:cNvSpPr/>
            <p:nvPr/>
          </p:nvSpPr>
          <p:spPr>
            <a:xfrm>
              <a:off x="1152500"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2" name="Google Shape;2192;p2"/>
            <p:cNvSpPr/>
            <p:nvPr/>
          </p:nvSpPr>
          <p:spPr>
            <a:xfrm>
              <a:off x="1192275" y="97065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3" name="Google Shape;2193;p2"/>
            <p:cNvSpPr/>
            <p:nvPr/>
          </p:nvSpPr>
          <p:spPr>
            <a:xfrm>
              <a:off x="1232025" y="97065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4" name="Google Shape;2194;p2"/>
            <p:cNvSpPr/>
            <p:nvPr/>
          </p:nvSpPr>
          <p:spPr>
            <a:xfrm>
              <a:off x="276225" y="9366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7"/>
                    <a:pt x="259" y="387"/>
                  </a:cubicBezTo>
                  <a:cubicBezTo>
                    <a:pt x="358" y="387"/>
                    <a:pt x="454" y="310"/>
                    <a:pt x="454" y="194"/>
                  </a:cubicBezTo>
                  <a:cubicBezTo>
                    <a:pt x="454" y="87"/>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5" name="Google Shape;2195;p2"/>
            <p:cNvSpPr/>
            <p:nvPr/>
          </p:nvSpPr>
          <p:spPr>
            <a:xfrm>
              <a:off x="31762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6" name="Google Shape;2196;p2"/>
            <p:cNvSpPr/>
            <p:nvPr/>
          </p:nvSpPr>
          <p:spPr>
            <a:xfrm>
              <a:off x="355750" y="936550"/>
              <a:ext cx="11350" cy="9725"/>
            </a:xfrm>
            <a:custGeom>
              <a:avLst/>
              <a:gdLst/>
              <a:ahLst/>
              <a:cxnLst/>
              <a:rect l="l" t="t" r="r" b="b"/>
              <a:pathLst>
                <a:path w="454" h="389"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7" name="Google Shape;2197;p2"/>
            <p:cNvSpPr/>
            <p:nvPr/>
          </p:nvSpPr>
          <p:spPr>
            <a:xfrm>
              <a:off x="397125" y="936550"/>
              <a:ext cx="9725" cy="9725"/>
            </a:xfrm>
            <a:custGeom>
              <a:avLst/>
              <a:gdLst/>
              <a:ahLst/>
              <a:cxnLst/>
              <a:rect l="l" t="t" r="r" b="b"/>
              <a:pathLst>
                <a:path w="389" h="389" extrusionOk="0">
                  <a:moveTo>
                    <a:pt x="195" y="1"/>
                  </a:moveTo>
                  <a:cubicBezTo>
                    <a:pt x="88" y="1"/>
                    <a:pt x="1" y="87"/>
                    <a:pt x="1" y="195"/>
                  </a:cubicBezTo>
                  <a:cubicBezTo>
                    <a:pt x="1" y="302"/>
                    <a:pt x="88" y="389"/>
                    <a:pt x="195" y="389"/>
                  </a:cubicBezTo>
                  <a:cubicBezTo>
                    <a:pt x="302" y="389"/>
                    <a:pt x="389" y="302"/>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8" name="Google Shape;2198;p2"/>
            <p:cNvSpPr/>
            <p:nvPr/>
          </p:nvSpPr>
          <p:spPr>
            <a:xfrm>
              <a:off x="435250" y="936600"/>
              <a:ext cx="11350" cy="9725"/>
            </a:xfrm>
            <a:custGeom>
              <a:avLst/>
              <a:gdLst/>
              <a:ahLst/>
              <a:cxnLst/>
              <a:rect l="l" t="t" r="r" b="b"/>
              <a:pathLst>
                <a:path w="454" h="389" extrusionOk="0">
                  <a:moveTo>
                    <a:pt x="260" y="0"/>
                  </a:moveTo>
                  <a:cubicBezTo>
                    <a:pt x="87" y="0"/>
                    <a:pt x="0" y="208"/>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9" name="Google Shape;2199;p2"/>
            <p:cNvSpPr/>
            <p:nvPr/>
          </p:nvSpPr>
          <p:spPr>
            <a:xfrm>
              <a:off x="475025" y="9366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0" name="Google Shape;2200;p2"/>
            <p:cNvSpPr/>
            <p:nvPr/>
          </p:nvSpPr>
          <p:spPr>
            <a:xfrm>
              <a:off x="516425" y="936550"/>
              <a:ext cx="9675" cy="9725"/>
            </a:xfrm>
            <a:custGeom>
              <a:avLst/>
              <a:gdLst/>
              <a:ahLst/>
              <a:cxnLst/>
              <a:rect l="l" t="t" r="r" b="b"/>
              <a:pathLst>
                <a:path w="387" h="389" extrusionOk="0">
                  <a:moveTo>
                    <a:pt x="193" y="1"/>
                  </a:moveTo>
                  <a:cubicBezTo>
                    <a:pt x="87" y="1"/>
                    <a:pt x="0" y="87"/>
                    <a:pt x="0" y="195"/>
                  </a:cubicBezTo>
                  <a:cubicBezTo>
                    <a:pt x="0" y="302"/>
                    <a:pt x="87" y="389"/>
                    <a:pt x="193" y="389"/>
                  </a:cubicBezTo>
                  <a:cubicBezTo>
                    <a:pt x="301" y="389"/>
                    <a:pt x="387" y="302"/>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1" name="Google Shape;2201;p2"/>
            <p:cNvSpPr/>
            <p:nvPr/>
          </p:nvSpPr>
          <p:spPr>
            <a:xfrm>
              <a:off x="554525" y="9366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2" name="Google Shape;2202;p2"/>
            <p:cNvSpPr/>
            <p:nvPr/>
          </p:nvSpPr>
          <p:spPr>
            <a:xfrm>
              <a:off x="595925"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7" y="302"/>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3" name="Google Shape;2203;p2"/>
            <p:cNvSpPr/>
            <p:nvPr/>
          </p:nvSpPr>
          <p:spPr>
            <a:xfrm>
              <a:off x="634025" y="9366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4" name="Google Shape;2204;p2"/>
            <p:cNvSpPr/>
            <p:nvPr/>
          </p:nvSpPr>
          <p:spPr>
            <a:xfrm>
              <a:off x="673775" y="9366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5" name="Google Shape;2205;p2"/>
            <p:cNvSpPr/>
            <p:nvPr/>
          </p:nvSpPr>
          <p:spPr>
            <a:xfrm>
              <a:off x="715200" y="936550"/>
              <a:ext cx="9725" cy="9725"/>
            </a:xfrm>
            <a:custGeom>
              <a:avLst/>
              <a:gdLst/>
              <a:ahLst/>
              <a:cxnLst/>
              <a:rect l="l" t="t" r="r" b="b"/>
              <a:pathLst>
                <a:path w="389" h="389" extrusionOk="0">
                  <a:moveTo>
                    <a:pt x="194" y="1"/>
                  </a:moveTo>
                  <a:cubicBezTo>
                    <a:pt x="86" y="1"/>
                    <a:pt x="0" y="87"/>
                    <a:pt x="0" y="195"/>
                  </a:cubicBezTo>
                  <a:cubicBezTo>
                    <a:pt x="0" y="302"/>
                    <a:pt x="86" y="389"/>
                    <a:pt x="194" y="389"/>
                  </a:cubicBezTo>
                  <a:cubicBezTo>
                    <a:pt x="300" y="389"/>
                    <a:pt x="388" y="302"/>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6" name="Google Shape;2206;p2"/>
            <p:cNvSpPr/>
            <p:nvPr/>
          </p:nvSpPr>
          <p:spPr>
            <a:xfrm>
              <a:off x="753300" y="9366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7" name="Google Shape;2207;p2"/>
            <p:cNvSpPr/>
            <p:nvPr/>
          </p:nvSpPr>
          <p:spPr>
            <a:xfrm>
              <a:off x="794700"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8" name="Google Shape;2208;p2"/>
            <p:cNvSpPr/>
            <p:nvPr/>
          </p:nvSpPr>
          <p:spPr>
            <a:xfrm>
              <a:off x="832825" y="9366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9" name="Google Shape;2209;p2"/>
            <p:cNvSpPr/>
            <p:nvPr/>
          </p:nvSpPr>
          <p:spPr>
            <a:xfrm>
              <a:off x="872575" y="9366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8"/>
                    <a:pt x="122" y="331"/>
                  </a:cubicBezTo>
                  <a:cubicBezTo>
                    <a:pt x="161" y="370"/>
                    <a:pt x="210" y="388"/>
                    <a:pt x="258" y="388"/>
                  </a:cubicBezTo>
                  <a:cubicBezTo>
                    <a:pt x="358" y="388"/>
                    <a:pt x="454" y="311"/>
                    <a:pt x="454" y="194"/>
                  </a:cubicBezTo>
                  <a:cubicBezTo>
                    <a:pt x="454"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0" name="Google Shape;2210;p2"/>
            <p:cNvSpPr/>
            <p:nvPr/>
          </p:nvSpPr>
          <p:spPr>
            <a:xfrm>
              <a:off x="913950" y="936550"/>
              <a:ext cx="9725" cy="9725"/>
            </a:xfrm>
            <a:custGeom>
              <a:avLst/>
              <a:gdLst/>
              <a:ahLst/>
              <a:cxnLst/>
              <a:rect l="l" t="t" r="r" b="b"/>
              <a:pathLst>
                <a:path w="389" h="389" extrusionOk="0">
                  <a:moveTo>
                    <a:pt x="195" y="1"/>
                  </a:moveTo>
                  <a:cubicBezTo>
                    <a:pt x="87" y="1"/>
                    <a:pt x="1" y="87"/>
                    <a:pt x="1" y="195"/>
                  </a:cubicBezTo>
                  <a:cubicBezTo>
                    <a:pt x="1" y="302"/>
                    <a:pt x="87" y="389"/>
                    <a:pt x="195" y="389"/>
                  </a:cubicBezTo>
                  <a:cubicBezTo>
                    <a:pt x="302" y="389"/>
                    <a:pt x="389" y="302"/>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1" name="Google Shape;2211;p2"/>
            <p:cNvSpPr/>
            <p:nvPr/>
          </p:nvSpPr>
          <p:spPr>
            <a:xfrm>
              <a:off x="95370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2" y="389"/>
                    <a:pt x="389" y="302"/>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2" name="Google Shape;2212;p2"/>
            <p:cNvSpPr/>
            <p:nvPr/>
          </p:nvSpPr>
          <p:spPr>
            <a:xfrm>
              <a:off x="99345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3" y="389"/>
                    <a:pt x="389" y="302"/>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3" name="Google Shape;2213;p2"/>
            <p:cNvSpPr/>
            <p:nvPr/>
          </p:nvSpPr>
          <p:spPr>
            <a:xfrm>
              <a:off x="10332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4" name="Google Shape;2214;p2"/>
            <p:cNvSpPr/>
            <p:nvPr/>
          </p:nvSpPr>
          <p:spPr>
            <a:xfrm>
              <a:off x="107297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5" name="Google Shape;2215;p2"/>
            <p:cNvSpPr/>
            <p:nvPr/>
          </p:nvSpPr>
          <p:spPr>
            <a:xfrm>
              <a:off x="11127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6" name="Google Shape;2216;p2"/>
            <p:cNvSpPr/>
            <p:nvPr/>
          </p:nvSpPr>
          <p:spPr>
            <a:xfrm>
              <a:off x="1152500"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8" y="302"/>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7" name="Google Shape;2217;p2"/>
            <p:cNvSpPr/>
            <p:nvPr/>
          </p:nvSpPr>
          <p:spPr>
            <a:xfrm>
              <a:off x="1192275" y="936550"/>
              <a:ext cx="9675" cy="9725"/>
            </a:xfrm>
            <a:custGeom>
              <a:avLst/>
              <a:gdLst/>
              <a:ahLst/>
              <a:cxnLst/>
              <a:rect l="l" t="t" r="r" b="b"/>
              <a:pathLst>
                <a:path w="387" h="389" extrusionOk="0">
                  <a:moveTo>
                    <a:pt x="193" y="1"/>
                  </a:moveTo>
                  <a:cubicBezTo>
                    <a:pt x="86" y="1"/>
                    <a:pt x="0" y="87"/>
                    <a:pt x="0" y="195"/>
                  </a:cubicBezTo>
                  <a:cubicBezTo>
                    <a:pt x="0" y="302"/>
                    <a:pt x="86" y="389"/>
                    <a:pt x="193" y="389"/>
                  </a:cubicBezTo>
                  <a:cubicBezTo>
                    <a:pt x="300" y="389"/>
                    <a:pt x="387" y="302"/>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8" name="Google Shape;2218;p2"/>
            <p:cNvSpPr/>
            <p:nvPr/>
          </p:nvSpPr>
          <p:spPr>
            <a:xfrm>
              <a:off x="1232025" y="936550"/>
              <a:ext cx="9675" cy="9725"/>
            </a:xfrm>
            <a:custGeom>
              <a:avLst/>
              <a:gdLst/>
              <a:ahLst/>
              <a:cxnLst/>
              <a:rect l="l" t="t" r="r" b="b"/>
              <a:pathLst>
                <a:path w="387" h="389" extrusionOk="0">
                  <a:moveTo>
                    <a:pt x="194" y="1"/>
                  </a:moveTo>
                  <a:cubicBezTo>
                    <a:pt x="87" y="1"/>
                    <a:pt x="0" y="87"/>
                    <a:pt x="0" y="195"/>
                  </a:cubicBezTo>
                  <a:cubicBezTo>
                    <a:pt x="0" y="302"/>
                    <a:pt x="87" y="389"/>
                    <a:pt x="194" y="389"/>
                  </a:cubicBezTo>
                  <a:cubicBezTo>
                    <a:pt x="300" y="389"/>
                    <a:pt x="387" y="302"/>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9" name="Google Shape;2219;p2"/>
            <p:cNvSpPr/>
            <p:nvPr/>
          </p:nvSpPr>
          <p:spPr>
            <a:xfrm>
              <a:off x="276225" y="902475"/>
              <a:ext cx="11375" cy="9700"/>
            </a:xfrm>
            <a:custGeom>
              <a:avLst/>
              <a:gdLst/>
              <a:ahLst/>
              <a:cxnLst/>
              <a:rect l="l" t="t" r="r" b="b"/>
              <a:pathLst>
                <a:path w="455" h="388" extrusionOk="0">
                  <a:moveTo>
                    <a:pt x="260" y="1"/>
                  </a:moveTo>
                  <a:cubicBezTo>
                    <a:pt x="87" y="1"/>
                    <a:pt x="1" y="209"/>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0" name="Google Shape;2220;p2"/>
            <p:cNvSpPr/>
            <p:nvPr/>
          </p:nvSpPr>
          <p:spPr>
            <a:xfrm>
              <a:off x="31762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1" name="Google Shape;2221;p2"/>
            <p:cNvSpPr/>
            <p:nvPr/>
          </p:nvSpPr>
          <p:spPr>
            <a:xfrm>
              <a:off x="355750" y="902450"/>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2"/>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2" name="Google Shape;2222;p2"/>
            <p:cNvSpPr/>
            <p:nvPr/>
          </p:nvSpPr>
          <p:spPr>
            <a:xfrm>
              <a:off x="397125" y="90245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3" name="Google Shape;2223;p2"/>
            <p:cNvSpPr/>
            <p:nvPr/>
          </p:nvSpPr>
          <p:spPr>
            <a:xfrm>
              <a:off x="435250" y="9024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4" name="Google Shape;2224;p2"/>
            <p:cNvSpPr/>
            <p:nvPr/>
          </p:nvSpPr>
          <p:spPr>
            <a:xfrm>
              <a:off x="475000" y="9024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5" name="Google Shape;2225;p2"/>
            <p:cNvSpPr/>
            <p:nvPr/>
          </p:nvSpPr>
          <p:spPr>
            <a:xfrm>
              <a:off x="516425" y="90245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6" name="Google Shape;2226;p2"/>
            <p:cNvSpPr/>
            <p:nvPr/>
          </p:nvSpPr>
          <p:spPr>
            <a:xfrm>
              <a:off x="554500" y="902475"/>
              <a:ext cx="11375" cy="9725"/>
            </a:xfrm>
            <a:custGeom>
              <a:avLst/>
              <a:gdLst/>
              <a:ahLst/>
              <a:cxnLst/>
              <a:rect l="l" t="t" r="r" b="b"/>
              <a:pathLst>
                <a:path w="455" h="389" extrusionOk="0">
                  <a:moveTo>
                    <a:pt x="262" y="1"/>
                  </a:moveTo>
                  <a:cubicBezTo>
                    <a:pt x="87" y="1"/>
                    <a:pt x="1" y="209"/>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7" name="Google Shape;2227;p2"/>
            <p:cNvSpPr/>
            <p:nvPr/>
          </p:nvSpPr>
          <p:spPr>
            <a:xfrm>
              <a:off x="595925"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8" name="Google Shape;2228;p2"/>
            <p:cNvSpPr/>
            <p:nvPr/>
          </p:nvSpPr>
          <p:spPr>
            <a:xfrm>
              <a:off x="634025" y="9024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9" name="Google Shape;2229;p2"/>
            <p:cNvSpPr/>
            <p:nvPr/>
          </p:nvSpPr>
          <p:spPr>
            <a:xfrm>
              <a:off x="673775" y="9024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0" name="Google Shape;2230;p2"/>
            <p:cNvSpPr/>
            <p:nvPr/>
          </p:nvSpPr>
          <p:spPr>
            <a:xfrm>
              <a:off x="715200" y="90245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1" name="Google Shape;2231;p2"/>
            <p:cNvSpPr/>
            <p:nvPr/>
          </p:nvSpPr>
          <p:spPr>
            <a:xfrm>
              <a:off x="753300" y="9024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2" name="Google Shape;2232;p2"/>
            <p:cNvSpPr/>
            <p:nvPr/>
          </p:nvSpPr>
          <p:spPr>
            <a:xfrm>
              <a:off x="794700"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3" name="Google Shape;2233;p2"/>
            <p:cNvSpPr/>
            <p:nvPr/>
          </p:nvSpPr>
          <p:spPr>
            <a:xfrm>
              <a:off x="832825" y="9024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4" name="Google Shape;2234;p2"/>
            <p:cNvSpPr/>
            <p:nvPr/>
          </p:nvSpPr>
          <p:spPr>
            <a:xfrm>
              <a:off x="872575" y="9024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5" name="Google Shape;2235;p2"/>
            <p:cNvSpPr/>
            <p:nvPr/>
          </p:nvSpPr>
          <p:spPr>
            <a:xfrm>
              <a:off x="913950" y="90245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6" name="Google Shape;2236;p2"/>
            <p:cNvSpPr/>
            <p:nvPr/>
          </p:nvSpPr>
          <p:spPr>
            <a:xfrm>
              <a:off x="95370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7" name="Google Shape;2237;p2"/>
            <p:cNvSpPr/>
            <p:nvPr/>
          </p:nvSpPr>
          <p:spPr>
            <a:xfrm>
              <a:off x="99345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8" name="Google Shape;2238;p2"/>
            <p:cNvSpPr/>
            <p:nvPr/>
          </p:nvSpPr>
          <p:spPr>
            <a:xfrm>
              <a:off x="10332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9" name="Google Shape;2239;p2"/>
            <p:cNvSpPr/>
            <p:nvPr/>
          </p:nvSpPr>
          <p:spPr>
            <a:xfrm>
              <a:off x="107297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0" name="Google Shape;2240;p2"/>
            <p:cNvSpPr/>
            <p:nvPr/>
          </p:nvSpPr>
          <p:spPr>
            <a:xfrm>
              <a:off x="11127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1" name="Google Shape;2241;p2"/>
            <p:cNvSpPr/>
            <p:nvPr/>
          </p:nvSpPr>
          <p:spPr>
            <a:xfrm>
              <a:off x="1152500"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2" name="Google Shape;2242;p2"/>
            <p:cNvSpPr/>
            <p:nvPr/>
          </p:nvSpPr>
          <p:spPr>
            <a:xfrm>
              <a:off x="1192275" y="90245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3" name="Google Shape;2243;p2"/>
            <p:cNvSpPr/>
            <p:nvPr/>
          </p:nvSpPr>
          <p:spPr>
            <a:xfrm>
              <a:off x="1232025" y="90245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4" name="Google Shape;2244;p2"/>
            <p:cNvSpPr/>
            <p:nvPr/>
          </p:nvSpPr>
          <p:spPr>
            <a:xfrm>
              <a:off x="276225" y="868375"/>
              <a:ext cx="11375" cy="9700"/>
            </a:xfrm>
            <a:custGeom>
              <a:avLst/>
              <a:gdLst/>
              <a:ahLst/>
              <a:cxnLst/>
              <a:rect l="l" t="t" r="r" b="b"/>
              <a:pathLst>
                <a:path w="455" h="388" extrusionOk="0">
                  <a:moveTo>
                    <a:pt x="260" y="1"/>
                  </a:moveTo>
                  <a:cubicBezTo>
                    <a:pt x="87" y="1"/>
                    <a:pt x="1" y="208"/>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5" name="Google Shape;2245;p2"/>
            <p:cNvSpPr/>
            <p:nvPr/>
          </p:nvSpPr>
          <p:spPr>
            <a:xfrm>
              <a:off x="31762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6" name="Google Shape;2246;p2"/>
            <p:cNvSpPr/>
            <p:nvPr/>
          </p:nvSpPr>
          <p:spPr>
            <a:xfrm>
              <a:off x="355750" y="86835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7" name="Google Shape;2247;p2"/>
            <p:cNvSpPr/>
            <p:nvPr/>
          </p:nvSpPr>
          <p:spPr>
            <a:xfrm>
              <a:off x="397125" y="868350"/>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8" name="Google Shape;2248;p2"/>
            <p:cNvSpPr/>
            <p:nvPr/>
          </p:nvSpPr>
          <p:spPr>
            <a:xfrm>
              <a:off x="435250" y="8683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9" name="Google Shape;2249;p2"/>
            <p:cNvSpPr/>
            <p:nvPr/>
          </p:nvSpPr>
          <p:spPr>
            <a:xfrm>
              <a:off x="475000" y="86837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0" name="Google Shape;2250;p2"/>
            <p:cNvSpPr/>
            <p:nvPr/>
          </p:nvSpPr>
          <p:spPr>
            <a:xfrm>
              <a:off x="516425" y="868350"/>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1" name="Google Shape;2251;p2"/>
            <p:cNvSpPr/>
            <p:nvPr/>
          </p:nvSpPr>
          <p:spPr>
            <a:xfrm>
              <a:off x="554500" y="86837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2" name="Google Shape;2252;p2"/>
            <p:cNvSpPr/>
            <p:nvPr/>
          </p:nvSpPr>
          <p:spPr>
            <a:xfrm>
              <a:off x="595925"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3" name="Google Shape;2253;p2"/>
            <p:cNvSpPr/>
            <p:nvPr/>
          </p:nvSpPr>
          <p:spPr>
            <a:xfrm>
              <a:off x="634025" y="86837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4" name="Google Shape;2254;p2"/>
            <p:cNvSpPr/>
            <p:nvPr/>
          </p:nvSpPr>
          <p:spPr>
            <a:xfrm>
              <a:off x="673775" y="8683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5" name="Google Shape;2255;p2"/>
            <p:cNvSpPr/>
            <p:nvPr/>
          </p:nvSpPr>
          <p:spPr>
            <a:xfrm>
              <a:off x="715200" y="868350"/>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6" name="Google Shape;2256;p2"/>
            <p:cNvSpPr/>
            <p:nvPr/>
          </p:nvSpPr>
          <p:spPr>
            <a:xfrm>
              <a:off x="753300" y="8683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7" name="Google Shape;2257;p2"/>
            <p:cNvSpPr/>
            <p:nvPr/>
          </p:nvSpPr>
          <p:spPr>
            <a:xfrm>
              <a:off x="794700"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8" name="Google Shape;2258;p2"/>
            <p:cNvSpPr/>
            <p:nvPr/>
          </p:nvSpPr>
          <p:spPr>
            <a:xfrm>
              <a:off x="832825" y="8683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6"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9" name="Google Shape;2259;p2"/>
            <p:cNvSpPr/>
            <p:nvPr/>
          </p:nvSpPr>
          <p:spPr>
            <a:xfrm>
              <a:off x="872575" y="86837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0" name="Google Shape;2260;p2"/>
            <p:cNvSpPr/>
            <p:nvPr/>
          </p:nvSpPr>
          <p:spPr>
            <a:xfrm>
              <a:off x="913950" y="868350"/>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1" name="Google Shape;2261;p2"/>
            <p:cNvSpPr/>
            <p:nvPr/>
          </p:nvSpPr>
          <p:spPr>
            <a:xfrm>
              <a:off x="95370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2" name="Google Shape;2262;p2"/>
            <p:cNvSpPr/>
            <p:nvPr/>
          </p:nvSpPr>
          <p:spPr>
            <a:xfrm>
              <a:off x="99345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3" name="Google Shape;2263;p2"/>
            <p:cNvSpPr/>
            <p:nvPr/>
          </p:nvSpPr>
          <p:spPr>
            <a:xfrm>
              <a:off x="10332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4" name="Google Shape;2264;p2"/>
            <p:cNvSpPr/>
            <p:nvPr/>
          </p:nvSpPr>
          <p:spPr>
            <a:xfrm>
              <a:off x="107297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5" name="Google Shape;2265;p2"/>
            <p:cNvSpPr/>
            <p:nvPr/>
          </p:nvSpPr>
          <p:spPr>
            <a:xfrm>
              <a:off x="11127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6" name="Google Shape;2266;p2"/>
            <p:cNvSpPr/>
            <p:nvPr/>
          </p:nvSpPr>
          <p:spPr>
            <a:xfrm>
              <a:off x="1152500"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7" name="Google Shape;2267;p2"/>
            <p:cNvSpPr/>
            <p:nvPr/>
          </p:nvSpPr>
          <p:spPr>
            <a:xfrm>
              <a:off x="1192275" y="868350"/>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8" name="Google Shape;2268;p2"/>
            <p:cNvSpPr/>
            <p:nvPr/>
          </p:nvSpPr>
          <p:spPr>
            <a:xfrm>
              <a:off x="1232025" y="868350"/>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69" name="Google Shape;2269;p2"/>
            <p:cNvSpPr/>
            <p:nvPr/>
          </p:nvSpPr>
          <p:spPr>
            <a:xfrm>
              <a:off x="31762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0" name="Google Shape;2270;p2"/>
            <p:cNvSpPr/>
            <p:nvPr/>
          </p:nvSpPr>
          <p:spPr>
            <a:xfrm>
              <a:off x="355750" y="8342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6"/>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1" name="Google Shape;2271;p2"/>
            <p:cNvSpPr/>
            <p:nvPr/>
          </p:nvSpPr>
          <p:spPr>
            <a:xfrm>
              <a:off x="397125" y="83422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2" name="Google Shape;2272;p2"/>
            <p:cNvSpPr/>
            <p:nvPr/>
          </p:nvSpPr>
          <p:spPr>
            <a:xfrm>
              <a:off x="435250" y="834275"/>
              <a:ext cx="11350" cy="9725"/>
            </a:xfrm>
            <a:custGeom>
              <a:avLst/>
              <a:gdLst/>
              <a:ahLst/>
              <a:cxnLst/>
              <a:rect l="l" t="t" r="r" b="b"/>
              <a:pathLst>
                <a:path w="454" h="389" extrusionOk="0">
                  <a:moveTo>
                    <a:pt x="260" y="0"/>
                  </a:moveTo>
                  <a:cubicBezTo>
                    <a:pt x="87" y="0"/>
                    <a:pt x="0" y="208"/>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3" name="Google Shape;2273;p2"/>
            <p:cNvSpPr/>
            <p:nvPr/>
          </p:nvSpPr>
          <p:spPr>
            <a:xfrm>
              <a:off x="475025" y="834275"/>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1"/>
                    <a:pt x="210" y="388"/>
                    <a:pt x="258" y="388"/>
                  </a:cubicBezTo>
                  <a:cubicBezTo>
                    <a:pt x="357" y="388"/>
                    <a:pt x="453" y="311"/>
                    <a:pt x="453" y="194"/>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4" name="Google Shape;2274;p2"/>
            <p:cNvSpPr/>
            <p:nvPr/>
          </p:nvSpPr>
          <p:spPr>
            <a:xfrm>
              <a:off x="516425" y="83422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5" name="Google Shape;2275;p2"/>
            <p:cNvSpPr/>
            <p:nvPr/>
          </p:nvSpPr>
          <p:spPr>
            <a:xfrm>
              <a:off x="554525" y="834275"/>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1"/>
                    <a:pt x="211" y="388"/>
                    <a:pt x="258" y="388"/>
                  </a:cubicBezTo>
                  <a:cubicBezTo>
                    <a:pt x="358" y="388"/>
                    <a:pt x="453" y="311"/>
                    <a:pt x="453" y="194"/>
                  </a:cubicBezTo>
                  <a:cubicBezTo>
                    <a:pt x="453"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6" name="Google Shape;2276;p2"/>
            <p:cNvSpPr/>
            <p:nvPr/>
          </p:nvSpPr>
          <p:spPr>
            <a:xfrm>
              <a:off x="595925"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7" name="Google Shape;2277;p2"/>
            <p:cNvSpPr/>
            <p:nvPr/>
          </p:nvSpPr>
          <p:spPr>
            <a:xfrm>
              <a:off x="634025" y="834275"/>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1"/>
                    <a:pt x="211" y="388"/>
                    <a:pt x="259" y="388"/>
                  </a:cubicBezTo>
                  <a:cubicBezTo>
                    <a:pt x="359" y="388"/>
                    <a:pt x="454" y="311"/>
                    <a:pt x="455" y="194"/>
                  </a:cubicBezTo>
                  <a:cubicBezTo>
                    <a:pt x="455" y="88"/>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8" name="Google Shape;2278;p2"/>
            <p:cNvSpPr/>
            <p:nvPr/>
          </p:nvSpPr>
          <p:spPr>
            <a:xfrm>
              <a:off x="673775" y="83427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9" name="Google Shape;2279;p2"/>
            <p:cNvSpPr/>
            <p:nvPr/>
          </p:nvSpPr>
          <p:spPr>
            <a:xfrm>
              <a:off x="715200" y="83422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0" name="Google Shape;2280;p2"/>
            <p:cNvSpPr/>
            <p:nvPr/>
          </p:nvSpPr>
          <p:spPr>
            <a:xfrm>
              <a:off x="753300" y="834275"/>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8"/>
                    <a:pt x="259" y="388"/>
                  </a:cubicBezTo>
                  <a:cubicBezTo>
                    <a:pt x="359" y="388"/>
                    <a:pt x="454" y="311"/>
                    <a:pt x="454" y="194"/>
                  </a:cubicBezTo>
                  <a:cubicBezTo>
                    <a:pt x="454"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1" name="Google Shape;2281;p2"/>
            <p:cNvSpPr/>
            <p:nvPr/>
          </p:nvSpPr>
          <p:spPr>
            <a:xfrm>
              <a:off x="794700"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2" name="Google Shape;2282;p2"/>
            <p:cNvSpPr/>
            <p:nvPr/>
          </p:nvSpPr>
          <p:spPr>
            <a:xfrm>
              <a:off x="832825" y="834275"/>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8"/>
                    <a:pt x="258" y="388"/>
                  </a:cubicBezTo>
                  <a:cubicBezTo>
                    <a:pt x="358" y="388"/>
                    <a:pt x="453" y="311"/>
                    <a:pt x="453" y="194"/>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3" name="Google Shape;2283;p2"/>
            <p:cNvSpPr/>
            <p:nvPr/>
          </p:nvSpPr>
          <p:spPr>
            <a:xfrm>
              <a:off x="872575" y="834225"/>
              <a:ext cx="11350" cy="9750"/>
            </a:xfrm>
            <a:custGeom>
              <a:avLst/>
              <a:gdLst/>
              <a:ahLst/>
              <a:cxnLst/>
              <a:rect l="l" t="t" r="r" b="b"/>
              <a:pathLst>
                <a:path w="454" h="390" extrusionOk="0">
                  <a:moveTo>
                    <a:pt x="260" y="1"/>
                  </a:moveTo>
                  <a:cubicBezTo>
                    <a:pt x="87" y="2"/>
                    <a:pt x="0" y="210"/>
                    <a:pt x="122" y="333"/>
                  </a:cubicBezTo>
                  <a:cubicBezTo>
                    <a:pt x="161" y="372"/>
                    <a:pt x="210" y="389"/>
                    <a:pt x="258" y="389"/>
                  </a:cubicBezTo>
                  <a:cubicBezTo>
                    <a:pt x="358" y="389"/>
                    <a:pt x="454" y="312"/>
                    <a:pt x="454" y="196"/>
                  </a:cubicBezTo>
                  <a:cubicBezTo>
                    <a:pt x="454" y="89"/>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4" name="Google Shape;2284;p2"/>
            <p:cNvSpPr/>
            <p:nvPr/>
          </p:nvSpPr>
          <p:spPr>
            <a:xfrm>
              <a:off x="913950" y="83422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5" name="Google Shape;2285;p2"/>
            <p:cNvSpPr/>
            <p:nvPr/>
          </p:nvSpPr>
          <p:spPr>
            <a:xfrm>
              <a:off x="95370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6" name="Google Shape;2286;p2"/>
            <p:cNvSpPr/>
            <p:nvPr/>
          </p:nvSpPr>
          <p:spPr>
            <a:xfrm>
              <a:off x="99345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7" name="Google Shape;2287;p2"/>
            <p:cNvSpPr/>
            <p:nvPr/>
          </p:nvSpPr>
          <p:spPr>
            <a:xfrm>
              <a:off x="10332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8" name="Google Shape;2288;p2"/>
            <p:cNvSpPr/>
            <p:nvPr/>
          </p:nvSpPr>
          <p:spPr>
            <a:xfrm>
              <a:off x="107297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9" name="Google Shape;2289;p2"/>
            <p:cNvSpPr/>
            <p:nvPr/>
          </p:nvSpPr>
          <p:spPr>
            <a:xfrm>
              <a:off x="11127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0" name="Google Shape;2290;p2"/>
            <p:cNvSpPr/>
            <p:nvPr/>
          </p:nvSpPr>
          <p:spPr>
            <a:xfrm>
              <a:off x="1152500"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1" name="Google Shape;2291;p2"/>
            <p:cNvSpPr/>
            <p:nvPr/>
          </p:nvSpPr>
          <p:spPr>
            <a:xfrm>
              <a:off x="1192275" y="83422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2" name="Google Shape;2292;p2"/>
            <p:cNvSpPr/>
            <p:nvPr/>
          </p:nvSpPr>
          <p:spPr>
            <a:xfrm>
              <a:off x="1232025" y="83422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3" name="Google Shape;2293;p2"/>
            <p:cNvSpPr/>
            <p:nvPr/>
          </p:nvSpPr>
          <p:spPr>
            <a:xfrm>
              <a:off x="31762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4" name="Google Shape;2294;p2"/>
            <p:cNvSpPr/>
            <p:nvPr/>
          </p:nvSpPr>
          <p:spPr>
            <a:xfrm>
              <a:off x="355750" y="80012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6"/>
                  </a:cubicBezTo>
                  <a:cubicBezTo>
                    <a:pt x="453" y="88"/>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5" name="Google Shape;2295;p2"/>
            <p:cNvSpPr/>
            <p:nvPr/>
          </p:nvSpPr>
          <p:spPr>
            <a:xfrm>
              <a:off x="397125" y="800125"/>
              <a:ext cx="9725" cy="9725"/>
            </a:xfrm>
            <a:custGeom>
              <a:avLst/>
              <a:gdLst/>
              <a:ahLst/>
              <a:cxnLst/>
              <a:rect l="l" t="t" r="r" b="b"/>
              <a:pathLst>
                <a:path w="389" h="389" extrusionOk="0">
                  <a:moveTo>
                    <a:pt x="195" y="1"/>
                  </a:moveTo>
                  <a:cubicBezTo>
                    <a:pt x="88" y="1"/>
                    <a:pt x="1" y="88"/>
                    <a:pt x="1" y="195"/>
                  </a:cubicBezTo>
                  <a:cubicBezTo>
                    <a:pt x="1" y="302"/>
                    <a:pt x="88" y="389"/>
                    <a:pt x="195" y="389"/>
                  </a:cubicBezTo>
                  <a:cubicBezTo>
                    <a:pt x="302" y="389"/>
                    <a:pt x="389" y="302"/>
                    <a:pt x="389" y="195"/>
                  </a:cubicBezTo>
                  <a:cubicBezTo>
                    <a:pt x="389" y="88"/>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6" name="Google Shape;2296;p2"/>
            <p:cNvSpPr/>
            <p:nvPr/>
          </p:nvSpPr>
          <p:spPr>
            <a:xfrm>
              <a:off x="435250" y="800175"/>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7" name="Google Shape;2297;p2"/>
            <p:cNvSpPr/>
            <p:nvPr/>
          </p:nvSpPr>
          <p:spPr>
            <a:xfrm>
              <a:off x="475000" y="800175"/>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8" name="Google Shape;2298;p2"/>
            <p:cNvSpPr/>
            <p:nvPr/>
          </p:nvSpPr>
          <p:spPr>
            <a:xfrm>
              <a:off x="516425" y="800125"/>
              <a:ext cx="9675" cy="9725"/>
            </a:xfrm>
            <a:custGeom>
              <a:avLst/>
              <a:gdLst/>
              <a:ahLst/>
              <a:cxnLst/>
              <a:rect l="l" t="t" r="r" b="b"/>
              <a:pathLst>
                <a:path w="387" h="389" extrusionOk="0">
                  <a:moveTo>
                    <a:pt x="193" y="1"/>
                  </a:moveTo>
                  <a:cubicBezTo>
                    <a:pt x="87" y="1"/>
                    <a:pt x="0" y="88"/>
                    <a:pt x="0" y="195"/>
                  </a:cubicBezTo>
                  <a:cubicBezTo>
                    <a:pt x="0" y="302"/>
                    <a:pt x="87" y="389"/>
                    <a:pt x="193" y="389"/>
                  </a:cubicBezTo>
                  <a:cubicBezTo>
                    <a:pt x="301" y="389"/>
                    <a:pt x="387" y="302"/>
                    <a:pt x="387" y="195"/>
                  </a:cubicBezTo>
                  <a:cubicBezTo>
                    <a:pt x="387"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9" name="Google Shape;2299;p2"/>
            <p:cNvSpPr/>
            <p:nvPr/>
          </p:nvSpPr>
          <p:spPr>
            <a:xfrm>
              <a:off x="554500" y="800175"/>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6"/>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0" name="Google Shape;2300;p2"/>
            <p:cNvSpPr/>
            <p:nvPr/>
          </p:nvSpPr>
          <p:spPr>
            <a:xfrm>
              <a:off x="595925"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7" y="302"/>
                    <a:pt x="387" y="195"/>
                  </a:cubicBezTo>
                  <a:cubicBezTo>
                    <a:pt x="387"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1" name="Google Shape;2301;p2"/>
            <p:cNvSpPr/>
            <p:nvPr/>
          </p:nvSpPr>
          <p:spPr>
            <a:xfrm>
              <a:off x="634025" y="800175"/>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2" name="Google Shape;2302;p2"/>
            <p:cNvSpPr/>
            <p:nvPr/>
          </p:nvSpPr>
          <p:spPr>
            <a:xfrm>
              <a:off x="673775" y="800175"/>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3" name="Google Shape;2303;p2"/>
            <p:cNvSpPr/>
            <p:nvPr/>
          </p:nvSpPr>
          <p:spPr>
            <a:xfrm>
              <a:off x="715200" y="800125"/>
              <a:ext cx="9725" cy="9725"/>
            </a:xfrm>
            <a:custGeom>
              <a:avLst/>
              <a:gdLst/>
              <a:ahLst/>
              <a:cxnLst/>
              <a:rect l="l" t="t" r="r" b="b"/>
              <a:pathLst>
                <a:path w="389" h="389" extrusionOk="0">
                  <a:moveTo>
                    <a:pt x="194" y="1"/>
                  </a:moveTo>
                  <a:cubicBezTo>
                    <a:pt x="86" y="1"/>
                    <a:pt x="0" y="88"/>
                    <a:pt x="0" y="195"/>
                  </a:cubicBezTo>
                  <a:cubicBezTo>
                    <a:pt x="0" y="302"/>
                    <a:pt x="86" y="389"/>
                    <a:pt x="194" y="389"/>
                  </a:cubicBezTo>
                  <a:cubicBezTo>
                    <a:pt x="300" y="389"/>
                    <a:pt x="388" y="302"/>
                    <a:pt x="388" y="195"/>
                  </a:cubicBezTo>
                  <a:cubicBezTo>
                    <a:pt x="388"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4" name="Google Shape;2304;p2"/>
            <p:cNvSpPr/>
            <p:nvPr/>
          </p:nvSpPr>
          <p:spPr>
            <a:xfrm>
              <a:off x="753300" y="800175"/>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5" name="Google Shape;2305;p2"/>
            <p:cNvSpPr/>
            <p:nvPr/>
          </p:nvSpPr>
          <p:spPr>
            <a:xfrm>
              <a:off x="794700"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6" name="Google Shape;2306;p2"/>
            <p:cNvSpPr/>
            <p:nvPr/>
          </p:nvSpPr>
          <p:spPr>
            <a:xfrm>
              <a:off x="832825" y="800175"/>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7" name="Google Shape;2307;p2"/>
            <p:cNvSpPr/>
            <p:nvPr/>
          </p:nvSpPr>
          <p:spPr>
            <a:xfrm>
              <a:off x="872575" y="800125"/>
              <a:ext cx="11350" cy="9750"/>
            </a:xfrm>
            <a:custGeom>
              <a:avLst/>
              <a:gdLst/>
              <a:ahLst/>
              <a:cxnLst/>
              <a:rect l="l" t="t" r="r" b="b"/>
              <a:pathLst>
                <a:path w="454" h="390" extrusionOk="0">
                  <a:moveTo>
                    <a:pt x="260" y="1"/>
                  </a:moveTo>
                  <a:cubicBezTo>
                    <a:pt x="87" y="2"/>
                    <a:pt x="0" y="211"/>
                    <a:pt x="122" y="333"/>
                  </a:cubicBezTo>
                  <a:cubicBezTo>
                    <a:pt x="161" y="372"/>
                    <a:pt x="210" y="389"/>
                    <a:pt x="258" y="389"/>
                  </a:cubicBezTo>
                  <a:cubicBezTo>
                    <a:pt x="358" y="389"/>
                    <a:pt x="454" y="312"/>
                    <a:pt x="454" y="196"/>
                  </a:cubicBezTo>
                  <a:cubicBezTo>
                    <a:pt x="454" y="88"/>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8" name="Google Shape;2308;p2"/>
            <p:cNvSpPr/>
            <p:nvPr/>
          </p:nvSpPr>
          <p:spPr>
            <a:xfrm>
              <a:off x="913950" y="800125"/>
              <a:ext cx="9725" cy="9725"/>
            </a:xfrm>
            <a:custGeom>
              <a:avLst/>
              <a:gdLst/>
              <a:ahLst/>
              <a:cxnLst/>
              <a:rect l="l" t="t" r="r" b="b"/>
              <a:pathLst>
                <a:path w="389" h="389" extrusionOk="0">
                  <a:moveTo>
                    <a:pt x="195" y="1"/>
                  </a:moveTo>
                  <a:cubicBezTo>
                    <a:pt x="87" y="1"/>
                    <a:pt x="1" y="88"/>
                    <a:pt x="1" y="195"/>
                  </a:cubicBezTo>
                  <a:cubicBezTo>
                    <a:pt x="1" y="302"/>
                    <a:pt x="87" y="389"/>
                    <a:pt x="195" y="389"/>
                  </a:cubicBezTo>
                  <a:cubicBezTo>
                    <a:pt x="302" y="389"/>
                    <a:pt x="389" y="302"/>
                    <a:pt x="389" y="195"/>
                  </a:cubicBezTo>
                  <a:cubicBezTo>
                    <a:pt x="389" y="88"/>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9" name="Google Shape;2309;p2"/>
            <p:cNvSpPr/>
            <p:nvPr/>
          </p:nvSpPr>
          <p:spPr>
            <a:xfrm>
              <a:off x="95370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2" y="389"/>
                    <a:pt x="389" y="302"/>
                    <a:pt x="389" y="195"/>
                  </a:cubicBezTo>
                  <a:cubicBezTo>
                    <a:pt x="389" y="88"/>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0" name="Google Shape;2310;p2"/>
            <p:cNvSpPr/>
            <p:nvPr/>
          </p:nvSpPr>
          <p:spPr>
            <a:xfrm>
              <a:off x="99345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3" y="389"/>
                    <a:pt x="389" y="302"/>
                    <a:pt x="389" y="195"/>
                  </a:cubicBezTo>
                  <a:cubicBezTo>
                    <a:pt x="389" y="88"/>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1" name="Google Shape;2311;p2"/>
            <p:cNvSpPr/>
            <p:nvPr/>
          </p:nvSpPr>
          <p:spPr>
            <a:xfrm>
              <a:off x="10332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2" name="Google Shape;2312;p2"/>
            <p:cNvSpPr/>
            <p:nvPr/>
          </p:nvSpPr>
          <p:spPr>
            <a:xfrm>
              <a:off x="107297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3" name="Google Shape;2313;p2"/>
            <p:cNvSpPr/>
            <p:nvPr/>
          </p:nvSpPr>
          <p:spPr>
            <a:xfrm>
              <a:off x="11127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4" name="Google Shape;2314;p2"/>
            <p:cNvSpPr/>
            <p:nvPr/>
          </p:nvSpPr>
          <p:spPr>
            <a:xfrm>
              <a:off x="1152500"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8" y="302"/>
                    <a:pt x="388" y="195"/>
                  </a:cubicBezTo>
                  <a:cubicBezTo>
                    <a:pt x="388"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5" name="Google Shape;2315;p2"/>
            <p:cNvSpPr/>
            <p:nvPr/>
          </p:nvSpPr>
          <p:spPr>
            <a:xfrm>
              <a:off x="1192275" y="800125"/>
              <a:ext cx="9675" cy="9725"/>
            </a:xfrm>
            <a:custGeom>
              <a:avLst/>
              <a:gdLst/>
              <a:ahLst/>
              <a:cxnLst/>
              <a:rect l="l" t="t" r="r" b="b"/>
              <a:pathLst>
                <a:path w="387" h="389" extrusionOk="0">
                  <a:moveTo>
                    <a:pt x="193" y="1"/>
                  </a:moveTo>
                  <a:cubicBezTo>
                    <a:pt x="86" y="1"/>
                    <a:pt x="0" y="88"/>
                    <a:pt x="0" y="195"/>
                  </a:cubicBezTo>
                  <a:cubicBezTo>
                    <a:pt x="0" y="302"/>
                    <a:pt x="86" y="389"/>
                    <a:pt x="193" y="389"/>
                  </a:cubicBezTo>
                  <a:cubicBezTo>
                    <a:pt x="300" y="389"/>
                    <a:pt x="387" y="302"/>
                    <a:pt x="387" y="195"/>
                  </a:cubicBezTo>
                  <a:cubicBezTo>
                    <a:pt x="387" y="88"/>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6" name="Google Shape;2316;p2"/>
            <p:cNvSpPr/>
            <p:nvPr/>
          </p:nvSpPr>
          <p:spPr>
            <a:xfrm>
              <a:off x="1232025" y="800125"/>
              <a:ext cx="9675" cy="9725"/>
            </a:xfrm>
            <a:custGeom>
              <a:avLst/>
              <a:gdLst/>
              <a:ahLst/>
              <a:cxnLst/>
              <a:rect l="l" t="t" r="r" b="b"/>
              <a:pathLst>
                <a:path w="387" h="389" extrusionOk="0">
                  <a:moveTo>
                    <a:pt x="194" y="1"/>
                  </a:moveTo>
                  <a:cubicBezTo>
                    <a:pt x="87" y="1"/>
                    <a:pt x="0" y="88"/>
                    <a:pt x="0" y="195"/>
                  </a:cubicBezTo>
                  <a:cubicBezTo>
                    <a:pt x="0" y="302"/>
                    <a:pt x="87" y="389"/>
                    <a:pt x="194" y="389"/>
                  </a:cubicBezTo>
                  <a:cubicBezTo>
                    <a:pt x="300" y="389"/>
                    <a:pt x="387" y="302"/>
                    <a:pt x="387" y="195"/>
                  </a:cubicBezTo>
                  <a:cubicBezTo>
                    <a:pt x="387"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7" name="Google Shape;2317;p2"/>
            <p:cNvSpPr/>
            <p:nvPr/>
          </p:nvSpPr>
          <p:spPr>
            <a:xfrm>
              <a:off x="355750" y="76602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2"/>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8" name="Google Shape;2318;p2"/>
            <p:cNvSpPr/>
            <p:nvPr/>
          </p:nvSpPr>
          <p:spPr>
            <a:xfrm>
              <a:off x="397125" y="76602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9" name="Google Shape;2319;p2"/>
            <p:cNvSpPr/>
            <p:nvPr/>
          </p:nvSpPr>
          <p:spPr>
            <a:xfrm>
              <a:off x="435250" y="7660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0" name="Google Shape;2320;p2"/>
            <p:cNvSpPr/>
            <p:nvPr/>
          </p:nvSpPr>
          <p:spPr>
            <a:xfrm>
              <a:off x="475025" y="7660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2"/>
                    <a:pt x="453" y="195"/>
                  </a:cubicBezTo>
                  <a:cubicBezTo>
                    <a:pt x="453" y="88"/>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1" name="Google Shape;2321;p2"/>
            <p:cNvSpPr/>
            <p:nvPr/>
          </p:nvSpPr>
          <p:spPr>
            <a:xfrm>
              <a:off x="516425" y="76602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2" name="Google Shape;2322;p2"/>
            <p:cNvSpPr/>
            <p:nvPr/>
          </p:nvSpPr>
          <p:spPr>
            <a:xfrm>
              <a:off x="554525" y="7660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2"/>
                    <a:pt x="453" y="195"/>
                  </a:cubicBezTo>
                  <a:cubicBezTo>
                    <a:pt x="453"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3" name="Google Shape;2323;p2"/>
            <p:cNvSpPr/>
            <p:nvPr/>
          </p:nvSpPr>
          <p:spPr>
            <a:xfrm>
              <a:off x="595925"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4" name="Google Shape;2324;p2"/>
            <p:cNvSpPr/>
            <p:nvPr/>
          </p:nvSpPr>
          <p:spPr>
            <a:xfrm>
              <a:off x="634025" y="7660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2"/>
                    <a:pt x="455" y="195"/>
                  </a:cubicBezTo>
                  <a:cubicBezTo>
                    <a:pt x="455" y="88"/>
                    <a:pt x="368" y="1"/>
                    <a:pt x="26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5" name="Google Shape;2325;p2"/>
            <p:cNvSpPr/>
            <p:nvPr/>
          </p:nvSpPr>
          <p:spPr>
            <a:xfrm>
              <a:off x="673775" y="7660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6" name="Google Shape;2326;p2"/>
            <p:cNvSpPr/>
            <p:nvPr/>
          </p:nvSpPr>
          <p:spPr>
            <a:xfrm>
              <a:off x="715200" y="76602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7" name="Google Shape;2327;p2"/>
            <p:cNvSpPr/>
            <p:nvPr/>
          </p:nvSpPr>
          <p:spPr>
            <a:xfrm>
              <a:off x="753300" y="7660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2"/>
                    <a:pt x="454" y="195"/>
                  </a:cubicBezTo>
                  <a:cubicBezTo>
                    <a:pt x="454"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8" name="Google Shape;2328;p2"/>
            <p:cNvSpPr/>
            <p:nvPr/>
          </p:nvSpPr>
          <p:spPr>
            <a:xfrm>
              <a:off x="794700" y="76602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9" name="Google Shape;2329;p2"/>
            <p:cNvSpPr/>
            <p:nvPr/>
          </p:nvSpPr>
          <p:spPr>
            <a:xfrm>
              <a:off x="832825" y="7660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2"/>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0" name="Google Shape;2330;p2"/>
            <p:cNvSpPr/>
            <p:nvPr/>
          </p:nvSpPr>
          <p:spPr>
            <a:xfrm>
              <a:off x="872575" y="766025"/>
              <a:ext cx="11350" cy="9725"/>
            </a:xfrm>
            <a:custGeom>
              <a:avLst/>
              <a:gdLst/>
              <a:ahLst/>
              <a:cxnLst/>
              <a:rect l="l" t="t" r="r" b="b"/>
              <a:pathLst>
                <a:path w="454" h="389" extrusionOk="0">
                  <a:moveTo>
                    <a:pt x="260" y="0"/>
                  </a:moveTo>
                  <a:cubicBezTo>
                    <a:pt x="87" y="2"/>
                    <a:pt x="0" y="211"/>
                    <a:pt x="122" y="332"/>
                  </a:cubicBezTo>
                  <a:cubicBezTo>
                    <a:pt x="161" y="371"/>
                    <a:pt x="210" y="389"/>
                    <a:pt x="258" y="389"/>
                  </a:cubicBezTo>
                  <a:cubicBezTo>
                    <a:pt x="358" y="389"/>
                    <a:pt x="454" y="312"/>
                    <a:pt x="454" y="196"/>
                  </a:cubicBezTo>
                  <a:cubicBezTo>
                    <a:pt x="454" y="88"/>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1" name="Google Shape;2331;p2"/>
            <p:cNvSpPr/>
            <p:nvPr/>
          </p:nvSpPr>
          <p:spPr>
            <a:xfrm>
              <a:off x="913950" y="76602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2" name="Google Shape;2332;p2"/>
            <p:cNvSpPr/>
            <p:nvPr/>
          </p:nvSpPr>
          <p:spPr>
            <a:xfrm>
              <a:off x="95370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3" name="Google Shape;2333;p2"/>
            <p:cNvSpPr/>
            <p:nvPr/>
          </p:nvSpPr>
          <p:spPr>
            <a:xfrm>
              <a:off x="99345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4" name="Google Shape;2334;p2"/>
            <p:cNvSpPr/>
            <p:nvPr/>
          </p:nvSpPr>
          <p:spPr>
            <a:xfrm>
              <a:off x="10332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5" name="Google Shape;2335;p2"/>
            <p:cNvSpPr/>
            <p:nvPr/>
          </p:nvSpPr>
          <p:spPr>
            <a:xfrm>
              <a:off x="107297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6" name="Google Shape;2336;p2"/>
            <p:cNvSpPr/>
            <p:nvPr/>
          </p:nvSpPr>
          <p:spPr>
            <a:xfrm>
              <a:off x="11127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7" name="Google Shape;2337;p2"/>
            <p:cNvSpPr/>
            <p:nvPr/>
          </p:nvSpPr>
          <p:spPr>
            <a:xfrm>
              <a:off x="1152500"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8" name="Google Shape;2338;p2"/>
            <p:cNvSpPr/>
            <p:nvPr/>
          </p:nvSpPr>
          <p:spPr>
            <a:xfrm>
              <a:off x="1192275" y="76602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9" name="Google Shape;2339;p2"/>
            <p:cNvSpPr/>
            <p:nvPr/>
          </p:nvSpPr>
          <p:spPr>
            <a:xfrm>
              <a:off x="1232025" y="76602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0" name="Google Shape;2340;p2"/>
            <p:cNvSpPr/>
            <p:nvPr/>
          </p:nvSpPr>
          <p:spPr>
            <a:xfrm>
              <a:off x="355750" y="731950"/>
              <a:ext cx="11350" cy="9700"/>
            </a:xfrm>
            <a:custGeom>
              <a:avLst/>
              <a:gdLst/>
              <a:ahLst/>
              <a:cxnLst/>
              <a:rect l="l" t="t" r="r" b="b"/>
              <a:pathLst>
                <a:path w="454" h="388" extrusionOk="0">
                  <a:moveTo>
                    <a:pt x="262" y="1"/>
                  </a:moveTo>
                  <a:cubicBezTo>
                    <a:pt x="261" y="1"/>
                    <a:pt x="260" y="1"/>
                    <a:pt x="259" y="1"/>
                  </a:cubicBezTo>
                  <a:cubicBezTo>
                    <a:pt x="87" y="1"/>
                    <a:pt x="0" y="208"/>
                    <a:pt x="123" y="331"/>
                  </a:cubicBezTo>
                  <a:cubicBezTo>
                    <a:pt x="162" y="370"/>
                    <a:pt x="210" y="388"/>
                    <a:pt x="258" y="388"/>
                  </a:cubicBezTo>
                  <a:cubicBezTo>
                    <a:pt x="357" y="388"/>
                    <a:pt x="453" y="311"/>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1" name="Google Shape;2341;p2"/>
            <p:cNvSpPr/>
            <p:nvPr/>
          </p:nvSpPr>
          <p:spPr>
            <a:xfrm>
              <a:off x="397125" y="731950"/>
              <a:ext cx="9725" cy="9700"/>
            </a:xfrm>
            <a:custGeom>
              <a:avLst/>
              <a:gdLst/>
              <a:ahLst/>
              <a:cxnLst/>
              <a:rect l="l" t="t" r="r" b="b"/>
              <a:pathLst>
                <a:path w="389" h="388" extrusionOk="0">
                  <a:moveTo>
                    <a:pt x="195" y="1"/>
                  </a:moveTo>
                  <a:cubicBezTo>
                    <a:pt x="88" y="1"/>
                    <a:pt x="1" y="87"/>
                    <a:pt x="1" y="195"/>
                  </a:cubicBezTo>
                  <a:cubicBezTo>
                    <a:pt x="1" y="301"/>
                    <a:pt x="88" y="387"/>
                    <a:pt x="195" y="387"/>
                  </a:cubicBezTo>
                  <a:cubicBezTo>
                    <a:pt x="302" y="387"/>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2" name="Google Shape;2342;p2"/>
            <p:cNvSpPr/>
            <p:nvPr/>
          </p:nvSpPr>
          <p:spPr>
            <a:xfrm>
              <a:off x="435250" y="7319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3" name="Google Shape;2343;p2"/>
            <p:cNvSpPr/>
            <p:nvPr/>
          </p:nvSpPr>
          <p:spPr>
            <a:xfrm>
              <a:off x="475025" y="7319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4" name="Google Shape;2344;p2"/>
            <p:cNvSpPr/>
            <p:nvPr/>
          </p:nvSpPr>
          <p:spPr>
            <a:xfrm>
              <a:off x="516425" y="731950"/>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5" name="Google Shape;2345;p2"/>
            <p:cNvSpPr/>
            <p:nvPr/>
          </p:nvSpPr>
          <p:spPr>
            <a:xfrm>
              <a:off x="554525" y="7319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6" name="Google Shape;2346;p2"/>
            <p:cNvSpPr/>
            <p:nvPr/>
          </p:nvSpPr>
          <p:spPr>
            <a:xfrm>
              <a:off x="595925"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7" name="Google Shape;2347;p2"/>
            <p:cNvSpPr/>
            <p:nvPr/>
          </p:nvSpPr>
          <p:spPr>
            <a:xfrm>
              <a:off x="634025" y="7319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8" name="Google Shape;2348;p2"/>
            <p:cNvSpPr/>
            <p:nvPr/>
          </p:nvSpPr>
          <p:spPr>
            <a:xfrm>
              <a:off x="673775" y="7319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9" name="Google Shape;2349;p2"/>
            <p:cNvSpPr/>
            <p:nvPr/>
          </p:nvSpPr>
          <p:spPr>
            <a:xfrm>
              <a:off x="715200" y="731950"/>
              <a:ext cx="9725" cy="9700"/>
            </a:xfrm>
            <a:custGeom>
              <a:avLst/>
              <a:gdLst/>
              <a:ahLst/>
              <a:cxnLst/>
              <a:rect l="l" t="t" r="r" b="b"/>
              <a:pathLst>
                <a:path w="389" h="388" extrusionOk="0">
                  <a:moveTo>
                    <a:pt x="194" y="1"/>
                  </a:moveTo>
                  <a:cubicBezTo>
                    <a:pt x="86" y="1"/>
                    <a:pt x="0" y="87"/>
                    <a:pt x="0" y="195"/>
                  </a:cubicBezTo>
                  <a:cubicBezTo>
                    <a:pt x="0" y="301"/>
                    <a:pt x="86" y="387"/>
                    <a:pt x="194" y="387"/>
                  </a:cubicBezTo>
                  <a:cubicBezTo>
                    <a:pt x="300" y="387"/>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0" name="Google Shape;2350;p2"/>
            <p:cNvSpPr/>
            <p:nvPr/>
          </p:nvSpPr>
          <p:spPr>
            <a:xfrm>
              <a:off x="753300" y="7319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1" name="Google Shape;2351;p2"/>
            <p:cNvSpPr/>
            <p:nvPr/>
          </p:nvSpPr>
          <p:spPr>
            <a:xfrm>
              <a:off x="794700" y="731950"/>
              <a:ext cx="9725" cy="9700"/>
            </a:xfrm>
            <a:custGeom>
              <a:avLst/>
              <a:gdLst/>
              <a:ahLst/>
              <a:cxnLst/>
              <a:rect l="l" t="t" r="r" b="b"/>
              <a:pathLst>
                <a:path w="389" h="388" extrusionOk="0">
                  <a:moveTo>
                    <a:pt x="194" y="1"/>
                  </a:moveTo>
                  <a:cubicBezTo>
                    <a:pt x="87" y="1"/>
                    <a:pt x="0" y="87"/>
                    <a:pt x="0" y="195"/>
                  </a:cubicBezTo>
                  <a:cubicBezTo>
                    <a:pt x="0" y="301"/>
                    <a:pt x="87" y="387"/>
                    <a:pt x="194" y="387"/>
                  </a:cubicBezTo>
                  <a:cubicBezTo>
                    <a:pt x="300" y="387"/>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2" name="Google Shape;2352;p2"/>
            <p:cNvSpPr/>
            <p:nvPr/>
          </p:nvSpPr>
          <p:spPr>
            <a:xfrm>
              <a:off x="832825" y="7319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3" name="Google Shape;2353;p2"/>
            <p:cNvSpPr/>
            <p:nvPr/>
          </p:nvSpPr>
          <p:spPr>
            <a:xfrm>
              <a:off x="872575" y="731950"/>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8"/>
                    <a:pt x="258" y="388"/>
                  </a:cubicBezTo>
                  <a:cubicBezTo>
                    <a:pt x="358" y="388"/>
                    <a:pt x="454" y="311"/>
                    <a:pt x="454" y="195"/>
                  </a:cubicBezTo>
                  <a:cubicBezTo>
                    <a:pt x="454" y="88"/>
                    <a:pt x="367"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4" name="Google Shape;2354;p2"/>
            <p:cNvSpPr/>
            <p:nvPr/>
          </p:nvSpPr>
          <p:spPr>
            <a:xfrm>
              <a:off x="913950" y="731950"/>
              <a:ext cx="9725" cy="9700"/>
            </a:xfrm>
            <a:custGeom>
              <a:avLst/>
              <a:gdLst/>
              <a:ahLst/>
              <a:cxnLst/>
              <a:rect l="l" t="t" r="r" b="b"/>
              <a:pathLst>
                <a:path w="389" h="388" extrusionOk="0">
                  <a:moveTo>
                    <a:pt x="195" y="1"/>
                  </a:moveTo>
                  <a:cubicBezTo>
                    <a:pt x="87" y="1"/>
                    <a:pt x="1" y="87"/>
                    <a:pt x="1" y="195"/>
                  </a:cubicBezTo>
                  <a:cubicBezTo>
                    <a:pt x="1" y="301"/>
                    <a:pt x="87" y="387"/>
                    <a:pt x="195" y="387"/>
                  </a:cubicBezTo>
                  <a:cubicBezTo>
                    <a:pt x="302" y="387"/>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5" name="Google Shape;2355;p2"/>
            <p:cNvSpPr/>
            <p:nvPr/>
          </p:nvSpPr>
          <p:spPr>
            <a:xfrm>
              <a:off x="95370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2" y="387"/>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6" name="Google Shape;2356;p2"/>
            <p:cNvSpPr/>
            <p:nvPr/>
          </p:nvSpPr>
          <p:spPr>
            <a:xfrm>
              <a:off x="99345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3" y="387"/>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7" name="Google Shape;2357;p2"/>
            <p:cNvSpPr/>
            <p:nvPr/>
          </p:nvSpPr>
          <p:spPr>
            <a:xfrm>
              <a:off x="10332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8" name="Google Shape;2358;p2"/>
            <p:cNvSpPr/>
            <p:nvPr/>
          </p:nvSpPr>
          <p:spPr>
            <a:xfrm>
              <a:off x="107297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9" name="Google Shape;2359;p2"/>
            <p:cNvSpPr/>
            <p:nvPr/>
          </p:nvSpPr>
          <p:spPr>
            <a:xfrm>
              <a:off x="11127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0" name="Google Shape;2360;p2"/>
            <p:cNvSpPr/>
            <p:nvPr/>
          </p:nvSpPr>
          <p:spPr>
            <a:xfrm>
              <a:off x="1152500"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1" name="Google Shape;2361;p2"/>
            <p:cNvSpPr/>
            <p:nvPr/>
          </p:nvSpPr>
          <p:spPr>
            <a:xfrm>
              <a:off x="1192275" y="731950"/>
              <a:ext cx="9675" cy="9700"/>
            </a:xfrm>
            <a:custGeom>
              <a:avLst/>
              <a:gdLst/>
              <a:ahLst/>
              <a:cxnLst/>
              <a:rect l="l" t="t" r="r" b="b"/>
              <a:pathLst>
                <a:path w="387" h="388" extrusionOk="0">
                  <a:moveTo>
                    <a:pt x="193" y="1"/>
                  </a:moveTo>
                  <a:cubicBezTo>
                    <a:pt x="86" y="1"/>
                    <a:pt x="0" y="87"/>
                    <a:pt x="0" y="195"/>
                  </a:cubicBezTo>
                  <a:cubicBezTo>
                    <a:pt x="0" y="301"/>
                    <a:pt x="86" y="387"/>
                    <a:pt x="193" y="387"/>
                  </a:cubicBezTo>
                  <a:cubicBezTo>
                    <a:pt x="300" y="387"/>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2" name="Google Shape;2362;p2"/>
            <p:cNvSpPr/>
            <p:nvPr/>
          </p:nvSpPr>
          <p:spPr>
            <a:xfrm>
              <a:off x="1232025" y="7319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3" name="Google Shape;2363;p2"/>
            <p:cNvSpPr/>
            <p:nvPr/>
          </p:nvSpPr>
          <p:spPr>
            <a:xfrm>
              <a:off x="397125" y="69785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4" name="Google Shape;2364;p2"/>
            <p:cNvSpPr/>
            <p:nvPr/>
          </p:nvSpPr>
          <p:spPr>
            <a:xfrm>
              <a:off x="435250" y="697850"/>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5" name="Google Shape;2365;p2"/>
            <p:cNvSpPr/>
            <p:nvPr/>
          </p:nvSpPr>
          <p:spPr>
            <a:xfrm>
              <a:off x="475000" y="69785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6" name="Google Shape;2366;p2"/>
            <p:cNvSpPr/>
            <p:nvPr/>
          </p:nvSpPr>
          <p:spPr>
            <a:xfrm>
              <a:off x="516425" y="69785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7" name="Google Shape;2367;p2"/>
            <p:cNvSpPr/>
            <p:nvPr/>
          </p:nvSpPr>
          <p:spPr>
            <a:xfrm>
              <a:off x="554500" y="69785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8" name="Google Shape;2368;p2"/>
            <p:cNvSpPr/>
            <p:nvPr/>
          </p:nvSpPr>
          <p:spPr>
            <a:xfrm>
              <a:off x="595925"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9" name="Google Shape;2369;p2"/>
            <p:cNvSpPr/>
            <p:nvPr/>
          </p:nvSpPr>
          <p:spPr>
            <a:xfrm>
              <a:off x="634025" y="6978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0" name="Google Shape;2370;p2"/>
            <p:cNvSpPr/>
            <p:nvPr/>
          </p:nvSpPr>
          <p:spPr>
            <a:xfrm>
              <a:off x="673775" y="697850"/>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1" name="Google Shape;2371;p2"/>
            <p:cNvSpPr/>
            <p:nvPr/>
          </p:nvSpPr>
          <p:spPr>
            <a:xfrm>
              <a:off x="715200" y="69785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2" name="Google Shape;2372;p2"/>
            <p:cNvSpPr/>
            <p:nvPr/>
          </p:nvSpPr>
          <p:spPr>
            <a:xfrm>
              <a:off x="753300" y="697850"/>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3" name="Google Shape;2373;p2"/>
            <p:cNvSpPr/>
            <p:nvPr/>
          </p:nvSpPr>
          <p:spPr>
            <a:xfrm>
              <a:off x="794700" y="69785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4" name="Google Shape;2374;p2"/>
            <p:cNvSpPr/>
            <p:nvPr/>
          </p:nvSpPr>
          <p:spPr>
            <a:xfrm>
              <a:off x="832825" y="697850"/>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5" name="Google Shape;2375;p2"/>
            <p:cNvSpPr/>
            <p:nvPr/>
          </p:nvSpPr>
          <p:spPr>
            <a:xfrm>
              <a:off x="872575" y="6978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6" name="Google Shape;2376;p2"/>
            <p:cNvSpPr/>
            <p:nvPr/>
          </p:nvSpPr>
          <p:spPr>
            <a:xfrm>
              <a:off x="913950" y="69785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7" name="Google Shape;2377;p2"/>
            <p:cNvSpPr/>
            <p:nvPr/>
          </p:nvSpPr>
          <p:spPr>
            <a:xfrm>
              <a:off x="95370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8" name="Google Shape;2378;p2"/>
            <p:cNvSpPr/>
            <p:nvPr/>
          </p:nvSpPr>
          <p:spPr>
            <a:xfrm>
              <a:off x="99345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9" name="Google Shape;2379;p2"/>
            <p:cNvSpPr/>
            <p:nvPr/>
          </p:nvSpPr>
          <p:spPr>
            <a:xfrm>
              <a:off x="10332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0" name="Google Shape;2380;p2"/>
            <p:cNvSpPr/>
            <p:nvPr/>
          </p:nvSpPr>
          <p:spPr>
            <a:xfrm>
              <a:off x="107297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1" name="Google Shape;2381;p2"/>
            <p:cNvSpPr/>
            <p:nvPr/>
          </p:nvSpPr>
          <p:spPr>
            <a:xfrm>
              <a:off x="11127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2" name="Google Shape;2382;p2"/>
            <p:cNvSpPr/>
            <p:nvPr/>
          </p:nvSpPr>
          <p:spPr>
            <a:xfrm>
              <a:off x="1152500"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3" name="Google Shape;2383;p2"/>
            <p:cNvSpPr/>
            <p:nvPr/>
          </p:nvSpPr>
          <p:spPr>
            <a:xfrm>
              <a:off x="1192275" y="69785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4" name="Google Shape;2384;p2"/>
            <p:cNvSpPr/>
            <p:nvPr/>
          </p:nvSpPr>
          <p:spPr>
            <a:xfrm>
              <a:off x="435250" y="663750"/>
              <a:ext cx="11350" cy="9725"/>
            </a:xfrm>
            <a:custGeom>
              <a:avLst/>
              <a:gdLst/>
              <a:ahLst/>
              <a:cxnLst/>
              <a:rect l="l" t="t" r="r" b="b"/>
              <a:pathLst>
                <a:path w="454" h="389" extrusionOk="0">
                  <a:moveTo>
                    <a:pt x="260" y="0"/>
                  </a:moveTo>
                  <a:cubicBezTo>
                    <a:pt x="87" y="0"/>
                    <a:pt x="0" y="208"/>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5" name="Google Shape;2385;p2"/>
            <p:cNvSpPr/>
            <p:nvPr/>
          </p:nvSpPr>
          <p:spPr>
            <a:xfrm>
              <a:off x="475025"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6" name="Google Shape;2386;p2"/>
            <p:cNvSpPr/>
            <p:nvPr/>
          </p:nvSpPr>
          <p:spPr>
            <a:xfrm>
              <a:off x="514750" y="663750"/>
              <a:ext cx="11350" cy="9700"/>
            </a:xfrm>
            <a:custGeom>
              <a:avLst/>
              <a:gdLst/>
              <a:ahLst/>
              <a:cxnLst/>
              <a:rect l="l" t="t" r="r" b="b"/>
              <a:pathLst>
                <a:path w="454" h="388" extrusionOk="0">
                  <a:moveTo>
                    <a:pt x="263" y="0"/>
                  </a:moveTo>
                  <a:cubicBezTo>
                    <a:pt x="262" y="0"/>
                    <a:pt x="261" y="0"/>
                    <a:pt x="260" y="0"/>
                  </a:cubicBezTo>
                  <a:cubicBezTo>
                    <a:pt x="87" y="0"/>
                    <a:pt x="1" y="208"/>
                    <a:pt x="123" y="330"/>
                  </a:cubicBezTo>
                  <a:cubicBezTo>
                    <a:pt x="163" y="370"/>
                    <a:pt x="211" y="387"/>
                    <a:pt x="258" y="387"/>
                  </a:cubicBezTo>
                  <a:cubicBezTo>
                    <a:pt x="358" y="387"/>
                    <a:pt x="454" y="310"/>
                    <a:pt x="454" y="194"/>
                  </a:cubicBezTo>
                  <a:cubicBezTo>
                    <a:pt x="454" y="87"/>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7" name="Google Shape;2387;p2"/>
            <p:cNvSpPr/>
            <p:nvPr/>
          </p:nvSpPr>
          <p:spPr>
            <a:xfrm>
              <a:off x="554525" y="66375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0"/>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8" name="Google Shape;2388;p2"/>
            <p:cNvSpPr/>
            <p:nvPr/>
          </p:nvSpPr>
          <p:spPr>
            <a:xfrm>
              <a:off x="594250" y="663750"/>
              <a:ext cx="11400" cy="9725"/>
            </a:xfrm>
            <a:custGeom>
              <a:avLst/>
              <a:gdLst/>
              <a:ahLst/>
              <a:cxnLst/>
              <a:rect l="l" t="t" r="r" b="b"/>
              <a:pathLst>
                <a:path w="456" h="389" extrusionOk="0">
                  <a:moveTo>
                    <a:pt x="262" y="0"/>
                  </a:moveTo>
                  <a:cubicBezTo>
                    <a:pt x="87" y="0"/>
                    <a:pt x="1" y="208"/>
                    <a:pt x="124" y="330"/>
                  </a:cubicBezTo>
                  <a:cubicBezTo>
                    <a:pt x="164" y="370"/>
                    <a:pt x="212" y="388"/>
                    <a:pt x="260" y="388"/>
                  </a:cubicBezTo>
                  <a:cubicBezTo>
                    <a:pt x="360" y="388"/>
                    <a:pt x="456" y="311"/>
                    <a:pt x="456" y="194"/>
                  </a:cubicBezTo>
                  <a:cubicBezTo>
                    <a:pt x="456" y="86"/>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9" name="Google Shape;2389;p2"/>
            <p:cNvSpPr/>
            <p:nvPr/>
          </p:nvSpPr>
          <p:spPr>
            <a:xfrm>
              <a:off x="634025" y="66375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0"/>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0" name="Google Shape;2390;p2"/>
            <p:cNvSpPr/>
            <p:nvPr/>
          </p:nvSpPr>
          <p:spPr>
            <a:xfrm>
              <a:off x="673775" y="6637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5"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1" name="Google Shape;2391;p2"/>
            <p:cNvSpPr/>
            <p:nvPr/>
          </p:nvSpPr>
          <p:spPr>
            <a:xfrm>
              <a:off x="713525" y="6637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0"/>
                  </a:cubicBezTo>
                  <a:cubicBezTo>
                    <a:pt x="163" y="370"/>
                    <a:pt x="212" y="388"/>
                    <a:pt x="260" y="388"/>
                  </a:cubicBezTo>
                  <a:cubicBezTo>
                    <a:pt x="360" y="388"/>
                    <a:pt x="455" y="311"/>
                    <a:pt x="455" y="194"/>
                  </a:cubicBezTo>
                  <a:cubicBezTo>
                    <a:pt x="455" y="87"/>
                    <a:pt x="369"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2" name="Google Shape;2392;p2"/>
            <p:cNvSpPr/>
            <p:nvPr/>
          </p:nvSpPr>
          <p:spPr>
            <a:xfrm>
              <a:off x="753300" y="663750"/>
              <a:ext cx="11375" cy="9725"/>
            </a:xfrm>
            <a:custGeom>
              <a:avLst/>
              <a:gdLst/>
              <a:ahLst/>
              <a:cxnLst/>
              <a:rect l="l" t="t" r="r" b="b"/>
              <a:pathLst>
                <a:path w="455" h="389" extrusionOk="0">
                  <a:moveTo>
                    <a:pt x="263" y="0"/>
                  </a:moveTo>
                  <a:cubicBezTo>
                    <a:pt x="262" y="0"/>
                    <a:pt x="261" y="0"/>
                    <a:pt x="260" y="0"/>
                  </a:cubicBezTo>
                  <a:cubicBezTo>
                    <a:pt x="87" y="0"/>
                    <a:pt x="1" y="208"/>
                    <a:pt x="122" y="330"/>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3" name="Google Shape;2393;p2"/>
            <p:cNvSpPr/>
            <p:nvPr/>
          </p:nvSpPr>
          <p:spPr>
            <a:xfrm>
              <a:off x="793075"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0"/>
                  </a:cubicBezTo>
                  <a:cubicBezTo>
                    <a:pt x="161" y="370"/>
                    <a:pt x="210" y="388"/>
                    <a:pt x="258" y="388"/>
                  </a:cubicBezTo>
                  <a:cubicBezTo>
                    <a:pt x="358"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4" name="Google Shape;2394;p2"/>
            <p:cNvSpPr/>
            <p:nvPr/>
          </p:nvSpPr>
          <p:spPr>
            <a:xfrm>
              <a:off x="832825" y="663750"/>
              <a:ext cx="11350" cy="9725"/>
            </a:xfrm>
            <a:custGeom>
              <a:avLst/>
              <a:gdLst/>
              <a:ahLst/>
              <a:cxnLst/>
              <a:rect l="l" t="t" r="r" b="b"/>
              <a:pathLst>
                <a:path w="454" h="389" extrusionOk="0">
                  <a:moveTo>
                    <a:pt x="262" y="0"/>
                  </a:moveTo>
                  <a:cubicBezTo>
                    <a:pt x="261" y="0"/>
                    <a:pt x="260" y="0"/>
                    <a:pt x="259" y="0"/>
                  </a:cubicBezTo>
                  <a:cubicBezTo>
                    <a:pt x="87" y="0"/>
                    <a:pt x="0" y="208"/>
                    <a:pt x="122" y="330"/>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5" name="Google Shape;2395;p2"/>
            <p:cNvSpPr/>
            <p:nvPr/>
          </p:nvSpPr>
          <p:spPr>
            <a:xfrm>
              <a:off x="872575" y="663750"/>
              <a:ext cx="11350" cy="9700"/>
            </a:xfrm>
            <a:custGeom>
              <a:avLst/>
              <a:gdLst/>
              <a:ahLst/>
              <a:cxnLst/>
              <a:rect l="l" t="t" r="r" b="b"/>
              <a:pathLst>
                <a:path w="454" h="388" extrusionOk="0">
                  <a:moveTo>
                    <a:pt x="262" y="0"/>
                  </a:moveTo>
                  <a:cubicBezTo>
                    <a:pt x="261" y="0"/>
                    <a:pt x="260" y="0"/>
                    <a:pt x="260" y="0"/>
                  </a:cubicBezTo>
                  <a:cubicBezTo>
                    <a:pt x="87" y="0"/>
                    <a:pt x="0" y="209"/>
                    <a:pt x="123" y="330"/>
                  </a:cubicBezTo>
                  <a:cubicBezTo>
                    <a:pt x="162" y="370"/>
                    <a:pt x="211" y="388"/>
                    <a:pt x="258" y="388"/>
                  </a:cubicBezTo>
                  <a:cubicBezTo>
                    <a:pt x="358" y="388"/>
                    <a:pt x="454" y="310"/>
                    <a:pt x="454" y="194"/>
                  </a:cubicBezTo>
                  <a:cubicBezTo>
                    <a:pt x="454" y="87"/>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6" name="Google Shape;2396;p2"/>
            <p:cNvSpPr/>
            <p:nvPr/>
          </p:nvSpPr>
          <p:spPr>
            <a:xfrm>
              <a:off x="912325" y="663750"/>
              <a:ext cx="11350" cy="9725"/>
            </a:xfrm>
            <a:custGeom>
              <a:avLst/>
              <a:gdLst/>
              <a:ahLst/>
              <a:cxnLst/>
              <a:rect l="l" t="t" r="r" b="b"/>
              <a:pathLst>
                <a:path w="454" h="389" extrusionOk="0">
                  <a:moveTo>
                    <a:pt x="259" y="0"/>
                  </a:moveTo>
                  <a:cubicBezTo>
                    <a:pt x="86" y="0"/>
                    <a:pt x="1" y="208"/>
                    <a:pt x="122" y="330"/>
                  </a:cubicBezTo>
                  <a:cubicBezTo>
                    <a:pt x="162" y="370"/>
                    <a:pt x="211" y="388"/>
                    <a:pt x="258" y="388"/>
                  </a:cubicBezTo>
                  <a:cubicBezTo>
                    <a:pt x="358" y="388"/>
                    <a:pt x="454" y="311"/>
                    <a:pt x="454" y="194"/>
                  </a:cubicBezTo>
                  <a:cubicBezTo>
                    <a:pt x="454" y="86"/>
                    <a:pt x="367" y="0"/>
                    <a:pt x="261" y="0"/>
                  </a:cubicBezTo>
                  <a:cubicBezTo>
                    <a:pt x="261" y="0"/>
                    <a:pt x="260"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7" name="Google Shape;2397;p2"/>
            <p:cNvSpPr/>
            <p:nvPr/>
          </p:nvSpPr>
          <p:spPr>
            <a:xfrm>
              <a:off x="952100"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8" name="Google Shape;2398;p2"/>
            <p:cNvSpPr/>
            <p:nvPr/>
          </p:nvSpPr>
          <p:spPr>
            <a:xfrm>
              <a:off x="991825" y="663750"/>
              <a:ext cx="11350" cy="9725"/>
            </a:xfrm>
            <a:custGeom>
              <a:avLst/>
              <a:gdLst/>
              <a:ahLst/>
              <a:cxnLst/>
              <a:rect l="l" t="t" r="r" b="b"/>
              <a:pathLst>
                <a:path w="454" h="389" extrusionOk="0">
                  <a:moveTo>
                    <a:pt x="260" y="0"/>
                  </a:moveTo>
                  <a:cubicBezTo>
                    <a:pt x="87" y="0"/>
                    <a:pt x="1" y="208"/>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9" name="Google Shape;2399;p2"/>
            <p:cNvSpPr/>
            <p:nvPr/>
          </p:nvSpPr>
          <p:spPr>
            <a:xfrm>
              <a:off x="1031600" y="663750"/>
              <a:ext cx="11375" cy="9725"/>
            </a:xfrm>
            <a:custGeom>
              <a:avLst/>
              <a:gdLst/>
              <a:ahLst/>
              <a:cxnLst/>
              <a:rect l="l" t="t" r="r" b="b"/>
              <a:pathLst>
                <a:path w="455" h="389" extrusionOk="0">
                  <a:moveTo>
                    <a:pt x="263" y="0"/>
                  </a:moveTo>
                  <a:cubicBezTo>
                    <a:pt x="262" y="0"/>
                    <a:pt x="262" y="0"/>
                    <a:pt x="261" y="0"/>
                  </a:cubicBezTo>
                  <a:cubicBezTo>
                    <a:pt x="260" y="0"/>
                    <a:pt x="259" y="0"/>
                    <a:pt x="259" y="0"/>
                  </a:cubicBezTo>
                  <a:cubicBezTo>
                    <a:pt x="87" y="0"/>
                    <a:pt x="0" y="208"/>
                    <a:pt x="123" y="330"/>
                  </a:cubicBezTo>
                  <a:cubicBezTo>
                    <a:pt x="162" y="370"/>
                    <a:pt x="211" y="388"/>
                    <a:pt x="259" y="388"/>
                  </a:cubicBezTo>
                  <a:cubicBezTo>
                    <a:pt x="358" y="388"/>
                    <a:pt x="454" y="311"/>
                    <a:pt x="455" y="194"/>
                  </a:cubicBezTo>
                  <a:cubicBezTo>
                    <a:pt x="455"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0" name="Google Shape;2400;p2"/>
            <p:cNvSpPr/>
            <p:nvPr/>
          </p:nvSpPr>
          <p:spPr>
            <a:xfrm>
              <a:off x="1071350" y="663750"/>
              <a:ext cx="11350" cy="9725"/>
            </a:xfrm>
            <a:custGeom>
              <a:avLst/>
              <a:gdLst/>
              <a:ahLst/>
              <a:cxnLst/>
              <a:rect l="l" t="t" r="r" b="b"/>
              <a:pathLst>
                <a:path w="454" h="389" extrusionOk="0">
                  <a:moveTo>
                    <a:pt x="262" y="0"/>
                  </a:moveTo>
                  <a:cubicBezTo>
                    <a:pt x="261" y="0"/>
                    <a:pt x="260" y="0"/>
                    <a:pt x="259" y="0"/>
                  </a:cubicBezTo>
                  <a:cubicBezTo>
                    <a:pt x="86" y="0"/>
                    <a:pt x="0" y="208"/>
                    <a:pt x="123" y="330"/>
                  </a:cubicBezTo>
                  <a:cubicBezTo>
                    <a:pt x="162" y="370"/>
                    <a:pt x="211" y="388"/>
                    <a:pt x="258" y="388"/>
                  </a:cubicBezTo>
                  <a:cubicBezTo>
                    <a:pt x="358"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1" name="Google Shape;2401;p2"/>
            <p:cNvSpPr/>
            <p:nvPr/>
          </p:nvSpPr>
          <p:spPr>
            <a:xfrm>
              <a:off x="1111100"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3" y="330"/>
                  </a:cubicBezTo>
                  <a:cubicBezTo>
                    <a:pt x="162" y="370"/>
                    <a:pt x="211" y="388"/>
                    <a:pt x="259" y="388"/>
                  </a:cubicBezTo>
                  <a:cubicBezTo>
                    <a:pt x="358"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2" name="Google Shape;2402;p2"/>
            <p:cNvSpPr/>
            <p:nvPr/>
          </p:nvSpPr>
          <p:spPr>
            <a:xfrm>
              <a:off x="1150850" y="663750"/>
              <a:ext cx="11350" cy="9725"/>
            </a:xfrm>
            <a:custGeom>
              <a:avLst/>
              <a:gdLst/>
              <a:ahLst/>
              <a:cxnLst/>
              <a:rect l="l" t="t" r="r" b="b"/>
              <a:pathLst>
                <a:path w="454" h="389" extrusionOk="0">
                  <a:moveTo>
                    <a:pt x="262" y="0"/>
                  </a:moveTo>
                  <a:cubicBezTo>
                    <a:pt x="261" y="0"/>
                    <a:pt x="260" y="0"/>
                    <a:pt x="259" y="0"/>
                  </a:cubicBezTo>
                  <a:cubicBezTo>
                    <a:pt x="87" y="0"/>
                    <a:pt x="0" y="208"/>
                    <a:pt x="123" y="330"/>
                  </a:cubicBezTo>
                  <a:cubicBezTo>
                    <a:pt x="163" y="370"/>
                    <a:pt x="212" y="388"/>
                    <a:pt x="259" y="388"/>
                  </a:cubicBezTo>
                  <a:cubicBezTo>
                    <a:pt x="359" y="388"/>
                    <a:pt x="454" y="311"/>
                    <a:pt x="454" y="194"/>
                  </a:cubicBezTo>
                  <a:cubicBezTo>
                    <a:pt x="454"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3" name="Google Shape;2403;p2"/>
            <p:cNvSpPr/>
            <p:nvPr/>
          </p:nvSpPr>
          <p:spPr>
            <a:xfrm>
              <a:off x="475000"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4" name="Google Shape;2404;p2"/>
            <p:cNvSpPr/>
            <p:nvPr/>
          </p:nvSpPr>
          <p:spPr>
            <a:xfrm>
              <a:off x="514750" y="629625"/>
              <a:ext cx="11350" cy="9700"/>
            </a:xfrm>
            <a:custGeom>
              <a:avLst/>
              <a:gdLst/>
              <a:ahLst/>
              <a:cxnLst/>
              <a:rect l="l" t="t" r="r" b="b"/>
              <a:pathLst>
                <a:path w="454" h="388" extrusionOk="0">
                  <a:moveTo>
                    <a:pt x="260" y="1"/>
                  </a:moveTo>
                  <a:cubicBezTo>
                    <a:pt x="87" y="1"/>
                    <a:pt x="1" y="208"/>
                    <a:pt x="123" y="331"/>
                  </a:cubicBezTo>
                  <a:cubicBezTo>
                    <a:pt x="163" y="370"/>
                    <a:pt x="212" y="388"/>
                    <a:pt x="259" y="388"/>
                  </a:cubicBezTo>
                  <a:cubicBezTo>
                    <a:pt x="359" y="388"/>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5" name="Google Shape;2405;p2"/>
            <p:cNvSpPr/>
            <p:nvPr/>
          </p:nvSpPr>
          <p:spPr>
            <a:xfrm>
              <a:off x="554500" y="62962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6" name="Google Shape;2406;p2"/>
            <p:cNvSpPr/>
            <p:nvPr/>
          </p:nvSpPr>
          <p:spPr>
            <a:xfrm>
              <a:off x="594250" y="6296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2"/>
                    <a:pt x="456"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7" name="Google Shape;2407;p2"/>
            <p:cNvSpPr/>
            <p:nvPr/>
          </p:nvSpPr>
          <p:spPr>
            <a:xfrm>
              <a:off x="634025" y="6296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8" name="Google Shape;2408;p2"/>
            <p:cNvSpPr/>
            <p:nvPr/>
          </p:nvSpPr>
          <p:spPr>
            <a:xfrm>
              <a:off x="673775" y="6296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9" name="Google Shape;2409;p2"/>
            <p:cNvSpPr/>
            <p:nvPr/>
          </p:nvSpPr>
          <p:spPr>
            <a:xfrm>
              <a:off x="713525" y="6296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0" name="Google Shape;2410;p2"/>
            <p:cNvSpPr/>
            <p:nvPr/>
          </p:nvSpPr>
          <p:spPr>
            <a:xfrm>
              <a:off x="753300" y="6296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1" name="Google Shape;2411;p2"/>
            <p:cNvSpPr/>
            <p:nvPr/>
          </p:nvSpPr>
          <p:spPr>
            <a:xfrm>
              <a:off x="793075" y="6296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2" name="Google Shape;2412;p2"/>
            <p:cNvSpPr/>
            <p:nvPr/>
          </p:nvSpPr>
          <p:spPr>
            <a:xfrm>
              <a:off x="832825" y="6296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3" name="Google Shape;2413;p2"/>
            <p:cNvSpPr/>
            <p:nvPr/>
          </p:nvSpPr>
          <p:spPr>
            <a:xfrm>
              <a:off x="872575" y="629625"/>
              <a:ext cx="11350" cy="9725"/>
            </a:xfrm>
            <a:custGeom>
              <a:avLst/>
              <a:gdLst/>
              <a:ahLst/>
              <a:cxnLst/>
              <a:rect l="l" t="t" r="r" b="b"/>
              <a:pathLst>
                <a:path w="454" h="389" extrusionOk="0">
                  <a:moveTo>
                    <a:pt x="262" y="1"/>
                  </a:moveTo>
                  <a:cubicBezTo>
                    <a:pt x="261" y="1"/>
                    <a:pt x="260" y="1"/>
                    <a:pt x="260" y="1"/>
                  </a:cubicBezTo>
                  <a:cubicBezTo>
                    <a:pt x="85" y="1"/>
                    <a:pt x="0" y="210"/>
                    <a:pt x="123" y="331"/>
                  </a:cubicBezTo>
                  <a:cubicBezTo>
                    <a:pt x="162" y="371"/>
                    <a:pt x="211" y="389"/>
                    <a:pt x="259" y="389"/>
                  </a:cubicBezTo>
                  <a:cubicBezTo>
                    <a:pt x="358" y="389"/>
                    <a:pt x="454" y="312"/>
                    <a:pt x="454" y="195"/>
                  </a:cubicBezTo>
                  <a:cubicBezTo>
                    <a:pt x="454" y="88"/>
                    <a:pt x="367"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4" name="Google Shape;2414;p2"/>
            <p:cNvSpPr/>
            <p:nvPr/>
          </p:nvSpPr>
          <p:spPr>
            <a:xfrm>
              <a:off x="912325" y="6296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2"/>
                    <a:pt x="454" y="195"/>
                  </a:cubicBezTo>
                  <a:cubicBezTo>
                    <a:pt x="454" y="87"/>
                    <a:pt x="367" y="1"/>
                    <a:pt x="261" y="1"/>
                  </a:cubicBezTo>
                  <a:cubicBezTo>
                    <a:pt x="261" y="1"/>
                    <a:pt x="260"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5" name="Google Shape;2415;p2"/>
            <p:cNvSpPr/>
            <p:nvPr/>
          </p:nvSpPr>
          <p:spPr>
            <a:xfrm>
              <a:off x="952075"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6" name="Google Shape;2416;p2"/>
            <p:cNvSpPr/>
            <p:nvPr/>
          </p:nvSpPr>
          <p:spPr>
            <a:xfrm>
              <a:off x="991825" y="6296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7" name="Google Shape;2417;p2"/>
            <p:cNvSpPr/>
            <p:nvPr/>
          </p:nvSpPr>
          <p:spPr>
            <a:xfrm>
              <a:off x="1031575" y="6296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60" y="389"/>
                    <a:pt x="456" y="312"/>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8" name="Google Shape;2418;p2"/>
            <p:cNvSpPr/>
            <p:nvPr/>
          </p:nvSpPr>
          <p:spPr>
            <a:xfrm>
              <a:off x="1071350" y="6296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9" name="Google Shape;2419;p2"/>
            <p:cNvSpPr/>
            <p:nvPr/>
          </p:nvSpPr>
          <p:spPr>
            <a:xfrm>
              <a:off x="1111100" y="629625"/>
              <a:ext cx="11350" cy="9725"/>
            </a:xfrm>
            <a:custGeom>
              <a:avLst/>
              <a:gdLst/>
              <a:ahLst/>
              <a:cxnLst/>
              <a:rect l="l" t="t" r="r" b="b"/>
              <a:pathLst>
                <a:path w="454" h="389" extrusionOk="0">
                  <a:moveTo>
                    <a:pt x="259" y="1"/>
                  </a:moveTo>
                  <a:cubicBezTo>
                    <a:pt x="87" y="1"/>
                    <a:pt x="0" y="208"/>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0" name="Google Shape;2420;p2"/>
            <p:cNvSpPr/>
            <p:nvPr/>
          </p:nvSpPr>
          <p:spPr>
            <a:xfrm>
              <a:off x="514750" y="595525"/>
              <a:ext cx="11350" cy="9700"/>
            </a:xfrm>
            <a:custGeom>
              <a:avLst/>
              <a:gdLst/>
              <a:ahLst/>
              <a:cxnLst/>
              <a:rect l="l" t="t" r="r" b="b"/>
              <a:pathLst>
                <a:path w="454" h="388" extrusionOk="0">
                  <a:moveTo>
                    <a:pt x="263" y="0"/>
                  </a:moveTo>
                  <a:cubicBezTo>
                    <a:pt x="262" y="0"/>
                    <a:pt x="261" y="0"/>
                    <a:pt x="260" y="1"/>
                  </a:cubicBezTo>
                  <a:cubicBezTo>
                    <a:pt x="87" y="1"/>
                    <a:pt x="1" y="208"/>
                    <a:pt x="123" y="331"/>
                  </a:cubicBezTo>
                  <a:cubicBezTo>
                    <a:pt x="163" y="370"/>
                    <a:pt x="211" y="388"/>
                    <a:pt x="258" y="388"/>
                  </a:cubicBezTo>
                  <a:cubicBezTo>
                    <a:pt x="358" y="388"/>
                    <a:pt x="454" y="311"/>
                    <a:pt x="454" y="195"/>
                  </a:cubicBezTo>
                  <a:cubicBezTo>
                    <a:pt x="454" y="88"/>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1" name="Google Shape;2421;p2"/>
            <p:cNvSpPr/>
            <p:nvPr/>
          </p:nvSpPr>
          <p:spPr>
            <a:xfrm>
              <a:off x="554525" y="595525"/>
              <a:ext cx="11350" cy="9725"/>
            </a:xfrm>
            <a:custGeom>
              <a:avLst/>
              <a:gdLst/>
              <a:ahLst/>
              <a:cxnLst/>
              <a:rect l="l" t="t" r="r" b="b"/>
              <a:pathLst>
                <a:path w="454" h="389" extrusionOk="0">
                  <a:moveTo>
                    <a:pt x="263" y="0"/>
                  </a:moveTo>
                  <a:cubicBezTo>
                    <a:pt x="262" y="0"/>
                    <a:pt x="261" y="0"/>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2" name="Google Shape;2422;p2"/>
            <p:cNvSpPr/>
            <p:nvPr/>
          </p:nvSpPr>
          <p:spPr>
            <a:xfrm>
              <a:off x="594250" y="5955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1"/>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3" name="Google Shape;2423;p2"/>
            <p:cNvSpPr/>
            <p:nvPr/>
          </p:nvSpPr>
          <p:spPr>
            <a:xfrm>
              <a:off x="634025" y="595525"/>
              <a:ext cx="11375" cy="9725"/>
            </a:xfrm>
            <a:custGeom>
              <a:avLst/>
              <a:gdLst/>
              <a:ahLst/>
              <a:cxnLst/>
              <a:rect l="l" t="t" r="r" b="b"/>
              <a:pathLst>
                <a:path w="455" h="389" extrusionOk="0">
                  <a:moveTo>
                    <a:pt x="264" y="0"/>
                  </a:moveTo>
                  <a:cubicBezTo>
                    <a:pt x="263" y="0"/>
                    <a:pt x="262" y="0"/>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4" name="Google Shape;2424;p2"/>
            <p:cNvSpPr/>
            <p:nvPr/>
          </p:nvSpPr>
          <p:spPr>
            <a:xfrm>
              <a:off x="673775" y="5955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5" name="Google Shape;2425;p2"/>
            <p:cNvSpPr/>
            <p:nvPr/>
          </p:nvSpPr>
          <p:spPr>
            <a:xfrm>
              <a:off x="713525" y="595525"/>
              <a:ext cx="11400" cy="9725"/>
            </a:xfrm>
            <a:custGeom>
              <a:avLst/>
              <a:gdLst/>
              <a:ahLst/>
              <a:cxnLst/>
              <a:rect l="l" t="t" r="r" b="b"/>
              <a:pathLst>
                <a:path w="456" h="389" extrusionOk="0">
                  <a:moveTo>
                    <a:pt x="264" y="0"/>
                  </a:moveTo>
                  <a:cubicBezTo>
                    <a:pt x="263" y="0"/>
                    <a:pt x="262" y="0"/>
                    <a:pt x="261" y="1"/>
                  </a:cubicBezTo>
                  <a:cubicBezTo>
                    <a:pt x="260" y="1"/>
                    <a:pt x="260" y="1"/>
                    <a:pt x="259" y="1"/>
                  </a:cubicBezTo>
                  <a:cubicBezTo>
                    <a:pt x="88" y="1"/>
                    <a:pt x="1" y="209"/>
                    <a:pt x="123" y="331"/>
                  </a:cubicBezTo>
                  <a:cubicBezTo>
                    <a:pt x="163" y="371"/>
                    <a:pt x="212" y="389"/>
                    <a:pt x="260" y="389"/>
                  </a:cubicBezTo>
                  <a:cubicBezTo>
                    <a:pt x="360" y="389"/>
                    <a:pt x="455" y="311"/>
                    <a:pt x="455" y="195"/>
                  </a:cubicBezTo>
                  <a:cubicBezTo>
                    <a:pt x="455" y="88"/>
                    <a:pt x="369"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6" name="Google Shape;2426;p2"/>
            <p:cNvSpPr/>
            <p:nvPr/>
          </p:nvSpPr>
          <p:spPr>
            <a:xfrm>
              <a:off x="753300" y="595525"/>
              <a:ext cx="11375" cy="9725"/>
            </a:xfrm>
            <a:custGeom>
              <a:avLst/>
              <a:gdLst/>
              <a:ahLst/>
              <a:cxnLst/>
              <a:rect l="l" t="t" r="r" b="b"/>
              <a:pathLst>
                <a:path w="455" h="389" extrusionOk="0">
                  <a:moveTo>
                    <a:pt x="263" y="0"/>
                  </a:moveTo>
                  <a:cubicBezTo>
                    <a:pt x="262" y="0"/>
                    <a:pt x="261" y="0"/>
                    <a:pt x="260" y="1"/>
                  </a:cubicBezTo>
                  <a:cubicBezTo>
                    <a:pt x="87" y="1"/>
                    <a:pt x="1" y="208"/>
                    <a:pt x="122" y="331"/>
                  </a:cubicBezTo>
                  <a:cubicBezTo>
                    <a:pt x="162" y="371"/>
                    <a:pt x="211" y="389"/>
                    <a:pt x="259" y="389"/>
                  </a:cubicBezTo>
                  <a:cubicBezTo>
                    <a:pt x="359" y="389"/>
                    <a:pt x="454" y="311"/>
                    <a:pt x="454" y="195"/>
                  </a:cubicBezTo>
                  <a:cubicBezTo>
                    <a:pt x="454"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7" name="Google Shape;2427;p2"/>
            <p:cNvSpPr/>
            <p:nvPr/>
          </p:nvSpPr>
          <p:spPr>
            <a:xfrm>
              <a:off x="793075" y="595525"/>
              <a:ext cx="11350" cy="9725"/>
            </a:xfrm>
            <a:custGeom>
              <a:avLst/>
              <a:gdLst/>
              <a:ahLst/>
              <a:cxnLst/>
              <a:rect l="l" t="t" r="r" b="b"/>
              <a:pathLst>
                <a:path w="454" h="389" extrusionOk="0">
                  <a:moveTo>
                    <a:pt x="262" y="0"/>
                  </a:moveTo>
                  <a:cubicBezTo>
                    <a:pt x="261" y="0"/>
                    <a:pt x="260" y="0"/>
                    <a:pt x="259" y="1"/>
                  </a:cubicBezTo>
                  <a:cubicBezTo>
                    <a:pt x="259" y="1"/>
                    <a:pt x="258" y="1"/>
                    <a:pt x="257" y="1"/>
                  </a:cubicBezTo>
                  <a:cubicBezTo>
                    <a:pt x="86" y="1"/>
                    <a:pt x="1" y="209"/>
                    <a:pt x="121" y="331"/>
                  </a:cubicBezTo>
                  <a:cubicBezTo>
                    <a:pt x="161" y="371"/>
                    <a:pt x="210" y="389"/>
                    <a:pt x="258" y="389"/>
                  </a:cubicBezTo>
                  <a:cubicBezTo>
                    <a:pt x="358" y="389"/>
                    <a:pt x="453" y="311"/>
                    <a:pt x="453" y="195"/>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8" name="Google Shape;2428;p2"/>
            <p:cNvSpPr/>
            <p:nvPr/>
          </p:nvSpPr>
          <p:spPr>
            <a:xfrm>
              <a:off x="832825" y="595525"/>
              <a:ext cx="11350" cy="9725"/>
            </a:xfrm>
            <a:custGeom>
              <a:avLst/>
              <a:gdLst/>
              <a:ahLst/>
              <a:cxnLst/>
              <a:rect l="l" t="t" r="r" b="b"/>
              <a:pathLst>
                <a:path w="454" h="389" extrusionOk="0">
                  <a:moveTo>
                    <a:pt x="262" y="0"/>
                  </a:moveTo>
                  <a:cubicBezTo>
                    <a:pt x="261" y="0"/>
                    <a:pt x="260" y="0"/>
                    <a:pt x="259" y="1"/>
                  </a:cubicBezTo>
                  <a:cubicBezTo>
                    <a:pt x="87" y="1"/>
                    <a:pt x="0" y="208"/>
                    <a:pt x="122" y="331"/>
                  </a:cubicBezTo>
                  <a:cubicBezTo>
                    <a:pt x="161" y="371"/>
                    <a:pt x="210" y="389"/>
                    <a:pt x="258" y="389"/>
                  </a:cubicBezTo>
                  <a:cubicBezTo>
                    <a:pt x="358" y="389"/>
                    <a:pt x="453" y="311"/>
                    <a:pt x="453" y="195"/>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9" name="Google Shape;2429;p2"/>
            <p:cNvSpPr/>
            <p:nvPr/>
          </p:nvSpPr>
          <p:spPr>
            <a:xfrm>
              <a:off x="872575" y="595525"/>
              <a:ext cx="11350" cy="9725"/>
            </a:xfrm>
            <a:custGeom>
              <a:avLst/>
              <a:gdLst/>
              <a:ahLst/>
              <a:cxnLst/>
              <a:rect l="l" t="t" r="r" b="b"/>
              <a:pathLst>
                <a:path w="454" h="389" extrusionOk="0">
                  <a:moveTo>
                    <a:pt x="262" y="0"/>
                  </a:moveTo>
                  <a:cubicBezTo>
                    <a:pt x="261" y="0"/>
                    <a:pt x="260" y="0"/>
                    <a:pt x="260" y="1"/>
                  </a:cubicBezTo>
                  <a:cubicBezTo>
                    <a:pt x="85" y="1"/>
                    <a:pt x="0" y="210"/>
                    <a:pt x="123" y="331"/>
                  </a:cubicBezTo>
                  <a:cubicBezTo>
                    <a:pt x="162" y="371"/>
                    <a:pt x="211" y="389"/>
                    <a:pt x="259" y="389"/>
                  </a:cubicBezTo>
                  <a:cubicBezTo>
                    <a:pt x="358" y="389"/>
                    <a:pt x="454" y="311"/>
                    <a:pt x="454" y="195"/>
                  </a:cubicBezTo>
                  <a:cubicBezTo>
                    <a:pt x="454" y="88"/>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0" name="Google Shape;2430;p2"/>
            <p:cNvSpPr/>
            <p:nvPr/>
          </p:nvSpPr>
          <p:spPr>
            <a:xfrm>
              <a:off x="912325" y="5955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1"/>
                    <a:pt x="454" y="195"/>
                  </a:cubicBezTo>
                  <a:cubicBezTo>
                    <a:pt x="454" y="87"/>
                    <a:pt x="367" y="1"/>
                    <a:pt x="261" y="1"/>
                  </a:cubicBezTo>
                  <a:cubicBezTo>
                    <a:pt x="261" y="1"/>
                    <a:pt x="260"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1" name="Google Shape;2431;p2"/>
            <p:cNvSpPr/>
            <p:nvPr/>
          </p:nvSpPr>
          <p:spPr>
            <a:xfrm>
              <a:off x="952100" y="595525"/>
              <a:ext cx="11325" cy="9725"/>
            </a:xfrm>
            <a:custGeom>
              <a:avLst/>
              <a:gdLst/>
              <a:ahLst/>
              <a:cxnLst/>
              <a:rect l="l" t="t" r="r" b="b"/>
              <a:pathLst>
                <a:path w="453" h="389" extrusionOk="0">
                  <a:moveTo>
                    <a:pt x="262" y="0"/>
                  </a:moveTo>
                  <a:cubicBezTo>
                    <a:pt x="261" y="0"/>
                    <a:pt x="260" y="0"/>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2" name="Google Shape;2432;p2"/>
            <p:cNvSpPr/>
            <p:nvPr/>
          </p:nvSpPr>
          <p:spPr>
            <a:xfrm>
              <a:off x="991825" y="5955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3" name="Google Shape;2433;p2"/>
            <p:cNvSpPr/>
            <p:nvPr/>
          </p:nvSpPr>
          <p:spPr>
            <a:xfrm>
              <a:off x="1031600" y="595525"/>
              <a:ext cx="11375" cy="9725"/>
            </a:xfrm>
            <a:custGeom>
              <a:avLst/>
              <a:gdLst/>
              <a:ahLst/>
              <a:cxnLst/>
              <a:rect l="l" t="t" r="r" b="b"/>
              <a:pathLst>
                <a:path w="455" h="389" extrusionOk="0">
                  <a:moveTo>
                    <a:pt x="263" y="0"/>
                  </a:moveTo>
                  <a:cubicBezTo>
                    <a:pt x="262" y="0"/>
                    <a:pt x="262" y="0"/>
                    <a:pt x="261" y="1"/>
                  </a:cubicBezTo>
                  <a:cubicBezTo>
                    <a:pt x="260" y="1"/>
                    <a:pt x="259" y="1"/>
                    <a:pt x="259" y="1"/>
                  </a:cubicBezTo>
                  <a:cubicBezTo>
                    <a:pt x="87" y="1"/>
                    <a:pt x="0" y="209"/>
                    <a:pt x="123" y="331"/>
                  </a:cubicBezTo>
                  <a:cubicBezTo>
                    <a:pt x="162" y="371"/>
                    <a:pt x="211" y="389"/>
                    <a:pt x="259" y="389"/>
                  </a:cubicBezTo>
                  <a:cubicBezTo>
                    <a:pt x="358" y="389"/>
                    <a:pt x="454" y="311"/>
                    <a:pt x="455" y="195"/>
                  </a:cubicBezTo>
                  <a:cubicBezTo>
                    <a:pt x="455"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4" name="Google Shape;2434;p2"/>
            <p:cNvSpPr/>
            <p:nvPr/>
          </p:nvSpPr>
          <p:spPr>
            <a:xfrm>
              <a:off x="1071350" y="595525"/>
              <a:ext cx="11350" cy="9725"/>
            </a:xfrm>
            <a:custGeom>
              <a:avLst/>
              <a:gdLst/>
              <a:ahLst/>
              <a:cxnLst/>
              <a:rect l="l" t="t" r="r" b="b"/>
              <a:pathLst>
                <a:path w="454" h="389" extrusionOk="0">
                  <a:moveTo>
                    <a:pt x="262" y="0"/>
                  </a:moveTo>
                  <a:cubicBezTo>
                    <a:pt x="261" y="0"/>
                    <a:pt x="260" y="0"/>
                    <a:pt x="259" y="1"/>
                  </a:cubicBezTo>
                  <a:cubicBezTo>
                    <a:pt x="86" y="1"/>
                    <a:pt x="0" y="208"/>
                    <a:pt x="123" y="331"/>
                  </a:cubicBezTo>
                  <a:cubicBezTo>
                    <a:pt x="162" y="371"/>
                    <a:pt x="211" y="389"/>
                    <a:pt x="258" y="389"/>
                  </a:cubicBezTo>
                  <a:cubicBezTo>
                    <a:pt x="358" y="389"/>
                    <a:pt x="453" y="311"/>
                    <a:pt x="453" y="195"/>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5" name="Google Shape;2435;p2"/>
            <p:cNvSpPr/>
            <p:nvPr/>
          </p:nvSpPr>
          <p:spPr>
            <a:xfrm>
              <a:off x="594250" y="5614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6" name="Google Shape;2436;p2"/>
            <p:cNvSpPr/>
            <p:nvPr/>
          </p:nvSpPr>
          <p:spPr>
            <a:xfrm>
              <a:off x="634025" y="56142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7" name="Google Shape;2437;p2"/>
            <p:cNvSpPr/>
            <p:nvPr/>
          </p:nvSpPr>
          <p:spPr>
            <a:xfrm>
              <a:off x="673775" y="5614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8" name="Google Shape;2438;p2"/>
            <p:cNvSpPr/>
            <p:nvPr/>
          </p:nvSpPr>
          <p:spPr>
            <a:xfrm>
              <a:off x="713525" y="561425"/>
              <a:ext cx="11400" cy="9725"/>
            </a:xfrm>
            <a:custGeom>
              <a:avLst/>
              <a:gdLst/>
              <a:ahLst/>
              <a:cxnLst/>
              <a:rect l="l" t="t" r="r" b="b"/>
              <a:pathLst>
                <a:path w="456" h="389" extrusionOk="0">
                  <a:moveTo>
                    <a:pt x="261" y="0"/>
                  </a:moveTo>
                  <a:cubicBezTo>
                    <a:pt x="88" y="0"/>
                    <a:pt x="0" y="208"/>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9" name="Google Shape;2439;p2"/>
            <p:cNvSpPr/>
            <p:nvPr/>
          </p:nvSpPr>
          <p:spPr>
            <a:xfrm>
              <a:off x="753300" y="5614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0" name="Google Shape;2440;p2"/>
            <p:cNvSpPr/>
            <p:nvPr/>
          </p:nvSpPr>
          <p:spPr>
            <a:xfrm>
              <a:off x="793075" y="561425"/>
              <a:ext cx="11350" cy="9725"/>
            </a:xfrm>
            <a:custGeom>
              <a:avLst/>
              <a:gdLst/>
              <a:ahLst/>
              <a:cxnLst/>
              <a:rect l="l" t="t" r="r" b="b"/>
              <a:pathLst>
                <a:path w="454" h="389" extrusionOk="0">
                  <a:moveTo>
                    <a:pt x="259" y="0"/>
                  </a:moveTo>
                  <a:cubicBezTo>
                    <a:pt x="87" y="0"/>
                    <a:pt x="0" y="208"/>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1" name="Google Shape;2441;p2"/>
            <p:cNvSpPr/>
            <p:nvPr/>
          </p:nvSpPr>
          <p:spPr>
            <a:xfrm>
              <a:off x="832825" y="5614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2" name="Google Shape;2442;p2"/>
            <p:cNvSpPr/>
            <p:nvPr/>
          </p:nvSpPr>
          <p:spPr>
            <a:xfrm>
              <a:off x="872575" y="561425"/>
              <a:ext cx="11350" cy="9725"/>
            </a:xfrm>
            <a:custGeom>
              <a:avLst/>
              <a:gdLst/>
              <a:ahLst/>
              <a:cxnLst/>
              <a:rect l="l" t="t" r="r" b="b"/>
              <a:pathLst>
                <a:path w="454" h="389" extrusionOk="0">
                  <a:moveTo>
                    <a:pt x="260" y="0"/>
                  </a:moveTo>
                  <a:cubicBezTo>
                    <a:pt x="85" y="0"/>
                    <a:pt x="0" y="209"/>
                    <a:pt x="123" y="332"/>
                  </a:cubicBezTo>
                  <a:cubicBezTo>
                    <a:pt x="163" y="371"/>
                    <a:pt x="211" y="389"/>
                    <a:pt x="259" y="389"/>
                  </a:cubicBezTo>
                  <a:cubicBezTo>
                    <a:pt x="358" y="389"/>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3" name="Google Shape;2443;p2"/>
            <p:cNvSpPr/>
            <p:nvPr/>
          </p:nvSpPr>
          <p:spPr>
            <a:xfrm>
              <a:off x="912325" y="561425"/>
              <a:ext cx="11350" cy="9725"/>
            </a:xfrm>
            <a:custGeom>
              <a:avLst/>
              <a:gdLst/>
              <a:ahLst/>
              <a:cxnLst/>
              <a:rect l="l" t="t" r="r" b="b"/>
              <a:pathLst>
                <a:path w="454" h="389" extrusionOk="0">
                  <a:moveTo>
                    <a:pt x="259" y="0"/>
                  </a:moveTo>
                  <a:cubicBezTo>
                    <a:pt x="86" y="0"/>
                    <a:pt x="1" y="210"/>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4" name="Google Shape;2444;p2"/>
            <p:cNvSpPr/>
            <p:nvPr/>
          </p:nvSpPr>
          <p:spPr>
            <a:xfrm>
              <a:off x="952075" y="561425"/>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5" name="Google Shape;2445;p2"/>
            <p:cNvSpPr/>
            <p:nvPr/>
          </p:nvSpPr>
          <p:spPr>
            <a:xfrm>
              <a:off x="991825" y="5614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6" name="Google Shape;2446;p2"/>
            <p:cNvSpPr/>
            <p:nvPr/>
          </p:nvSpPr>
          <p:spPr>
            <a:xfrm>
              <a:off x="673775" y="5273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3"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7" name="Google Shape;2447;p2"/>
            <p:cNvSpPr/>
            <p:nvPr/>
          </p:nvSpPr>
          <p:spPr>
            <a:xfrm>
              <a:off x="713525" y="527300"/>
              <a:ext cx="11400" cy="9750"/>
            </a:xfrm>
            <a:custGeom>
              <a:avLst/>
              <a:gdLst/>
              <a:ahLst/>
              <a:cxnLst/>
              <a:rect l="l" t="t" r="r" b="b"/>
              <a:pathLst>
                <a:path w="456" h="390" extrusionOk="0">
                  <a:moveTo>
                    <a:pt x="261" y="1"/>
                  </a:moveTo>
                  <a:cubicBezTo>
                    <a:pt x="88" y="1"/>
                    <a:pt x="0" y="209"/>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8" name="Google Shape;2448;p2"/>
            <p:cNvSpPr/>
            <p:nvPr/>
          </p:nvSpPr>
          <p:spPr>
            <a:xfrm>
              <a:off x="753300" y="5273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9" name="Google Shape;2449;p2"/>
            <p:cNvSpPr/>
            <p:nvPr/>
          </p:nvSpPr>
          <p:spPr>
            <a:xfrm>
              <a:off x="793075" y="527300"/>
              <a:ext cx="11350" cy="9750"/>
            </a:xfrm>
            <a:custGeom>
              <a:avLst/>
              <a:gdLst/>
              <a:ahLst/>
              <a:cxnLst/>
              <a:rect l="l" t="t" r="r" b="b"/>
              <a:pathLst>
                <a:path w="454" h="390" extrusionOk="0">
                  <a:moveTo>
                    <a:pt x="259" y="1"/>
                  </a:moveTo>
                  <a:cubicBezTo>
                    <a:pt x="87" y="1"/>
                    <a:pt x="0" y="209"/>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0" name="Google Shape;2450;p2"/>
            <p:cNvSpPr/>
            <p:nvPr/>
          </p:nvSpPr>
          <p:spPr>
            <a:xfrm>
              <a:off x="832825" y="5273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6"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1" name="Google Shape;2451;p2"/>
            <p:cNvSpPr/>
            <p:nvPr/>
          </p:nvSpPr>
          <p:spPr>
            <a:xfrm>
              <a:off x="872575" y="527300"/>
              <a:ext cx="11350" cy="9750"/>
            </a:xfrm>
            <a:custGeom>
              <a:avLst/>
              <a:gdLst/>
              <a:ahLst/>
              <a:cxnLst/>
              <a:rect l="l" t="t" r="r" b="b"/>
              <a:pathLst>
                <a:path w="454" h="390" extrusionOk="0">
                  <a:moveTo>
                    <a:pt x="260" y="1"/>
                  </a:moveTo>
                  <a:cubicBezTo>
                    <a:pt x="85" y="1"/>
                    <a:pt x="0" y="210"/>
                    <a:pt x="123" y="333"/>
                  </a:cubicBezTo>
                  <a:cubicBezTo>
                    <a:pt x="163" y="372"/>
                    <a:pt x="211" y="390"/>
                    <a:pt x="259" y="390"/>
                  </a:cubicBezTo>
                  <a:cubicBezTo>
                    <a:pt x="358" y="390"/>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2" name="Google Shape;2452;p2"/>
            <p:cNvSpPr/>
            <p:nvPr/>
          </p:nvSpPr>
          <p:spPr>
            <a:xfrm>
              <a:off x="912325" y="527300"/>
              <a:ext cx="11350" cy="9750"/>
            </a:xfrm>
            <a:custGeom>
              <a:avLst/>
              <a:gdLst/>
              <a:ahLst/>
              <a:cxnLst/>
              <a:rect l="l" t="t" r="r" b="b"/>
              <a:pathLst>
                <a:path w="454" h="390" extrusionOk="0">
                  <a:moveTo>
                    <a:pt x="261" y="1"/>
                  </a:moveTo>
                  <a:cubicBezTo>
                    <a:pt x="87" y="1"/>
                    <a:pt x="1" y="210"/>
                    <a:pt x="122" y="333"/>
                  </a:cubicBezTo>
                  <a:cubicBezTo>
                    <a:pt x="161" y="372"/>
                    <a:pt x="210" y="390"/>
                    <a:pt x="258" y="390"/>
                  </a:cubicBezTo>
                  <a:cubicBezTo>
                    <a:pt x="358" y="390"/>
                    <a:pt x="454" y="312"/>
                    <a:pt x="454" y="195"/>
                  </a:cubicBezTo>
                  <a:cubicBezTo>
                    <a:pt x="454"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3" name="Google Shape;2453;p2"/>
            <p:cNvSpPr/>
            <p:nvPr/>
          </p:nvSpPr>
          <p:spPr>
            <a:xfrm>
              <a:off x="594250" y="1584550"/>
              <a:ext cx="11400" cy="9725"/>
            </a:xfrm>
            <a:custGeom>
              <a:avLst/>
              <a:gdLst/>
              <a:ahLst/>
              <a:cxnLst/>
              <a:rect l="l" t="t" r="r" b="b"/>
              <a:pathLst>
                <a:path w="456" h="389" extrusionOk="0">
                  <a:moveTo>
                    <a:pt x="262" y="0"/>
                  </a:moveTo>
                  <a:cubicBezTo>
                    <a:pt x="87" y="0"/>
                    <a:pt x="1" y="209"/>
                    <a:pt x="124" y="330"/>
                  </a:cubicBezTo>
                  <a:cubicBezTo>
                    <a:pt x="164" y="370"/>
                    <a:pt x="212" y="388"/>
                    <a:pt x="260" y="388"/>
                  </a:cubicBezTo>
                  <a:cubicBezTo>
                    <a:pt x="360" y="388"/>
                    <a:pt x="456" y="311"/>
                    <a:pt x="456" y="194"/>
                  </a:cubicBezTo>
                  <a:cubicBezTo>
                    <a:pt x="454" y="86"/>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4" name="Google Shape;2454;p2"/>
            <p:cNvSpPr/>
            <p:nvPr/>
          </p:nvSpPr>
          <p:spPr>
            <a:xfrm>
              <a:off x="634025" y="15845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5" name="Google Shape;2455;p2"/>
            <p:cNvSpPr/>
            <p:nvPr/>
          </p:nvSpPr>
          <p:spPr>
            <a:xfrm>
              <a:off x="673775" y="1584550"/>
              <a:ext cx="11375" cy="9725"/>
            </a:xfrm>
            <a:custGeom>
              <a:avLst/>
              <a:gdLst/>
              <a:ahLst/>
              <a:cxnLst/>
              <a:rect l="l" t="t" r="r" b="b"/>
              <a:pathLst>
                <a:path w="455" h="389" extrusionOk="0">
                  <a:moveTo>
                    <a:pt x="261" y="0"/>
                  </a:moveTo>
                  <a:cubicBezTo>
                    <a:pt x="88" y="0"/>
                    <a:pt x="0" y="209"/>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6" name="Google Shape;2456;p2"/>
            <p:cNvSpPr/>
            <p:nvPr/>
          </p:nvSpPr>
          <p:spPr>
            <a:xfrm>
              <a:off x="713525" y="1584550"/>
              <a:ext cx="11400" cy="9725"/>
            </a:xfrm>
            <a:custGeom>
              <a:avLst/>
              <a:gdLst/>
              <a:ahLst/>
              <a:cxnLst/>
              <a:rect l="l" t="t" r="r" b="b"/>
              <a:pathLst>
                <a:path w="456" h="389" extrusionOk="0">
                  <a:moveTo>
                    <a:pt x="261" y="0"/>
                  </a:moveTo>
                  <a:cubicBezTo>
                    <a:pt x="88" y="0"/>
                    <a:pt x="0" y="208"/>
                    <a:pt x="123" y="330"/>
                  </a:cubicBezTo>
                  <a:cubicBezTo>
                    <a:pt x="163" y="370"/>
                    <a:pt x="212" y="388"/>
                    <a:pt x="260" y="388"/>
                  </a:cubicBezTo>
                  <a:cubicBezTo>
                    <a:pt x="360" y="388"/>
                    <a:pt x="455" y="311"/>
                    <a:pt x="455" y="194"/>
                  </a:cubicBezTo>
                  <a:cubicBezTo>
                    <a:pt x="455"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7" name="Google Shape;2457;p2"/>
            <p:cNvSpPr/>
            <p:nvPr/>
          </p:nvSpPr>
          <p:spPr>
            <a:xfrm>
              <a:off x="753300" y="1584550"/>
              <a:ext cx="11375" cy="9725"/>
            </a:xfrm>
            <a:custGeom>
              <a:avLst/>
              <a:gdLst/>
              <a:ahLst/>
              <a:cxnLst/>
              <a:rect l="l" t="t" r="r" b="b"/>
              <a:pathLst>
                <a:path w="455" h="389" extrusionOk="0">
                  <a:moveTo>
                    <a:pt x="260" y="0"/>
                  </a:moveTo>
                  <a:cubicBezTo>
                    <a:pt x="87" y="0"/>
                    <a:pt x="1" y="209"/>
                    <a:pt x="122" y="330"/>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8" name="Google Shape;2458;p2"/>
            <p:cNvSpPr/>
            <p:nvPr/>
          </p:nvSpPr>
          <p:spPr>
            <a:xfrm>
              <a:off x="793075" y="1584550"/>
              <a:ext cx="11350" cy="9725"/>
            </a:xfrm>
            <a:custGeom>
              <a:avLst/>
              <a:gdLst/>
              <a:ahLst/>
              <a:cxnLst/>
              <a:rect l="l" t="t" r="r" b="b"/>
              <a:pathLst>
                <a:path w="454" h="389" extrusionOk="0">
                  <a:moveTo>
                    <a:pt x="259" y="0"/>
                  </a:moveTo>
                  <a:cubicBezTo>
                    <a:pt x="87" y="0"/>
                    <a:pt x="0" y="208"/>
                    <a:pt x="121" y="330"/>
                  </a:cubicBezTo>
                  <a:cubicBezTo>
                    <a:pt x="161" y="370"/>
                    <a:pt x="210" y="388"/>
                    <a:pt x="258" y="388"/>
                  </a:cubicBezTo>
                  <a:cubicBezTo>
                    <a:pt x="358" y="388"/>
                    <a:pt x="453" y="311"/>
                    <a:pt x="453" y="194"/>
                  </a:cubicBezTo>
                  <a:cubicBezTo>
                    <a:pt x="453" y="86"/>
                    <a:pt x="365"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9" name="Google Shape;2459;p2"/>
            <p:cNvSpPr/>
            <p:nvPr/>
          </p:nvSpPr>
          <p:spPr>
            <a:xfrm>
              <a:off x="832825" y="1584550"/>
              <a:ext cx="11350" cy="9725"/>
            </a:xfrm>
            <a:custGeom>
              <a:avLst/>
              <a:gdLst/>
              <a:ahLst/>
              <a:cxnLst/>
              <a:rect l="l" t="t" r="r" b="b"/>
              <a:pathLst>
                <a:path w="454" h="389" extrusionOk="0">
                  <a:moveTo>
                    <a:pt x="259" y="0"/>
                  </a:moveTo>
                  <a:cubicBezTo>
                    <a:pt x="87" y="0"/>
                    <a:pt x="0" y="209"/>
                    <a:pt x="122" y="330"/>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0" name="Google Shape;2460;p2"/>
            <p:cNvSpPr/>
            <p:nvPr/>
          </p:nvSpPr>
          <p:spPr>
            <a:xfrm>
              <a:off x="872575" y="1584550"/>
              <a:ext cx="11350" cy="9725"/>
            </a:xfrm>
            <a:custGeom>
              <a:avLst/>
              <a:gdLst/>
              <a:ahLst/>
              <a:cxnLst/>
              <a:rect l="l" t="t" r="r" b="b"/>
              <a:pathLst>
                <a:path w="454" h="389" extrusionOk="0">
                  <a:moveTo>
                    <a:pt x="260" y="0"/>
                  </a:moveTo>
                  <a:cubicBezTo>
                    <a:pt x="87" y="0"/>
                    <a:pt x="0" y="208"/>
                    <a:pt x="122" y="330"/>
                  </a:cubicBezTo>
                  <a:cubicBezTo>
                    <a:pt x="161" y="370"/>
                    <a:pt x="210" y="388"/>
                    <a:pt x="258"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1" name="Google Shape;2461;p2"/>
            <p:cNvSpPr/>
            <p:nvPr/>
          </p:nvSpPr>
          <p:spPr>
            <a:xfrm>
              <a:off x="912325" y="1584550"/>
              <a:ext cx="11350" cy="9725"/>
            </a:xfrm>
            <a:custGeom>
              <a:avLst/>
              <a:gdLst/>
              <a:ahLst/>
              <a:cxnLst/>
              <a:rect l="l" t="t" r="r" b="b"/>
              <a:pathLst>
                <a:path w="454" h="389" extrusionOk="0">
                  <a:moveTo>
                    <a:pt x="260" y="0"/>
                  </a:moveTo>
                  <a:cubicBezTo>
                    <a:pt x="87" y="0"/>
                    <a:pt x="1" y="209"/>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2" name="Google Shape;2462;p2"/>
            <p:cNvSpPr/>
            <p:nvPr/>
          </p:nvSpPr>
          <p:spPr>
            <a:xfrm>
              <a:off x="952075" y="1584550"/>
              <a:ext cx="11350" cy="9725"/>
            </a:xfrm>
            <a:custGeom>
              <a:avLst/>
              <a:gdLst/>
              <a:ahLst/>
              <a:cxnLst/>
              <a:rect l="l" t="t" r="r" b="b"/>
              <a:pathLst>
                <a:path w="454" h="389" extrusionOk="0">
                  <a:moveTo>
                    <a:pt x="260" y="0"/>
                  </a:moveTo>
                  <a:cubicBezTo>
                    <a:pt x="87" y="0"/>
                    <a:pt x="1" y="208"/>
                    <a:pt x="122" y="330"/>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3" name="Google Shape;2463;p2"/>
            <p:cNvSpPr/>
            <p:nvPr/>
          </p:nvSpPr>
          <p:spPr>
            <a:xfrm>
              <a:off x="991825" y="1584550"/>
              <a:ext cx="11350" cy="9725"/>
            </a:xfrm>
            <a:custGeom>
              <a:avLst/>
              <a:gdLst/>
              <a:ahLst/>
              <a:cxnLst/>
              <a:rect l="l" t="t" r="r" b="b"/>
              <a:pathLst>
                <a:path w="454" h="389" extrusionOk="0">
                  <a:moveTo>
                    <a:pt x="260" y="0"/>
                  </a:moveTo>
                  <a:cubicBezTo>
                    <a:pt x="87" y="0"/>
                    <a:pt x="1" y="209"/>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4" name="Google Shape;2464;p2"/>
            <p:cNvSpPr/>
            <p:nvPr/>
          </p:nvSpPr>
          <p:spPr>
            <a:xfrm>
              <a:off x="514750" y="1550425"/>
              <a:ext cx="11350" cy="9725"/>
            </a:xfrm>
            <a:custGeom>
              <a:avLst/>
              <a:gdLst/>
              <a:ahLst/>
              <a:cxnLst/>
              <a:rect l="l" t="t" r="r" b="b"/>
              <a:pathLst>
                <a:path w="454" h="389" extrusionOk="0">
                  <a:moveTo>
                    <a:pt x="260" y="1"/>
                  </a:moveTo>
                  <a:cubicBezTo>
                    <a:pt x="87" y="1"/>
                    <a:pt x="1" y="208"/>
                    <a:pt x="123" y="331"/>
                  </a:cubicBezTo>
                  <a:cubicBezTo>
                    <a:pt x="163" y="371"/>
                    <a:pt x="211" y="388"/>
                    <a:pt x="259" y="388"/>
                  </a:cubicBezTo>
                  <a:cubicBezTo>
                    <a:pt x="358" y="388"/>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5" name="Google Shape;2465;p2"/>
            <p:cNvSpPr/>
            <p:nvPr/>
          </p:nvSpPr>
          <p:spPr>
            <a:xfrm>
              <a:off x="554500" y="1550425"/>
              <a:ext cx="11375" cy="9725"/>
            </a:xfrm>
            <a:custGeom>
              <a:avLst/>
              <a:gdLst/>
              <a:ahLst/>
              <a:cxnLst/>
              <a:rect l="l" t="t" r="r" b="b"/>
              <a:pathLst>
                <a:path w="455" h="389" extrusionOk="0">
                  <a:moveTo>
                    <a:pt x="262" y="1"/>
                  </a:moveTo>
                  <a:cubicBezTo>
                    <a:pt x="87" y="1"/>
                    <a:pt x="1" y="208"/>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6" name="Google Shape;2466;p2"/>
            <p:cNvSpPr/>
            <p:nvPr/>
          </p:nvSpPr>
          <p:spPr>
            <a:xfrm>
              <a:off x="594250" y="15504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2"/>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7" name="Google Shape;2467;p2"/>
            <p:cNvSpPr/>
            <p:nvPr/>
          </p:nvSpPr>
          <p:spPr>
            <a:xfrm>
              <a:off x="634025" y="1550425"/>
              <a:ext cx="11375" cy="9725"/>
            </a:xfrm>
            <a:custGeom>
              <a:avLst/>
              <a:gdLst/>
              <a:ahLst/>
              <a:cxnLst/>
              <a:rect l="l" t="t" r="r" b="b"/>
              <a:pathLst>
                <a:path w="455" h="389" extrusionOk="0">
                  <a:moveTo>
                    <a:pt x="261" y="1"/>
                  </a:moveTo>
                  <a:cubicBezTo>
                    <a:pt x="88" y="1"/>
                    <a:pt x="0" y="208"/>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8" name="Google Shape;2468;p2"/>
            <p:cNvSpPr/>
            <p:nvPr/>
          </p:nvSpPr>
          <p:spPr>
            <a:xfrm>
              <a:off x="673775" y="15504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9" name="Google Shape;2469;p2"/>
            <p:cNvSpPr/>
            <p:nvPr/>
          </p:nvSpPr>
          <p:spPr>
            <a:xfrm>
              <a:off x="673775" y="16186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0" name="Google Shape;2470;p2"/>
            <p:cNvSpPr/>
            <p:nvPr/>
          </p:nvSpPr>
          <p:spPr>
            <a:xfrm>
              <a:off x="713525" y="16186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1"/>
                  </a:cubicBezTo>
                  <a:cubicBezTo>
                    <a:pt x="163" y="371"/>
                    <a:pt x="212" y="388"/>
                    <a:pt x="260" y="388"/>
                  </a:cubicBezTo>
                  <a:cubicBezTo>
                    <a:pt x="360" y="388"/>
                    <a:pt x="455" y="311"/>
                    <a:pt x="455" y="194"/>
                  </a:cubicBezTo>
                  <a:cubicBezTo>
                    <a:pt x="455" y="88"/>
                    <a:pt x="369"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1" name="Google Shape;2471;p2"/>
            <p:cNvSpPr/>
            <p:nvPr/>
          </p:nvSpPr>
          <p:spPr>
            <a:xfrm>
              <a:off x="753300" y="1618650"/>
              <a:ext cx="11375" cy="9725"/>
            </a:xfrm>
            <a:custGeom>
              <a:avLst/>
              <a:gdLst/>
              <a:ahLst/>
              <a:cxnLst/>
              <a:rect l="l" t="t" r="r" b="b"/>
              <a:pathLst>
                <a:path w="455" h="389" extrusionOk="0">
                  <a:moveTo>
                    <a:pt x="260" y="0"/>
                  </a:moveTo>
                  <a:cubicBezTo>
                    <a:pt x="87" y="0"/>
                    <a:pt x="1" y="208"/>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2" name="Google Shape;2472;p2"/>
            <p:cNvSpPr/>
            <p:nvPr/>
          </p:nvSpPr>
          <p:spPr>
            <a:xfrm>
              <a:off x="793075" y="16186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1"/>
                  </a:cubicBezTo>
                  <a:cubicBezTo>
                    <a:pt x="161" y="371"/>
                    <a:pt x="210" y="388"/>
                    <a:pt x="258" y="388"/>
                  </a:cubicBezTo>
                  <a:cubicBezTo>
                    <a:pt x="358" y="388"/>
                    <a:pt x="453" y="311"/>
                    <a:pt x="453" y="194"/>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3" name="Google Shape;2473;p2"/>
            <p:cNvSpPr/>
            <p:nvPr/>
          </p:nvSpPr>
          <p:spPr>
            <a:xfrm>
              <a:off x="832825" y="1618650"/>
              <a:ext cx="11350" cy="9725"/>
            </a:xfrm>
            <a:custGeom>
              <a:avLst/>
              <a:gdLst/>
              <a:ahLst/>
              <a:cxnLst/>
              <a:rect l="l" t="t" r="r" b="b"/>
              <a:pathLst>
                <a:path w="454" h="389" extrusionOk="0">
                  <a:moveTo>
                    <a:pt x="259" y="0"/>
                  </a:moveTo>
                  <a:cubicBezTo>
                    <a:pt x="87" y="0"/>
                    <a:pt x="0" y="208"/>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4" name="Google Shape;2474;p2"/>
            <p:cNvSpPr/>
            <p:nvPr/>
          </p:nvSpPr>
          <p:spPr>
            <a:xfrm>
              <a:off x="872575" y="16186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5" name="Google Shape;2475;p2"/>
            <p:cNvSpPr/>
            <p:nvPr/>
          </p:nvSpPr>
          <p:spPr>
            <a:xfrm>
              <a:off x="912325" y="1618650"/>
              <a:ext cx="11350" cy="9725"/>
            </a:xfrm>
            <a:custGeom>
              <a:avLst/>
              <a:gdLst/>
              <a:ahLst/>
              <a:cxnLst/>
              <a:rect l="l" t="t" r="r" b="b"/>
              <a:pathLst>
                <a:path w="454" h="389" extrusionOk="0">
                  <a:moveTo>
                    <a:pt x="259" y="0"/>
                  </a:moveTo>
                  <a:cubicBezTo>
                    <a:pt x="86" y="0"/>
                    <a:pt x="1" y="208"/>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6" name="Google Shape;2476;p2"/>
            <p:cNvSpPr/>
            <p:nvPr/>
          </p:nvSpPr>
          <p:spPr>
            <a:xfrm>
              <a:off x="713525" y="15504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7" name="Google Shape;2477;p2"/>
            <p:cNvSpPr/>
            <p:nvPr/>
          </p:nvSpPr>
          <p:spPr>
            <a:xfrm>
              <a:off x="753300" y="1550425"/>
              <a:ext cx="11375" cy="9725"/>
            </a:xfrm>
            <a:custGeom>
              <a:avLst/>
              <a:gdLst/>
              <a:ahLst/>
              <a:cxnLst/>
              <a:rect l="l" t="t" r="r" b="b"/>
              <a:pathLst>
                <a:path w="455" h="389" extrusionOk="0">
                  <a:moveTo>
                    <a:pt x="260" y="1"/>
                  </a:moveTo>
                  <a:cubicBezTo>
                    <a:pt x="87" y="1"/>
                    <a:pt x="1" y="208"/>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8" name="Google Shape;2478;p2"/>
            <p:cNvSpPr/>
            <p:nvPr/>
          </p:nvSpPr>
          <p:spPr>
            <a:xfrm>
              <a:off x="793075" y="15504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9" name="Google Shape;2479;p2"/>
            <p:cNvSpPr/>
            <p:nvPr/>
          </p:nvSpPr>
          <p:spPr>
            <a:xfrm>
              <a:off x="832825" y="1550425"/>
              <a:ext cx="11350" cy="9725"/>
            </a:xfrm>
            <a:custGeom>
              <a:avLst/>
              <a:gdLst/>
              <a:ahLst/>
              <a:cxnLst/>
              <a:rect l="l" t="t" r="r" b="b"/>
              <a:pathLst>
                <a:path w="454" h="389" extrusionOk="0">
                  <a:moveTo>
                    <a:pt x="259" y="1"/>
                  </a:moveTo>
                  <a:cubicBezTo>
                    <a:pt x="87" y="1"/>
                    <a:pt x="0" y="208"/>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0" name="Google Shape;2480;p2"/>
            <p:cNvSpPr/>
            <p:nvPr/>
          </p:nvSpPr>
          <p:spPr>
            <a:xfrm>
              <a:off x="872575" y="155042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1" name="Google Shape;2481;p2"/>
            <p:cNvSpPr/>
            <p:nvPr/>
          </p:nvSpPr>
          <p:spPr>
            <a:xfrm>
              <a:off x="912325" y="1550425"/>
              <a:ext cx="11350" cy="9725"/>
            </a:xfrm>
            <a:custGeom>
              <a:avLst/>
              <a:gdLst/>
              <a:ahLst/>
              <a:cxnLst/>
              <a:rect l="l" t="t" r="r" b="b"/>
              <a:pathLst>
                <a:path w="454" h="389" extrusionOk="0">
                  <a:moveTo>
                    <a:pt x="260" y="1"/>
                  </a:moveTo>
                  <a:cubicBezTo>
                    <a:pt x="87" y="1"/>
                    <a:pt x="1" y="208"/>
                    <a:pt x="122" y="331"/>
                  </a:cubicBezTo>
                  <a:cubicBezTo>
                    <a:pt x="162" y="371"/>
                    <a:pt x="211"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2" name="Google Shape;2482;p2"/>
            <p:cNvSpPr/>
            <p:nvPr/>
          </p:nvSpPr>
          <p:spPr>
            <a:xfrm>
              <a:off x="952075" y="15504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3" name="Google Shape;2483;p2"/>
            <p:cNvSpPr/>
            <p:nvPr/>
          </p:nvSpPr>
          <p:spPr>
            <a:xfrm>
              <a:off x="991825" y="15504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4" name="Google Shape;2484;p2"/>
            <p:cNvSpPr/>
            <p:nvPr/>
          </p:nvSpPr>
          <p:spPr>
            <a:xfrm>
              <a:off x="1031575" y="15504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59" y="389"/>
                    <a:pt x="455" y="312"/>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5" name="Google Shape;2485;p2"/>
            <p:cNvSpPr/>
            <p:nvPr/>
          </p:nvSpPr>
          <p:spPr>
            <a:xfrm>
              <a:off x="1071350" y="1550425"/>
              <a:ext cx="11350" cy="9725"/>
            </a:xfrm>
            <a:custGeom>
              <a:avLst/>
              <a:gdLst/>
              <a:ahLst/>
              <a:cxnLst/>
              <a:rect l="l" t="t" r="r" b="b"/>
              <a:pathLst>
                <a:path w="454" h="389" extrusionOk="0">
                  <a:moveTo>
                    <a:pt x="259" y="1"/>
                  </a:moveTo>
                  <a:cubicBezTo>
                    <a:pt x="86" y="1"/>
                    <a:pt x="0" y="208"/>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6" name="Google Shape;2486;p2"/>
            <p:cNvSpPr/>
            <p:nvPr/>
          </p:nvSpPr>
          <p:spPr>
            <a:xfrm>
              <a:off x="127177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7" name="Google Shape;2487;p2"/>
            <p:cNvSpPr/>
            <p:nvPr/>
          </p:nvSpPr>
          <p:spPr>
            <a:xfrm>
              <a:off x="127177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8" name="Google Shape;2488;p2"/>
            <p:cNvSpPr/>
            <p:nvPr/>
          </p:nvSpPr>
          <p:spPr>
            <a:xfrm>
              <a:off x="127177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9" name="Google Shape;2489;p2"/>
            <p:cNvSpPr/>
            <p:nvPr/>
          </p:nvSpPr>
          <p:spPr>
            <a:xfrm>
              <a:off x="1311525" y="1277575"/>
              <a:ext cx="9700" cy="9725"/>
            </a:xfrm>
            <a:custGeom>
              <a:avLst/>
              <a:gdLst/>
              <a:ahLst/>
              <a:cxnLst/>
              <a:rect l="l" t="t" r="r" b="b"/>
              <a:pathLst>
                <a:path w="388" h="389" extrusionOk="0">
                  <a:moveTo>
                    <a:pt x="195" y="1"/>
                  </a:moveTo>
                  <a:cubicBezTo>
                    <a:pt x="87" y="1"/>
                    <a:pt x="0" y="89"/>
                    <a:pt x="0" y="195"/>
                  </a:cubicBezTo>
                  <a:cubicBezTo>
                    <a:pt x="0" y="302"/>
                    <a:pt x="87" y="389"/>
                    <a:pt x="195" y="389"/>
                  </a:cubicBezTo>
                  <a:cubicBezTo>
                    <a:pt x="301" y="389"/>
                    <a:pt x="387" y="302"/>
                    <a:pt x="387" y="195"/>
                  </a:cubicBezTo>
                  <a:cubicBezTo>
                    <a:pt x="387" y="89"/>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0" name="Google Shape;2490;p2"/>
            <p:cNvSpPr/>
            <p:nvPr/>
          </p:nvSpPr>
          <p:spPr>
            <a:xfrm>
              <a:off x="127177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1" name="Google Shape;2491;p2"/>
            <p:cNvSpPr/>
            <p:nvPr/>
          </p:nvSpPr>
          <p:spPr>
            <a:xfrm>
              <a:off x="1311525" y="1243475"/>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2" name="Google Shape;2492;p2"/>
            <p:cNvSpPr/>
            <p:nvPr/>
          </p:nvSpPr>
          <p:spPr>
            <a:xfrm>
              <a:off x="127177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3" name="Google Shape;2493;p2"/>
            <p:cNvSpPr/>
            <p:nvPr/>
          </p:nvSpPr>
          <p:spPr>
            <a:xfrm>
              <a:off x="1311525" y="1209400"/>
              <a:ext cx="9700" cy="9700"/>
            </a:xfrm>
            <a:custGeom>
              <a:avLst/>
              <a:gdLst/>
              <a:ahLst/>
              <a:cxnLst/>
              <a:rect l="l" t="t" r="r" b="b"/>
              <a:pathLst>
                <a:path w="388" h="388" extrusionOk="0">
                  <a:moveTo>
                    <a:pt x="195" y="1"/>
                  </a:moveTo>
                  <a:cubicBezTo>
                    <a:pt x="87" y="1"/>
                    <a:pt x="0" y="87"/>
                    <a:pt x="0" y="193"/>
                  </a:cubicBezTo>
                  <a:cubicBezTo>
                    <a:pt x="0" y="301"/>
                    <a:pt x="87" y="387"/>
                    <a:pt x="195" y="387"/>
                  </a:cubicBezTo>
                  <a:cubicBezTo>
                    <a:pt x="301" y="387"/>
                    <a:pt x="387" y="301"/>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4" name="Google Shape;2494;p2"/>
            <p:cNvSpPr/>
            <p:nvPr/>
          </p:nvSpPr>
          <p:spPr>
            <a:xfrm>
              <a:off x="127177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5" name="Google Shape;2495;p2"/>
            <p:cNvSpPr/>
            <p:nvPr/>
          </p:nvSpPr>
          <p:spPr>
            <a:xfrm>
              <a:off x="1311525" y="1175300"/>
              <a:ext cx="9700" cy="9675"/>
            </a:xfrm>
            <a:custGeom>
              <a:avLst/>
              <a:gdLst/>
              <a:ahLst/>
              <a:cxnLst/>
              <a:rect l="l" t="t" r="r" b="b"/>
              <a:pathLst>
                <a:path w="388" h="387" extrusionOk="0">
                  <a:moveTo>
                    <a:pt x="195" y="0"/>
                  </a:moveTo>
                  <a:cubicBezTo>
                    <a:pt x="87" y="0"/>
                    <a:pt x="0" y="87"/>
                    <a:pt x="0" y="194"/>
                  </a:cubicBezTo>
                  <a:cubicBezTo>
                    <a:pt x="0" y="301"/>
                    <a:pt x="87" y="387"/>
                    <a:pt x="195" y="387"/>
                  </a:cubicBezTo>
                  <a:cubicBezTo>
                    <a:pt x="301" y="387"/>
                    <a:pt x="387" y="301"/>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6" name="Google Shape;2496;p2"/>
            <p:cNvSpPr/>
            <p:nvPr/>
          </p:nvSpPr>
          <p:spPr>
            <a:xfrm>
              <a:off x="1351275"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1" y="387"/>
                    <a:pt x="389" y="301"/>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7" name="Google Shape;2497;p2"/>
            <p:cNvSpPr/>
            <p:nvPr/>
          </p:nvSpPr>
          <p:spPr>
            <a:xfrm>
              <a:off x="127177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8" name="Google Shape;2498;p2"/>
            <p:cNvSpPr/>
            <p:nvPr/>
          </p:nvSpPr>
          <p:spPr>
            <a:xfrm>
              <a:off x="1311525" y="1141200"/>
              <a:ext cx="9700" cy="9675"/>
            </a:xfrm>
            <a:custGeom>
              <a:avLst/>
              <a:gdLst/>
              <a:ahLst/>
              <a:cxnLst/>
              <a:rect l="l" t="t" r="r" b="b"/>
              <a:pathLst>
                <a:path w="388" h="387" extrusionOk="0">
                  <a:moveTo>
                    <a:pt x="195" y="0"/>
                  </a:moveTo>
                  <a:cubicBezTo>
                    <a:pt x="87" y="0"/>
                    <a:pt x="0" y="87"/>
                    <a:pt x="0" y="194"/>
                  </a:cubicBezTo>
                  <a:cubicBezTo>
                    <a:pt x="0" y="300"/>
                    <a:pt x="87" y="387"/>
                    <a:pt x="195" y="387"/>
                  </a:cubicBezTo>
                  <a:cubicBezTo>
                    <a:pt x="301" y="387"/>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9" name="Google Shape;2499;p2"/>
            <p:cNvSpPr/>
            <p:nvPr/>
          </p:nvSpPr>
          <p:spPr>
            <a:xfrm>
              <a:off x="1351275"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1" y="387"/>
                    <a:pt x="389" y="300"/>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0" name="Google Shape;2500;p2"/>
            <p:cNvSpPr/>
            <p:nvPr/>
          </p:nvSpPr>
          <p:spPr>
            <a:xfrm>
              <a:off x="127177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1" name="Google Shape;2501;p2"/>
            <p:cNvSpPr/>
            <p:nvPr/>
          </p:nvSpPr>
          <p:spPr>
            <a:xfrm>
              <a:off x="1311525" y="11070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2" name="Google Shape;2502;p2"/>
            <p:cNvSpPr/>
            <p:nvPr/>
          </p:nvSpPr>
          <p:spPr>
            <a:xfrm>
              <a:off x="1351275"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3" name="Google Shape;2503;p2"/>
            <p:cNvSpPr/>
            <p:nvPr/>
          </p:nvSpPr>
          <p:spPr>
            <a:xfrm>
              <a:off x="127177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4" name="Google Shape;2504;p2"/>
            <p:cNvSpPr/>
            <p:nvPr/>
          </p:nvSpPr>
          <p:spPr>
            <a:xfrm>
              <a:off x="1311525" y="10729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5" name="Google Shape;2505;p2"/>
            <p:cNvSpPr/>
            <p:nvPr/>
          </p:nvSpPr>
          <p:spPr>
            <a:xfrm>
              <a:off x="1351275"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6" name="Google Shape;2506;p2"/>
            <p:cNvSpPr/>
            <p:nvPr/>
          </p:nvSpPr>
          <p:spPr>
            <a:xfrm>
              <a:off x="127177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7" name="Google Shape;2507;p2"/>
            <p:cNvSpPr/>
            <p:nvPr/>
          </p:nvSpPr>
          <p:spPr>
            <a:xfrm>
              <a:off x="1311525" y="1038875"/>
              <a:ext cx="9700" cy="9725"/>
            </a:xfrm>
            <a:custGeom>
              <a:avLst/>
              <a:gdLst/>
              <a:ahLst/>
              <a:cxnLst/>
              <a:rect l="l" t="t" r="r" b="b"/>
              <a:pathLst>
                <a:path w="388" h="389" extrusionOk="0">
                  <a:moveTo>
                    <a:pt x="195" y="0"/>
                  </a:moveTo>
                  <a:cubicBezTo>
                    <a:pt x="87" y="0"/>
                    <a:pt x="0" y="87"/>
                    <a:pt x="0" y="194"/>
                  </a:cubicBezTo>
                  <a:cubicBezTo>
                    <a:pt x="0" y="301"/>
                    <a:pt x="87" y="388"/>
                    <a:pt x="195" y="388"/>
                  </a:cubicBezTo>
                  <a:cubicBezTo>
                    <a:pt x="301" y="388"/>
                    <a:pt x="387" y="301"/>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8" name="Google Shape;2508;p2"/>
            <p:cNvSpPr/>
            <p:nvPr/>
          </p:nvSpPr>
          <p:spPr>
            <a:xfrm>
              <a:off x="1351275"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1" y="388"/>
                    <a:pt x="389" y="301"/>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9" name="Google Shape;2509;p2"/>
            <p:cNvSpPr/>
            <p:nvPr/>
          </p:nvSpPr>
          <p:spPr>
            <a:xfrm>
              <a:off x="127177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0" name="Google Shape;2510;p2"/>
            <p:cNvSpPr/>
            <p:nvPr/>
          </p:nvSpPr>
          <p:spPr>
            <a:xfrm>
              <a:off x="1311525" y="1004775"/>
              <a:ext cx="9700" cy="9725"/>
            </a:xfrm>
            <a:custGeom>
              <a:avLst/>
              <a:gdLst/>
              <a:ahLst/>
              <a:cxnLst/>
              <a:rect l="l" t="t" r="r" b="b"/>
              <a:pathLst>
                <a:path w="388" h="389" extrusionOk="0">
                  <a:moveTo>
                    <a:pt x="195" y="0"/>
                  </a:moveTo>
                  <a:cubicBezTo>
                    <a:pt x="87" y="0"/>
                    <a:pt x="0" y="87"/>
                    <a:pt x="0" y="194"/>
                  </a:cubicBezTo>
                  <a:cubicBezTo>
                    <a:pt x="0" y="300"/>
                    <a:pt x="87" y="388"/>
                    <a:pt x="195" y="388"/>
                  </a:cubicBezTo>
                  <a:cubicBezTo>
                    <a:pt x="301" y="388"/>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1" name="Google Shape;2511;p2"/>
            <p:cNvSpPr/>
            <p:nvPr/>
          </p:nvSpPr>
          <p:spPr>
            <a:xfrm>
              <a:off x="1351275"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1" y="388"/>
                    <a:pt x="389" y="300"/>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2" name="Google Shape;2512;p2"/>
            <p:cNvSpPr/>
            <p:nvPr/>
          </p:nvSpPr>
          <p:spPr>
            <a:xfrm>
              <a:off x="127177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3" name="Google Shape;2513;p2"/>
            <p:cNvSpPr/>
            <p:nvPr/>
          </p:nvSpPr>
          <p:spPr>
            <a:xfrm>
              <a:off x="1311525" y="970650"/>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4" name="Google Shape;2514;p2"/>
            <p:cNvSpPr/>
            <p:nvPr/>
          </p:nvSpPr>
          <p:spPr>
            <a:xfrm>
              <a:off x="127177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5" name="Google Shape;2515;p2"/>
            <p:cNvSpPr/>
            <p:nvPr/>
          </p:nvSpPr>
          <p:spPr>
            <a:xfrm>
              <a:off x="1311525" y="936550"/>
              <a:ext cx="9700" cy="9725"/>
            </a:xfrm>
            <a:custGeom>
              <a:avLst/>
              <a:gdLst/>
              <a:ahLst/>
              <a:cxnLst/>
              <a:rect l="l" t="t" r="r" b="b"/>
              <a:pathLst>
                <a:path w="388" h="389" extrusionOk="0">
                  <a:moveTo>
                    <a:pt x="195" y="1"/>
                  </a:moveTo>
                  <a:cubicBezTo>
                    <a:pt x="87" y="1"/>
                    <a:pt x="0" y="87"/>
                    <a:pt x="0" y="195"/>
                  </a:cubicBezTo>
                  <a:cubicBezTo>
                    <a:pt x="0" y="302"/>
                    <a:pt x="87" y="389"/>
                    <a:pt x="195" y="389"/>
                  </a:cubicBezTo>
                  <a:cubicBezTo>
                    <a:pt x="301" y="389"/>
                    <a:pt x="387" y="302"/>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6" name="Google Shape;2516;p2"/>
            <p:cNvSpPr/>
            <p:nvPr/>
          </p:nvSpPr>
          <p:spPr>
            <a:xfrm>
              <a:off x="127177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7" name="Google Shape;2517;p2"/>
            <p:cNvSpPr/>
            <p:nvPr/>
          </p:nvSpPr>
          <p:spPr>
            <a:xfrm>
              <a:off x="1311525" y="902450"/>
              <a:ext cx="9700" cy="9725"/>
            </a:xfrm>
            <a:custGeom>
              <a:avLst/>
              <a:gdLst/>
              <a:ahLst/>
              <a:cxnLst/>
              <a:rect l="l" t="t" r="r" b="b"/>
              <a:pathLst>
                <a:path w="388" h="389" extrusionOk="0">
                  <a:moveTo>
                    <a:pt x="195" y="0"/>
                  </a:moveTo>
                  <a:cubicBezTo>
                    <a:pt x="87" y="0"/>
                    <a:pt x="0" y="87"/>
                    <a:pt x="0" y="194"/>
                  </a:cubicBezTo>
                  <a:cubicBezTo>
                    <a:pt x="0" y="302"/>
                    <a:pt x="87" y="388"/>
                    <a:pt x="195" y="388"/>
                  </a:cubicBezTo>
                  <a:cubicBezTo>
                    <a:pt x="301" y="388"/>
                    <a:pt x="387" y="302"/>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8" name="Google Shape;2518;p2"/>
            <p:cNvSpPr/>
            <p:nvPr/>
          </p:nvSpPr>
          <p:spPr>
            <a:xfrm>
              <a:off x="127177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9" name="Google Shape;2519;p2"/>
            <p:cNvSpPr/>
            <p:nvPr/>
          </p:nvSpPr>
          <p:spPr>
            <a:xfrm>
              <a:off x="1311525" y="868350"/>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0" name="Google Shape;2520;p2"/>
            <p:cNvSpPr/>
            <p:nvPr/>
          </p:nvSpPr>
          <p:spPr>
            <a:xfrm>
              <a:off x="127177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1" name="Google Shape;2521;p2"/>
            <p:cNvSpPr/>
            <p:nvPr/>
          </p:nvSpPr>
          <p:spPr>
            <a:xfrm>
              <a:off x="127177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22" name="Google Shape;2522;p2"/>
          <p:cNvSpPr/>
          <p:nvPr/>
        </p:nvSpPr>
        <p:spPr>
          <a:xfrm>
            <a:off x="2492561" y="-1061662"/>
            <a:ext cx="1900005" cy="1900005"/>
          </a:xfrm>
          <a:custGeom>
            <a:avLst/>
            <a:gdLst/>
            <a:ahLst/>
            <a:cxnLst/>
            <a:rect l="l" t="t" r="r" b="b"/>
            <a:pathLst>
              <a:path w="44706" h="44706" extrusionOk="0">
                <a:moveTo>
                  <a:pt x="22353" y="211"/>
                </a:moveTo>
                <a:cubicBezTo>
                  <a:pt x="34563" y="211"/>
                  <a:pt x="44496" y="10143"/>
                  <a:pt x="44496" y="22353"/>
                </a:cubicBezTo>
                <a:cubicBezTo>
                  <a:pt x="44496" y="34565"/>
                  <a:pt x="34563" y="44496"/>
                  <a:pt x="22353" y="44496"/>
                </a:cubicBezTo>
                <a:cubicBezTo>
                  <a:pt x="10144" y="44496"/>
                  <a:pt x="209" y="34563"/>
                  <a:pt x="209" y="22355"/>
                </a:cubicBezTo>
                <a:cubicBezTo>
                  <a:pt x="209" y="10144"/>
                  <a:pt x="10143" y="211"/>
                  <a:pt x="22353" y="211"/>
                </a:cubicBezTo>
                <a:close/>
                <a:moveTo>
                  <a:pt x="22353" y="0"/>
                </a:moveTo>
                <a:cubicBezTo>
                  <a:pt x="10028" y="0"/>
                  <a:pt x="0" y="10028"/>
                  <a:pt x="0" y="22353"/>
                </a:cubicBezTo>
                <a:cubicBezTo>
                  <a:pt x="0" y="34678"/>
                  <a:pt x="10028" y="44706"/>
                  <a:pt x="22353" y="44706"/>
                </a:cubicBezTo>
                <a:cubicBezTo>
                  <a:pt x="34678" y="44706"/>
                  <a:pt x="44706" y="34678"/>
                  <a:pt x="44706" y="22353"/>
                </a:cubicBezTo>
                <a:cubicBezTo>
                  <a:pt x="44706" y="10028"/>
                  <a:pt x="34678" y="0"/>
                  <a:pt x="2235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3" name="Google Shape;2523;p2"/>
          <p:cNvSpPr/>
          <p:nvPr/>
        </p:nvSpPr>
        <p:spPr>
          <a:xfrm>
            <a:off x="3796563" y="285639"/>
            <a:ext cx="895831" cy="775779"/>
          </a:xfrm>
          <a:custGeom>
            <a:avLst/>
            <a:gdLst/>
            <a:ahLst/>
            <a:cxnLst/>
            <a:rect l="l" t="t" r="r" b="b"/>
            <a:pathLst>
              <a:path w="21416" h="18546" extrusionOk="0">
                <a:moveTo>
                  <a:pt x="15940" y="210"/>
                </a:moveTo>
                <a:lnTo>
                  <a:pt x="21173" y="9273"/>
                </a:lnTo>
                <a:lnTo>
                  <a:pt x="15940" y="18336"/>
                </a:lnTo>
                <a:lnTo>
                  <a:pt x="5475" y="18336"/>
                </a:lnTo>
                <a:lnTo>
                  <a:pt x="242" y="9273"/>
                </a:lnTo>
                <a:lnTo>
                  <a:pt x="5475" y="210"/>
                </a:lnTo>
                <a:close/>
                <a:moveTo>
                  <a:pt x="5355" y="0"/>
                </a:moveTo>
                <a:lnTo>
                  <a:pt x="1" y="9273"/>
                </a:lnTo>
                <a:lnTo>
                  <a:pt x="5325" y="18494"/>
                </a:lnTo>
                <a:lnTo>
                  <a:pt x="5355" y="18545"/>
                </a:lnTo>
                <a:lnTo>
                  <a:pt x="16061" y="18545"/>
                </a:lnTo>
                <a:lnTo>
                  <a:pt x="21415" y="9273"/>
                </a:lnTo>
                <a:lnTo>
                  <a:pt x="16092" y="53"/>
                </a:lnTo>
                <a:lnTo>
                  <a:pt x="1606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4" name="Google Shape;2524;p2"/>
          <p:cNvSpPr/>
          <p:nvPr/>
        </p:nvSpPr>
        <p:spPr>
          <a:xfrm>
            <a:off x="5221247" y="223854"/>
            <a:ext cx="277040" cy="252486"/>
          </a:xfrm>
          <a:custGeom>
            <a:avLst/>
            <a:gdLst/>
            <a:ahLst/>
            <a:cxnLst/>
            <a:rect l="l" t="t" r="r" b="b"/>
            <a:pathLst>
              <a:path w="6623" h="6036" extrusionOk="0">
                <a:moveTo>
                  <a:pt x="3311" y="1"/>
                </a:moveTo>
                <a:cubicBezTo>
                  <a:pt x="2539" y="1"/>
                  <a:pt x="1767" y="295"/>
                  <a:pt x="1178" y="884"/>
                </a:cubicBezTo>
                <a:cubicBezTo>
                  <a:pt x="0" y="2064"/>
                  <a:pt x="0" y="3974"/>
                  <a:pt x="1178" y="5151"/>
                </a:cubicBezTo>
                <a:cubicBezTo>
                  <a:pt x="1767" y="5741"/>
                  <a:pt x="2539" y="6036"/>
                  <a:pt x="3311" y="6036"/>
                </a:cubicBezTo>
                <a:cubicBezTo>
                  <a:pt x="4084" y="6036"/>
                  <a:pt x="4856" y="5741"/>
                  <a:pt x="5445" y="5151"/>
                </a:cubicBezTo>
                <a:cubicBezTo>
                  <a:pt x="6623" y="3974"/>
                  <a:pt x="6623" y="2064"/>
                  <a:pt x="5445" y="884"/>
                </a:cubicBezTo>
                <a:cubicBezTo>
                  <a:pt x="4856" y="295"/>
                  <a:pt x="4084" y="1"/>
                  <a:pt x="331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525" name="Google Shape;2525;p2"/>
          <p:cNvGrpSpPr/>
          <p:nvPr/>
        </p:nvGrpSpPr>
        <p:grpSpPr>
          <a:xfrm>
            <a:off x="1655304" y="1607140"/>
            <a:ext cx="1490178" cy="21378"/>
            <a:chOff x="2940000" y="3484425"/>
            <a:chExt cx="876575" cy="12575"/>
          </a:xfrm>
        </p:grpSpPr>
        <p:sp>
          <p:nvSpPr>
            <p:cNvPr id="2526" name="Google Shape;2526;p2"/>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7" name="Google Shape;2527;p2"/>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8" name="Google Shape;2528;p2"/>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9" name="Google Shape;2529;p2"/>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0" name="Google Shape;2530;p2"/>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1" name="Google Shape;2531;p2"/>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2" name="Google Shape;2532;p2"/>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3" name="Google Shape;2533;p2"/>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4" name="Google Shape;2534;p2"/>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5" name="Google Shape;2535;p2"/>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6" name="Google Shape;2536;p2"/>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7" name="Google Shape;2537;p2"/>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38" name="Google Shape;2538;p2"/>
          <p:cNvSpPr/>
          <p:nvPr/>
        </p:nvSpPr>
        <p:spPr>
          <a:xfrm>
            <a:off x="8421482" y="4766695"/>
            <a:ext cx="107096" cy="103087"/>
          </a:xfrm>
          <a:custGeom>
            <a:avLst/>
            <a:gdLst/>
            <a:ahLst/>
            <a:cxnLst/>
            <a:rect l="l" t="t" r="r" b="b"/>
            <a:pathLst>
              <a:path w="2324" h="2237" extrusionOk="0">
                <a:moveTo>
                  <a:pt x="1207" y="1"/>
                </a:moveTo>
                <a:cubicBezTo>
                  <a:pt x="753" y="1"/>
                  <a:pt x="346" y="272"/>
                  <a:pt x="173" y="690"/>
                </a:cubicBezTo>
                <a:cubicBezTo>
                  <a:pt x="0" y="1109"/>
                  <a:pt x="96" y="1589"/>
                  <a:pt x="415" y="1909"/>
                </a:cubicBezTo>
                <a:cubicBezTo>
                  <a:pt x="629" y="2123"/>
                  <a:pt x="915" y="2237"/>
                  <a:pt x="1206" y="2237"/>
                </a:cubicBezTo>
                <a:cubicBezTo>
                  <a:pt x="1350" y="2237"/>
                  <a:pt x="1496" y="2209"/>
                  <a:pt x="1634" y="2152"/>
                </a:cubicBezTo>
                <a:cubicBezTo>
                  <a:pt x="2051" y="1977"/>
                  <a:pt x="2324" y="1571"/>
                  <a:pt x="2324" y="1118"/>
                </a:cubicBezTo>
                <a:cubicBezTo>
                  <a:pt x="2324" y="501"/>
                  <a:pt x="1824" y="1"/>
                  <a:pt x="120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39"/>
        <p:cNvGrpSpPr/>
        <p:nvPr/>
      </p:nvGrpSpPr>
      <p:grpSpPr>
        <a:xfrm>
          <a:off x="0" y="0"/>
          <a:ext cx="0" cy="0"/>
          <a:chOff x="0" y="0"/>
          <a:chExt cx="0" cy="0"/>
        </a:xfrm>
      </p:grpSpPr>
      <p:sp>
        <p:nvSpPr>
          <p:cNvPr id="2540" name="Google Shape;2540;p3"/>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800"/>
              <a:buFont typeface="Poppins"/>
              <a:buNone/>
              <a:defRPr sz="1800" b="1">
                <a:latin typeface="Poppins"/>
                <a:ea typeface="Poppins"/>
                <a:cs typeface="Poppins"/>
                <a:sym typeface="Poppins"/>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
        <p:nvSpPr>
          <p:cNvPr id="2541" name="Google Shape;2541;p3"/>
          <p:cNvSpPr txBox="1">
            <a:spLocks noGrp="1"/>
          </p:cNvSpPr>
          <p:nvPr>
            <p:ph type="body" idx="1"/>
          </p:nvPr>
        </p:nvSpPr>
        <p:spPr>
          <a:xfrm>
            <a:off x="2919900" y="3175525"/>
            <a:ext cx="3304200" cy="1407600"/>
          </a:xfrm>
          <a:prstGeom prst="rect">
            <a:avLst/>
          </a:prstGeom>
          <a:noFill/>
          <a:ln>
            <a:noFill/>
          </a:ln>
        </p:spPr>
        <p:txBody>
          <a:bodyPr spcFirstLastPara="1" wrap="square" lIns="91425" tIns="91425" rIns="91425" bIns="91425" anchor="t" anchorCtr="0">
            <a:noAutofit/>
          </a:bodyPr>
          <a:lstStyle>
            <a:lvl1pPr marL="457200" lvl="0" indent="-317500" algn="ctr">
              <a:lnSpc>
                <a:spcPct val="100000"/>
              </a:lnSpc>
              <a:spcBef>
                <a:spcPts val="0"/>
              </a:spcBef>
              <a:spcAft>
                <a:spcPts val="0"/>
              </a:spcAft>
              <a:buSzPts val="1400"/>
              <a:buChar char="●"/>
              <a:defRPr/>
            </a:lvl1pPr>
            <a:lvl2pPr marL="914400" lvl="1" indent="-317500" algn="ctr">
              <a:lnSpc>
                <a:spcPct val="100000"/>
              </a:lnSpc>
              <a:spcBef>
                <a:spcPts val="1600"/>
              </a:spcBef>
              <a:spcAft>
                <a:spcPts val="0"/>
              </a:spcAft>
              <a:buSzPts val="1400"/>
              <a:buChar char="○"/>
              <a:defRPr/>
            </a:lvl2pPr>
            <a:lvl3pPr marL="1371600" lvl="2" indent="-317500" algn="ctr">
              <a:lnSpc>
                <a:spcPct val="100000"/>
              </a:lnSpc>
              <a:spcBef>
                <a:spcPts val="1600"/>
              </a:spcBef>
              <a:spcAft>
                <a:spcPts val="0"/>
              </a:spcAft>
              <a:buSzPts val="1400"/>
              <a:buChar char="■"/>
              <a:defRPr/>
            </a:lvl3pPr>
            <a:lvl4pPr marL="1828800" lvl="3" indent="-317500" algn="ctr">
              <a:lnSpc>
                <a:spcPct val="100000"/>
              </a:lnSpc>
              <a:spcBef>
                <a:spcPts val="1600"/>
              </a:spcBef>
              <a:spcAft>
                <a:spcPts val="0"/>
              </a:spcAft>
              <a:buSzPts val="1400"/>
              <a:buChar char="●"/>
              <a:defRPr/>
            </a:lvl4pPr>
            <a:lvl5pPr marL="2286000" lvl="4" indent="-317500" algn="ctr">
              <a:lnSpc>
                <a:spcPct val="100000"/>
              </a:lnSpc>
              <a:spcBef>
                <a:spcPts val="1600"/>
              </a:spcBef>
              <a:spcAft>
                <a:spcPts val="0"/>
              </a:spcAft>
              <a:buSzPts val="1400"/>
              <a:buChar char="○"/>
              <a:defRPr/>
            </a:lvl5pPr>
            <a:lvl6pPr marL="2743200" lvl="5" indent="-317500" algn="ctr">
              <a:lnSpc>
                <a:spcPct val="100000"/>
              </a:lnSpc>
              <a:spcBef>
                <a:spcPts val="1600"/>
              </a:spcBef>
              <a:spcAft>
                <a:spcPts val="0"/>
              </a:spcAft>
              <a:buSzPts val="1400"/>
              <a:buChar char="■"/>
              <a:defRPr/>
            </a:lvl6pPr>
            <a:lvl7pPr marL="3200400" lvl="6" indent="-317500" algn="ctr">
              <a:lnSpc>
                <a:spcPct val="100000"/>
              </a:lnSpc>
              <a:spcBef>
                <a:spcPts val="1600"/>
              </a:spcBef>
              <a:spcAft>
                <a:spcPts val="0"/>
              </a:spcAft>
              <a:buSzPts val="1400"/>
              <a:buChar char="●"/>
              <a:defRPr/>
            </a:lvl7pPr>
            <a:lvl8pPr marL="3657600" lvl="7" indent="-317500" algn="ctr">
              <a:lnSpc>
                <a:spcPct val="100000"/>
              </a:lnSpc>
              <a:spcBef>
                <a:spcPts val="1600"/>
              </a:spcBef>
              <a:spcAft>
                <a:spcPts val="0"/>
              </a:spcAft>
              <a:buSzPts val="1400"/>
              <a:buChar char="○"/>
              <a:defRPr/>
            </a:lvl8pPr>
            <a:lvl9pPr marL="4114800" lvl="8" indent="-317500" algn="ctr">
              <a:lnSpc>
                <a:spcPct val="100000"/>
              </a:lnSpc>
              <a:spcBef>
                <a:spcPts val="1600"/>
              </a:spcBef>
              <a:spcAft>
                <a:spcPts val="1600"/>
              </a:spcAft>
              <a:buSzPts val="1400"/>
              <a:buChar char="■"/>
              <a:defRPr/>
            </a:lvl9pPr>
          </a:lstStyle>
          <a:p>
            <a:endParaRPr/>
          </a:p>
        </p:txBody>
      </p:sp>
      <p:sp>
        <p:nvSpPr>
          <p:cNvPr id="2542" name="Google Shape;2542;p3"/>
          <p:cNvSpPr/>
          <p:nvPr/>
        </p:nvSpPr>
        <p:spPr>
          <a:xfrm>
            <a:off x="-152400" y="-56425"/>
            <a:ext cx="1712100" cy="51999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3" name="Google Shape;2543;p3"/>
          <p:cNvSpPr/>
          <p:nvPr/>
        </p:nvSpPr>
        <p:spPr>
          <a:xfrm rot="10800000">
            <a:off x="-543631" y="3847067"/>
            <a:ext cx="1136717" cy="1296439"/>
          </a:xfrm>
          <a:custGeom>
            <a:avLst/>
            <a:gdLst/>
            <a:ahLst/>
            <a:cxnLst/>
            <a:rect l="l" t="t" r="r" b="b"/>
            <a:pathLst>
              <a:path w="24667" h="28133" extrusionOk="0">
                <a:moveTo>
                  <a:pt x="24457" y="361"/>
                </a:moveTo>
                <a:lnTo>
                  <a:pt x="24457" y="27772"/>
                </a:lnTo>
                <a:lnTo>
                  <a:pt x="422" y="14066"/>
                </a:lnTo>
                <a:lnTo>
                  <a:pt x="24457" y="361"/>
                </a:lnTo>
                <a:close/>
                <a:moveTo>
                  <a:pt x="24667" y="0"/>
                </a:moveTo>
                <a:lnTo>
                  <a:pt x="1" y="14066"/>
                </a:lnTo>
                <a:lnTo>
                  <a:pt x="24667" y="28133"/>
                </a:lnTo>
                <a:lnTo>
                  <a:pt x="24667" y="0"/>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4" name="Google Shape;2544;p3"/>
          <p:cNvSpPr/>
          <p:nvPr/>
        </p:nvSpPr>
        <p:spPr>
          <a:xfrm rot="10800000">
            <a:off x="-581096" y="3410024"/>
            <a:ext cx="1136717" cy="1296439"/>
          </a:xfrm>
          <a:custGeom>
            <a:avLst/>
            <a:gdLst/>
            <a:ahLst/>
            <a:cxnLst/>
            <a:rect l="l" t="t" r="r" b="b"/>
            <a:pathLst>
              <a:path w="24667" h="28133" extrusionOk="0">
                <a:moveTo>
                  <a:pt x="24457" y="360"/>
                </a:moveTo>
                <a:lnTo>
                  <a:pt x="24457" y="27771"/>
                </a:lnTo>
                <a:lnTo>
                  <a:pt x="423" y="14066"/>
                </a:lnTo>
                <a:lnTo>
                  <a:pt x="24457" y="360"/>
                </a:lnTo>
                <a:close/>
                <a:moveTo>
                  <a:pt x="24666" y="1"/>
                </a:moveTo>
                <a:lnTo>
                  <a:pt x="0" y="14066"/>
                </a:lnTo>
                <a:lnTo>
                  <a:pt x="24666" y="28132"/>
                </a:lnTo>
                <a:lnTo>
                  <a:pt x="24666" y="1"/>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5" name="Google Shape;2545;p3"/>
          <p:cNvSpPr/>
          <p:nvPr/>
        </p:nvSpPr>
        <p:spPr>
          <a:xfrm rot="10800000">
            <a:off x="27195" y="3702053"/>
            <a:ext cx="278062" cy="278108"/>
          </a:xfrm>
          <a:custGeom>
            <a:avLst/>
            <a:gdLst/>
            <a:ahLst/>
            <a:cxnLst/>
            <a:rect l="l" t="t" r="r" b="b"/>
            <a:pathLst>
              <a:path w="6034" h="6035" extrusionOk="0">
                <a:moveTo>
                  <a:pt x="3017" y="0"/>
                </a:moveTo>
                <a:cubicBezTo>
                  <a:pt x="1351" y="0"/>
                  <a:pt x="0" y="1351"/>
                  <a:pt x="0" y="3017"/>
                </a:cubicBezTo>
                <a:cubicBezTo>
                  <a:pt x="0" y="4683"/>
                  <a:pt x="1351" y="6035"/>
                  <a:pt x="3017" y="6035"/>
                </a:cubicBezTo>
                <a:cubicBezTo>
                  <a:pt x="4682" y="6035"/>
                  <a:pt x="6033" y="4683"/>
                  <a:pt x="6033" y="3017"/>
                </a:cubicBezTo>
                <a:cubicBezTo>
                  <a:pt x="6033" y="1351"/>
                  <a:pt x="4682" y="0"/>
                  <a:pt x="3017"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546" name="Google Shape;2546;p3"/>
          <p:cNvGrpSpPr/>
          <p:nvPr/>
        </p:nvGrpSpPr>
        <p:grpSpPr>
          <a:xfrm rot="10800000">
            <a:off x="917904" y="2836990"/>
            <a:ext cx="274836" cy="1611920"/>
            <a:chOff x="4769975" y="2151700"/>
            <a:chExt cx="149100" cy="874475"/>
          </a:xfrm>
        </p:grpSpPr>
        <p:sp>
          <p:nvSpPr>
            <p:cNvPr id="2547" name="Google Shape;2547;p3"/>
            <p:cNvSpPr/>
            <p:nvPr/>
          </p:nvSpPr>
          <p:spPr>
            <a:xfrm>
              <a:off x="4904400" y="2386775"/>
              <a:ext cx="14675" cy="12600"/>
            </a:xfrm>
            <a:custGeom>
              <a:avLst/>
              <a:gdLst/>
              <a:ahLst/>
              <a:cxnLst/>
              <a:rect l="l" t="t" r="r" b="b"/>
              <a:pathLst>
                <a:path w="587" h="504" extrusionOk="0">
                  <a:moveTo>
                    <a:pt x="334" y="1"/>
                  </a:moveTo>
                  <a:cubicBezTo>
                    <a:pt x="273" y="1"/>
                    <a:pt x="210" y="23"/>
                    <a:pt x="159" y="74"/>
                  </a:cubicBezTo>
                  <a:cubicBezTo>
                    <a:pt x="0" y="232"/>
                    <a:pt x="112" y="503"/>
                    <a:pt x="337" y="503"/>
                  </a:cubicBezTo>
                  <a:cubicBezTo>
                    <a:pt x="475" y="503"/>
                    <a:pt x="587" y="390"/>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8" name="Google Shape;2548;p3"/>
            <p:cNvSpPr/>
            <p:nvPr/>
          </p:nvSpPr>
          <p:spPr>
            <a:xfrm>
              <a:off x="4904400" y="2465125"/>
              <a:ext cx="14675" cy="12575"/>
            </a:xfrm>
            <a:custGeom>
              <a:avLst/>
              <a:gdLst/>
              <a:ahLst/>
              <a:cxnLst/>
              <a:rect l="l" t="t" r="r" b="b"/>
              <a:pathLst>
                <a:path w="587" h="503" extrusionOk="0">
                  <a:moveTo>
                    <a:pt x="335" y="0"/>
                  </a:moveTo>
                  <a:cubicBezTo>
                    <a:pt x="273" y="0"/>
                    <a:pt x="211" y="23"/>
                    <a:pt x="159" y="75"/>
                  </a:cubicBezTo>
                  <a:cubicBezTo>
                    <a:pt x="0" y="233"/>
                    <a:pt x="112"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9" name="Google Shape;2549;p3"/>
            <p:cNvSpPr/>
            <p:nvPr/>
          </p:nvSpPr>
          <p:spPr>
            <a:xfrm>
              <a:off x="4904425" y="2543475"/>
              <a:ext cx="14650" cy="12600"/>
            </a:xfrm>
            <a:custGeom>
              <a:avLst/>
              <a:gdLst/>
              <a:ahLst/>
              <a:cxnLst/>
              <a:rect l="l" t="t" r="r" b="b"/>
              <a:pathLst>
                <a:path w="586" h="504" extrusionOk="0">
                  <a:moveTo>
                    <a:pt x="333" y="1"/>
                  </a:moveTo>
                  <a:cubicBezTo>
                    <a:pt x="272" y="1"/>
                    <a:pt x="209" y="23"/>
                    <a:pt x="158" y="74"/>
                  </a:cubicBezTo>
                  <a:cubicBezTo>
                    <a:pt x="1" y="232"/>
                    <a:pt x="111" y="503"/>
                    <a:pt x="336" y="503"/>
                  </a:cubicBezTo>
                  <a:cubicBezTo>
                    <a:pt x="474" y="503"/>
                    <a:pt x="586" y="391"/>
                    <a:pt x="586" y="252"/>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0" name="Google Shape;2550;p3"/>
            <p:cNvSpPr/>
            <p:nvPr/>
          </p:nvSpPr>
          <p:spPr>
            <a:xfrm>
              <a:off x="4904425" y="2621850"/>
              <a:ext cx="14650" cy="12550"/>
            </a:xfrm>
            <a:custGeom>
              <a:avLst/>
              <a:gdLst/>
              <a:ahLst/>
              <a:cxnLst/>
              <a:rect l="l" t="t" r="r" b="b"/>
              <a:pathLst>
                <a:path w="586" h="502" extrusionOk="0">
                  <a:moveTo>
                    <a:pt x="333" y="0"/>
                  </a:moveTo>
                  <a:cubicBezTo>
                    <a:pt x="272" y="0"/>
                    <a:pt x="209" y="23"/>
                    <a:pt x="158" y="74"/>
                  </a:cubicBezTo>
                  <a:cubicBezTo>
                    <a:pt x="1" y="232"/>
                    <a:pt x="111" y="501"/>
                    <a:pt x="336" y="501"/>
                  </a:cubicBezTo>
                  <a:cubicBezTo>
                    <a:pt x="474"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1" name="Google Shape;2551;p3"/>
            <p:cNvSpPr/>
            <p:nvPr/>
          </p:nvSpPr>
          <p:spPr>
            <a:xfrm>
              <a:off x="4904400" y="270017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2" name="Google Shape;2552;p3"/>
            <p:cNvSpPr/>
            <p:nvPr/>
          </p:nvSpPr>
          <p:spPr>
            <a:xfrm>
              <a:off x="4837200" y="2386775"/>
              <a:ext cx="14700" cy="12600"/>
            </a:xfrm>
            <a:custGeom>
              <a:avLst/>
              <a:gdLst/>
              <a:ahLst/>
              <a:cxnLst/>
              <a:rect l="l" t="t" r="r" b="b"/>
              <a:pathLst>
                <a:path w="588" h="504" extrusionOk="0">
                  <a:moveTo>
                    <a:pt x="334" y="1"/>
                  </a:moveTo>
                  <a:cubicBezTo>
                    <a:pt x="272" y="1"/>
                    <a:pt x="209" y="23"/>
                    <a:pt x="158" y="74"/>
                  </a:cubicBezTo>
                  <a:cubicBezTo>
                    <a:pt x="1" y="232"/>
                    <a:pt x="113" y="503"/>
                    <a:pt x="336" y="503"/>
                  </a:cubicBezTo>
                  <a:cubicBezTo>
                    <a:pt x="475" y="502"/>
                    <a:pt x="587" y="390"/>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3" name="Google Shape;2553;p3"/>
            <p:cNvSpPr/>
            <p:nvPr/>
          </p:nvSpPr>
          <p:spPr>
            <a:xfrm>
              <a:off x="4837200" y="2465125"/>
              <a:ext cx="14700" cy="12575"/>
            </a:xfrm>
            <a:custGeom>
              <a:avLst/>
              <a:gdLst/>
              <a:ahLst/>
              <a:cxnLst/>
              <a:rect l="l" t="t" r="r" b="b"/>
              <a:pathLst>
                <a:path w="588" h="503" extrusionOk="0">
                  <a:moveTo>
                    <a:pt x="334" y="0"/>
                  </a:moveTo>
                  <a:cubicBezTo>
                    <a:pt x="272" y="0"/>
                    <a:pt x="209" y="23"/>
                    <a:pt x="158" y="75"/>
                  </a:cubicBezTo>
                  <a:cubicBezTo>
                    <a:pt x="1" y="233"/>
                    <a:pt x="113" y="502"/>
                    <a:pt x="336" y="502"/>
                  </a:cubicBezTo>
                  <a:cubicBezTo>
                    <a:pt x="475" y="502"/>
                    <a:pt x="587" y="390"/>
                    <a:pt x="587" y="252"/>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4" name="Google Shape;2554;p3"/>
            <p:cNvSpPr/>
            <p:nvPr/>
          </p:nvSpPr>
          <p:spPr>
            <a:xfrm>
              <a:off x="4837200" y="2543475"/>
              <a:ext cx="14700" cy="12600"/>
            </a:xfrm>
            <a:custGeom>
              <a:avLst/>
              <a:gdLst/>
              <a:ahLst/>
              <a:cxnLst/>
              <a:rect l="l" t="t" r="r" b="b"/>
              <a:pathLst>
                <a:path w="588" h="504" extrusionOk="0">
                  <a:moveTo>
                    <a:pt x="334" y="1"/>
                  </a:moveTo>
                  <a:cubicBezTo>
                    <a:pt x="272" y="1"/>
                    <a:pt x="209" y="23"/>
                    <a:pt x="158" y="74"/>
                  </a:cubicBezTo>
                  <a:cubicBezTo>
                    <a:pt x="1" y="232"/>
                    <a:pt x="113" y="503"/>
                    <a:pt x="336" y="503"/>
                  </a:cubicBezTo>
                  <a:cubicBezTo>
                    <a:pt x="475" y="503"/>
                    <a:pt x="587" y="391"/>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5" name="Google Shape;2555;p3"/>
            <p:cNvSpPr/>
            <p:nvPr/>
          </p:nvSpPr>
          <p:spPr>
            <a:xfrm>
              <a:off x="4837200" y="2621850"/>
              <a:ext cx="14700" cy="12550"/>
            </a:xfrm>
            <a:custGeom>
              <a:avLst/>
              <a:gdLst/>
              <a:ahLst/>
              <a:cxnLst/>
              <a:rect l="l" t="t" r="r" b="b"/>
              <a:pathLst>
                <a:path w="588" h="502" extrusionOk="0">
                  <a:moveTo>
                    <a:pt x="334" y="0"/>
                  </a:moveTo>
                  <a:cubicBezTo>
                    <a:pt x="272" y="0"/>
                    <a:pt x="209" y="23"/>
                    <a:pt x="158" y="74"/>
                  </a:cubicBezTo>
                  <a:cubicBezTo>
                    <a:pt x="1" y="232"/>
                    <a:pt x="113" y="501"/>
                    <a:pt x="336" y="501"/>
                  </a:cubicBezTo>
                  <a:cubicBezTo>
                    <a:pt x="475" y="501"/>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6" name="Google Shape;2556;p3"/>
            <p:cNvSpPr/>
            <p:nvPr/>
          </p:nvSpPr>
          <p:spPr>
            <a:xfrm>
              <a:off x="4837200" y="2700175"/>
              <a:ext cx="14700" cy="12600"/>
            </a:xfrm>
            <a:custGeom>
              <a:avLst/>
              <a:gdLst/>
              <a:ahLst/>
              <a:cxnLst/>
              <a:rect l="l" t="t" r="r" b="b"/>
              <a:pathLst>
                <a:path w="588" h="504" extrusionOk="0">
                  <a:moveTo>
                    <a:pt x="333" y="1"/>
                  </a:moveTo>
                  <a:cubicBezTo>
                    <a:pt x="272" y="1"/>
                    <a:pt x="209" y="23"/>
                    <a:pt x="158" y="74"/>
                  </a:cubicBezTo>
                  <a:cubicBezTo>
                    <a:pt x="1" y="233"/>
                    <a:pt x="113" y="503"/>
                    <a:pt x="336" y="503"/>
                  </a:cubicBezTo>
                  <a:cubicBezTo>
                    <a:pt x="475" y="503"/>
                    <a:pt x="587" y="391"/>
                    <a:pt x="587" y="253"/>
                  </a:cubicBezTo>
                  <a:cubicBezTo>
                    <a:pt x="587" y="101"/>
                    <a:pt x="463"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7" name="Google Shape;2557;p3"/>
            <p:cNvSpPr/>
            <p:nvPr/>
          </p:nvSpPr>
          <p:spPr>
            <a:xfrm>
              <a:off x="4769975" y="2386775"/>
              <a:ext cx="14700" cy="12600"/>
            </a:xfrm>
            <a:custGeom>
              <a:avLst/>
              <a:gdLst/>
              <a:ahLst/>
              <a:cxnLst/>
              <a:rect l="l" t="t" r="r" b="b"/>
              <a:pathLst>
                <a:path w="588" h="504" extrusionOk="0">
                  <a:moveTo>
                    <a:pt x="335" y="1"/>
                  </a:moveTo>
                  <a:cubicBezTo>
                    <a:pt x="273" y="1"/>
                    <a:pt x="211" y="23"/>
                    <a:pt x="160" y="74"/>
                  </a:cubicBezTo>
                  <a:cubicBezTo>
                    <a:pt x="1" y="232"/>
                    <a:pt x="113" y="503"/>
                    <a:pt x="337" y="503"/>
                  </a:cubicBezTo>
                  <a:cubicBezTo>
                    <a:pt x="475" y="503"/>
                    <a:pt x="587" y="390"/>
                    <a:pt x="587" y="252"/>
                  </a:cubicBezTo>
                  <a:cubicBezTo>
                    <a:pt x="587" y="101"/>
                    <a:pt x="463" y="1"/>
                    <a:pt x="33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8" name="Google Shape;2558;p3"/>
            <p:cNvSpPr/>
            <p:nvPr/>
          </p:nvSpPr>
          <p:spPr>
            <a:xfrm>
              <a:off x="4769975" y="2465125"/>
              <a:ext cx="14700" cy="12575"/>
            </a:xfrm>
            <a:custGeom>
              <a:avLst/>
              <a:gdLst/>
              <a:ahLst/>
              <a:cxnLst/>
              <a:rect l="l" t="t" r="r" b="b"/>
              <a:pathLst>
                <a:path w="588" h="503" extrusionOk="0">
                  <a:moveTo>
                    <a:pt x="335" y="0"/>
                  </a:moveTo>
                  <a:cubicBezTo>
                    <a:pt x="274" y="0"/>
                    <a:pt x="211" y="23"/>
                    <a:pt x="160" y="75"/>
                  </a:cubicBezTo>
                  <a:cubicBezTo>
                    <a:pt x="1" y="233"/>
                    <a:pt x="113"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9" name="Google Shape;2559;p3"/>
            <p:cNvSpPr/>
            <p:nvPr/>
          </p:nvSpPr>
          <p:spPr>
            <a:xfrm>
              <a:off x="4770025" y="2543475"/>
              <a:ext cx="14650" cy="12600"/>
            </a:xfrm>
            <a:custGeom>
              <a:avLst/>
              <a:gdLst/>
              <a:ahLst/>
              <a:cxnLst/>
              <a:rect l="l" t="t" r="r" b="b"/>
              <a:pathLst>
                <a:path w="586" h="504" extrusionOk="0">
                  <a:moveTo>
                    <a:pt x="333" y="1"/>
                  </a:moveTo>
                  <a:cubicBezTo>
                    <a:pt x="271" y="1"/>
                    <a:pt x="209" y="23"/>
                    <a:pt x="158" y="74"/>
                  </a:cubicBezTo>
                  <a:cubicBezTo>
                    <a:pt x="0" y="232"/>
                    <a:pt x="111" y="503"/>
                    <a:pt x="335" y="503"/>
                  </a:cubicBezTo>
                  <a:cubicBezTo>
                    <a:pt x="473" y="503"/>
                    <a:pt x="585" y="391"/>
                    <a:pt x="585" y="252"/>
                  </a:cubicBezTo>
                  <a:cubicBezTo>
                    <a:pt x="585" y="101"/>
                    <a:pt x="461"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0" name="Google Shape;2560;p3"/>
            <p:cNvSpPr/>
            <p:nvPr/>
          </p:nvSpPr>
          <p:spPr>
            <a:xfrm>
              <a:off x="4770025" y="2621850"/>
              <a:ext cx="14650" cy="12550"/>
            </a:xfrm>
            <a:custGeom>
              <a:avLst/>
              <a:gdLst/>
              <a:ahLst/>
              <a:cxnLst/>
              <a:rect l="l" t="t" r="r" b="b"/>
              <a:pathLst>
                <a:path w="586" h="502" extrusionOk="0">
                  <a:moveTo>
                    <a:pt x="333" y="0"/>
                  </a:moveTo>
                  <a:cubicBezTo>
                    <a:pt x="271" y="0"/>
                    <a:pt x="209" y="23"/>
                    <a:pt x="158" y="74"/>
                  </a:cubicBezTo>
                  <a:cubicBezTo>
                    <a:pt x="0" y="232"/>
                    <a:pt x="111" y="501"/>
                    <a:pt x="335" y="501"/>
                  </a:cubicBezTo>
                  <a:cubicBezTo>
                    <a:pt x="473" y="501"/>
                    <a:pt x="585" y="389"/>
                    <a:pt x="585" y="251"/>
                  </a:cubicBezTo>
                  <a:cubicBezTo>
                    <a:pt x="585" y="100"/>
                    <a:pt x="461"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1" name="Google Shape;2561;p3"/>
            <p:cNvSpPr/>
            <p:nvPr/>
          </p:nvSpPr>
          <p:spPr>
            <a:xfrm>
              <a:off x="4906525" y="2151725"/>
              <a:ext cx="12550" cy="12575"/>
            </a:xfrm>
            <a:custGeom>
              <a:avLst/>
              <a:gdLst/>
              <a:ahLst/>
              <a:cxnLst/>
              <a:rect l="l" t="t" r="r" b="b"/>
              <a:pathLst>
                <a:path w="502" h="503" extrusionOk="0">
                  <a:moveTo>
                    <a:pt x="252" y="1"/>
                  </a:moveTo>
                  <a:cubicBezTo>
                    <a:pt x="112" y="1"/>
                    <a:pt x="0" y="113"/>
                    <a:pt x="0" y="251"/>
                  </a:cubicBezTo>
                  <a:cubicBezTo>
                    <a:pt x="0" y="390"/>
                    <a:pt x="112" y="502"/>
                    <a:pt x="252" y="502"/>
                  </a:cubicBezTo>
                  <a:cubicBezTo>
                    <a:pt x="390" y="502"/>
                    <a:pt x="502" y="390"/>
                    <a:pt x="502" y="251"/>
                  </a:cubicBezTo>
                  <a:cubicBezTo>
                    <a:pt x="502" y="113"/>
                    <a:pt x="390" y="1"/>
                    <a:pt x="25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2" name="Google Shape;2562;p3"/>
            <p:cNvSpPr/>
            <p:nvPr/>
          </p:nvSpPr>
          <p:spPr>
            <a:xfrm>
              <a:off x="4906525" y="2230050"/>
              <a:ext cx="12550" cy="12575"/>
            </a:xfrm>
            <a:custGeom>
              <a:avLst/>
              <a:gdLst/>
              <a:ahLst/>
              <a:cxnLst/>
              <a:rect l="l" t="t" r="r" b="b"/>
              <a:pathLst>
                <a:path w="502" h="503" extrusionOk="0">
                  <a:moveTo>
                    <a:pt x="252" y="1"/>
                  </a:moveTo>
                  <a:cubicBezTo>
                    <a:pt x="112" y="1"/>
                    <a:pt x="0" y="115"/>
                    <a:pt x="0" y="253"/>
                  </a:cubicBezTo>
                  <a:cubicBezTo>
                    <a:pt x="0" y="390"/>
                    <a:pt x="112" y="503"/>
                    <a:pt x="252" y="503"/>
                  </a:cubicBezTo>
                  <a:cubicBezTo>
                    <a:pt x="390" y="503"/>
                    <a:pt x="502" y="390"/>
                    <a:pt x="502" y="253"/>
                  </a:cubicBezTo>
                  <a:cubicBezTo>
                    <a:pt x="502" y="115"/>
                    <a:pt x="390" y="1"/>
                    <a:pt x="25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3" name="Google Shape;2563;p3"/>
            <p:cNvSpPr/>
            <p:nvPr/>
          </p:nvSpPr>
          <p:spPr>
            <a:xfrm>
              <a:off x="4906525" y="2308425"/>
              <a:ext cx="12550" cy="12575"/>
            </a:xfrm>
            <a:custGeom>
              <a:avLst/>
              <a:gdLst/>
              <a:ahLst/>
              <a:cxnLst/>
              <a:rect l="l" t="t" r="r" b="b"/>
              <a:pathLst>
                <a:path w="502" h="503" extrusionOk="0">
                  <a:moveTo>
                    <a:pt x="252" y="1"/>
                  </a:moveTo>
                  <a:cubicBezTo>
                    <a:pt x="112" y="1"/>
                    <a:pt x="0" y="113"/>
                    <a:pt x="0" y="252"/>
                  </a:cubicBezTo>
                  <a:cubicBezTo>
                    <a:pt x="0" y="390"/>
                    <a:pt x="112" y="502"/>
                    <a:pt x="252" y="502"/>
                  </a:cubicBezTo>
                  <a:cubicBezTo>
                    <a:pt x="390" y="502"/>
                    <a:pt x="502" y="390"/>
                    <a:pt x="502" y="252"/>
                  </a:cubicBezTo>
                  <a:cubicBezTo>
                    <a:pt x="502" y="113"/>
                    <a:pt x="390" y="1"/>
                    <a:pt x="25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4" name="Google Shape;2564;p3"/>
            <p:cNvSpPr/>
            <p:nvPr/>
          </p:nvSpPr>
          <p:spPr>
            <a:xfrm>
              <a:off x="4839325" y="2151725"/>
              <a:ext cx="12575" cy="12575"/>
            </a:xfrm>
            <a:custGeom>
              <a:avLst/>
              <a:gdLst/>
              <a:ahLst/>
              <a:cxnLst/>
              <a:rect l="l" t="t" r="r" b="b"/>
              <a:pathLst>
                <a:path w="503" h="503" extrusionOk="0">
                  <a:moveTo>
                    <a:pt x="251" y="1"/>
                  </a:moveTo>
                  <a:cubicBezTo>
                    <a:pt x="113" y="1"/>
                    <a:pt x="1" y="113"/>
                    <a:pt x="1" y="251"/>
                  </a:cubicBezTo>
                  <a:cubicBezTo>
                    <a:pt x="1" y="390"/>
                    <a:pt x="113" y="502"/>
                    <a:pt x="251" y="502"/>
                  </a:cubicBezTo>
                  <a:cubicBezTo>
                    <a:pt x="390" y="502"/>
                    <a:pt x="502" y="390"/>
                    <a:pt x="502" y="251"/>
                  </a:cubicBezTo>
                  <a:cubicBezTo>
                    <a:pt x="502" y="113"/>
                    <a:pt x="390" y="1"/>
                    <a:pt x="25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5" name="Google Shape;2565;p3"/>
            <p:cNvSpPr/>
            <p:nvPr/>
          </p:nvSpPr>
          <p:spPr>
            <a:xfrm>
              <a:off x="4839325" y="2230050"/>
              <a:ext cx="12575" cy="12575"/>
            </a:xfrm>
            <a:custGeom>
              <a:avLst/>
              <a:gdLst/>
              <a:ahLst/>
              <a:cxnLst/>
              <a:rect l="l" t="t" r="r" b="b"/>
              <a:pathLst>
                <a:path w="503" h="503" extrusionOk="0">
                  <a:moveTo>
                    <a:pt x="251" y="1"/>
                  </a:moveTo>
                  <a:cubicBezTo>
                    <a:pt x="113" y="1"/>
                    <a:pt x="1" y="115"/>
                    <a:pt x="1" y="253"/>
                  </a:cubicBezTo>
                  <a:cubicBezTo>
                    <a:pt x="1" y="390"/>
                    <a:pt x="113" y="503"/>
                    <a:pt x="251" y="503"/>
                  </a:cubicBezTo>
                  <a:cubicBezTo>
                    <a:pt x="390" y="503"/>
                    <a:pt x="502" y="390"/>
                    <a:pt x="502" y="253"/>
                  </a:cubicBezTo>
                  <a:cubicBezTo>
                    <a:pt x="502" y="115"/>
                    <a:pt x="390" y="1"/>
                    <a:pt x="25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6" name="Google Shape;2566;p3"/>
            <p:cNvSpPr/>
            <p:nvPr/>
          </p:nvSpPr>
          <p:spPr>
            <a:xfrm>
              <a:off x="4839325" y="2308425"/>
              <a:ext cx="12575" cy="12575"/>
            </a:xfrm>
            <a:custGeom>
              <a:avLst/>
              <a:gdLst/>
              <a:ahLst/>
              <a:cxnLst/>
              <a:rect l="l" t="t" r="r" b="b"/>
              <a:pathLst>
                <a:path w="503" h="503" extrusionOk="0">
                  <a:moveTo>
                    <a:pt x="251" y="1"/>
                  </a:moveTo>
                  <a:cubicBezTo>
                    <a:pt x="113" y="1"/>
                    <a:pt x="1" y="113"/>
                    <a:pt x="1" y="252"/>
                  </a:cubicBezTo>
                  <a:cubicBezTo>
                    <a:pt x="1" y="390"/>
                    <a:pt x="113" y="502"/>
                    <a:pt x="251" y="502"/>
                  </a:cubicBezTo>
                  <a:cubicBezTo>
                    <a:pt x="390" y="502"/>
                    <a:pt x="502" y="390"/>
                    <a:pt x="502" y="252"/>
                  </a:cubicBezTo>
                  <a:cubicBezTo>
                    <a:pt x="502" y="113"/>
                    <a:pt x="390" y="1"/>
                    <a:pt x="25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7" name="Google Shape;2567;p3"/>
            <p:cNvSpPr/>
            <p:nvPr/>
          </p:nvSpPr>
          <p:spPr>
            <a:xfrm>
              <a:off x="4770025" y="2151700"/>
              <a:ext cx="14650" cy="12600"/>
            </a:xfrm>
            <a:custGeom>
              <a:avLst/>
              <a:gdLst/>
              <a:ahLst/>
              <a:cxnLst/>
              <a:rect l="l" t="t" r="r" b="b"/>
              <a:pathLst>
                <a:path w="586" h="504" extrusionOk="0">
                  <a:moveTo>
                    <a:pt x="333" y="1"/>
                  </a:moveTo>
                  <a:cubicBezTo>
                    <a:pt x="271" y="1"/>
                    <a:pt x="209" y="24"/>
                    <a:pt x="158" y="74"/>
                  </a:cubicBezTo>
                  <a:cubicBezTo>
                    <a:pt x="0" y="232"/>
                    <a:pt x="111" y="503"/>
                    <a:pt x="335" y="503"/>
                  </a:cubicBezTo>
                  <a:cubicBezTo>
                    <a:pt x="473" y="503"/>
                    <a:pt x="585" y="391"/>
                    <a:pt x="585" y="252"/>
                  </a:cubicBezTo>
                  <a:cubicBezTo>
                    <a:pt x="585" y="101"/>
                    <a:pt x="461"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8" name="Google Shape;2568;p3"/>
            <p:cNvSpPr/>
            <p:nvPr/>
          </p:nvSpPr>
          <p:spPr>
            <a:xfrm>
              <a:off x="4770025" y="2230075"/>
              <a:ext cx="14650" cy="12550"/>
            </a:xfrm>
            <a:custGeom>
              <a:avLst/>
              <a:gdLst/>
              <a:ahLst/>
              <a:cxnLst/>
              <a:rect l="l" t="t" r="r" b="b"/>
              <a:pathLst>
                <a:path w="586" h="502" extrusionOk="0">
                  <a:moveTo>
                    <a:pt x="333" y="1"/>
                  </a:moveTo>
                  <a:cubicBezTo>
                    <a:pt x="271" y="1"/>
                    <a:pt x="209" y="23"/>
                    <a:pt x="158" y="74"/>
                  </a:cubicBezTo>
                  <a:cubicBezTo>
                    <a:pt x="0" y="232"/>
                    <a:pt x="111" y="502"/>
                    <a:pt x="335" y="502"/>
                  </a:cubicBezTo>
                  <a:cubicBezTo>
                    <a:pt x="473" y="502"/>
                    <a:pt x="585" y="389"/>
                    <a:pt x="585" y="252"/>
                  </a:cubicBezTo>
                  <a:cubicBezTo>
                    <a:pt x="585" y="101"/>
                    <a:pt x="461"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9" name="Google Shape;2569;p3"/>
            <p:cNvSpPr/>
            <p:nvPr/>
          </p:nvSpPr>
          <p:spPr>
            <a:xfrm>
              <a:off x="4769975" y="2308400"/>
              <a:ext cx="14700" cy="12600"/>
            </a:xfrm>
            <a:custGeom>
              <a:avLst/>
              <a:gdLst/>
              <a:ahLst/>
              <a:cxnLst/>
              <a:rect l="l" t="t" r="r" b="b"/>
              <a:pathLst>
                <a:path w="588" h="504" extrusionOk="0">
                  <a:moveTo>
                    <a:pt x="334" y="1"/>
                  </a:moveTo>
                  <a:cubicBezTo>
                    <a:pt x="273" y="1"/>
                    <a:pt x="211" y="24"/>
                    <a:pt x="160" y="74"/>
                  </a:cubicBezTo>
                  <a:cubicBezTo>
                    <a:pt x="1" y="234"/>
                    <a:pt x="113" y="503"/>
                    <a:pt x="337"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0" name="Google Shape;2570;p3"/>
            <p:cNvSpPr/>
            <p:nvPr/>
          </p:nvSpPr>
          <p:spPr>
            <a:xfrm>
              <a:off x="4769975" y="2700175"/>
              <a:ext cx="14700" cy="12600"/>
            </a:xfrm>
            <a:custGeom>
              <a:avLst/>
              <a:gdLst/>
              <a:ahLst/>
              <a:cxnLst/>
              <a:rect l="l" t="t" r="r" b="b"/>
              <a:pathLst>
                <a:path w="588" h="504" extrusionOk="0">
                  <a:moveTo>
                    <a:pt x="334" y="1"/>
                  </a:moveTo>
                  <a:cubicBezTo>
                    <a:pt x="273" y="1"/>
                    <a:pt x="211" y="23"/>
                    <a:pt x="160" y="74"/>
                  </a:cubicBezTo>
                  <a:cubicBezTo>
                    <a:pt x="1" y="233"/>
                    <a:pt x="113" y="503"/>
                    <a:pt x="337"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1" name="Google Shape;2571;p3"/>
            <p:cNvSpPr/>
            <p:nvPr/>
          </p:nvSpPr>
          <p:spPr>
            <a:xfrm>
              <a:off x="4904400" y="2778550"/>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2" name="Google Shape;2572;p3"/>
            <p:cNvSpPr/>
            <p:nvPr/>
          </p:nvSpPr>
          <p:spPr>
            <a:xfrm>
              <a:off x="4904400" y="2856900"/>
              <a:ext cx="14675" cy="12575"/>
            </a:xfrm>
            <a:custGeom>
              <a:avLst/>
              <a:gdLst/>
              <a:ahLst/>
              <a:cxnLst/>
              <a:rect l="l" t="t" r="r" b="b"/>
              <a:pathLst>
                <a:path w="587" h="503" extrusionOk="0">
                  <a:moveTo>
                    <a:pt x="335" y="0"/>
                  </a:moveTo>
                  <a:cubicBezTo>
                    <a:pt x="273" y="0"/>
                    <a:pt x="211" y="23"/>
                    <a:pt x="159" y="75"/>
                  </a:cubicBezTo>
                  <a:cubicBezTo>
                    <a:pt x="0" y="232"/>
                    <a:pt x="112"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3" name="Google Shape;2573;p3"/>
            <p:cNvSpPr/>
            <p:nvPr/>
          </p:nvSpPr>
          <p:spPr>
            <a:xfrm>
              <a:off x="4837200" y="2778550"/>
              <a:ext cx="14700" cy="12575"/>
            </a:xfrm>
            <a:custGeom>
              <a:avLst/>
              <a:gdLst/>
              <a:ahLst/>
              <a:cxnLst/>
              <a:rect l="l" t="t" r="r" b="b"/>
              <a:pathLst>
                <a:path w="588" h="503" extrusionOk="0">
                  <a:moveTo>
                    <a:pt x="334" y="0"/>
                  </a:moveTo>
                  <a:cubicBezTo>
                    <a:pt x="272" y="0"/>
                    <a:pt x="209" y="23"/>
                    <a:pt x="158" y="74"/>
                  </a:cubicBezTo>
                  <a:cubicBezTo>
                    <a:pt x="1" y="232"/>
                    <a:pt x="113" y="503"/>
                    <a:pt x="336" y="503"/>
                  </a:cubicBezTo>
                  <a:cubicBezTo>
                    <a:pt x="475" y="501"/>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4" name="Google Shape;2574;p3"/>
            <p:cNvSpPr/>
            <p:nvPr/>
          </p:nvSpPr>
          <p:spPr>
            <a:xfrm>
              <a:off x="4837200" y="2856900"/>
              <a:ext cx="14700" cy="12575"/>
            </a:xfrm>
            <a:custGeom>
              <a:avLst/>
              <a:gdLst/>
              <a:ahLst/>
              <a:cxnLst/>
              <a:rect l="l" t="t" r="r" b="b"/>
              <a:pathLst>
                <a:path w="588" h="503" extrusionOk="0">
                  <a:moveTo>
                    <a:pt x="334" y="0"/>
                  </a:moveTo>
                  <a:cubicBezTo>
                    <a:pt x="272" y="0"/>
                    <a:pt x="209" y="23"/>
                    <a:pt x="158" y="75"/>
                  </a:cubicBezTo>
                  <a:cubicBezTo>
                    <a:pt x="1" y="232"/>
                    <a:pt x="113" y="502"/>
                    <a:pt x="336" y="502"/>
                  </a:cubicBezTo>
                  <a:cubicBezTo>
                    <a:pt x="475" y="502"/>
                    <a:pt x="587" y="390"/>
                    <a:pt x="587" y="252"/>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5" name="Google Shape;2575;p3"/>
            <p:cNvSpPr/>
            <p:nvPr/>
          </p:nvSpPr>
          <p:spPr>
            <a:xfrm>
              <a:off x="4837200" y="2935250"/>
              <a:ext cx="14700" cy="12600"/>
            </a:xfrm>
            <a:custGeom>
              <a:avLst/>
              <a:gdLst/>
              <a:ahLst/>
              <a:cxnLst/>
              <a:rect l="l" t="t" r="r" b="b"/>
              <a:pathLst>
                <a:path w="588" h="504" extrusionOk="0">
                  <a:moveTo>
                    <a:pt x="334" y="0"/>
                  </a:moveTo>
                  <a:cubicBezTo>
                    <a:pt x="272" y="0"/>
                    <a:pt x="209" y="23"/>
                    <a:pt x="158" y="74"/>
                  </a:cubicBezTo>
                  <a:cubicBezTo>
                    <a:pt x="1" y="232"/>
                    <a:pt x="113" y="503"/>
                    <a:pt x="336" y="503"/>
                  </a:cubicBezTo>
                  <a:cubicBezTo>
                    <a:pt x="475" y="503"/>
                    <a:pt x="587" y="391"/>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6" name="Google Shape;2576;p3"/>
            <p:cNvSpPr/>
            <p:nvPr/>
          </p:nvSpPr>
          <p:spPr>
            <a:xfrm>
              <a:off x="4769975" y="2778550"/>
              <a:ext cx="14700" cy="12575"/>
            </a:xfrm>
            <a:custGeom>
              <a:avLst/>
              <a:gdLst/>
              <a:ahLst/>
              <a:cxnLst/>
              <a:rect l="l" t="t" r="r" b="b"/>
              <a:pathLst>
                <a:path w="588" h="503" extrusionOk="0">
                  <a:moveTo>
                    <a:pt x="335" y="0"/>
                  </a:moveTo>
                  <a:cubicBezTo>
                    <a:pt x="273" y="0"/>
                    <a:pt x="211" y="23"/>
                    <a:pt x="160" y="74"/>
                  </a:cubicBezTo>
                  <a:cubicBezTo>
                    <a:pt x="1" y="232"/>
                    <a:pt x="113" y="503"/>
                    <a:pt x="337" y="503"/>
                  </a:cubicBezTo>
                  <a:cubicBezTo>
                    <a:pt x="475" y="503"/>
                    <a:pt x="587" y="389"/>
                    <a:pt x="587" y="251"/>
                  </a:cubicBezTo>
                  <a:cubicBezTo>
                    <a:pt x="587" y="100"/>
                    <a:pt x="463"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7" name="Google Shape;2577;p3"/>
            <p:cNvSpPr/>
            <p:nvPr/>
          </p:nvSpPr>
          <p:spPr>
            <a:xfrm>
              <a:off x="4769975" y="2856900"/>
              <a:ext cx="14700" cy="12575"/>
            </a:xfrm>
            <a:custGeom>
              <a:avLst/>
              <a:gdLst/>
              <a:ahLst/>
              <a:cxnLst/>
              <a:rect l="l" t="t" r="r" b="b"/>
              <a:pathLst>
                <a:path w="588" h="503" extrusionOk="0">
                  <a:moveTo>
                    <a:pt x="335" y="0"/>
                  </a:moveTo>
                  <a:cubicBezTo>
                    <a:pt x="274" y="0"/>
                    <a:pt x="211" y="23"/>
                    <a:pt x="160" y="75"/>
                  </a:cubicBezTo>
                  <a:cubicBezTo>
                    <a:pt x="1" y="232"/>
                    <a:pt x="113"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8" name="Google Shape;2578;p3"/>
            <p:cNvSpPr/>
            <p:nvPr/>
          </p:nvSpPr>
          <p:spPr>
            <a:xfrm>
              <a:off x="4770025" y="2935250"/>
              <a:ext cx="14650" cy="12600"/>
            </a:xfrm>
            <a:custGeom>
              <a:avLst/>
              <a:gdLst/>
              <a:ahLst/>
              <a:cxnLst/>
              <a:rect l="l" t="t" r="r" b="b"/>
              <a:pathLst>
                <a:path w="586" h="504" extrusionOk="0">
                  <a:moveTo>
                    <a:pt x="333" y="0"/>
                  </a:moveTo>
                  <a:cubicBezTo>
                    <a:pt x="271" y="0"/>
                    <a:pt x="209" y="23"/>
                    <a:pt x="158" y="74"/>
                  </a:cubicBezTo>
                  <a:cubicBezTo>
                    <a:pt x="0" y="232"/>
                    <a:pt x="111" y="503"/>
                    <a:pt x="335" y="503"/>
                  </a:cubicBezTo>
                  <a:cubicBezTo>
                    <a:pt x="473" y="503"/>
                    <a:pt x="585" y="391"/>
                    <a:pt x="585" y="251"/>
                  </a:cubicBezTo>
                  <a:cubicBezTo>
                    <a:pt x="585" y="101"/>
                    <a:pt x="461"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9" name="Google Shape;2579;p3"/>
            <p:cNvSpPr/>
            <p:nvPr/>
          </p:nvSpPr>
          <p:spPr>
            <a:xfrm>
              <a:off x="4770025" y="3013625"/>
              <a:ext cx="14650" cy="12550"/>
            </a:xfrm>
            <a:custGeom>
              <a:avLst/>
              <a:gdLst/>
              <a:ahLst/>
              <a:cxnLst/>
              <a:rect l="l" t="t" r="r" b="b"/>
              <a:pathLst>
                <a:path w="586" h="502" extrusionOk="0">
                  <a:moveTo>
                    <a:pt x="333" y="0"/>
                  </a:moveTo>
                  <a:cubicBezTo>
                    <a:pt x="271" y="0"/>
                    <a:pt x="209" y="23"/>
                    <a:pt x="158" y="74"/>
                  </a:cubicBezTo>
                  <a:cubicBezTo>
                    <a:pt x="0" y="231"/>
                    <a:pt x="111" y="501"/>
                    <a:pt x="335" y="501"/>
                  </a:cubicBezTo>
                  <a:cubicBezTo>
                    <a:pt x="473" y="501"/>
                    <a:pt x="585" y="389"/>
                    <a:pt x="585" y="251"/>
                  </a:cubicBezTo>
                  <a:cubicBezTo>
                    <a:pt x="585" y="100"/>
                    <a:pt x="461"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80" name="Google Shape;2580;p3"/>
          <p:cNvSpPr/>
          <p:nvPr/>
        </p:nvSpPr>
        <p:spPr>
          <a:xfrm rot="10800000">
            <a:off x="-1096900" y="1184017"/>
            <a:ext cx="2057538" cy="2057538"/>
          </a:xfrm>
          <a:custGeom>
            <a:avLst/>
            <a:gdLst/>
            <a:ahLst/>
            <a:cxnLst/>
            <a:rect l="l" t="t" r="r" b="b"/>
            <a:pathLst>
              <a:path w="44649" h="44649" extrusionOk="0">
                <a:moveTo>
                  <a:pt x="22324" y="296"/>
                </a:moveTo>
                <a:lnTo>
                  <a:pt x="44353" y="22325"/>
                </a:lnTo>
                <a:lnTo>
                  <a:pt x="22324" y="44351"/>
                </a:lnTo>
                <a:lnTo>
                  <a:pt x="296" y="22325"/>
                </a:lnTo>
                <a:lnTo>
                  <a:pt x="22324" y="296"/>
                </a:lnTo>
                <a:close/>
                <a:moveTo>
                  <a:pt x="22324" y="1"/>
                </a:moveTo>
                <a:lnTo>
                  <a:pt x="0" y="22325"/>
                </a:lnTo>
                <a:lnTo>
                  <a:pt x="22324" y="44648"/>
                </a:lnTo>
                <a:lnTo>
                  <a:pt x="44648" y="22325"/>
                </a:lnTo>
                <a:lnTo>
                  <a:pt x="22324"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1" name="Google Shape;2581;p3"/>
          <p:cNvSpPr/>
          <p:nvPr/>
        </p:nvSpPr>
        <p:spPr>
          <a:xfrm rot="10800000">
            <a:off x="-1130952" y="1170377"/>
            <a:ext cx="1692334" cy="2105233"/>
          </a:xfrm>
          <a:custGeom>
            <a:avLst/>
            <a:gdLst/>
            <a:ahLst/>
            <a:cxnLst/>
            <a:rect l="l" t="t" r="r" b="b"/>
            <a:pathLst>
              <a:path w="36724" h="45684" extrusionOk="0">
                <a:moveTo>
                  <a:pt x="13660" y="0"/>
                </a:moveTo>
                <a:lnTo>
                  <a:pt x="1" y="13659"/>
                </a:lnTo>
                <a:lnTo>
                  <a:pt x="888" y="14548"/>
                </a:lnTo>
                <a:lnTo>
                  <a:pt x="13660" y="1775"/>
                </a:lnTo>
                <a:lnTo>
                  <a:pt x="34947" y="23064"/>
                </a:lnTo>
                <a:lnTo>
                  <a:pt x="13216" y="44795"/>
                </a:lnTo>
                <a:lnTo>
                  <a:pt x="14104" y="45683"/>
                </a:lnTo>
                <a:lnTo>
                  <a:pt x="36724" y="23064"/>
                </a:lnTo>
                <a:lnTo>
                  <a:pt x="1366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2" name="Google Shape;2582;p3"/>
          <p:cNvSpPr/>
          <p:nvPr/>
        </p:nvSpPr>
        <p:spPr>
          <a:xfrm rot="10800000">
            <a:off x="-793168" y="1487749"/>
            <a:ext cx="1450078" cy="1450078"/>
          </a:xfrm>
          <a:custGeom>
            <a:avLst/>
            <a:gdLst/>
            <a:ahLst/>
            <a:cxnLst/>
            <a:rect l="l" t="t" r="r" b="b"/>
            <a:pathLst>
              <a:path w="31467" h="31467" extrusionOk="0">
                <a:moveTo>
                  <a:pt x="31362" y="105"/>
                </a:moveTo>
                <a:lnTo>
                  <a:pt x="31362" y="31362"/>
                </a:lnTo>
                <a:lnTo>
                  <a:pt x="105" y="31362"/>
                </a:lnTo>
                <a:lnTo>
                  <a:pt x="105" y="105"/>
                </a:lnTo>
                <a:close/>
                <a:moveTo>
                  <a:pt x="0" y="1"/>
                </a:moveTo>
                <a:lnTo>
                  <a:pt x="0" y="31467"/>
                </a:lnTo>
                <a:lnTo>
                  <a:pt x="31466" y="31467"/>
                </a:lnTo>
                <a:lnTo>
                  <a:pt x="31466" y="1"/>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583" name="Google Shape;2583;p3"/>
          <p:cNvGrpSpPr/>
          <p:nvPr/>
        </p:nvGrpSpPr>
        <p:grpSpPr>
          <a:xfrm rot="10800000">
            <a:off x="-717753" y="1564574"/>
            <a:ext cx="1299260" cy="1296418"/>
            <a:chOff x="6378300" y="2596400"/>
            <a:chExt cx="754375" cy="752725"/>
          </a:xfrm>
        </p:grpSpPr>
        <p:sp>
          <p:nvSpPr>
            <p:cNvPr id="2584" name="Google Shape;2584;p3"/>
            <p:cNvSpPr/>
            <p:nvPr/>
          </p:nvSpPr>
          <p:spPr>
            <a:xfrm>
              <a:off x="6408850" y="2932325"/>
              <a:ext cx="9675" cy="9675"/>
            </a:xfrm>
            <a:custGeom>
              <a:avLst/>
              <a:gdLst/>
              <a:ahLst/>
              <a:cxnLst/>
              <a:rect l="l" t="t" r="r" b="b"/>
              <a:pathLst>
                <a:path w="387" h="387" extrusionOk="0">
                  <a:moveTo>
                    <a:pt x="193" y="0"/>
                  </a:moveTo>
                  <a:cubicBezTo>
                    <a:pt x="86" y="0"/>
                    <a:pt x="0" y="86"/>
                    <a:pt x="0" y="193"/>
                  </a:cubicBezTo>
                  <a:cubicBezTo>
                    <a:pt x="0" y="300"/>
                    <a:pt x="86" y="387"/>
                    <a:pt x="193" y="387"/>
                  </a:cubicBezTo>
                  <a:cubicBezTo>
                    <a:pt x="300" y="387"/>
                    <a:pt x="387" y="300"/>
                    <a:pt x="387" y="193"/>
                  </a:cubicBezTo>
                  <a:cubicBezTo>
                    <a:pt x="387" y="86"/>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5" name="Google Shape;2585;p3"/>
            <p:cNvSpPr/>
            <p:nvPr/>
          </p:nvSpPr>
          <p:spPr>
            <a:xfrm>
              <a:off x="6469925" y="2871225"/>
              <a:ext cx="9700" cy="9700"/>
            </a:xfrm>
            <a:custGeom>
              <a:avLst/>
              <a:gdLst/>
              <a:ahLst/>
              <a:cxnLst/>
              <a:rect l="l" t="t" r="r" b="b"/>
              <a:pathLst>
                <a:path w="388" h="388" extrusionOk="0">
                  <a:moveTo>
                    <a:pt x="193" y="0"/>
                  </a:moveTo>
                  <a:cubicBezTo>
                    <a:pt x="87" y="0"/>
                    <a:pt x="1" y="87"/>
                    <a:pt x="1" y="195"/>
                  </a:cubicBezTo>
                  <a:cubicBezTo>
                    <a:pt x="1" y="301"/>
                    <a:pt x="87" y="387"/>
                    <a:pt x="193" y="387"/>
                  </a:cubicBezTo>
                  <a:cubicBezTo>
                    <a:pt x="299" y="387"/>
                    <a:pt x="387" y="301"/>
                    <a:pt x="387" y="195"/>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6" name="Google Shape;2586;p3"/>
            <p:cNvSpPr/>
            <p:nvPr/>
          </p:nvSpPr>
          <p:spPr>
            <a:xfrm>
              <a:off x="6530975" y="2810175"/>
              <a:ext cx="9700" cy="9650"/>
            </a:xfrm>
            <a:custGeom>
              <a:avLst/>
              <a:gdLst/>
              <a:ahLst/>
              <a:cxnLst/>
              <a:rect l="l" t="t" r="r" b="b"/>
              <a:pathLst>
                <a:path w="388" h="386" extrusionOk="0">
                  <a:moveTo>
                    <a:pt x="195" y="0"/>
                  </a:moveTo>
                  <a:cubicBezTo>
                    <a:pt x="87" y="0"/>
                    <a:pt x="1" y="87"/>
                    <a:pt x="1" y="193"/>
                  </a:cubicBezTo>
                  <a:cubicBezTo>
                    <a:pt x="1" y="299"/>
                    <a:pt x="87" y="385"/>
                    <a:pt x="195" y="385"/>
                  </a:cubicBezTo>
                  <a:cubicBezTo>
                    <a:pt x="301" y="385"/>
                    <a:pt x="387" y="299"/>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7" name="Google Shape;2587;p3"/>
            <p:cNvSpPr/>
            <p:nvPr/>
          </p:nvSpPr>
          <p:spPr>
            <a:xfrm>
              <a:off x="6622600" y="2718550"/>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300" y="387"/>
                    <a:pt x="386" y="300"/>
                    <a:pt x="386" y="194"/>
                  </a:cubicBezTo>
                  <a:cubicBezTo>
                    <a:pt x="386"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8" name="Google Shape;2588;p3"/>
            <p:cNvSpPr/>
            <p:nvPr/>
          </p:nvSpPr>
          <p:spPr>
            <a:xfrm>
              <a:off x="6378300" y="2962850"/>
              <a:ext cx="9675" cy="9700"/>
            </a:xfrm>
            <a:custGeom>
              <a:avLst/>
              <a:gdLst/>
              <a:ahLst/>
              <a:cxnLst/>
              <a:rect l="l" t="t" r="r" b="b"/>
              <a:pathLst>
                <a:path w="387" h="388" extrusionOk="0">
                  <a:moveTo>
                    <a:pt x="194" y="1"/>
                  </a:moveTo>
                  <a:cubicBezTo>
                    <a:pt x="87" y="1"/>
                    <a:pt x="0" y="87"/>
                    <a:pt x="0" y="193"/>
                  </a:cubicBezTo>
                  <a:cubicBezTo>
                    <a:pt x="0" y="299"/>
                    <a:pt x="87" y="387"/>
                    <a:pt x="194" y="387"/>
                  </a:cubicBezTo>
                  <a:cubicBezTo>
                    <a:pt x="300" y="387"/>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9" name="Google Shape;2589;p3"/>
            <p:cNvSpPr/>
            <p:nvPr/>
          </p:nvSpPr>
          <p:spPr>
            <a:xfrm>
              <a:off x="6437750" y="2901775"/>
              <a:ext cx="12950" cy="9675"/>
            </a:xfrm>
            <a:custGeom>
              <a:avLst/>
              <a:gdLst/>
              <a:ahLst/>
              <a:cxnLst/>
              <a:rect l="l" t="t" r="r" b="b"/>
              <a:pathLst>
                <a:path w="518" h="387" extrusionOk="0">
                  <a:moveTo>
                    <a:pt x="259" y="1"/>
                  </a:moveTo>
                  <a:cubicBezTo>
                    <a:pt x="209" y="1"/>
                    <a:pt x="160" y="19"/>
                    <a:pt x="122" y="56"/>
                  </a:cubicBezTo>
                  <a:cubicBezTo>
                    <a:pt x="1" y="179"/>
                    <a:pt x="87" y="387"/>
                    <a:pt x="258" y="387"/>
                  </a:cubicBezTo>
                  <a:cubicBezTo>
                    <a:pt x="431" y="387"/>
                    <a:pt x="518" y="179"/>
                    <a:pt x="396" y="56"/>
                  </a:cubicBezTo>
                  <a:cubicBezTo>
                    <a:pt x="358" y="19"/>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0" name="Google Shape;2590;p3"/>
            <p:cNvSpPr/>
            <p:nvPr/>
          </p:nvSpPr>
          <p:spPr>
            <a:xfrm>
              <a:off x="6500475" y="2840675"/>
              <a:ext cx="9650" cy="9700"/>
            </a:xfrm>
            <a:custGeom>
              <a:avLst/>
              <a:gdLst/>
              <a:ahLst/>
              <a:cxnLst/>
              <a:rect l="l" t="t" r="r" b="b"/>
              <a:pathLst>
                <a:path w="386" h="388" extrusionOk="0">
                  <a:moveTo>
                    <a:pt x="193" y="1"/>
                  </a:moveTo>
                  <a:cubicBezTo>
                    <a:pt x="87" y="1"/>
                    <a:pt x="0" y="89"/>
                    <a:pt x="0" y="195"/>
                  </a:cubicBezTo>
                  <a:cubicBezTo>
                    <a:pt x="0" y="301"/>
                    <a:pt x="87" y="387"/>
                    <a:pt x="193" y="387"/>
                  </a:cubicBezTo>
                  <a:cubicBezTo>
                    <a:pt x="299" y="387"/>
                    <a:pt x="385" y="301"/>
                    <a:pt x="385" y="195"/>
                  </a:cubicBezTo>
                  <a:cubicBezTo>
                    <a:pt x="385" y="89"/>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1" name="Google Shape;2591;p3"/>
            <p:cNvSpPr/>
            <p:nvPr/>
          </p:nvSpPr>
          <p:spPr>
            <a:xfrm>
              <a:off x="6592075" y="2749075"/>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0" y="387"/>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2" name="Google Shape;2592;p3"/>
            <p:cNvSpPr/>
            <p:nvPr/>
          </p:nvSpPr>
          <p:spPr>
            <a:xfrm>
              <a:off x="6653150" y="2688025"/>
              <a:ext cx="9650" cy="9650"/>
            </a:xfrm>
            <a:custGeom>
              <a:avLst/>
              <a:gdLst/>
              <a:ahLst/>
              <a:cxnLst/>
              <a:rect l="l" t="t" r="r" b="b"/>
              <a:pathLst>
                <a:path w="386" h="386" extrusionOk="0">
                  <a:moveTo>
                    <a:pt x="193" y="1"/>
                  </a:moveTo>
                  <a:cubicBezTo>
                    <a:pt x="87" y="1"/>
                    <a:pt x="1" y="87"/>
                    <a:pt x="1" y="193"/>
                  </a:cubicBezTo>
                  <a:cubicBezTo>
                    <a:pt x="1" y="300"/>
                    <a:pt x="87" y="386"/>
                    <a:pt x="193" y="386"/>
                  </a:cubicBezTo>
                  <a:cubicBezTo>
                    <a:pt x="299" y="386"/>
                    <a:pt x="386" y="300"/>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3" name="Google Shape;2593;p3"/>
            <p:cNvSpPr/>
            <p:nvPr/>
          </p:nvSpPr>
          <p:spPr>
            <a:xfrm>
              <a:off x="6683650" y="2657500"/>
              <a:ext cx="9700" cy="9650"/>
            </a:xfrm>
            <a:custGeom>
              <a:avLst/>
              <a:gdLst/>
              <a:ahLst/>
              <a:cxnLst/>
              <a:rect l="l" t="t" r="r" b="b"/>
              <a:pathLst>
                <a:path w="388" h="386" extrusionOk="0">
                  <a:moveTo>
                    <a:pt x="195" y="0"/>
                  </a:moveTo>
                  <a:cubicBezTo>
                    <a:pt x="87" y="0"/>
                    <a:pt x="1" y="87"/>
                    <a:pt x="1" y="193"/>
                  </a:cubicBezTo>
                  <a:cubicBezTo>
                    <a:pt x="1" y="299"/>
                    <a:pt x="87" y="385"/>
                    <a:pt x="195" y="385"/>
                  </a:cubicBezTo>
                  <a:cubicBezTo>
                    <a:pt x="301" y="385"/>
                    <a:pt x="388" y="299"/>
                    <a:pt x="388" y="193"/>
                  </a:cubicBezTo>
                  <a:cubicBezTo>
                    <a:pt x="388"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4" name="Google Shape;2594;p3"/>
            <p:cNvSpPr/>
            <p:nvPr/>
          </p:nvSpPr>
          <p:spPr>
            <a:xfrm>
              <a:off x="6714200" y="2626950"/>
              <a:ext cx="9700" cy="9675"/>
            </a:xfrm>
            <a:custGeom>
              <a:avLst/>
              <a:gdLst/>
              <a:ahLst/>
              <a:cxnLst/>
              <a:rect l="l" t="t" r="r" b="b"/>
              <a:pathLst>
                <a:path w="388" h="387" extrusionOk="0">
                  <a:moveTo>
                    <a:pt x="195" y="0"/>
                  </a:moveTo>
                  <a:cubicBezTo>
                    <a:pt x="87" y="0"/>
                    <a:pt x="1" y="87"/>
                    <a:pt x="1" y="193"/>
                  </a:cubicBezTo>
                  <a:cubicBezTo>
                    <a:pt x="1" y="301"/>
                    <a:pt x="87" y="387"/>
                    <a:pt x="195" y="387"/>
                  </a:cubicBezTo>
                  <a:cubicBezTo>
                    <a:pt x="301" y="387"/>
                    <a:pt x="387" y="301"/>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5" name="Google Shape;2595;p3"/>
            <p:cNvSpPr/>
            <p:nvPr/>
          </p:nvSpPr>
          <p:spPr>
            <a:xfrm>
              <a:off x="6744750" y="2596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6" name="Google Shape;2596;p3"/>
            <p:cNvSpPr/>
            <p:nvPr/>
          </p:nvSpPr>
          <p:spPr>
            <a:xfrm>
              <a:off x="6561525" y="2779625"/>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1" y="387"/>
                    <a:pt x="387" y="301"/>
                    <a:pt x="387" y="193"/>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7" name="Google Shape;2597;p3"/>
            <p:cNvSpPr/>
            <p:nvPr/>
          </p:nvSpPr>
          <p:spPr>
            <a:xfrm>
              <a:off x="6437825" y="2961275"/>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299" y="387"/>
                    <a:pt x="386" y="300"/>
                    <a:pt x="386" y="194"/>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8" name="Google Shape;2598;p3"/>
            <p:cNvSpPr/>
            <p:nvPr/>
          </p:nvSpPr>
          <p:spPr>
            <a:xfrm>
              <a:off x="6497250" y="2900200"/>
              <a:ext cx="12950" cy="9675"/>
            </a:xfrm>
            <a:custGeom>
              <a:avLst/>
              <a:gdLst/>
              <a:ahLst/>
              <a:cxnLst/>
              <a:rect l="l" t="t" r="r" b="b"/>
              <a:pathLst>
                <a:path w="518" h="387" extrusionOk="0">
                  <a:moveTo>
                    <a:pt x="259" y="0"/>
                  </a:moveTo>
                  <a:cubicBezTo>
                    <a:pt x="210" y="0"/>
                    <a:pt x="160" y="19"/>
                    <a:pt x="123" y="57"/>
                  </a:cubicBezTo>
                  <a:cubicBezTo>
                    <a:pt x="1" y="178"/>
                    <a:pt x="87" y="386"/>
                    <a:pt x="260" y="386"/>
                  </a:cubicBezTo>
                  <a:cubicBezTo>
                    <a:pt x="431" y="386"/>
                    <a:pt x="517" y="178"/>
                    <a:pt x="396" y="57"/>
                  </a:cubicBezTo>
                  <a:cubicBezTo>
                    <a:pt x="358" y="19"/>
                    <a:pt x="309"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9" name="Google Shape;2599;p3"/>
            <p:cNvSpPr/>
            <p:nvPr/>
          </p:nvSpPr>
          <p:spPr>
            <a:xfrm>
              <a:off x="6559975" y="2839125"/>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0" y="387"/>
                    <a:pt x="387" y="301"/>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0" name="Google Shape;2600;p3"/>
            <p:cNvSpPr/>
            <p:nvPr/>
          </p:nvSpPr>
          <p:spPr>
            <a:xfrm>
              <a:off x="6651575" y="2747525"/>
              <a:ext cx="9675" cy="9700"/>
            </a:xfrm>
            <a:custGeom>
              <a:avLst/>
              <a:gdLst/>
              <a:ahLst/>
              <a:cxnLst/>
              <a:rect l="l" t="t" r="r" b="b"/>
              <a:pathLst>
                <a:path w="387" h="388" extrusionOk="0">
                  <a:moveTo>
                    <a:pt x="194" y="1"/>
                  </a:moveTo>
                  <a:cubicBezTo>
                    <a:pt x="86" y="1"/>
                    <a:pt x="0" y="87"/>
                    <a:pt x="0" y="193"/>
                  </a:cubicBezTo>
                  <a:cubicBezTo>
                    <a:pt x="0" y="299"/>
                    <a:pt x="86" y="387"/>
                    <a:pt x="194" y="387"/>
                  </a:cubicBezTo>
                  <a:cubicBezTo>
                    <a:pt x="300" y="387"/>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1" name="Google Shape;2601;p3"/>
            <p:cNvSpPr/>
            <p:nvPr/>
          </p:nvSpPr>
          <p:spPr>
            <a:xfrm>
              <a:off x="6407275" y="299180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2" name="Google Shape;2602;p3"/>
            <p:cNvSpPr/>
            <p:nvPr/>
          </p:nvSpPr>
          <p:spPr>
            <a:xfrm>
              <a:off x="6468325" y="2930725"/>
              <a:ext cx="9700" cy="9675"/>
            </a:xfrm>
            <a:custGeom>
              <a:avLst/>
              <a:gdLst/>
              <a:ahLst/>
              <a:cxnLst/>
              <a:rect l="l" t="t" r="r" b="b"/>
              <a:pathLst>
                <a:path w="388" h="387" extrusionOk="0">
                  <a:moveTo>
                    <a:pt x="195" y="0"/>
                  </a:moveTo>
                  <a:cubicBezTo>
                    <a:pt x="89" y="0"/>
                    <a:pt x="1" y="88"/>
                    <a:pt x="1" y="194"/>
                  </a:cubicBezTo>
                  <a:cubicBezTo>
                    <a:pt x="1" y="301"/>
                    <a:pt x="89" y="387"/>
                    <a:pt x="195" y="387"/>
                  </a:cubicBezTo>
                  <a:cubicBezTo>
                    <a:pt x="301" y="387"/>
                    <a:pt x="387" y="301"/>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3" name="Google Shape;2603;p3"/>
            <p:cNvSpPr/>
            <p:nvPr/>
          </p:nvSpPr>
          <p:spPr>
            <a:xfrm>
              <a:off x="6529425" y="2869675"/>
              <a:ext cx="9675" cy="9675"/>
            </a:xfrm>
            <a:custGeom>
              <a:avLst/>
              <a:gdLst/>
              <a:ahLst/>
              <a:cxnLst/>
              <a:rect l="l" t="t" r="r" b="b"/>
              <a:pathLst>
                <a:path w="387" h="387" extrusionOk="0">
                  <a:moveTo>
                    <a:pt x="193" y="0"/>
                  </a:moveTo>
                  <a:cubicBezTo>
                    <a:pt x="87" y="0"/>
                    <a:pt x="0" y="87"/>
                    <a:pt x="0" y="193"/>
                  </a:cubicBezTo>
                  <a:cubicBezTo>
                    <a:pt x="0" y="300"/>
                    <a:pt x="87" y="387"/>
                    <a:pt x="193" y="387"/>
                  </a:cubicBezTo>
                  <a:cubicBezTo>
                    <a:pt x="301" y="387"/>
                    <a:pt x="387" y="300"/>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4" name="Google Shape;2604;p3"/>
            <p:cNvSpPr/>
            <p:nvPr/>
          </p:nvSpPr>
          <p:spPr>
            <a:xfrm>
              <a:off x="6621025" y="2778075"/>
              <a:ext cx="9675" cy="9650"/>
            </a:xfrm>
            <a:custGeom>
              <a:avLst/>
              <a:gdLst/>
              <a:ahLst/>
              <a:cxnLst/>
              <a:rect l="l" t="t" r="r" b="b"/>
              <a:pathLst>
                <a:path w="387" h="386" extrusionOk="0">
                  <a:moveTo>
                    <a:pt x="194" y="1"/>
                  </a:moveTo>
                  <a:cubicBezTo>
                    <a:pt x="88" y="1"/>
                    <a:pt x="0" y="87"/>
                    <a:pt x="0" y="193"/>
                  </a:cubicBezTo>
                  <a:cubicBezTo>
                    <a:pt x="0" y="299"/>
                    <a:pt x="88" y="386"/>
                    <a:pt x="194" y="386"/>
                  </a:cubicBezTo>
                  <a:cubicBezTo>
                    <a:pt x="300" y="386"/>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5" name="Google Shape;2605;p3"/>
            <p:cNvSpPr/>
            <p:nvPr/>
          </p:nvSpPr>
          <p:spPr>
            <a:xfrm>
              <a:off x="6682100" y="2717000"/>
              <a:ext cx="9700" cy="9675"/>
            </a:xfrm>
            <a:custGeom>
              <a:avLst/>
              <a:gdLst/>
              <a:ahLst/>
              <a:cxnLst/>
              <a:rect l="l" t="t" r="r" b="b"/>
              <a:pathLst>
                <a:path w="388" h="387" extrusionOk="0">
                  <a:moveTo>
                    <a:pt x="193" y="0"/>
                  </a:moveTo>
                  <a:cubicBezTo>
                    <a:pt x="87" y="0"/>
                    <a:pt x="1" y="86"/>
                    <a:pt x="1" y="193"/>
                  </a:cubicBezTo>
                  <a:cubicBezTo>
                    <a:pt x="1" y="300"/>
                    <a:pt x="87" y="387"/>
                    <a:pt x="193" y="387"/>
                  </a:cubicBezTo>
                  <a:cubicBezTo>
                    <a:pt x="301" y="387"/>
                    <a:pt x="387" y="300"/>
                    <a:pt x="387" y="193"/>
                  </a:cubicBezTo>
                  <a:cubicBezTo>
                    <a:pt x="387" y="86"/>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6" name="Google Shape;2606;p3"/>
            <p:cNvSpPr/>
            <p:nvPr/>
          </p:nvSpPr>
          <p:spPr>
            <a:xfrm>
              <a:off x="6712650" y="26864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7" name="Google Shape;2607;p3"/>
            <p:cNvSpPr/>
            <p:nvPr/>
          </p:nvSpPr>
          <p:spPr>
            <a:xfrm>
              <a:off x="6741575" y="2655925"/>
              <a:ext cx="12900" cy="9675"/>
            </a:xfrm>
            <a:custGeom>
              <a:avLst/>
              <a:gdLst/>
              <a:ahLst/>
              <a:cxnLst/>
              <a:rect l="l" t="t" r="r" b="b"/>
              <a:pathLst>
                <a:path w="516" h="387" extrusionOk="0">
                  <a:moveTo>
                    <a:pt x="258" y="0"/>
                  </a:moveTo>
                  <a:cubicBezTo>
                    <a:pt x="209" y="0"/>
                    <a:pt x="159" y="19"/>
                    <a:pt x="121" y="57"/>
                  </a:cubicBezTo>
                  <a:cubicBezTo>
                    <a:pt x="0" y="178"/>
                    <a:pt x="87" y="386"/>
                    <a:pt x="258" y="386"/>
                  </a:cubicBezTo>
                  <a:cubicBezTo>
                    <a:pt x="431" y="386"/>
                    <a:pt x="516" y="178"/>
                    <a:pt x="394" y="57"/>
                  </a:cubicBezTo>
                  <a:cubicBezTo>
                    <a:pt x="356" y="19"/>
                    <a:pt x="307"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8" name="Google Shape;2608;p3"/>
            <p:cNvSpPr/>
            <p:nvPr/>
          </p:nvSpPr>
          <p:spPr>
            <a:xfrm>
              <a:off x="6773750" y="2625350"/>
              <a:ext cx="9650" cy="9700"/>
            </a:xfrm>
            <a:custGeom>
              <a:avLst/>
              <a:gdLst/>
              <a:ahLst/>
              <a:cxnLst/>
              <a:rect l="l" t="t" r="r" b="b"/>
              <a:pathLst>
                <a:path w="386" h="388" extrusionOk="0">
                  <a:moveTo>
                    <a:pt x="193" y="1"/>
                  </a:moveTo>
                  <a:cubicBezTo>
                    <a:pt x="87" y="1"/>
                    <a:pt x="0" y="89"/>
                    <a:pt x="0" y="195"/>
                  </a:cubicBezTo>
                  <a:cubicBezTo>
                    <a:pt x="0" y="301"/>
                    <a:pt x="87" y="387"/>
                    <a:pt x="193" y="387"/>
                  </a:cubicBezTo>
                  <a:cubicBezTo>
                    <a:pt x="299" y="387"/>
                    <a:pt x="385" y="301"/>
                    <a:pt x="385" y="195"/>
                  </a:cubicBezTo>
                  <a:cubicBezTo>
                    <a:pt x="385" y="89"/>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9" name="Google Shape;2609;p3"/>
            <p:cNvSpPr/>
            <p:nvPr/>
          </p:nvSpPr>
          <p:spPr>
            <a:xfrm>
              <a:off x="6590525" y="2808575"/>
              <a:ext cx="9650" cy="9700"/>
            </a:xfrm>
            <a:custGeom>
              <a:avLst/>
              <a:gdLst/>
              <a:ahLst/>
              <a:cxnLst/>
              <a:rect l="l" t="t" r="r" b="b"/>
              <a:pathLst>
                <a:path w="386" h="388" extrusionOk="0">
                  <a:moveTo>
                    <a:pt x="193" y="1"/>
                  </a:moveTo>
                  <a:cubicBezTo>
                    <a:pt x="86" y="1"/>
                    <a:pt x="0" y="87"/>
                    <a:pt x="0" y="195"/>
                  </a:cubicBezTo>
                  <a:cubicBezTo>
                    <a:pt x="0" y="301"/>
                    <a:pt x="86" y="387"/>
                    <a:pt x="193" y="387"/>
                  </a:cubicBezTo>
                  <a:cubicBezTo>
                    <a:pt x="299" y="387"/>
                    <a:pt x="385" y="301"/>
                    <a:pt x="385" y="195"/>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0" name="Google Shape;2610;p3"/>
            <p:cNvSpPr/>
            <p:nvPr/>
          </p:nvSpPr>
          <p:spPr>
            <a:xfrm>
              <a:off x="6465150" y="2990250"/>
              <a:ext cx="12950" cy="9700"/>
            </a:xfrm>
            <a:custGeom>
              <a:avLst/>
              <a:gdLst/>
              <a:ahLst/>
              <a:cxnLst/>
              <a:rect l="l" t="t" r="r" b="b"/>
              <a:pathLst>
                <a:path w="518" h="388" extrusionOk="0">
                  <a:moveTo>
                    <a:pt x="259" y="0"/>
                  </a:moveTo>
                  <a:cubicBezTo>
                    <a:pt x="209" y="0"/>
                    <a:pt x="160" y="19"/>
                    <a:pt x="122" y="57"/>
                  </a:cubicBezTo>
                  <a:cubicBezTo>
                    <a:pt x="1" y="178"/>
                    <a:pt x="87" y="387"/>
                    <a:pt x="260" y="387"/>
                  </a:cubicBezTo>
                  <a:cubicBezTo>
                    <a:pt x="431" y="387"/>
                    <a:pt x="517" y="178"/>
                    <a:pt x="396" y="57"/>
                  </a:cubicBezTo>
                  <a:cubicBezTo>
                    <a:pt x="358" y="19"/>
                    <a:pt x="309"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1" name="Google Shape;2611;p3"/>
            <p:cNvSpPr/>
            <p:nvPr/>
          </p:nvSpPr>
          <p:spPr>
            <a:xfrm>
              <a:off x="6527875" y="2929175"/>
              <a:ext cx="9650" cy="9675"/>
            </a:xfrm>
            <a:custGeom>
              <a:avLst/>
              <a:gdLst/>
              <a:ahLst/>
              <a:cxnLst/>
              <a:rect l="l" t="t" r="r" b="b"/>
              <a:pathLst>
                <a:path w="386" h="387" extrusionOk="0">
                  <a:moveTo>
                    <a:pt x="193" y="0"/>
                  </a:moveTo>
                  <a:cubicBezTo>
                    <a:pt x="87" y="0"/>
                    <a:pt x="0" y="87"/>
                    <a:pt x="0" y="194"/>
                  </a:cubicBezTo>
                  <a:cubicBezTo>
                    <a:pt x="0" y="300"/>
                    <a:pt x="87" y="387"/>
                    <a:pt x="193" y="387"/>
                  </a:cubicBezTo>
                  <a:cubicBezTo>
                    <a:pt x="299" y="387"/>
                    <a:pt x="385" y="300"/>
                    <a:pt x="385" y="194"/>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2" name="Google Shape;2612;p3"/>
            <p:cNvSpPr/>
            <p:nvPr/>
          </p:nvSpPr>
          <p:spPr>
            <a:xfrm>
              <a:off x="6588925" y="2868125"/>
              <a:ext cx="9675" cy="9650"/>
            </a:xfrm>
            <a:custGeom>
              <a:avLst/>
              <a:gdLst/>
              <a:ahLst/>
              <a:cxnLst/>
              <a:rect l="l" t="t" r="r" b="b"/>
              <a:pathLst>
                <a:path w="387" h="386" extrusionOk="0">
                  <a:moveTo>
                    <a:pt x="194" y="0"/>
                  </a:moveTo>
                  <a:cubicBezTo>
                    <a:pt x="87" y="0"/>
                    <a:pt x="0" y="87"/>
                    <a:pt x="0" y="193"/>
                  </a:cubicBezTo>
                  <a:cubicBezTo>
                    <a:pt x="0" y="299"/>
                    <a:pt x="87" y="385"/>
                    <a:pt x="194" y="385"/>
                  </a:cubicBezTo>
                  <a:cubicBezTo>
                    <a:pt x="300" y="385"/>
                    <a:pt x="387" y="299"/>
                    <a:pt x="387" y="193"/>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3" name="Google Shape;2613;p3"/>
            <p:cNvSpPr/>
            <p:nvPr/>
          </p:nvSpPr>
          <p:spPr>
            <a:xfrm>
              <a:off x="6680550" y="2776475"/>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299" y="387"/>
                    <a:pt x="387" y="301"/>
                    <a:pt x="387" y="195"/>
                  </a:cubicBezTo>
                  <a:cubicBezTo>
                    <a:pt x="387"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4" name="Google Shape;2614;p3"/>
            <p:cNvSpPr/>
            <p:nvPr/>
          </p:nvSpPr>
          <p:spPr>
            <a:xfrm>
              <a:off x="6436225" y="3020800"/>
              <a:ext cx="9700" cy="9650"/>
            </a:xfrm>
            <a:custGeom>
              <a:avLst/>
              <a:gdLst/>
              <a:ahLst/>
              <a:cxnLst/>
              <a:rect l="l" t="t" r="r" b="b"/>
              <a:pathLst>
                <a:path w="388" h="386" extrusionOk="0">
                  <a:moveTo>
                    <a:pt x="195" y="1"/>
                  </a:moveTo>
                  <a:cubicBezTo>
                    <a:pt x="87" y="1"/>
                    <a:pt x="1" y="87"/>
                    <a:pt x="1" y="193"/>
                  </a:cubicBezTo>
                  <a:cubicBezTo>
                    <a:pt x="1" y="299"/>
                    <a:pt x="87" y="386"/>
                    <a:pt x="195" y="386"/>
                  </a:cubicBezTo>
                  <a:cubicBezTo>
                    <a:pt x="301" y="386"/>
                    <a:pt x="388" y="299"/>
                    <a:pt x="388" y="193"/>
                  </a:cubicBezTo>
                  <a:cubicBezTo>
                    <a:pt x="388"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5" name="Google Shape;2615;p3"/>
            <p:cNvSpPr/>
            <p:nvPr/>
          </p:nvSpPr>
          <p:spPr>
            <a:xfrm>
              <a:off x="6497325" y="2959700"/>
              <a:ext cx="9700" cy="9700"/>
            </a:xfrm>
            <a:custGeom>
              <a:avLst/>
              <a:gdLst/>
              <a:ahLst/>
              <a:cxnLst/>
              <a:rect l="l" t="t" r="r" b="b"/>
              <a:pathLst>
                <a:path w="388" h="388" extrusionOk="0">
                  <a:moveTo>
                    <a:pt x="193" y="1"/>
                  </a:moveTo>
                  <a:cubicBezTo>
                    <a:pt x="87" y="1"/>
                    <a:pt x="1" y="87"/>
                    <a:pt x="1" y="194"/>
                  </a:cubicBezTo>
                  <a:cubicBezTo>
                    <a:pt x="1" y="301"/>
                    <a:pt x="87" y="388"/>
                    <a:pt x="193" y="388"/>
                  </a:cubicBezTo>
                  <a:cubicBezTo>
                    <a:pt x="301" y="388"/>
                    <a:pt x="387" y="301"/>
                    <a:pt x="387" y="194"/>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6" name="Google Shape;2616;p3"/>
            <p:cNvSpPr/>
            <p:nvPr/>
          </p:nvSpPr>
          <p:spPr>
            <a:xfrm>
              <a:off x="6558375" y="2898625"/>
              <a:ext cx="9700" cy="9675"/>
            </a:xfrm>
            <a:custGeom>
              <a:avLst/>
              <a:gdLst/>
              <a:ahLst/>
              <a:cxnLst/>
              <a:rect l="l" t="t" r="r" b="b"/>
              <a:pathLst>
                <a:path w="388" h="387" extrusionOk="0">
                  <a:moveTo>
                    <a:pt x="195" y="0"/>
                  </a:moveTo>
                  <a:cubicBezTo>
                    <a:pt x="88" y="0"/>
                    <a:pt x="1" y="87"/>
                    <a:pt x="1" y="194"/>
                  </a:cubicBezTo>
                  <a:cubicBezTo>
                    <a:pt x="1" y="301"/>
                    <a:pt x="88" y="387"/>
                    <a:pt x="195" y="387"/>
                  </a:cubicBezTo>
                  <a:cubicBezTo>
                    <a:pt x="301" y="387"/>
                    <a:pt x="387" y="301"/>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7" name="Google Shape;2617;p3"/>
            <p:cNvSpPr/>
            <p:nvPr/>
          </p:nvSpPr>
          <p:spPr>
            <a:xfrm>
              <a:off x="6650000" y="2807025"/>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8" name="Google Shape;2618;p3"/>
            <p:cNvSpPr/>
            <p:nvPr/>
          </p:nvSpPr>
          <p:spPr>
            <a:xfrm>
              <a:off x="6709425" y="2745950"/>
              <a:ext cx="12950" cy="9675"/>
            </a:xfrm>
            <a:custGeom>
              <a:avLst/>
              <a:gdLst/>
              <a:ahLst/>
              <a:cxnLst/>
              <a:rect l="l" t="t" r="r" b="b"/>
              <a:pathLst>
                <a:path w="518" h="387" extrusionOk="0">
                  <a:moveTo>
                    <a:pt x="260" y="1"/>
                  </a:moveTo>
                  <a:cubicBezTo>
                    <a:pt x="211" y="1"/>
                    <a:pt x="161" y="20"/>
                    <a:pt x="124" y="58"/>
                  </a:cubicBezTo>
                  <a:cubicBezTo>
                    <a:pt x="1" y="179"/>
                    <a:pt x="87" y="387"/>
                    <a:pt x="260" y="387"/>
                  </a:cubicBezTo>
                  <a:cubicBezTo>
                    <a:pt x="431" y="387"/>
                    <a:pt x="518" y="179"/>
                    <a:pt x="396" y="58"/>
                  </a:cubicBezTo>
                  <a:cubicBezTo>
                    <a:pt x="359" y="20"/>
                    <a:pt x="309"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9" name="Google Shape;2619;p3"/>
            <p:cNvSpPr/>
            <p:nvPr/>
          </p:nvSpPr>
          <p:spPr>
            <a:xfrm>
              <a:off x="6741600" y="2715425"/>
              <a:ext cx="9700" cy="9650"/>
            </a:xfrm>
            <a:custGeom>
              <a:avLst/>
              <a:gdLst/>
              <a:ahLst/>
              <a:cxnLst/>
              <a:rect l="l" t="t" r="r" b="b"/>
              <a:pathLst>
                <a:path w="388" h="386" extrusionOk="0">
                  <a:moveTo>
                    <a:pt x="195" y="1"/>
                  </a:moveTo>
                  <a:cubicBezTo>
                    <a:pt x="87" y="1"/>
                    <a:pt x="1" y="87"/>
                    <a:pt x="1" y="193"/>
                  </a:cubicBezTo>
                  <a:cubicBezTo>
                    <a:pt x="1" y="299"/>
                    <a:pt x="87" y="386"/>
                    <a:pt x="195" y="386"/>
                  </a:cubicBezTo>
                  <a:cubicBezTo>
                    <a:pt x="301" y="386"/>
                    <a:pt x="387" y="299"/>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0" name="Google Shape;2620;p3"/>
            <p:cNvSpPr/>
            <p:nvPr/>
          </p:nvSpPr>
          <p:spPr>
            <a:xfrm>
              <a:off x="6772150" y="2684900"/>
              <a:ext cx="9700" cy="9650"/>
            </a:xfrm>
            <a:custGeom>
              <a:avLst/>
              <a:gdLst/>
              <a:ahLst/>
              <a:cxnLst/>
              <a:rect l="l" t="t" r="r" b="b"/>
              <a:pathLst>
                <a:path w="388" h="386" extrusionOk="0">
                  <a:moveTo>
                    <a:pt x="193" y="0"/>
                  </a:moveTo>
                  <a:cubicBezTo>
                    <a:pt x="87" y="0"/>
                    <a:pt x="0" y="86"/>
                    <a:pt x="0" y="193"/>
                  </a:cubicBezTo>
                  <a:cubicBezTo>
                    <a:pt x="0" y="299"/>
                    <a:pt x="87" y="385"/>
                    <a:pt x="193" y="385"/>
                  </a:cubicBezTo>
                  <a:cubicBezTo>
                    <a:pt x="301" y="385"/>
                    <a:pt x="387" y="299"/>
                    <a:pt x="387" y="193"/>
                  </a:cubicBezTo>
                  <a:cubicBezTo>
                    <a:pt x="387" y="86"/>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1" name="Google Shape;2621;p3"/>
            <p:cNvSpPr/>
            <p:nvPr/>
          </p:nvSpPr>
          <p:spPr>
            <a:xfrm>
              <a:off x="6802700" y="2654350"/>
              <a:ext cx="9675" cy="9675"/>
            </a:xfrm>
            <a:custGeom>
              <a:avLst/>
              <a:gdLst/>
              <a:ahLst/>
              <a:cxnLst/>
              <a:rect l="l" t="t" r="r" b="b"/>
              <a:pathLst>
                <a:path w="387" h="387" extrusionOk="0">
                  <a:moveTo>
                    <a:pt x="193" y="0"/>
                  </a:moveTo>
                  <a:cubicBezTo>
                    <a:pt x="87" y="0"/>
                    <a:pt x="0" y="87"/>
                    <a:pt x="0" y="193"/>
                  </a:cubicBezTo>
                  <a:cubicBezTo>
                    <a:pt x="0" y="300"/>
                    <a:pt x="87" y="387"/>
                    <a:pt x="193" y="387"/>
                  </a:cubicBezTo>
                  <a:cubicBezTo>
                    <a:pt x="300" y="387"/>
                    <a:pt x="387" y="300"/>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2" name="Google Shape;2622;p3"/>
            <p:cNvSpPr/>
            <p:nvPr/>
          </p:nvSpPr>
          <p:spPr>
            <a:xfrm>
              <a:off x="6617825" y="2837550"/>
              <a:ext cx="12950" cy="9700"/>
            </a:xfrm>
            <a:custGeom>
              <a:avLst/>
              <a:gdLst/>
              <a:ahLst/>
              <a:cxnLst/>
              <a:rect l="l" t="t" r="r" b="b"/>
              <a:pathLst>
                <a:path w="518" h="388" extrusionOk="0">
                  <a:moveTo>
                    <a:pt x="259" y="1"/>
                  </a:moveTo>
                  <a:cubicBezTo>
                    <a:pt x="210" y="1"/>
                    <a:pt x="160" y="20"/>
                    <a:pt x="122" y="58"/>
                  </a:cubicBezTo>
                  <a:cubicBezTo>
                    <a:pt x="1" y="179"/>
                    <a:pt x="87" y="388"/>
                    <a:pt x="260" y="388"/>
                  </a:cubicBezTo>
                  <a:cubicBezTo>
                    <a:pt x="431" y="388"/>
                    <a:pt x="518" y="179"/>
                    <a:pt x="397" y="58"/>
                  </a:cubicBezTo>
                  <a:cubicBezTo>
                    <a:pt x="359" y="20"/>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3" name="Google Shape;2623;p3"/>
            <p:cNvSpPr/>
            <p:nvPr/>
          </p:nvSpPr>
          <p:spPr>
            <a:xfrm>
              <a:off x="6495775" y="3019200"/>
              <a:ext cx="9650" cy="9700"/>
            </a:xfrm>
            <a:custGeom>
              <a:avLst/>
              <a:gdLst/>
              <a:ahLst/>
              <a:cxnLst/>
              <a:rect l="l" t="t" r="r" b="b"/>
              <a:pathLst>
                <a:path w="386" h="388" extrusionOk="0">
                  <a:moveTo>
                    <a:pt x="193" y="1"/>
                  </a:moveTo>
                  <a:cubicBezTo>
                    <a:pt x="87" y="1"/>
                    <a:pt x="0" y="87"/>
                    <a:pt x="0" y="195"/>
                  </a:cubicBezTo>
                  <a:cubicBezTo>
                    <a:pt x="0" y="301"/>
                    <a:pt x="87" y="387"/>
                    <a:pt x="193" y="387"/>
                  </a:cubicBezTo>
                  <a:cubicBezTo>
                    <a:pt x="299" y="387"/>
                    <a:pt x="385" y="301"/>
                    <a:pt x="385" y="195"/>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4" name="Google Shape;2624;p3"/>
            <p:cNvSpPr/>
            <p:nvPr/>
          </p:nvSpPr>
          <p:spPr>
            <a:xfrm>
              <a:off x="6556825" y="2958150"/>
              <a:ext cx="9675" cy="9650"/>
            </a:xfrm>
            <a:custGeom>
              <a:avLst/>
              <a:gdLst/>
              <a:ahLst/>
              <a:cxnLst/>
              <a:rect l="l" t="t" r="r" b="b"/>
              <a:pathLst>
                <a:path w="387" h="386" extrusionOk="0">
                  <a:moveTo>
                    <a:pt x="194" y="1"/>
                  </a:moveTo>
                  <a:cubicBezTo>
                    <a:pt x="87" y="1"/>
                    <a:pt x="0" y="87"/>
                    <a:pt x="0" y="193"/>
                  </a:cubicBezTo>
                  <a:cubicBezTo>
                    <a:pt x="0" y="299"/>
                    <a:pt x="87" y="386"/>
                    <a:pt x="194" y="386"/>
                  </a:cubicBezTo>
                  <a:cubicBezTo>
                    <a:pt x="301" y="386"/>
                    <a:pt x="387" y="299"/>
                    <a:pt x="387" y="193"/>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5" name="Google Shape;2625;p3"/>
            <p:cNvSpPr/>
            <p:nvPr/>
          </p:nvSpPr>
          <p:spPr>
            <a:xfrm>
              <a:off x="6617900" y="2897075"/>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300" y="387"/>
                    <a:pt x="386" y="300"/>
                    <a:pt x="386" y="194"/>
                  </a:cubicBezTo>
                  <a:cubicBezTo>
                    <a:pt x="386"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6" name="Google Shape;2626;p3"/>
            <p:cNvSpPr/>
            <p:nvPr/>
          </p:nvSpPr>
          <p:spPr>
            <a:xfrm>
              <a:off x="6707875" y="2805450"/>
              <a:ext cx="12950" cy="9675"/>
            </a:xfrm>
            <a:custGeom>
              <a:avLst/>
              <a:gdLst/>
              <a:ahLst/>
              <a:cxnLst/>
              <a:rect l="l" t="t" r="r" b="b"/>
              <a:pathLst>
                <a:path w="518" h="387" extrusionOk="0">
                  <a:moveTo>
                    <a:pt x="259" y="1"/>
                  </a:moveTo>
                  <a:cubicBezTo>
                    <a:pt x="210" y="1"/>
                    <a:pt x="161" y="20"/>
                    <a:pt x="123" y="58"/>
                  </a:cubicBezTo>
                  <a:cubicBezTo>
                    <a:pt x="1" y="179"/>
                    <a:pt x="87" y="387"/>
                    <a:pt x="260" y="387"/>
                  </a:cubicBezTo>
                  <a:cubicBezTo>
                    <a:pt x="431" y="387"/>
                    <a:pt x="518" y="179"/>
                    <a:pt x="396" y="58"/>
                  </a:cubicBezTo>
                  <a:cubicBezTo>
                    <a:pt x="358" y="20"/>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7" name="Google Shape;2627;p3"/>
            <p:cNvSpPr/>
            <p:nvPr/>
          </p:nvSpPr>
          <p:spPr>
            <a:xfrm>
              <a:off x="6465225" y="3049750"/>
              <a:ext cx="9650" cy="9700"/>
            </a:xfrm>
            <a:custGeom>
              <a:avLst/>
              <a:gdLst/>
              <a:ahLst/>
              <a:cxnLst/>
              <a:rect l="l" t="t" r="r" b="b"/>
              <a:pathLst>
                <a:path w="386" h="388" extrusionOk="0">
                  <a:moveTo>
                    <a:pt x="193" y="1"/>
                  </a:moveTo>
                  <a:cubicBezTo>
                    <a:pt x="87" y="1"/>
                    <a:pt x="1" y="87"/>
                    <a:pt x="1" y="193"/>
                  </a:cubicBezTo>
                  <a:cubicBezTo>
                    <a:pt x="1" y="301"/>
                    <a:pt x="87" y="387"/>
                    <a:pt x="193" y="387"/>
                  </a:cubicBezTo>
                  <a:cubicBezTo>
                    <a:pt x="299" y="387"/>
                    <a:pt x="386" y="301"/>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8" name="Google Shape;2628;p3"/>
            <p:cNvSpPr/>
            <p:nvPr/>
          </p:nvSpPr>
          <p:spPr>
            <a:xfrm>
              <a:off x="6526275" y="2988675"/>
              <a:ext cx="9700" cy="9675"/>
            </a:xfrm>
            <a:custGeom>
              <a:avLst/>
              <a:gdLst/>
              <a:ahLst/>
              <a:cxnLst/>
              <a:rect l="l" t="t" r="r" b="b"/>
              <a:pathLst>
                <a:path w="388" h="387" extrusionOk="0">
                  <a:moveTo>
                    <a:pt x="195" y="0"/>
                  </a:moveTo>
                  <a:cubicBezTo>
                    <a:pt x="87" y="0"/>
                    <a:pt x="1" y="88"/>
                    <a:pt x="1" y="194"/>
                  </a:cubicBezTo>
                  <a:cubicBezTo>
                    <a:pt x="1" y="300"/>
                    <a:pt x="87" y="387"/>
                    <a:pt x="195" y="387"/>
                  </a:cubicBezTo>
                  <a:cubicBezTo>
                    <a:pt x="301" y="387"/>
                    <a:pt x="387" y="300"/>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9" name="Google Shape;2629;p3"/>
            <p:cNvSpPr/>
            <p:nvPr/>
          </p:nvSpPr>
          <p:spPr>
            <a:xfrm>
              <a:off x="6587375" y="2927625"/>
              <a:ext cx="9675" cy="9675"/>
            </a:xfrm>
            <a:custGeom>
              <a:avLst/>
              <a:gdLst/>
              <a:ahLst/>
              <a:cxnLst/>
              <a:rect l="l" t="t" r="r" b="b"/>
              <a:pathLst>
                <a:path w="387" h="387" extrusionOk="0">
                  <a:moveTo>
                    <a:pt x="193" y="0"/>
                  </a:moveTo>
                  <a:cubicBezTo>
                    <a:pt x="87" y="0"/>
                    <a:pt x="0" y="86"/>
                    <a:pt x="0" y="193"/>
                  </a:cubicBezTo>
                  <a:cubicBezTo>
                    <a:pt x="0" y="300"/>
                    <a:pt x="87" y="387"/>
                    <a:pt x="193" y="387"/>
                  </a:cubicBezTo>
                  <a:cubicBezTo>
                    <a:pt x="300" y="387"/>
                    <a:pt x="387" y="300"/>
                    <a:pt x="387" y="193"/>
                  </a:cubicBezTo>
                  <a:cubicBezTo>
                    <a:pt x="387" y="86"/>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0" name="Google Shape;2630;p3"/>
            <p:cNvSpPr/>
            <p:nvPr/>
          </p:nvSpPr>
          <p:spPr>
            <a:xfrm>
              <a:off x="6677325" y="2836000"/>
              <a:ext cx="12950" cy="9675"/>
            </a:xfrm>
            <a:custGeom>
              <a:avLst/>
              <a:gdLst/>
              <a:ahLst/>
              <a:cxnLst/>
              <a:rect l="l" t="t" r="r" b="b"/>
              <a:pathLst>
                <a:path w="518" h="387" extrusionOk="0">
                  <a:moveTo>
                    <a:pt x="259" y="1"/>
                  </a:moveTo>
                  <a:cubicBezTo>
                    <a:pt x="210" y="1"/>
                    <a:pt x="161" y="19"/>
                    <a:pt x="124" y="57"/>
                  </a:cubicBezTo>
                  <a:cubicBezTo>
                    <a:pt x="1" y="179"/>
                    <a:pt x="87" y="386"/>
                    <a:pt x="260" y="386"/>
                  </a:cubicBezTo>
                  <a:cubicBezTo>
                    <a:pt x="431" y="386"/>
                    <a:pt x="518" y="179"/>
                    <a:pt x="396" y="57"/>
                  </a:cubicBezTo>
                  <a:cubicBezTo>
                    <a:pt x="359" y="19"/>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1" name="Google Shape;2631;p3"/>
            <p:cNvSpPr/>
            <p:nvPr/>
          </p:nvSpPr>
          <p:spPr>
            <a:xfrm>
              <a:off x="6740050" y="2774925"/>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2" name="Google Shape;2632;p3"/>
            <p:cNvSpPr/>
            <p:nvPr/>
          </p:nvSpPr>
          <p:spPr>
            <a:xfrm>
              <a:off x="6770600" y="2744375"/>
              <a:ext cx="9675" cy="9700"/>
            </a:xfrm>
            <a:custGeom>
              <a:avLst/>
              <a:gdLst/>
              <a:ahLst/>
              <a:cxnLst/>
              <a:rect l="l" t="t" r="r" b="b"/>
              <a:pathLst>
                <a:path w="387" h="388" extrusionOk="0">
                  <a:moveTo>
                    <a:pt x="193" y="1"/>
                  </a:moveTo>
                  <a:cubicBezTo>
                    <a:pt x="87" y="1"/>
                    <a:pt x="0" y="87"/>
                    <a:pt x="0" y="193"/>
                  </a:cubicBezTo>
                  <a:cubicBezTo>
                    <a:pt x="0" y="301"/>
                    <a:pt x="87" y="388"/>
                    <a:pt x="193" y="388"/>
                  </a:cubicBezTo>
                  <a:cubicBezTo>
                    <a:pt x="299" y="388"/>
                    <a:pt x="387" y="301"/>
                    <a:pt x="387" y="193"/>
                  </a:cubicBezTo>
                  <a:cubicBezTo>
                    <a:pt x="387"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3" name="Google Shape;2633;p3"/>
            <p:cNvSpPr/>
            <p:nvPr/>
          </p:nvSpPr>
          <p:spPr>
            <a:xfrm>
              <a:off x="6801150" y="2713850"/>
              <a:ext cx="9650" cy="9675"/>
            </a:xfrm>
            <a:custGeom>
              <a:avLst/>
              <a:gdLst/>
              <a:ahLst/>
              <a:cxnLst/>
              <a:rect l="l" t="t" r="r" b="b"/>
              <a:pathLst>
                <a:path w="386" h="387" extrusionOk="0">
                  <a:moveTo>
                    <a:pt x="193" y="0"/>
                  </a:moveTo>
                  <a:cubicBezTo>
                    <a:pt x="87" y="0"/>
                    <a:pt x="0" y="87"/>
                    <a:pt x="0" y="194"/>
                  </a:cubicBezTo>
                  <a:cubicBezTo>
                    <a:pt x="0" y="300"/>
                    <a:pt x="87" y="387"/>
                    <a:pt x="193" y="387"/>
                  </a:cubicBezTo>
                  <a:cubicBezTo>
                    <a:pt x="299" y="387"/>
                    <a:pt x="385" y="300"/>
                    <a:pt x="385" y="194"/>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4" name="Google Shape;2634;p3"/>
            <p:cNvSpPr/>
            <p:nvPr/>
          </p:nvSpPr>
          <p:spPr>
            <a:xfrm>
              <a:off x="6831650" y="2683325"/>
              <a:ext cx="9675" cy="9650"/>
            </a:xfrm>
            <a:custGeom>
              <a:avLst/>
              <a:gdLst/>
              <a:ahLst/>
              <a:cxnLst/>
              <a:rect l="l" t="t" r="r" b="b"/>
              <a:pathLst>
                <a:path w="387" h="386" extrusionOk="0">
                  <a:moveTo>
                    <a:pt x="194" y="1"/>
                  </a:moveTo>
                  <a:cubicBezTo>
                    <a:pt x="87" y="1"/>
                    <a:pt x="0" y="87"/>
                    <a:pt x="0" y="193"/>
                  </a:cubicBezTo>
                  <a:cubicBezTo>
                    <a:pt x="0" y="300"/>
                    <a:pt x="87" y="386"/>
                    <a:pt x="194" y="386"/>
                  </a:cubicBezTo>
                  <a:cubicBezTo>
                    <a:pt x="301" y="386"/>
                    <a:pt x="387" y="300"/>
                    <a:pt x="387" y="193"/>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5" name="Google Shape;2635;p3"/>
            <p:cNvSpPr/>
            <p:nvPr/>
          </p:nvSpPr>
          <p:spPr>
            <a:xfrm>
              <a:off x="6648450" y="2866525"/>
              <a:ext cx="9650" cy="9700"/>
            </a:xfrm>
            <a:custGeom>
              <a:avLst/>
              <a:gdLst/>
              <a:ahLst/>
              <a:cxnLst/>
              <a:rect l="l" t="t" r="r" b="b"/>
              <a:pathLst>
                <a:path w="386" h="388" extrusionOk="0">
                  <a:moveTo>
                    <a:pt x="193" y="1"/>
                  </a:moveTo>
                  <a:cubicBezTo>
                    <a:pt x="87" y="1"/>
                    <a:pt x="1" y="87"/>
                    <a:pt x="1" y="195"/>
                  </a:cubicBezTo>
                  <a:cubicBezTo>
                    <a:pt x="1" y="301"/>
                    <a:pt x="87" y="387"/>
                    <a:pt x="193" y="387"/>
                  </a:cubicBezTo>
                  <a:cubicBezTo>
                    <a:pt x="299" y="387"/>
                    <a:pt x="386" y="301"/>
                    <a:pt x="386" y="195"/>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6" name="Google Shape;2636;p3"/>
            <p:cNvSpPr/>
            <p:nvPr/>
          </p:nvSpPr>
          <p:spPr>
            <a:xfrm>
              <a:off x="6524725" y="3048200"/>
              <a:ext cx="9700" cy="9650"/>
            </a:xfrm>
            <a:custGeom>
              <a:avLst/>
              <a:gdLst/>
              <a:ahLst/>
              <a:cxnLst/>
              <a:rect l="l" t="t" r="r" b="b"/>
              <a:pathLst>
                <a:path w="388" h="386" extrusionOk="0">
                  <a:moveTo>
                    <a:pt x="193" y="0"/>
                  </a:moveTo>
                  <a:cubicBezTo>
                    <a:pt x="87" y="0"/>
                    <a:pt x="0" y="87"/>
                    <a:pt x="0" y="193"/>
                  </a:cubicBezTo>
                  <a:cubicBezTo>
                    <a:pt x="0" y="299"/>
                    <a:pt x="87" y="386"/>
                    <a:pt x="193" y="386"/>
                  </a:cubicBezTo>
                  <a:cubicBezTo>
                    <a:pt x="301" y="386"/>
                    <a:pt x="387" y="299"/>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7" name="Google Shape;2637;p3"/>
            <p:cNvSpPr/>
            <p:nvPr/>
          </p:nvSpPr>
          <p:spPr>
            <a:xfrm>
              <a:off x="6585825" y="2987100"/>
              <a:ext cx="9650" cy="9700"/>
            </a:xfrm>
            <a:custGeom>
              <a:avLst/>
              <a:gdLst/>
              <a:ahLst/>
              <a:cxnLst/>
              <a:rect l="l" t="t" r="r" b="b"/>
              <a:pathLst>
                <a:path w="386" h="388" extrusionOk="0">
                  <a:moveTo>
                    <a:pt x="193" y="1"/>
                  </a:moveTo>
                  <a:cubicBezTo>
                    <a:pt x="86" y="1"/>
                    <a:pt x="0" y="87"/>
                    <a:pt x="0" y="195"/>
                  </a:cubicBezTo>
                  <a:cubicBezTo>
                    <a:pt x="0" y="301"/>
                    <a:pt x="86" y="387"/>
                    <a:pt x="193" y="387"/>
                  </a:cubicBezTo>
                  <a:cubicBezTo>
                    <a:pt x="299" y="387"/>
                    <a:pt x="385" y="301"/>
                    <a:pt x="385" y="195"/>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8" name="Google Shape;2638;p3"/>
            <p:cNvSpPr/>
            <p:nvPr/>
          </p:nvSpPr>
          <p:spPr>
            <a:xfrm>
              <a:off x="6646875" y="2926050"/>
              <a:ext cx="9675" cy="9650"/>
            </a:xfrm>
            <a:custGeom>
              <a:avLst/>
              <a:gdLst/>
              <a:ahLst/>
              <a:cxnLst/>
              <a:rect l="l" t="t" r="r" b="b"/>
              <a:pathLst>
                <a:path w="387" h="386" extrusionOk="0">
                  <a:moveTo>
                    <a:pt x="194" y="1"/>
                  </a:moveTo>
                  <a:cubicBezTo>
                    <a:pt x="86" y="1"/>
                    <a:pt x="0" y="87"/>
                    <a:pt x="0" y="193"/>
                  </a:cubicBezTo>
                  <a:cubicBezTo>
                    <a:pt x="0" y="300"/>
                    <a:pt x="86" y="386"/>
                    <a:pt x="194" y="386"/>
                  </a:cubicBezTo>
                  <a:cubicBezTo>
                    <a:pt x="300" y="386"/>
                    <a:pt x="387" y="300"/>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9" name="Google Shape;2639;p3"/>
            <p:cNvSpPr/>
            <p:nvPr/>
          </p:nvSpPr>
          <p:spPr>
            <a:xfrm>
              <a:off x="6736875" y="2834425"/>
              <a:ext cx="12900" cy="9700"/>
            </a:xfrm>
            <a:custGeom>
              <a:avLst/>
              <a:gdLst/>
              <a:ahLst/>
              <a:cxnLst/>
              <a:rect l="l" t="t" r="r" b="b"/>
              <a:pathLst>
                <a:path w="516" h="388" extrusionOk="0">
                  <a:moveTo>
                    <a:pt x="258" y="1"/>
                  </a:moveTo>
                  <a:cubicBezTo>
                    <a:pt x="209" y="1"/>
                    <a:pt x="159" y="20"/>
                    <a:pt x="122" y="57"/>
                  </a:cubicBezTo>
                  <a:cubicBezTo>
                    <a:pt x="0" y="179"/>
                    <a:pt x="87" y="387"/>
                    <a:pt x="258" y="387"/>
                  </a:cubicBezTo>
                  <a:cubicBezTo>
                    <a:pt x="431" y="387"/>
                    <a:pt x="516" y="179"/>
                    <a:pt x="394" y="57"/>
                  </a:cubicBezTo>
                  <a:cubicBezTo>
                    <a:pt x="356" y="20"/>
                    <a:pt x="307" y="1"/>
                    <a:pt x="25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0" name="Google Shape;2640;p3"/>
            <p:cNvSpPr/>
            <p:nvPr/>
          </p:nvSpPr>
          <p:spPr>
            <a:xfrm>
              <a:off x="6494175" y="3078700"/>
              <a:ext cx="9700" cy="9700"/>
            </a:xfrm>
            <a:custGeom>
              <a:avLst/>
              <a:gdLst/>
              <a:ahLst/>
              <a:cxnLst/>
              <a:rect l="l" t="t" r="r" b="b"/>
              <a:pathLst>
                <a:path w="388" h="388" extrusionOk="0">
                  <a:moveTo>
                    <a:pt x="195" y="1"/>
                  </a:moveTo>
                  <a:cubicBezTo>
                    <a:pt x="87" y="1"/>
                    <a:pt x="1" y="89"/>
                    <a:pt x="1" y="195"/>
                  </a:cubicBezTo>
                  <a:cubicBezTo>
                    <a:pt x="1" y="301"/>
                    <a:pt x="87" y="387"/>
                    <a:pt x="195" y="387"/>
                  </a:cubicBezTo>
                  <a:cubicBezTo>
                    <a:pt x="301" y="387"/>
                    <a:pt x="387" y="301"/>
                    <a:pt x="387" y="195"/>
                  </a:cubicBezTo>
                  <a:cubicBezTo>
                    <a:pt x="387" y="89"/>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1" name="Google Shape;2641;p3"/>
            <p:cNvSpPr/>
            <p:nvPr/>
          </p:nvSpPr>
          <p:spPr>
            <a:xfrm>
              <a:off x="6555275" y="3017650"/>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0" y="387"/>
                    <a:pt x="387" y="301"/>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2" name="Google Shape;2642;p3"/>
            <p:cNvSpPr/>
            <p:nvPr/>
          </p:nvSpPr>
          <p:spPr>
            <a:xfrm>
              <a:off x="6616350" y="2956575"/>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299" y="387"/>
                    <a:pt x="386" y="300"/>
                    <a:pt x="386" y="194"/>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3" name="Google Shape;2643;p3"/>
            <p:cNvSpPr/>
            <p:nvPr/>
          </p:nvSpPr>
          <p:spPr>
            <a:xfrm>
              <a:off x="6707950" y="2864975"/>
              <a:ext cx="9700" cy="9675"/>
            </a:xfrm>
            <a:custGeom>
              <a:avLst/>
              <a:gdLst/>
              <a:ahLst/>
              <a:cxnLst/>
              <a:rect l="l" t="t" r="r" b="b"/>
              <a:pathLst>
                <a:path w="388" h="387" extrusionOk="0">
                  <a:moveTo>
                    <a:pt x="193" y="0"/>
                  </a:moveTo>
                  <a:cubicBezTo>
                    <a:pt x="87" y="0"/>
                    <a:pt x="1" y="87"/>
                    <a:pt x="1" y="193"/>
                  </a:cubicBezTo>
                  <a:cubicBezTo>
                    <a:pt x="1" y="301"/>
                    <a:pt x="87" y="387"/>
                    <a:pt x="193" y="387"/>
                  </a:cubicBezTo>
                  <a:cubicBezTo>
                    <a:pt x="301" y="387"/>
                    <a:pt x="387" y="301"/>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4" name="Google Shape;2644;p3"/>
            <p:cNvSpPr/>
            <p:nvPr/>
          </p:nvSpPr>
          <p:spPr>
            <a:xfrm>
              <a:off x="6769050" y="2803875"/>
              <a:ext cx="9650" cy="9700"/>
            </a:xfrm>
            <a:custGeom>
              <a:avLst/>
              <a:gdLst/>
              <a:ahLst/>
              <a:cxnLst/>
              <a:rect l="l" t="t" r="r" b="b"/>
              <a:pathLst>
                <a:path w="386" h="388" extrusionOk="0">
                  <a:moveTo>
                    <a:pt x="193" y="1"/>
                  </a:moveTo>
                  <a:cubicBezTo>
                    <a:pt x="87" y="1"/>
                    <a:pt x="0" y="87"/>
                    <a:pt x="0" y="195"/>
                  </a:cubicBezTo>
                  <a:cubicBezTo>
                    <a:pt x="0" y="301"/>
                    <a:pt x="87" y="387"/>
                    <a:pt x="193" y="387"/>
                  </a:cubicBezTo>
                  <a:cubicBezTo>
                    <a:pt x="299" y="387"/>
                    <a:pt x="385" y="301"/>
                    <a:pt x="385" y="195"/>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5" name="Google Shape;2645;p3"/>
            <p:cNvSpPr/>
            <p:nvPr/>
          </p:nvSpPr>
          <p:spPr>
            <a:xfrm>
              <a:off x="6797925" y="2773350"/>
              <a:ext cx="12950" cy="9675"/>
            </a:xfrm>
            <a:custGeom>
              <a:avLst/>
              <a:gdLst/>
              <a:ahLst/>
              <a:cxnLst/>
              <a:rect l="l" t="t" r="r" b="b"/>
              <a:pathLst>
                <a:path w="518" h="387" extrusionOk="0">
                  <a:moveTo>
                    <a:pt x="259" y="1"/>
                  </a:moveTo>
                  <a:cubicBezTo>
                    <a:pt x="209" y="1"/>
                    <a:pt x="160" y="20"/>
                    <a:pt x="123" y="58"/>
                  </a:cubicBezTo>
                  <a:cubicBezTo>
                    <a:pt x="0" y="179"/>
                    <a:pt x="87" y="387"/>
                    <a:pt x="259" y="387"/>
                  </a:cubicBezTo>
                  <a:cubicBezTo>
                    <a:pt x="431" y="387"/>
                    <a:pt x="517" y="179"/>
                    <a:pt x="396" y="58"/>
                  </a:cubicBezTo>
                  <a:cubicBezTo>
                    <a:pt x="358" y="20"/>
                    <a:pt x="308"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6" name="Google Shape;2646;p3"/>
            <p:cNvSpPr/>
            <p:nvPr/>
          </p:nvSpPr>
          <p:spPr>
            <a:xfrm>
              <a:off x="6830100" y="2742825"/>
              <a:ext cx="9675" cy="9650"/>
            </a:xfrm>
            <a:custGeom>
              <a:avLst/>
              <a:gdLst/>
              <a:ahLst/>
              <a:cxnLst/>
              <a:rect l="l" t="t" r="r" b="b"/>
              <a:pathLst>
                <a:path w="387" h="386" extrusionOk="0">
                  <a:moveTo>
                    <a:pt x="194" y="1"/>
                  </a:moveTo>
                  <a:cubicBezTo>
                    <a:pt x="87" y="1"/>
                    <a:pt x="0" y="87"/>
                    <a:pt x="0" y="193"/>
                  </a:cubicBezTo>
                  <a:cubicBezTo>
                    <a:pt x="0" y="299"/>
                    <a:pt x="87" y="386"/>
                    <a:pt x="194" y="386"/>
                  </a:cubicBezTo>
                  <a:cubicBezTo>
                    <a:pt x="300" y="386"/>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7" name="Google Shape;2647;p3"/>
            <p:cNvSpPr/>
            <p:nvPr/>
          </p:nvSpPr>
          <p:spPr>
            <a:xfrm>
              <a:off x="6860650" y="2712300"/>
              <a:ext cx="9675" cy="9675"/>
            </a:xfrm>
            <a:custGeom>
              <a:avLst/>
              <a:gdLst/>
              <a:ahLst/>
              <a:cxnLst/>
              <a:rect l="l" t="t" r="r" b="b"/>
              <a:pathLst>
                <a:path w="387" h="387" extrusionOk="0">
                  <a:moveTo>
                    <a:pt x="193" y="0"/>
                  </a:moveTo>
                  <a:cubicBezTo>
                    <a:pt x="86" y="0"/>
                    <a:pt x="0" y="86"/>
                    <a:pt x="0" y="193"/>
                  </a:cubicBezTo>
                  <a:cubicBezTo>
                    <a:pt x="0" y="300"/>
                    <a:pt x="86" y="387"/>
                    <a:pt x="193" y="387"/>
                  </a:cubicBezTo>
                  <a:cubicBezTo>
                    <a:pt x="300" y="387"/>
                    <a:pt x="387" y="300"/>
                    <a:pt x="387" y="193"/>
                  </a:cubicBezTo>
                  <a:cubicBezTo>
                    <a:pt x="387" y="86"/>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8" name="Google Shape;2648;p3"/>
            <p:cNvSpPr/>
            <p:nvPr/>
          </p:nvSpPr>
          <p:spPr>
            <a:xfrm>
              <a:off x="6677400" y="2895525"/>
              <a:ext cx="9700" cy="9675"/>
            </a:xfrm>
            <a:custGeom>
              <a:avLst/>
              <a:gdLst/>
              <a:ahLst/>
              <a:cxnLst/>
              <a:rect l="l" t="t" r="r" b="b"/>
              <a:pathLst>
                <a:path w="388" h="387" extrusionOk="0">
                  <a:moveTo>
                    <a:pt x="193" y="0"/>
                  </a:moveTo>
                  <a:cubicBezTo>
                    <a:pt x="87" y="0"/>
                    <a:pt x="1" y="87"/>
                    <a:pt x="1" y="193"/>
                  </a:cubicBezTo>
                  <a:cubicBezTo>
                    <a:pt x="1" y="299"/>
                    <a:pt x="87" y="387"/>
                    <a:pt x="193" y="387"/>
                  </a:cubicBezTo>
                  <a:cubicBezTo>
                    <a:pt x="301" y="387"/>
                    <a:pt x="387" y="299"/>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9" name="Google Shape;2649;p3"/>
            <p:cNvSpPr/>
            <p:nvPr/>
          </p:nvSpPr>
          <p:spPr>
            <a:xfrm>
              <a:off x="6552050" y="3077175"/>
              <a:ext cx="12950" cy="9675"/>
            </a:xfrm>
            <a:custGeom>
              <a:avLst/>
              <a:gdLst/>
              <a:ahLst/>
              <a:cxnLst/>
              <a:rect l="l" t="t" r="r" b="b"/>
              <a:pathLst>
                <a:path w="518" h="387" extrusionOk="0">
                  <a:moveTo>
                    <a:pt x="260" y="0"/>
                  </a:moveTo>
                  <a:cubicBezTo>
                    <a:pt x="210" y="0"/>
                    <a:pt x="161" y="19"/>
                    <a:pt x="123" y="57"/>
                  </a:cubicBezTo>
                  <a:cubicBezTo>
                    <a:pt x="0" y="178"/>
                    <a:pt x="87" y="386"/>
                    <a:pt x="260" y="386"/>
                  </a:cubicBezTo>
                  <a:cubicBezTo>
                    <a:pt x="431" y="386"/>
                    <a:pt x="517" y="178"/>
                    <a:pt x="396" y="57"/>
                  </a:cubicBezTo>
                  <a:cubicBezTo>
                    <a:pt x="358" y="19"/>
                    <a:pt x="309"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0" name="Google Shape;2650;p3"/>
            <p:cNvSpPr/>
            <p:nvPr/>
          </p:nvSpPr>
          <p:spPr>
            <a:xfrm>
              <a:off x="6614775" y="3016100"/>
              <a:ext cx="9675" cy="9650"/>
            </a:xfrm>
            <a:custGeom>
              <a:avLst/>
              <a:gdLst/>
              <a:ahLst/>
              <a:cxnLst/>
              <a:rect l="l" t="t" r="r" b="b"/>
              <a:pathLst>
                <a:path w="387" h="386" extrusionOk="0">
                  <a:moveTo>
                    <a:pt x="194" y="1"/>
                  </a:moveTo>
                  <a:cubicBezTo>
                    <a:pt x="87" y="1"/>
                    <a:pt x="0" y="87"/>
                    <a:pt x="0" y="193"/>
                  </a:cubicBezTo>
                  <a:cubicBezTo>
                    <a:pt x="0" y="299"/>
                    <a:pt x="87" y="386"/>
                    <a:pt x="194" y="386"/>
                  </a:cubicBezTo>
                  <a:cubicBezTo>
                    <a:pt x="300" y="386"/>
                    <a:pt x="387" y="299"/>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1" name="Google Shape;2651;p3"/>
            <p:cNvSpPr/>
            <p:nvPr/>
          </p:nvSpPr>
          <p:spPr>
            <a:xfrm>
              <a:off x="6675850" y="2955025"/>
              <a:ext cx="9700" cy="9675"/>
            </a:xfrm>
            <a:custGeom>
              <a:avLst/>
              <a:gdLst/>
              <a:ahLst/>
              <a:cxnLst/>
              <a:rect l="l" t="t" r="r" b="b"/>
              <a:pathLst>
                <a:path w="388" h="387" extrusionOk="0">
                  <a:moveTo>
                    <a:pt x="193" y="0"/>
                  </a:moveTo>
                  <a:cubicBezTo>
                    <a:pt x="87" y="0"/>
                    <a:pt x="1" y="86"/>
                    <a:pt x="1" y="193"/>
                  </a:cubicBezTo>
                  <a:cubicBezTo>
                    <a:pt x="1" y="300"/>
                    <a:pt x="87" y="387"/>
                    <a:pt x="193" y="387"/>
                  </a:cubicBezTo>
                  <a:cubicBezTo>
                    <a:pt x="299" y="387"/>
                    <a:pt x="387" y="300"/>
                    <a:pt x="387" y="193"/>
                  </a:cubicBezTo>
                  <a:cubicBezTo>
                    <a:pt x="387" y="86"/>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2" name="Google Shape;2652;p3"/>
            <p:cNvSpPr/>
            <p:nvPr/>
          </p:nvSpPr>
          <p:spPr>
            <a:xfrm>
              <a:off x="6767450" y="2863425"/>
              <a:ext cx="9700" cy="9650"/>
            </a:xfrm>
            <a:custGeom>
              <a:avLst/>
              <a:gdLst/>
              <a:ahLst/>
              <a:cxnLst/>
              <a:rect l="l" t="t" r="r" b="b"/>
              <a:pathLst>
                <a:path w="388" h="386" extrusionOk="0">
                  <a:moveTo>
                    <a:pt x="193" y="0"/>
                  </a:moveTo>
                  <a:cubicBezTo>
                    <a:pt x="87" y="0"/>
                    <a:pt x="1" y="87"/>
                    <a:pt x="1" y="193"/>
                  </a:cubicBezTo>
                  <a:cubicBezTo>
                    <a:pt x="1" y="299"/>
                    <a:pt x="87" y="385"/>
                    <a:pt x="193" y="385"/>
                  </a:cubicBezTo>
                  <a:cubicBezTo>
                    <a:pt x="301" y="385"/>
                    <a:pt x="387" y="299"/>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3" name="Google Shape;2653;p3"/>
            <p:cNvSpPr/>
            <p:nvPr/>
          </p:nvSpPr>
          <p:spPr>
            <a:xfrm>
              <a:off x="6523175" y="3107700"/>
              <a:ext cx="9650" cy="9675"/>
            </a:xfrm>
            <a:custGeom>
              <a:avLst/>
              <a:gdLst/>
              <a:ahLst/>
              <a:cxnLst/>
              <a:rect l="l" t="t" r="r" b="b"/>
              <a:pathLst>
                <a:path w="386" h="387" extrusionOk="0">
                  <a:moveTo>
                    <a:pt x="193" y="0"/>
                  </a:moveTo>
                  <a:cubicBezTo>
                    <a:pt x="87" y="0"/>
                    <a:pt x="0" y="87"/>
                    <a:pt x="0" y="193"/>
                  </a:cubicBezTo>
                  <a:cubicBezTo>
                    <a:pt x="0" y="301"/>
                    <a:pt x="87" y="387"/>
                    <a:pt x="193" y="387"/>
                  </a:cubicBezTo>
                  <a:cubicBezTo>
                    <a:pt x="299" y="387"/>
                    <a:pt x="385" y="301"/>
                    <a:pt x="385" y="193"/>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4" name="Google Shape;2654;p3"/>
            <p:cNvSpPr/>
            <p:nvPr/>
          </p:nvSpPr>
          <p:spPr>
            <a:xfrm>
              <a:off x="6584225" y="304660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1" y="387"/>
                    <a:pt x="387" y="301"/>
                    <a:pt x="387" y="195"/>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5" name="Google Shape;2655;p3"/>
            <p:cNvSpPr/>
            <p:nvPr/>
          </p:nvSpPr>
          <p:spPr>
            <a:xfrm>
              <a:off x="6645300" y="298555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6" name="Google Shape;2656;p3"/>
            <p:cNvSpPr/>
            <p:nvPr/>
          </p:nvSpPr>
          <p:spPr>
            <a:xfrm>
              <a:off x="6736900" y="2893925"/>
              <a:ext cx="9700" cy="9700"/>
            </a:xfrm>
            <a:custGeom>
              <a:avLst/>
              <a:gdLst/>
              <a:ahLst/>
              <a:cxnLst/>
              <a:rect l="l" t="t" r="r" b="b"/>
              <a:pathLst>
                <a:path w="388" h="388" extrusionOk="0">
                  <a:moveTo>
                    <a:pt x="195" y="0"/>
                  </a:moveTo>
                  <a:cubicBezTo>
                    <a:pt x="87" y="0"/>
                    <a:pt x="1" y="87"/>
                    <a:pt x="1" y="195"/>
                  </a:cubicBezTo>
                  <a:cubicBezTo>
                    <a:pt x="1" y="301"/>
                    <a:pt x="87" y="387"/>
                    <a:pt x="195" y="387"/>
                  </a:cubicBezTo>
                  <a:cubicBezTo>
                    <a:pt x="301" y="387"/>
                    <a:pt x="387" y="301"/>
                    <a:pt x="387" y="195"/>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7" name="Google Shape;2657;p3"/>
            <p:cNvSpPr/>
            <p:nvPr/>
          </p:nvSpPr>
          <p:spPr>
            <a:xfrm>
              <a:off x="6798000" y="2832875"/>
              <a:ext cx="9675" cy="9650"/>
            </a:xfrm>
            <a:custGeom>
              <a:avLst/>
              <a:gdLst/>
              <a:ahLst/>
              <a:cxnLst/>
              <a:rect l="l" t="t" r="r" b="b"/>
              <a:pathLst>
                <a:path w="387" h="386" extrusionOk="0">
                  <a:moveTo>
                    <a:pt x="193" y="0"/>
                  </a:moveTo>
                  <a:cubicBezTo>
                    <a:pt x="87" y="0"/>
                    <a:pt x="0" y="87"/>
                    <a:pt x="0" y="193"/>
                  </a:cubicBezTo>
                  <a:cubicBezTo>
                    <a:pt x="0" y="299"/>
                    <a:pt x="87" y="385"/>
                    <a:pt x="193" y="385"/>
                  </a:cubicBezTo>
                  <a:cubicBezTo>
                    <a:pt x="300" y="385"/>
                    <a:pt x="387" y="299"/>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8" name="Google Shape;2658;p3"/>
            <p:cNvSpPr/>
            <p:nvPr/>
          </p:nvSpPr>
          <p:spPr>
            <a:xfrm>
              <a:off x="6828550" y="2802325"/>
              <a:ext cx="9675" cy="9700"/>
            </a:xfrm>
            <a:custGeom>
              <a:avLst/>
              <a:gdLst/>
              <a:ahLst/>
              <a:cxnLst/>
              <a:rect l="l" t="t" r="r" b="b"/>
              <a:pathLst>
                <a:path w="387" h="388" extrusionOk="0">
                  <a:moveTo>
                    <a:pt x="193" y="1"/>
                  </a:moveTo>
                  <a:cubicBezTo>
                    <a:pt x="86" y="1"/>
                    <a:pt x="0" y="87"/>
                    <a:pt x="0" y="193"/>
                  </a:cubicBezTo>
                  <a:cubicBezTo>
                    <a:pt x="0" y="301"/>
                    <a:pt x="86" y="387"/>
                    <a:pt x="193" y="387"/>
                  </a:cubicBezTo>
                  <a:cubicBezTo>
                    <a:pt x="299" y="387"/>
                    <a:pt x="387" y="301"/>
                    <a:pt x="387" y="193"/>
                  </a:cubicBezTo>
                  <a:cubicBezTo>
                    <a:pt x="387"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9" name="Google Shape;2659;p3"/>
            <p:cNvSpPr/>
            <p:nvPr/>
          </p:nvSpPr>
          <p:spPr>
            <a:xfrm>
              <a:off x="6859075" y="2771775"/>
              <a:ext cx="9650" cy="9700"/>
            </a:xfrm>
            <a:custGeom>
              <a:avLst/>
              <a:gdLst/>
              <a:ahLst/>
              <a:cxnLst/>
              <a:rect l="l" t="t" r="r" b="b"/>
              <a:pathLst>
                <a:path w="386" h="388" extrusionOk="0">
                  <a:moveTo>
                    <a:pt x="193" y="1"/>
                  </a:moveTo>
                  <a:cubicBezTo>
                    <a:pt x="87" y="1"/>
                    <a:pt x="1" y="87"/>
                    <a:pt x="1" y="195"/>
                  </a:cubicBezTo>
                  <a:cubicBezTo>
                    <a:pt x="1" y="301"/>
                    <a:pt x="87" y="387"/>
                    <a:pt x="193" y="387"/>
                  </a:cubicBezTo>
                  <a:cubicBezTo>
                    <a:pt x="299" y="387"/>
                    <a:pt x="386" y="301"/>
                    <a:pt x="386" y="195"/>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0" name="Google Shape;2660;p3"/>
            <p:cNvSpPr/>
            <p:nvPr/>
          </p:nvSpPr>
          <p:spPr>
            <a:xfrm>
              <a:off x="6887950" y="2741250"/>
              <a:ext cx="12950" cy="9675"/>
            </a:xfrm>
            <a:custGeom>
              <a:avLst/>
              <a:gdLst/>
              <a:ahLst/>
              <a:cxnLst/>
              <a:rect l="l" t="t" r="r" b="b"/>
              <a:pathLst>
                <a:path w="518" h="387" extrusionOk="0">
                  <a:moveTo>
                    <a:pt x="260" y="1"/>
                  </a:moveTo>
                  <a:cubicBezTo>
                    <a:pt x="210" y="1"/>
                    <a:pt x="161" y="20"/>
                    <a:pt x="124" y="58"/>
                  </a:cubicBezTo>
                  <a:cubicBezTo>
                    <a:pt x="1" y="179"/>
                    <a:pt x="87" y="387"/>
                    <a:pt x="260" y="387"/>
                  </a:cubicBezTo>
                  <a:cubicBezTo>
                    <a:pt x="431" y="387"/>
                    <a:pt x="518" y="179"/>
                    <a:pt x="397" y="58"/>
                  </a:cubicBezTo>
                  <a:cubicBezTo>
                    <a:pt x="359" y="20"/>
                    <a:pt x="309"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1" name="Google Shape;2661;p3"/>
            <p:cNvSpPr/>
            <p:nvPr/>
          </p:nvSpPr>
          <p:spPr>
            <a:xfrm>
              <a:off x="6704775" y="2924500"/>
              <a:ext cx="12900" cy="9650"/>
            </a:xfrm>
            <a:custGeom>
              <a:avLst/>
              <a:gdLst/>
              <a:ahLst/>
              <a:cxnLst/>
              <a:rect l="l" t="t" r="r" b="b"/>
              <a:pathLst>
                <a:path w="516" h="386" extrusionOk="0">
                  <a:moveTo>
                    <a:pt x="258" y="0"/>
                  </a:moveTo>
                  <a:cubicBezTo>
                    <a:pt x="209" y="0"/>
                    <a:pt x="159" y="19"/>
                    <a:pt x="122" y="57"/>
                  </a:cubicBezTo>
                  <a:cubicBezTo>
                    <a:pt x="0" y="178"/>
                    <a:pt x="85" y="386"/>
                    <a:pt x="258" y="386"/>
                  </a:cubicBezTo>
                  <a:cubicBezTo>
                    <a:pt x="429" y="386"/>
                    <a:pt x="516" y="178"/>
                    <a:pt x="394" y="57"/>
                  </a:cubicBezTo>
                  <a:cubicBezTo>
                    <a:pt x="357" y="19"/>
                    <a:pt x="307"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2" name="Google Shape;2662;p3"/>
            <p:cNvSpPr/>
            <p:nvPr/>
          </p:nvSpPr>
          <p:spPr>
            <a:xfrm>
              <a:off x="6582675" y="3106150"/>
              <a:ext cx="9675" cy="9675"/>
            </a:xfrm>
            <a:custGeom>
              <a:avLst/>
              <a:gdLst/>
              <a:ahLst/>
              <a:cxnLst/>
              <a:rect l="l" t="t" r="r" b="b"/>
              <a:pathLst>
                <a:path w="387" h="387" extrusionOk="0">
                  <a:moveTo>
                    <a:pt x="193" y="0"/>
                  </a:moveTo>
                  <a:cubicBezTo>
                    <a:pt x="87" y="0"/>
                    <a:pt x="0" y="87"/>
                    <a:pt x="0" y="193"/>
                  </a:cubicBezTo>
                  <a:cubicBezTo>
                    <a:pt x="0" y="299"/>
                    <a:pt x="87" y="387"/>
                    <a:pt x="193" y="387"/>
                  </a:cubicBezTo>
                  <a:cubicBezTo>
                    <a:pt x="300" y="387"/>
                    <a:pt x="387" y="299"/>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3" name="Google Shape;2663;p3"/>
            <p:cNvSpPr/>
            <p:nvPr/>
          </p:nvSpPr>
          <p:spPr>
            <a:xfrm>
              <a:off x="6642125" y="3045075"/>
              <a:ext cx="12900" cy="9675"/>
            </a:xfrm>
            <a:custGeom>
              <a:avLst/>
              <a:gdLst/>
              <a:ahLst/>
              <a:cxnLst/>
              <a:rect l="l" t="t" r="r" b="b"/>
              <a:pathLst>
                <a:path w="516" h="387" extrusionOk="0">
                  <a:moveTo>
                    <a:pt x="258" y="0"/>
                  </a:moveTo>
                  <a:cubicBezTo>
                    <a:pt x="209" y="0"/>
                    <a:pt x="160" y="19"/>
                    <a:pt x="122" y="56"/>
                  </a:cubicBezTo>
                  <a:cubicBezTo>
                    <a:pt x="1" y="179"/>
                    <a:pt x="85" y="386"/>
                    <a:pt x="258" y="386"/>
                  </a:cubicBezTo>
                  <a:cubicBezTo>
                    <a:pt x="430" y="386"/>
                    <a:pt x="516" y="179"/>
                    <a:pt x="395" y="56"/>
                  </a:cubicBezTo>
                  <a:cubicBezTo>
                    <a:pt x="357" y="19"/>
                    <a:pt x="308"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4" name="Google Shape;2664;p3"/>
            <p:cNvSpPr/>
            <p:nvPr/>
          </p:nvSpPr>
          <p:spPr>
            <a:xfrm>
              <a:off x="6704800" y="2983975"/>
              <a:ext cx="9700" cy="9675"/>
            </a:xfrm>
            <a:custGeom>
              <a:avLst/>
              <a:gdLst/>
              <a:ahLst/>
              <a:cxnLst/>
              <a:rect l="l" t="t" r="r" b="b"/>
              <a:pathLst>
                <a:path w="388" h="387" extrusionOk="0">
                  <a:moveTo>
                    <a:pt x="195" y="0"/>
                  </a:moveTo>
                  <a:cubicBezTo>
                    <a:pt x="87" y="0"/>
                    <a:pt x="1" y="88"/>
                    <a:pt x="1" y="194"/>
                  </a:cubicBezTo>
                  <a:cubicBezTo>
                    <a:pt x="1" y="300"/>
                    <a:pt x="87" y="387"/>
                    <a:pt x="195" y="387"/>
                  </a:cubicBezTo>
                  <a:cubicBezTo>
                    <a:pt x="301" y="387"/>
                    <a:pt x="387" y="300"/>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5" name="Google Shape;2665;p3"/>
            <p:cNvSpPr/>
            <p:nvPr/>
          </p:nvSpPr>
          <p:spPr>
            <a:xfrm>
              <a:off x="6796450" y="2892375"/>
              <a:ext cx="9650" cy="9675"/>
            </a:xfrm>
            <a:custGeom>
              <a:avLst/>
              <a:gdLst/>
              <a:ahLst/>
              <a:cxnLst/>
              <a:rect l="l" t="t" r="r" b="b"/>
              <a:pathLst>
                <a:path w="386" h="387" extrusionOk="0">
                  <a:moveTo>
                    <a:pt x="193" y="0"/>
                  </a:moveTo>
                  <a:cubicBezTo>
                    <a:pt x="87" y="0"/>
                    <a:pt x="0" y="87"/>
                    <a:pt x="0" y="194"/>
                  </a:cubicBezTo>
                  <a:cubicBezTo>
                    <a:pt x="0" y="300"/>
                    <a:pt x="87" y="387"/>
                    <a:pt x="193" y="387"/>
                  </a:cubicBezTo>
                  <a:cubicBezTo>
                    <a:pt x="299" y="387"/>
                    <a:pt x="385" y="300"/>
                    <a:pt x="385" y="194"/>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6" name="Google Shape;2666;p3"/>
            <p:cNvSpPr/>
            <p:nvPr/>
          </p:nvSpPr>
          <p:spPr>
            <a:xfrm>
              <a:off x="6552125" y="3136675"/>
              <a:ext cx="9675" cy="9675"/>
            </a:xfrm>
            <a:custGeom>
              <a:avLst/>
              <a:gdLst/>
              <a:ahLst/>
              <a:cxnLst/>
              <a:rect l="l" t="t" r="r" b="b"/>
              <a:pathLst>
                <a:path w="387" h="387" extrusionOk="0">
                  <a:moveTo>
                    <a:pt x="194" y="1"/>
                  </a:moveTo>
                  <a:cubicBezTo>
                    <a:pt x="87" y="1"/>
                    <a:pt x="0" y="87"/>
                    <a:pt x="0" y="194"/>
                  </a:cubicBezTo>
                  <a:cubicBezTo>
                    <a:pt x="0" y="300"/>
                    <a:pt x="87" y="386"/>
                    <a:pt x="194" y="386"/>
                  </a:cubicBezTo>
                  <a:cubicBezTo>
                    <a:pt x="301" y="386"/>
                    <a:pt x="387" y="300"/>
                    <a:pt x="387" y="194"/>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7" name="Google Shape;2667;p3"/>
            <p:cNvSpPr/>
            <p:nvPr/>
          </p:nvSpPr>
          <p:spPr>
            <a:xfrm>
              <a:off x="6613225" y="3075600"/>
              <a:ext cx="9650" cy="9675"/>
            </a:xfrm>
            <a:custGeom>
              <a:avLst/>
              <a:gdLst/>
              <a:ahLst/>
              <a:cxnLst/>
              <a:rect l="l" t="t" r="r" b="b"/>
              <a:pathLst>
                <a:path w="386" h="387" extrusionOk="0">
                  <a:moveTo>
                    <a:pt x="193" y="0"/>
                  </a:moveTo>
                  <a:cubicBezTo>
                    <a:pt x="86" y="0"/>
                    <a:pt x="0" y="87"/>
                    <a:pt x="0" y="193"/>
                  </a:cubicBezTo>
                  <a:cubicBezTo>
                    <a:pt x="0" y="301"/>
                    <a:pt x="86" y="387"/>
                    <a:pt x="193" y="387"/>
                  </a:cubicBezTo>
                  <a:cubicBezTo>
                    <a:pt x="299" y="387"/>
                    <a:pt x="385" y="301"/>
                    <a:pt x="385" y="193"/>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8" name="Google Shape;2668;p3"/>
            <p:cNvSpPr/>
            <p:nvPr/>
          </p:nvSpPr>
          <p:spPr>
            <a:xfrm>
              <a:off x="6672625" y="3014525"/>
              <a:ext cx="12950" cy="9675"/>
            </a:xfrm>
            <a:custGeom>
              <a:avLst/>
              <a:gdLst/>
              <a:ahLst/>
              <a:cxnLst/>
              <a:rect l="l" t="t" r="r" b="b"/>
              <a:pathLst>
                <a:path w="518" h="387" extrusionOk="0">
                  <a:moveTo>
                    <a:pt x="260" y="1"/>
                  </a:moveTo>
                  <a:cubicBezTo>
                    <a:pt x="210" y="1"/>
                    <a:pt x="161" y="20"/>
                    <a:pt x="124" y="58"/>
                  </a:cubicBezTo>
                  <a:cubicBezTo>
                    <a:pt x="1" y="179"/>
                    <a:pt x="87" y="386"/>
                    <a:pt x="260" y="386"/>
                  </a:cubicBezTo>
                  <a:cubicBezTo>
                    <a:pt x="431" y="386"/>
                    <a:pt x="518" y="179"/>
                    <a:pt x="397" y="58"/>
                  </a:cubicBezTo>
                  <a:cubicBezTo>
                    <a:pt x="359" y="20"/>
                    <a:pt x="309"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9" name="Google Shape;2669;p3"/>
            <p:cNvSpPr/>
            <p:nvPr/>
          </p:nvSpPr>
          <p:spPr>
            <a:xfrm>
              <a:off x="6765900" y="2922925"/>
              <a:ext cx="9675" cy="9675"/>
            </a:xfrm>
            <a:custGeom>
              <a:avLst/>
              <a:gdLst/>
              <a:ahLst/>
              <a:cxnLst/>
              <a:rect l="l" t="t" r="r" b="b"/>
              <a:pathLst>
                <a:path w="387" h="387" extrusionOk="0">
                  <a:moveTo>
                    <a:pt x="193" y="0"/>
                  </a:moveTo>
                  <a:cubicBezTo>
                    <a:pt x="87" y="0"/>
                    <a:pt x="0" y="87"/>
                    <a:pt x="0" y="193"/>
                  </a:cubicBezTo>
                  <a:cubicBezTo>
                    <a:pt x="0" y="300"/>
                    <a:pt x="87" y="387"/>
                    <a:pt x="193" y="387"/>
                  </a:cubicBezTo>
                  <a:cubicBezTo>
                    <a:pt x="299" y="387"/>
                    <a:pt x="387" y="300"/>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0" name="Google Shape;2670;p3"/>
            <p:cNvSpPr/>
            <p:nvPr/>
          </p:nvSpPr>
          <p:spPr>
            <a:xfrm>
              <a:off x="6826950" y="2861825"/>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1" y="387"/>
                    <a:pt x="387" y="301"/>
                    <a:pt x="387" y="195"/>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1" name="Google Shape;2671;p3"/>
            <p:cNvSpPr/>
            <p:nvPr/>
          </p:nvSpPr>
          <p:spPr>
            <a:xfrm>
              <a:off x="6857500" y="2831325"/>
              <a:ext cx="9675" cy="9650"/>
            </a:xfrm>
            <a:custGeom>
              <a:avLst/>
              <a:gdLst/>
              <a:ahLst/>
              <a:cxnLst/>
              <a:rect l="l" t="t" r="r" b="b"/>
              <a:pathLst>
                <a:path w="387" h="386" extrusionOk="0">
                  <a:moveTo>
                    <a:pt x="194" y="0"/>
                  </a:moveTo>
                  <a:cubicBezTo>
                    <a:pt x="87" y="0"/>
                    <a:pt x="0" y="87"/>
                    <a:pt x="0" y="193"/>
                  </a:cubicBezTo>
                  <a:cubicBezTo>
                    <a:pt x="0" y="299"/>
                    <a:pt x="87" y="385"/>
                    <a:pt x="194" y="385"/>
                  </a:cubicBezTo>
                  <a:cubicBezTo>
                    <a:pt x="300" y="385"/>
                    <a:pt x="387" y="299"/>
                    <a:pt x="387" y="193"/>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2" name="Google Shape;2672;p3"/>
            <p:cNvSpPr/>
            <p:nvPr/>
          </p:nvSpPr>
          <p:spPr>
            <a:xfrm>
              <a:off x="6888025" y="2800775"/>
              <a:ext cx="9700" cy="9650"/>
            </a:xfrm>
            <a:custGeom>
              <a:avLst/>
              <a:gdLst/>
              <a:ahLst/>
              <a:cxnLst/>
              <a:rect l="l" t="t" r="r" b="b"/>
              <a:pathLst>
                <a:path w="388" h="386" extrusionOk="0">
                  <a:moveTo>
                    <a:pt x="193" y="1"/>
                  </a:moveTo>
                  <a:cubicBezTo>
                    <a:pt x="87" y="1"/>
                    <a:pt x="1" y="87"/>
                    <a:pt x="1" y="193"/>
                  </a:cubicBezTo>
                  <a:cubicBezTo>
                    <a:pt x="1" y="299"/>
                    <a:pt x="87" y="386"/>
                    <a:pt x="193" y="386"/>
                  </a:cubicBezTo>
                  <a:cubicBezTo>
                    <a:pt x="301" y="386"/>
                    <a:pt x="388" y="299"/>
                    <a:pt x="388" y="193"/>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3" name="Google Shape;2673;p3"/>
            <p:cNvSpPr/>
            <p:nvPr/>
          </p:nvSpPr>
          <p:spPr>
            <a:xfrm>
              <a:off x="6916950" y="2770225"/>
              <a:ext cx="12900" cy="9700"/>
            </a:xfrm>
            <a:custGeom>
              <a:avLst/>
              <a:gdLst/>
              <a:ahLst/>
              <a:cxnLst/>
              <a:rect l="l" t="t" r="r" b="b"/>
              <a:pathLst>
                <a:path w="516" h="388" extrusionOk="0">
                  <a:moveTo>
                    <a:pt x="258" y="0"/>
                  </a:moveTo>
                  <a:cubicBezTo>
                    <a:pt x="209" y="0"/>
                    <a:pt x="160" y="19"/>
                    <a:pt x="122" y="57"/>
                  </a:cubicBezTo>
                  <a:cubicBezTo>
                    <a:pt x="1" y="178"/>
                    <a:pt x="85" y="387"/>
                    <a:pt x="258" y="387"/>
                  </a:cubicBezTo>
                  <a:cubicBezTo>
                    <a:pt x="430" y="387"/>
                    <a:pt x="516" y="178"/>
                    <a:pt x="395" y="57"/>
                  </a:cubicBezTo>
                  <a:cubicBezTo>
                    <a:pt x="357" y="19"/>
                    <a:pt x="308"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4" name="Google Shape;2674;p3"/>
            <p:cNvSpPr/>
            <p:nvPr/>
          </p:nvSpPr>
          <p:spPr>
            <a:xfrm>
              <a:off x="6735350" y="2953450"/>
              <a:ext cx="9700" cy="9650"/>
            </a:xfrm>
            <a:custGeom>
              <a:avLst/>
              <a:gdLst/>
              <a:ahLst/>
              <a:cxnLst/>
              <a:rect l="l" t="t" r="r" b="b"/>
              <a:pathLst>
                <a:path w="388" h="386" extrusionOk="0">
                  <a:moveTo>
                    <a:pt x="193" y="1"/>
                  </a:moveTo>
                  <a:cubicBezTo>
                    <a:pt x="87" y="1"/>
                    <a:pt x="1" y="87"/>
                    <a:pt x="1" y="193"/>
                  </a:cubicBezTo>
                  <a:cubicBezTo>
                    <a:pt x="1" y="300"/>
                    <a:pt x="87" y="386"/>
                    <a:pt x="193" y="386"/>
                  </a:cubicBezTo>
                  <a:cubicBezTo>
                    <a:pt x="301" y="386"/>
                    <a:pt x="387" y="300"/>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5" name="Google Shape;2675;p3"/>
            <p:cNvSpPr/>
            <p:nvPr/>
          </p:nvSpPr>
          <p:spPr>
            <a:xfrm>
              <a:off x="6611650" y="3135100"/>
              <a:ext cx="9650" cy="9675"/>
            </a:xfrm>
            <a:custGeom>
              <a:avLst/>
              <a:gdLst/>
              <a:ahLst/>
              <a:cxnLst/>
              <a:rect l="l" t="t" r="r" b="b"/>
              <a:pathLst>
                <a:path w="386" h="387" extrusionOk="0">
                  <a:moveTo>
                    <a:pt x="193" y="0"/>
                  </a:moveTo>
                  <a:cubicBezTo>
                    <a:pt x="87" y="0"/>
                    <a:pt x="1" y="87"/>
                    <a:pt x="1" y="194"/>
                  </a:cubicBezTo>
                  <a:cubicBezTo>
                    <a:pt x="1" y="300"/>
                    <a:pt x="87" y="387"/>
                    <a:pt x="193" y="387"/>
                  </a:cubicBezTo>
                  <a:cubicBezTo>
                    <a:pt x="299" y="387"/>
                    <a:pt x="386" y="300"/>
                    <a:pt x="386" y="194"/>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6" name="Google Shape;2676;p3"/>
            <p:cNvSpPr/>
            <p:nvPr/>
          </p:nvSpPr>
          <p:spPr>
            <a:xfrm>
              <a:off x="6672700" y="3074000"/>
              <a:ext cx="9700" cy="9700"/>
            </a:xfrm>
            <a:custGeom>
              <a:avLst/>
              <a:gdLst/>
              <a:ahLst/>
              <a:cxnLst/>
              <a:rect l="l" t="t" r="r" b="b"/>
              <a:pathLst>
                <a:path w="388" h="388" extrusionOk="0">
                  <a:moveTo>
                    <a:pt x="193" y="1"/>
                  </a:moveTo>
                  <a:cubicBezTo>
                    <a:pt x="87" y="1"/>
                    <a:pt x="1" y="89"/>
                    <a:pt x="1" y="195"/>
                  </a:cubicBezTo>
                  <a:cubicBezTo>
                    <a:pt x="1" y="301"/>
                    <a:pt x="87" y="387"/>
                    <a:pt x="193" y="387"/>
                  </a:cubicBezTo>
                  <a:cubicBezTo>
                    <a:pt x="301" y="387"/>
                    <a:pt x="387" y="301"/>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7" name="Google Shape;2677;p3"/>
            <p:cNvSpPr/>
            <p:nvPr/>
          </p:nvSpPr>
          <p:spPr>
            <a:xfrm>
              <a:off x="6732175" y="3012975"/>
              <a:ext cx="12900" cy="9675"/>
            </a:xfrm>
            <a:custGeom>
              <a:avLst/>
              <a:gdLst/>
              <a:ahLst/>
              <a:cxnLst/>
              <a:rect l="l" t="t" r="r" b="b"/>
              <a:pathLst>
                <a:path w="516" h="387" extrusionOk="0">
                  <a:moveTo>
                    <a:pt x="258" y="0"/>
                  </a:moveTo>
                  <a:cubicBezTo>
                    <a:pt x="209" y="0"/>
                    <a:pt x="159" y="19"/>
                    <a:pt x="122" y="56"/>
                  </a:cubicBezTo>
                  <a:cubicBezTo>
                    <a:pt x="0" y="177"/>
                    <a:pt x="87" y="386"/>
                    <a:pt x="258" y="386"/>
                  </a:cubicBezTo>
                  <a:cubicBezTo>
                    <a:pt x="431" y="386"/>
                    <a:pt x="516" y="177"/>
                    <a:pt x="394" y="56"/>
                  </a:cubicBezTo>
                  <a:cubicBezTo>
                    <a:pt x="356" y="19"/>
                    <a:pt x="307"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8" name="Google Shape;2678;p3"/>
            <p:cNvSpPr/>
            <p:nvPr/>
          </p:nvSpPr>
          <p:spPr>
            <a:xfrm>
              <a:off x="6825400" y="2921350"/>
              <a:ext cx="9675" cy="9650"/>
            </a:xfrm>
            <a:custGeom>
              <a:avLst/>
              <a:gdLst/>
              <a:ahLst/>
              <a:cxnLst/>
              <a:rect l="l" t="t" r="r" b="b"/>
              <a:pathLst>
                <a:path w="387" h="386" extrusionOk="0">
                  <a:moveTo>
                    <a:pt x="194" y="1"/>
                  </a:moveTo>
                  <a:cubicBezTo>
                    <a:pt x="87" y="1"/>
                    <a:pt x="0" y="87"/>
                    <a:pt x="0" y="193"/>
                  </a:cubicBezTo>
                  <a:cubicBezTo>
                    <a:pt x="0" y="300"/>
                    <a:pt x="87" y="386"/>
                    <a:pt x="194" y="386"/>
                  </a:cubicBezTo>
                  <a:cubicBezTo>
                    <a:pt x="300" y="386"/>
                    <a:pt x="387" y="300"/>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9" name="Google Shape;2679;p3"/>
            <p:cNvSpPr/>
            <p:nvPr/>
          </p:nvSpPr>
          <p:spPr>
            <a:xfrm>
              <a:off x="6581125" y="3165650"/>
              <a:ext cx="9650" cy="9675"/>
            </a:xfrm>
            <a:custGeom>
              <a:avLst/>
              <a:gdLst/>
              <a:ahLst/>
              <a:cxnLst/>
              <a:rect l="l" t="t" r="r" b="b"/>
              <a:pathLst>
                <a:path w="386" h="387" extrusionOk="0">
                  <a:moveTo>
                    <a:pt x="193" y="0"/>
                  </a:moveTo>
                  <a:cubicBezTo>
                    <a:pt x="86" y="0"/>
                    <a:pt x="0" y="86"/>
                    <a:pt x="0" y="193"/>
                  </a:cubicBezTo>
                  <a:cubicBezTo>
                    <a:pt x="0" y="300"/>
                    <a:pt x="86" y="387"/>
                    <a:pt x="193" y="387"/>
                  </a:cubicBezTo>
                  <a:cubicBezTo>
                    <a:pt x="299" y="387"/>
                    <a:pt x="385" y="300"/>
                    <a:pt x="385" y="193"/>
                  </a:cubicBezTo>
                  <a:cubicBezTo>
                    <a:pt x="385" y="86"/>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0" name="Google Shape;2680;p3"/>
            <p:cNvSpPr/>
            <p:nvPr/>
          </p:nvSpPr>
          <p:spPr>
            <a:xfrm>
              <a:off x="6640525" y="3104575"/>
              <a:ext cx="12950" cy="9675"/>
            </a:xfrm>
            <a:custGeom>
              <a:avLst/>
              <a:gdLst/>
              <a:ahLst/>
              <a:cxnLst/>
              <a:rect l="l" t="t" r="r" b="b"/>
              <a:pathLst>
                <a:path w="518" h="387" extrusionOk="0">
                  <a:moveTo>
                    <a:pt x="260" y="0"/>
                  </a:moveTo>
                  <a:cubicBezTo>
                    <a:pt x="210" y="0"/>
                    <a:pt x="161" y="19"/>
                    <a:pt x="124" y="57"/>
                  </a:cubicBezTo>
                  <a:cubicBezTo>
                    <a:pt x="1" y="178"/>
                    <a:pt x="87" y="386"/>
                    <a:pt x="260" y="386"/>
                  </a:cubicBezTo>
                  <a:cubicBezTo>
                    <a:pt x="431" y="386"/>
                    <a:pt x="518" y="178"/>
                    <a:pt x="397" y="57"/>
                  </a:cubicBezTo>
                  <a:cubicBezTo>
                    <a:pt x="359" y="19"/>
                    <a:pt x="309"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1" name="Google Shape;2681;p3"/>
            <p:cNvSpPr/>
            <p:nvPr/>
          </p:nvSpPr>
          <p:spPr>
            <a:xfrm>
              <a:off x="6703250" y="3043500"/>
              <a:ext cx="9700" cy="9650"/>
            </a:xfrm>
            <a:custGeom>
              <a:avLst/>
              <a:gdLst/>
              <a:ahLst/>
              <a:cxnLst/>
              <a:rect l="l" t="t" r="r" b="b"/>
              <a:pathLst>
                <a:path w="388" h="386" extrusionOk="0">
                  <a:moveTo>
                    <a:pt x="193" y="1"/>
                  </a:moveTo>
                  <a:cubicBezTo>
                    <a:pt x="87" y="1"/>
                    <a:pt x="1" y="87"/>
                    <a:pt x="1" y="193"/>
                  </a:cubicBezTo>
                  <a:cubicBezTo>
                    <a:pt x="1" y="299"/>
                    <a:pt x="87" y="386"/>
                    <a:pt x="193" y="386"/>
                  </a:cubicBezTo>
                  <a:cubicBezTo>
                    <a:pt x="301" y="386"/>
                    <a:pt x="387" y="299"/>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2" name="Google Shape;2682;p3"/>
            <p:cNvSpPr/>
            <p:nvPr/>
          </p:nvSpPr>
          <p:spPr>
            <a:xfrm>
              <a:off x="6794850" y="2951875"/>
              <a:ext cx="9675" cy="9675"/>
            </a:xfrm>
            <a:custGeom>
              <a:avLst/>
              <a:gdLst/>
              <a:ahLst/>
              <a:cxnLst/>
              <a:rect l="l" t="t" r="r" b="b"/>
              <a:pathLst>
                <a:path w="387" h="387" extrusionOk="0">
                  <a:moveTo>
                    <a:pt x="195" y="0"/>
                  </a:moveTo>
                  <a:cubicBezTo>
                    <a:pt x="87" y="0"/>
                    <a:pt x="0" y="87"/>
                    <a:pt x="0" y="194"/>
                  </a:cubicBezTo>
                  <a:cubicBezTo>
                    <a:pt x="0" y="300"/>
                    <a:pt x="87" y="387"/>
                    <a:pt x="195" y="387"/>
                  </a:cubicBezTo>
                  <a:cubicBezTo>
                    <a:pt x="301" y="387"/>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3" name="Google Shape;2683;p3"/>
            <p:cNvSpPr/>
            <p:nvPr/>
          </p:nvSpPr>
          <p:spPr>
            <a:xfrm>
              <a:off x="6855950" y="2890825"/>
              <a:ext cx="9675" cy="9675"/>
            </a:xfrm>
            <a:custGeom>
              <a:avLst/>
              <a:gdLst/>
              <a:ahLst/>
              <a:cxnLst/>
              <a:rect l="l" t="t" r="r" b="b"/>
              <a:pathLst>
                <a:path w="387" h="387" extrusionOk="0">
                  <a:moveTo>
                    <a:pt x="193" y="0"/>
                  </a:moveTo>
                  <a:cubicBezTo>
                    <a:pt x="86" y="0"/>
                    <a:pt x="0" y="87"/>
                    <a:pt x="0" y="193"/>
                  </a:cubicBezTo>
                  <a:cubicBezTo>
                    <a:pt x="0" y="299"/>
                    <a:pt x="86" y="387"/>
                    <a:pt x="193" y="387"/>
                  </a:cubicBezTo>
                  <a:cubicBezTo>
                    <a:pt x="300" y="387"/>
                    <a:pt x="387" y="299"/>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4" name="Google Shape;2684;p3"/>
            <p:cNvSpPr/>
            <p:nvPr/>
          </p:nvSpPr>
          <p:spPr>
            <a:xfrm>
              <a:off x="6886475" y="2860275"/>
              <a:ext cx="9650" cy="9675"/>
            </a:xfrm>
            <a:custGeom>
              <a:avLst/>
              <a:gdLst/>
              <a:ahLst/>
              <a:cxnLst/>
              <a:rect l="l" t="t" r="r" b="b"/>
              <a:pathLst>
                <a:path w="386" h="387" extrusionOk="0">
                  <a:moveTo>
                    <a:pt x="193" y="0"/>
                  </a:moveTo>
                  <a:cubicBezTo>
                    <a:pt x="87" y="0"/>
                    <a:pt x="1" y="87"/>
                    <a:pt x="1" y="193"/>
                  </a:cubicBezTo>
                  <a:cubicBezTo>
                    <a:pt x="1" y="301"/>
                    <a:pt x="87" y="387"/>
                    <a:pt x="193" y="387"/>
                  </a:cubicBezTo>
                  <a:cubicBezTo>
                    <a:pt x="299" y="387"/>
                    <a:pt x="386" y="301"/>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5" name="Google Shape;2685;p3"/>
            <p:cNvSpPr/>
            <p:nvPr/>
          </p:nvSpPr>
          <p:spPr>
            <a:xfrm>
              <a:off x="6917000" y="2829725"/>
              <a:ext cx="9675" cy="9700"/>
            </a:xfrm>
            <a:custGeom>
              <a:avLst/>
              <a:gdLst/>
              <a:ahLst/>
              <a:cxnLst/>
              <a:rect l="l" t="t" r="r" b="b"/>
              <a:pathLst>
                <a:path w="387" h="388" extrusionOk="0">
                  <a:moveTo>
                    <a:pt x="194" y="1"/>
                  </a:moveTo>
                  <a:cubicBezTo>
                    <a:pt x="88" y="1"/>
                    <a:pt x="0" y="87"/>
                    <a:pt x="0" y="193"/>
                  </a:cubicBezTo>
                  <a:cubicBezTo>
                    <a:pt x="0" y="301"/>
                    <a:pt x="88" y="387"/>
                    <a:pt x="194" y="387"/>
                  </a:cubicBezTo>
                  <a:cubicBezTo>
                    <a:pt x="300" y="387"/>
                    <a:pt x="387" y="301"/>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6" name="Google Shape;2686;p3"/>
            <p:cNvSpPr/>
            <p:nvPr/>
          </p:nvSpPr>
          <p:spPr>
            <a:xfrm>
              <a:off x="6947525" y="2799175"/>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7" name="Google Shape;2687;p3"/>
            <p:cNvSpPr/>
            <p:nvPr/>
          </p:nvSpPr>
          <p:spPr>
            <a:xfrm>
              <a:off x="6764350" y="2982400"/>
              <a:ext cx="9650" cy="9700"/>
            </a:xfrm>
            <a:custGeom>
              <a:avLst/>
              <a:gdLst/>
              <a:ahLst/>
              <a:cxnLst/>
              <a:rect l="l" t="t" r="r" b="b"/>
              <a:pathLst>
                <a:path w="386" h="388" extrusionOk="0">
                  <a:moveTo>
                    <a:pt x="193" y="1"/>
                  </a:moveTo>
                  <a:cubicBezTo>
                    <a:pt x="87" y="1"/>
                    <a:pt x="0" y="87"/>
                    <a:pt x="0" y="193"/>
                  </a:cubicBezTo>
                  <a:cubicBezTo>
                    <a:pt x="0" y="301"/>
                    <a:pt x="87" y="388"/>
                    <a:pt x="193" y="388"/>
                  </a:cubicBezTo>
                  <a:cubicBezTo>
                    <a:pt x="299" y="388"/>
                    <a:pt x="385" y="301"/>
                    <a:pt x="385" y="193"/>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8" name="Google Shape;2688;p3"/>
            <p:cNvSpPr/>
            <p:nvPr/>
          </p:nvSpPr>
          <p:spPr>
            <a:xfrm>
              <a:off x="6640600" y="3164075"/>
              <a:ext cx="9700" cy="9650"/>
            </a:xfrm>
            <a:custGeom>
              <a:avLst/>
              <a:gdLst/>
              <a:ahLst/>
              <a:cxnLst/>
              <a:rect l="l" t="t" r="r" b="b"/>
              <a:pathLst>
                <a:path w="388" h="386" extrusionOk="0">
                  <a:moveTo>
                    <a:pt x="193" y="1"/>
                  </a:moveTo>
                  <a:cubicBezTo>
                    <a:pt x="87" y="1"/>
                    <a:pt x="1" y="87"/>
                    <a:pt x="1" y="193"/>
                  </a:cubicBezTo>
                  <a:cubicBezTo>
                    <a:pt x="1" y="300"/>
                    <a:pt x="87" y="386"/>
                    <a:pt x="193" y="386"/>
                  </a:cubicBezTo>
                  <a:cubicBezTo>
                    <a:pt x="301" y="386"/>
                    <a:pt x="388" y="300"/>
                    <a:pt x="388" y="193"/>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9" name="Google Shape;2689;p3"/>
            <p:cNvSpPr/>
            <p:nvPr/>
          </p:nvSpPr>
          <p:spPr>
            <a:xfrm>
              <a:off x="6701700" y="3103000"/>
              <a:ext cx="9650" cy="9675"/>
            </a:xfrm>
            <a:custGeom>
              <a:avLst/>
              <a:gdLst/>
              <a:ahLst/>
              <a:cxnLst/>
              <a:rect l="l" t="t" r="r" b="b"/>
              <a:pathLst>
                <a:path w="386" h="387" extrusionOk="0">
                  <a:moveTo>
                    <a:pt x="193" y="0"/>
                  </a:moveTo>
                  <a:cubicBezTo>
                    <a:pt x="87" y="0"/>
                    <a:pt x="1" y="87"/>
                    <a:pt x="1" y="193"/>
                  </a:cubicBezTo>
                  <a:cubicBezTo>
                    <a:pt x="1" y="301"/>
                    <a:pt x="87" y="387"/>
                    <a:pt x="193" y="387"/>
                  </a:cubicBezTo>
                  <a:cubicBezTo>
                    <a:pt x="299" y="387"/>
                    <a:pt x="386" y="301"/>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0" name="Google Shape;2690;p3"/>
            <p:cNvSpPr/>
            <p:nvPr/>
          </p:nvSpPr>
          <p:spPr>
            <a:xfrm>
              <a:off x="6762750" y="304190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1" name="Google Shape;2691;p3"/>
            <p:cNvSpPr/>
            <p:nvPr/>
          </p:nvSpPr>
          <p:spPr>
            <a:xfrm>
              <a:off x="6854350" y="2950325"/>
              <a:ext cx="9675" cy="9675"/>
            </a:xfrm>
            <a:custGeom>
              <a:avLst/>
              <a:gdLst/>
              <a:ahLst/>
              <a:cxnLst/>
              <a:rect l="l" t="t" r="r" b="b"/>
              <a:pathLst>
                <a:path w="387" h="387" extrusionOk="0">
                  <a:moveTo>
                    <a:pt x="194" y="0"/>
                  </a:moveTo>
                  <a:cubicBezTo>
                    <a:pt x="88" y="0"/>
                    <a:pt x="0" y="86"/>
                    <a:pt x="0" y="193"/>
                  </a:cubicBezTo>
                  <a:cubicBezTo>
                    <a:pt x="0" y="300"/>
                    <a:pt x="88" y="387"/>
                    <a:pt x="194" y="387"/>
                  </a:cubicBezTo>
                  <a:cubicBezTo>
                    <a:pt x="301" y="387"/>
                    <a:pt x="387" y="300"/>
                    <a:pt x="387" y="193"/>
                  </a:cubicBezTo>
                  <a:cubicBezTo>
                    <a:pt x="387" y="86"/>
                    <a:pt x="301"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2" name="Google Shape;2692;p3"/>
            <p:cNvSpPr/>
            <p:nvPr/>
          </p:nvSpPr>
          <p:spPr>
            <a:xfrm>
              <a:off x="6608450" y="3194600"/>
              <a:ext cx="12925" cy="9675"/>
            </a:xfrm>
            <a:custGeom>
              <a:avLst/>
              <a:gdLst/>
              <a:ahLst/>
              <a:cxnLst/>
              <a:rect l="l" t="t" r="r" b="b"/>
              <a:pathLst>
                <a:path w="517" h="387" extrusionOk="0">
                  <a:moveTo>
                    <a:pt x="258" y="1"/>
                  </a:moveTo>
                  <a:cubicBezTo>
                    <a:pt x="209" y="1"/>
                    <a:pt x="159" y="20"/>
                    <a:pt x="121" y="58"/>
                  </a:cubicBezTo>
                  <a:cubicBezTo>
                    <a:pt x="0" y="179"/>
                    <a:pt x="86" y="387"/>
                    <a:pt x="259" y="387"/>
                  </a:cubicBezTo>
                  <a:cubicBezTo>
                    <a:pt x="431" y="387"/>
                    <a:pt x="517" y="179"/>
                    <a:pt x="396" y="58"/>
                  </a:cubicBezTo>
                  <a:cubicBezTo>
                    <a:pt x="358" y="20"/>
                    <a:pt x="308" y="1"/>
                    <a:pt x="25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3" name="Google Shape;2693;p3"/>
            <p:cNvSpPr/>
            <p:nvPr/>
          </p:nvSpPr>
          <p:spPr>
            <a:xfrm>
              <a:off x="6671150" y="3133550"/>
              <a:ext cx="9700" cy="9675"/>
            </a:xfrm>
            <a:custGeom>
              <a:avLst/>
              <a:gdLst/>
              <a:ahLst/>
              <a:cxnLst/>
              <a:rect l="l" t="t" r="r" b="b"/>
              <a:pathLst>
                <a:path w="388" h="387" extrusionOk="0">
                  <a:moveTo>
                    <a:pt x="193" y="0"/>
                  </a:moveTo>
                  <a:cubicBezTo>
                    <a:pt x="87" y="0"/>
                    <a:pt x="1" y="87"/>
                    <a:pt x="1" y="193"/>
                  </a:cubicBezTo>
                  <a:cubicBezTo>
                    <a:pt x="1" y="300"/>
                    <a:pt x="87" y="387"/>
                    <a:pt x="193" y="387"/>
                  </a:cubicBezTo>
                  <a:cubicBezTo>
                    <a:pt x="299" y="387"/>
                    <a:pt x="387" y="300"/>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4" name="Google Shape;2694;p3"/>
            <p:cNvSpPr/>
            <p:nvPr/>
          </p:nvSpPr>
          <p:spPr>
            <a:xfrm>
              <a:off x="6732200" y="3072450"/>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5" name="Google Shape;2695;p3"/>
            <p:cNvSpPr/>
            <p:nvPr/>
          </p:nvSpPr>
          <p:spPr>
            <a:xfrm>
              <a:off x="6822200" y="2980850"/>
              <a:ext cx="12925" cy="9700"/>
            </a:xfrm>
            <a:custGeom>
              <a:avLst/>
              <a:gdLst/>
              <a:ahLst/>
              <a:cxnLst/>
              <a:rect l="l" t="t" r="r" b="b"/>
              <a:pathLst>
                <a:path w="517" h="388" extrusionOk="0">
                  <a:moveTo>
                    <a:pt x="259" y="0"/>
                  </a:moveTo>
                  <a:cubicBezTo>
                    <a:pt x="209" y="0"/>
                    <a:pt x="160" y="19"/>
                    <a:pt x="122" y="57"/>
                  </a:cubicBezTo>
                  <a:cubicBezTo>
                    <a:pt x="1" y="178"/>
                    <a:pt x="86" y="387"/>
                    <a:pt x="259" y="387"/>
                  </a:cubicBezTo>
                  <a:cubicBezTo>
                    <a:pt x="430" y="387"/>
                    <a:pt x="516" y="178"/>
                    <a:pt x="395" y="57"/>
                  </a:cubicBezTo>
                  <a:cubicBezTo>
                    <a:pt x="357"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6" name="Google Shape;2696;p3"/>
            <p:cNvSpPr/>
            <p:nvPr/>
          </p:nvSpPr>
          <p:spPr>
            <a:xfrm>
              <a:off x="6884900" y="2919775"/>
              <a:ext cx="9675" cy="9675"/>
            </a:xfrm>
            <a:custGeom>
              <a:avLst/>
              <a:gdLst/>
              <a:ahLst/>
              <a:cxnLst/>
              <a:rect l="l" t="t" r="r" b="b"/>
              <a:pathLst>
                <a:path w="387" h="387" extrusionOk="0">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7" name="Google Shape;2697;p3"/>
            <p:cNvSpPr/>
            <p:nvPr/>
          </p:nvSpPr>
          <p:spPr>
            <a:xfrm>
              <a:off x="6915425" y="2889225"/>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8" name="Google Shape;2698;p3"/>
            <p:cNvSpPr/>
            <p:nvPr/>
          </p:nvSpPr>
          <p:spPr>
            <a:xfrm>
              <a:off x="6944350" y="2858700"/>
              <a:ext cx="12950" cy="9675"/>
            </a:xfrm>
            <a:custGeom>
              <a:avLst/>
              <a:gdLst/>
              <a:ahLst/>
              <a:cxnLst/>
              <a:rect l="l" t="t" r="r" b="b"/>
              <a:pathLst>
                <a:path w="518" h="387" extrusionOk="0">
                  <a:moveTo>
                    <a:pt x="259" y="1"/>
                  </a:moveTo>
                  <a:cubicBezTo>
                    <a:pt x="209" y="1"/>
                    <a:pt x="160" y="19"/>
                    <a:pt x="122" y="57"/>
                  </a:cubicBezTo>
                  <a:cubicBezTo>
                    <a:pt x="1" y="179"/>
                    <a:pt x="87" y="386"/>
                    <a:pt x="258" y="386"/>
                  </a:cubicBezTo>
                  <a:cubicBezTo>
                    <a:pt x="431" y="386"/>
                    <a:pt x="517" y="179"/>
                    <a:pt x="395" y="57"/>
                  </a:cubicBezTo>
                  <a:cubicBezTo>
                    <a:pt x="358" y="19"/>
                    <a:pt x="308"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99" name="Google Shape;2699;p3"/>
            <p:cNvSpPr/>
            <p:nvPr/>
          </p:nvSpPr>
          <p:spPr>
            <a:xfrm>
              <a:off x="6976525" y="2828175"/>
              <a:ext cx="9650" cy="9650"/>
            </a:xfrm>
            <a:custGeom>
              <a:avLst/>
              <a:gdLst/>
              <a:ahLst/>
              <a:cxnLst/>
              <a:rect l="l" t="t" r="r" b="b"/>
              <a:pathLst>
                <a:path w="386" h="386" extrusionOk="0">
                  <a:moveTo>
                    <a:pt x="193" y="0"/>
                  </a:moveTo>
                  <a:cubicBezTo>
                    <a:pt x="87" y="0"/>
                    <a:pt x="0" y="87"/>
                    <a:pt x="0" y="193"/>
                  </a:cubicBezTo>
                  <a:cubicBezTo>
                    <a:pt x="0" y="299"/>
                    <a:pt x="87" y="386"/>
                    <a:pt x="193" y="386"/>
                  </a:cubicBezTo>
                  <a:cubicBezTo>
                    <a:pt x="299" y="386"/>
                    <a:pt x="386" y="299"/>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0" name="Google Shape;2700;p3"/>
            <p:cNvSpPr/>
            <p:nvPr/>
          </p:nvSpPr>
          <p:spPr>
            <a:xfrm>
              <a:off x="6793300" y="3011400"/>
              <a:ext cx="9675" cy="9650"/>
            </a:xfrm>
            <a:custGeom>
              <a:avLst/>
              <a:gdLst/>
              <a:ahLst/>
              <a:cxnLst/>
              <a:rect l="l" t="t" r="r" b="b"/>
              <a:pathLst>
                <a:path w="387" h="386" extrusionOk="0">
                  <a:moveTo>
                    <a:pt x="193" y="1"/>
                  </a:moveTo>
                  <a:cubicBezTo>
                    <a:pt x="87" y="1"/>
                    <a:pt x="0" y="87"/>
                    <a:pt x="0" y="193"/>
                  </a:cubicBezTo>
                  <a:cubicBezTo>
                    <a:pt x="0" y="299"/>
                    <a:pt x="87" y="386"/>
                    <a:pt x="193" y="386"/>
                  </a:cubicBezTo>
                  <a:cubicBezTo>
                    <a:pt x="300" y="386"/>
                    <a:pt x="387" y="299"/>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1" name="Google Shape;2701;p3"/>
            <p:cNvSpPr/>
            <p:nvPr/>
          </p:nvSpPr>
          <p:spPr>
            <a:xfrm>
              <a:off x="6669575" y="3193050"/>
              <a:ext cx="9675" cy="9675"/>
            </a:xfrm>
            <a:custGeom>
              <a:avLst/>
              <a:gdLst/>
              <a:ahLst/>
              <a:cxnLst/>
              <a:rect l="l" t="t" r="r" b="b"/>
              <a:pathLst>
                <a:path w="387" h="387" extrusionOk="0">
                  <a:moveTo>
                    <a:pt x="194" y="0"/>
                  </a:moveTo>
                  <a:cubicBezTo>
                    <a:pt x="86" y="0"/>
                    <a:pt x="0" y="86"/>
                    <a:pt x="0" y="193"/>
                  </a:cubicBezTo>
                  <a:cubicBezTo>
                    <a:pt x="0" y="300"/>
                    <a:pt x="86" y="387"/>
                    <a:pt x="194" y="387"/>
                  </a:cubicBezTo>
                  <a:cubicBezTo>
                    <a:pt x="300" y="387"/>
                    <a:pt x="387" y="300"/>
                    <a:pt x="387" y="193"/>
                  </a:cubicBezTo>
                  <a:cubicBezTo>
                    <a:pt x="387" y="86"/>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2" name="Google Shape;2702;p3"/>
            <p:cNvSpPr/>
            <p:nvPr/>
          </p:nvSpPr>
          <p:spPr>
            <a:xfrm>
              <a:off x="6730650" y="3131950"/>
              <a:ext cx="9700" cy="9700"/>
            </a:xfrm>
            <a:custGeom>
              <a:avLst/>
              <a:gdLst/>
              <a:ahLst/>
              <a:cxnLst/>
              <a:rect l="l" t="t" r="r" b="b"/>
              <a:pathLst>
                <a:path w="388" h="388" extrusionOk="0">
                  <a:moveTo>
                    <a:pt x="193" y="1"/>
                  </a:moveTo>
                  <a:cubicBezTo>
                    <a:pt x="87" y="1"/>
                    <a:pt x="1" y="88"/>
                    <a:pt x="1" y="195"/>
                  </a:cubicBezTo>
                  <a:cubicBezTo>
                    <a:pt x="1" y="301"/>
                    <a:pt x="87" y="387"/>
                    <a:pt x="193" y="387"/>
                  </a:cubicBezTo>
                  <a:cubicBezTo>
                    <a:pt x="301" y="387"/>
                    <a:pt x="387" y="301"/>
                    <a:pt x="387" y="195"/>
                  </a:cubicBezTo>
                  <a:cubicBezTo>
                    <a:pt x="387"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3" name="Google Shape;2703;p3"/>
            <p:cNvSpPr/>
            <p:nvPr/>
          </p:nvSpPr>
          <p:spPr>
            <a:xfrm>
              <a:off x="6791750" y="3070900"/>
              <a:ext cx="9650" cy="9700"/>
            </a:xfrm>
            <a:custGeom>
              <a:avLst/>
              <a:gdLst/>
              <a:ahLst/>
              <a:cxnLst/>
              <a:rect l="l" t="t" r="r" b="b"/>
              <a:pathLst>
                <a:path w="386" h="388" extrusionOk="0">
                  <a:moveTo>
                    <a:pt x="193" y="0"/>
                  </a:moveTo>
                  <a:cubicBezTo>
                    <a:pt x="87" y="0"/>
                    <a:pt x="0" y="87"/>
                    <a:pt x="0" y="193"/>
                  </a:cubicBezTo>
                  <a:cubicBezTo>
                    <a:pt x="0" y="301"/>
                    <a:pt x="87" y="387"/>
                    <a:pt x="193" y="387"/>
                  </a:cubicBezTo>
                  <a:cubicBezTo>
                    <a:pt x="299" y="387"/>
                    <a:pt x="385" y="301"/>
                    <a:pt x="385" y="193"/>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4" name="Google Shape;2704;p3"/>
            <p:cNvSpPr/>
            <p:nvPr/>
          </p:nvSpPr>
          <p:spPr>
            <a:xfrm>
              <a:off x="6883325" y="2979275"/>
              <a:ext cx="9700" cy="9675"/>
            </a:xfrm>
            <a:custGeom>
              <a:avLst/>
              <a:gdLst/>
              <a:ahLst/>
              <a:cxnLst/>
              <a:rect l="l" t="t" r="r" b="b"/>
              <a:pathLst>
                <a:path w="388" h="387" extrusionOk="0">
                  <a:moveTo>
                    <a:pt x="194" y="0"/>
                  </a:moveTo>
                  <a:cubicBezTo>
                    <a:pt x="87" y="0"/>
                    <a:pt x="1" y="88"/>
                    <a:pt x="1" y="194"/>
                  </a:cubicBezTo>
                  <a:cubicBezTo>
                    <a:pt x="1" y="300"/>
                    <a:pt x="87" y="387"/>
                    <a:pt x="194" y="387"/>
                  </a:cubicBezTo>
                  <a:cubicBezTo>
                    <a:pt x="301" y="387"/>
                    <a:pt x="388" y="300"/>
                    <a:pt x="388" y="194"/>
                  </a:cubicBezTo>
                  <a:cubicBezTo>
                    <a:pt x="388" y="88"/>
                    <a:pt x="301"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5" name="Google Shape;2705;p3"/>
            <p:cNvSpPr/>
            <p:nvPr/>
          </p:nvSpPr>
          <p:spPr>
            <a:xfrm>
              <a:off x="6639050" y="3223575"/>
              <a:ext cx="9650" cy="9700"/>
            </a:xfrm>
            <a:custGeom>
              <a:avLst/>
              <a:gdLst/>
              <a:ahLst/>
              <a:cxnLst/>
              <a:rect l="l" t="t" r="r" b="b"/>
              <a:pathLst>
                <a:path w="386" h="388" extrusionOk="0">
                  <a:moveTo>
                    <a:pt x="193" y="1"/>
                  </a:moveTo>
                  <a:cubicBezTo>
                    <a:pt x="87" y="1"/>
                    <a:pt x="1" y="87"/>
                    <a:pt x="1" y="193"/>
                  </a:cubicBezTo>
                  <a:cubicBezTo>
                    <a:pt x="1" y="301"/>
                    <a:pt x="87" y="387"/>
                    <a:pt x="193" y="387"/>
                  </a:cubicBezTo>
                  <a:cubicBezTo>
                    <a:pt x="299" y="387"/>
                    <a:pt x="386" y="301"/>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6" name="Google Shape;2706;p3"/>
            <p:cNvSpPr/>
            <p:nvPr/>
          </p:nvSpPr>
          <p:spPr>
            <a:xfrm>
              <a:off x="6700100" y="31625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7" name="Google Shape;2707;p3"/>
            <p:cNvSpPr/>
            <p:nvPr/>
          </p:nvSpPr>
          <p:spPr>
            <a:xfrm>
              <a:off x="6761200" y="3101450"/>
              <a:ext cx="9675" cy="9650"/>
            </a:xfrm>
            <a:custGeom>
              <a:avLst/>
              <a:gdLst/>
              <a:ahLst/>
              <a:cxnLst/>
              <a:rect l="l" t="t" r="r" b="b"/>
              <a:pathLst>
                <a:path w="387" h="386" extrusionOk="0">
                  <a:moveTo>
                    <a:pt x="193" y="0"/>
                  </a:moveTo>
                  <a:cubicBezTo>
                    <a:pt x="87" y="0"/>
                    <a:pt x="0" y="87"/>
                    <a:pt x="0" y="193"/>
                  </a:cubicBezTo>
                  <a:cubicBezTo>
                    <a:pt x="0" y="299"/>
                    <a:pt x="87" y="385"/>
                    <a:pt x="193" y="385"/>
                  </a:cubicBezTo>
                  <a:cubicBezTo>
                    <a:pt x="299" y="385"/>
                    <a:pt x="387" y="299"/>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8" name="Google Shape;2708;p3"/>
            <p:cNvSpPr/>
            <p:nvPr/>
          </p:nvSpPr>
          <p:spPr>
            <a:xfrm>
              <a:off x="6852800" y="300980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9" name="Google Shape;2709;p3"/>
            <p:cNvSpPr/>
            <p:nvPr/>
          </p:nvSpPr>
          <p:spPr>
            <a:xfrm>
              <a:off x="6912250" y="2948750"/>
              <a:ext cx="12950" cy="9650"/>
            </a:xfrm>
            <a:custGeom>
              <a:avLst/>
              <a:gdLst/>
              <a:ahLst/>
              <a:cxnLst/>
              <a:rect l="l" t="t" r="r" b="b"/>
              <a:pathLst>
                <a:path w="518" h="386" extrusionOk="0">
                  <a:moveTo>
                    <a:pt x="259" y="0"/>
                  </a:moveTo>
                  <a:cubicBezTo>
                    <a:pt x="209" y="0"/>
                    <a:pt x="160" y="19"/>
                    <a:pt x="122" y="57"/>
                  </a:cubicBezTo>
                  <a:cubicBezTo>
                    <a:pt x="1" y="178"/>
                    <a:pt x="87" y="386"/>
                    <a:pt x="258" y="386"/>
                  </a:cubicBezTo>
                  <a:cubicBezTo>
                    <a:pt x="431" y="386"/>
                    <a:pt x="517" y="178"/>
                    <a:pt x="395" y="57"/>
                  </a:cubicBezTo>
                  <a:cubicBezTo>
                    <a:pt x="358"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0" name="Google Shape;2710;p3"/>
            <p:cNvSpPr/>
            <p:nvPr/>
          </p:nvSpPr>
          <p:spPr>
            <a:xfrm>
              <a:off x="6944425" y="2918225"/>
              <a:ext cx="9650" cy="9675"/>
            </a:xfrm>
            <a:custGeom>
              <a:avLst/>
              <a:gdLst/>
              <a:ahLst/>
              <a:cxnLst/>
              <a:rect l="l" t="t" r="r" b="b"/>
              <a:pathLst>
                <a:path w="386" h="387" extrusionOk="0">
                  <a:moveTo>
                    <a:pt x="193" y="0"/>
                  </a:moveTo>
                  <a:cubicBezTo>
                    <a:pt x="87" y="0"/>
                    <a:pt x="1" y="87"/>
                    <a:pt x="1" y="193"/>
                  </a:cubicBezTo>
                  <a:cubicBezTo>
                    <a:pt x="1" y="300"/>
                    <a:pt x="87" y="387"/>
                    <a:pt x="193" y="387"/>
                  </a:cubicBezTo>
                  <a:cubicBezTo>
                    <a:pt x="299" y="387"/>
                    <a:pt x="386" y="300"/>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1" name="Google Shape;2711;p3"/>
            <p:cNvSpPr/>
            <p:nvPr/>
          </p:nvSpPr>
          <p:spPr>
            <a:xfrm>
              <a:off x="6974925" y="2887675"/>
              <a:ext cx="9700" cy="9675"/>
            </a:xfrm>
            <a:custGeom>
              <a:avLst/>
              <a:gdLst/>
              <a:ahLst/>
              <a:cxnLst/>
              <a:rect l="l" t="t" r="r" b="b"/>
              <a:pathLst>
                <a:path w="388" h="387" extrusionOk="0">
                  <a:moveTo>
                    <a:pt x="195" y="0"/>
                  </a:moveTo>
                  <a:cubicBezTo>
                    <a:pt x="87" y="0"/>
                    <a:pt x="1" y="87"/>
                    <a:pt x="1" y="193"/>
                  </a:cubicBezTo>
                  <a:cubicBezTo>
                    <a:pt x="1" y="301"/>
                    <a:pt x="87" y="387"/>
                    <a:pt x="195" y="387"/>
                  </a:cubicBezTo>
                  <a:cubicBezTo>
                    <a:pt x="301" y="387"/>
                    <a:pt x="387" y="301"/>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2" name="Google Shape;2712;p3"/>
            <p:cNvSpPr/>
            <p:nvPr/>
          </p:nvSpPr>
          <p:spPr>
            <a:xfrm>
              <a:off x="7005475" y="2857125"/>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3" name="Google Shape;2713;p3"/>
            <p:cNvSpPr/>
            <p:nvPr/>
          </p:nvSpPr>
          <p:spPr>
            <a:xfrm>
              <a:off x="6822250" y="30403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1" y="387"/>
                    <a:pt x="387" y="301"/>
                    <a:pt x="387" y="195"/>
                  </a:cubicBezTo>
                  <a:cubicBezTo>
                    <a:pt x="387" y="87"/>
                    <a:pt x="301"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4" name="Google Shape;2714;p3"/>
            <p:cNvSpPr/>
            <p:nvPr/>
          </p:nvSpPr>
          <p:spPr>
            <a:xfrm>
              <a:off x="6698550" y="3222000"/>
              <a:ext cx="9700" cy="9675"/>
            </a:xfrm>
            <a:custGeom>
              <a:avLst/>
              <a:gdLst/>
              <a:ahLst/>
              <a:cxnLst/>
              <a:rect l="l" t="t" r="r" b="b"/>
              <a:pathLst>
                <a:path w="388" h="387" extrusionOk="0">
                  <a:moveTo>
                    <a:pt x="193" y="0"/>
                  </a:moveTo>
                  <a:cubicBezTo>
                    <a:pt x="87" y="0"/>
                    <a:pt x="1" y="88"/>
                    <a:pt x="1" y="194"/>
                  </a:cubicBezTo>
                  <a:cubicBezTo>
                    <a:pt x="1" y="300"/>
                    <a:pt x="87" y="387"/>
                    <a:pt x="193" y="387"/>
                  </a:cubicBezTo>
                  <a:cubicBezTo>
                    <a:pt x="301" y="387"/>
                    <a:pt x="387" y="300"/>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5" name="Google Shape;2715;p3"/>
            <p:cNvSpPr/>
            <p:nvPr/>
          </p:nvSpPr>
          <p:spPr>
            <a:xfrm>
              <a:off x="6759600" y="3160950"/>
              <a:ext cx="9700" cy="9675"/>
            </a:xfrm>
            <a:custGeom>
              <a:avLst/>
              <a:gdLst/>
              <a:ahLst/>
              <a:cxnLst/>
              <a:rect l="l" t="t" r="r" b="b"/>
              <a:pathLst>
                <a:path w="388" h="387" extrusionOk="0">
                  <a:moveTo>
                    <a:pt x="195" y="0"/>
                  </a:moveTo>
                  <a:cubicBezTo>
                    <a:pt x="89" y="0"/>
                    <a:pt x="1" y="87"/>
                    <a:pt x="1" y="193"/>
                  </a:cubicBezTo>
                  <a:cubicBezTo>
                    <a:pt x="1" y="300"/>
                    <a:pt x="89" y="387"/>
                    <a:pt x="195" y="387"/>
                  </a:cubicBezTo>
                  <a:cubicBezTo>
                    <a:pt x="301" y="387"/>
                    <a:pt x="387" y="300"/>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6" name="Google Shape;2716;p3"/>
            <p:cNvSpPr/>
            <p:nvPr/>
          </p:nvSpPr>
          <p:spPr>
            <a:xfrm>
              <a:off x="6820700" y="30998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7" name="Google Shape;2717;p3"/>
            <p:cNvSpPr/>
            <p:nvPr/>
          </p:nvSpPr>
          <p:spPr>
            <a:xfrm>
              <a:off x="6912300" y="3008250"/>
              <a:ext cx="9675" cy="9700"/>
            </a:xfrm>
            <a:custGeom>
              <a:avLst/>
              <a:gdLst/>
              <a:ahLst/>
              <a:cxnLst/>
              <a:rect l="l" t="t" r="r" b="b"/>
              <a:pathLst>
                <a:path w="387" h="388" extrusionOk="0">
                  <a:moveTo>
                    <a:pt x="194" y="1"/>
                  </a:moveTo>
                  <a:cubicBezTo>
                    <a:pt x="88" y="1"/>
                    <a:pt x="0" y="87"/>
                    <a:pt x="0" y="193"/>
                  </a:cubicBezTo>
                  <a:cubicBezTo>
                    <a:pt x="0" y="301"/>
                    <a:pt x="88" y="387"/>
                    <a:pt x="194" y="387"/>
                  </a:cubicBezTo>
                  <a:cubicBezTo>
                    <a:pt x="300" y="387"/>
                    <a:pt x="387" y="301"/>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8" name="Google Shape;2718;p3"/>
            <p:cNvSpPr/>
            <p:nvPr/>
          </p:nvSpPr>
          <p:spPr>
            <a:xfrm>
              <a:off x="6666375" y="3252550"/>
              <a:ext cx="12950" cy="9675"/>
            </a:xfrm>
            <a:custGeom>
              <a:avLst/>
              <a:gdLst/>
              <a:ahLst/>
              <a:cxnLst/>
              <a:rect l="l" t="t" r="r" b="b"/>
              <a:pathLst>
                <a:path w="518" h="387" extrusionOk="0">
                  <a:moveTo>
                    <a:pt x="259" y="1"/>
                  </a:moveTo>
                  <a:cubicBezTo>
                    <a:pt x="210" y="1"/>
                    <a:pt x="160" y="20"/>
                    <a:pt x="122" y="58"/>
                  </a:cubicBezTo>
                  <a:cubicBezTo>
                    <a:pt x="1" y="179"/>
                    <a:pt x="87" y="386"/>
                    <a:pt x="258" y="386"/>
                  </a:cubicBezTo>
                  <a:cubicBezTo>
                    <a:pt x="431" y="386"/>
                    <a:pt x="518" y="179"/>
                    <a:pt x="396" y="58"/>
                  </a:cubicBezTo>
                  <a:cubicBezTo>
                    <a:pt x="358" y="20"/>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19" name="Google Shape;2719;p3"/>
            <p:cNvSpPr/>
            <p:nvPr/>
          </p:nvSpPr>
          <p:spPr>
            <a:xfrm>
              <a:off x="6729100" y="3191475"/>
              <a:ext cx="9650" cy="9650"/>
            </a:xfrm>
            <a:custGeom>
              <a:avLst/>
              <a:gdLst/>
              <a:ahLst/>
              <a:cxnLst/>
              <a:rect l="l" t="t" r="r" b="b"/>
              <a:pathLst>
                <a:path w="386" h="386" extrusionOk="0">
                  <a:moveTo>
                    <a:pt x="193" y="1"/>
                  </a:moveTo>
                  <a:cubicBezTo>
                    <a:pt x="87" y="1"/>
                    <a:pt x="0" y="87"/>
                    <a:pt x="0" y="193"/>
                  </a:cubicBezTo>
                  <a:cubicBezTo>
                    <a:pt x="0" y="300"/>
                    <a:pt x="87" y="386"/>
                    <a:pt x="193" y="386"/>
                  </a:cubicBezTo>
                  <a:cubicBezTo>
                    <a:pt x="299" y="386"/>
                    <a:pt x="386" y="300"/>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0" name="Google Shape;2720;p3"/>
            <p:cNvSpPr/>
            <p:nvPr/>
          </p:nvSpPr>
          <p:spPr>
            <a:xfrm>
              <a:off x="6790150" y="3130400"/>
              <a:ext cx="9700" cy="9675"/>
            </a:xfrm>
            <a:custGeom>
              <a:avLst/>
              <a:gdLst/>
              <a:ahLst/>
              <a:cxnLst/>
              <a:rect l="l" t="t" r="r" b="b"/>
              <a:pathLst>
                <a:path w="388" h="387" extrusionOk="0">
                  <a:moveTo>
                    <a:pt x="195" y="0"/>
                  </a:moveTo>
                  <a:cubicBezTo>
                    <a:pt x="87" y="0"/>
                    <a:pt x="1" y="87"/>
                    <a:pt x="1" y="194"/>
                  </a:cubicBezTo>
                  <a:cubicBezTo>
                    <a:pt x="1" y="300"/>
                    <a:pt x="87" y="387"/>
                    <a:pt x="195" y="387"/>
                  </a:cubicBezTo>
                  <a:cubicBezTo>
                    <a:pt x="301" y="387"/>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1" name="Google Shape;2721;p3"/>
            <p:cNvSpPr/>
            <p:nvPr/>
          </p:nvSpPr>
          <p:spPr>
            <a:xfrm>
              <a:off x="6880150" y="3038775"/>
              <a:ext cx="12925" cy="9675"/>
            </a:xfrm>
            <a:custGeom>
              <a:avLst/>
              <a:gdLst/>
              <a:ahLst/>
              <a:cxnLst/>
              <a:rect l="l" t="t" r="r" b="b"/>
              <a:pathLst>
                <a:path w="517" h="387" extrusionOk="0">
                  <a:moveTo>
                    <a:pt x="258" y="1"/>
                  </a:moveTo>
                  <a:cubicBezTo>
                    <a:pt x="209" y="1"/>
                    <a:pt x="160" y="20"/>
                    <a:pt x="122" y="58"/>
                  </a:cubicBezTo>
                  <a:cubicBezTo>
                    <a:pt x="1" y="179"/>
                    <a:pt x="87" y="387"/>
                    <a:pt x="258" y="387"/>
                  </a:cubicBezTo>
                  <a:cubicBezTo>
                    <a:pt x="431" y="387"/>
                    <a:pt x="516" y="179"/>
                    <a:pt x="395" y="58"/>
                  </a:cubicBezTo>
                  <a:cubicBezTo>
                    <a:pt x="357" y="20"/>
                    <a:pt x="308" y="1"/>
                    <a:pt x="258"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2" name="Google Shape;2722;p3"/>
            <p:cNvSpPr/>
            <p:nvPr/>
          </p:nvSpPr>
          <p:spPr>
            <a:xfrm>
              <a:off x="6942825" y="2977725"/>
              <a:ext cx="9700" cy="9675"/>
            </a:xfrm>
            <a:custGeom>
              <a:avLst/>
              <a:gdLst/>
              <a:ahLst/>
              <a:cxnLst/>
              <a:rect l="l" t="t" r="r" b="b"/>
              <a:pathLst>
                <a:path w="388" h="387" extrusionOk="0">
                  <a:moveTo>
                    <a:pt x="195" y="0"/>
                  </a:moveTo>
                  <a:cubicBezTo>
                    <a:pt x="87" y="0"/>
                    <a:pt x="1" y="86"/>
                    <a:pt x="1" y="193"/>
                  </a:cubicBezTo>
                  <a:cubicBezTo>
                    <a:pt x="1" y="300"/>
                    <a:pt x="87" y="387"/>
                    <a:pt x="195" y="387"/>
                  </a:cubicBezTo>
                  <a:cubicBezTo>
                    <a:pt x="301" y="387"/>
                    <a:pt x="387" y="300"/>
                    <a:pt x="387" y="193"/>
                  </a:cubicBezTo>
                  <a:cubicBezTo>
                    <a:pt x="387" y="86"/>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3" name="Google Shape;2723;p3"/>
            <p:cNvSpPr/>
            <p:nvPr/>
          </p:nvSpPr>
          <p:spPr>
            <a:xfrm>
              <a:off x="6973375" y="2947175"/>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4" name="Google Shape;2724;p3"/>
            <p:cNvSpPr/>
            <p:nvPr/>
          </p:nvSpPr>
          <p:spPr>
            <a:xfrm>
              <a:off x="7002300" y="2916650"/>
              <a:ext cx="12950" cy="9675"/>
            </a:xfrm>
            <a:custGeom>
              <a:avLst/>
              <a:gdLst/>
              <a:ahLst/>
              <a:cxnLst/>
              <a:rect l="l" t="t" r="r" b="b"/>
              <a:pathLst>
                <a:path w="518" h="387" extrusionOk="0">
                  <a:moveTo>
                    <a:pt x="259" y="0"/>
                  </a:moveTo>
                  <a:cubicBezTo>
                    <a:pt x="209" y="0"/>
                    <a:pt x="159" y="19"/>
                    <a:pt x="122" y="57"/>
                  </a:cubicBezTo>
                  <a:cubicBezTo>
                    <a:pt x="0" y="178"/>
                    <a:pt x="87" y="386"/>
                    <a:pt x="258" y="386"/>
                  </a:cubicBezTo>
                  <a:cubicBezTo>
                    <a:pt x="431" y="386"/>
                    <a:pt x="517" y="178"/>
                    <a:pt x="394" y="57"/>
                  </a:cubicBezTo>
                  <a:cubicBezTo>
                    <a:pt x="357"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5" name="Google Shape;2725;p3"/>
            <p:cNvSpPr/>
            <p:nvPr/>
          </p:nvSpPr>
          <p:spPr>
            <a:xfrm>
              <a:off x="7034475" y="2886125"/>
              <a:ext cx="9675" cy="9675"/>
            </a:xfrm>
            <a:custGeom>
              <a:avLst/>
              <a:gdLst/>
              <a:ahLst/>
              <a:cxnLst/>
              <a:rect l="l" t="t" r="r" b="b"/>
              <a:pathLst>
                <a:path w="387" h="387" extrusionOk="0">
                  <a:moveTo>
                    <a:pt x="193" y="0"/>
                  </a:moveTo>
                  <a:cubicBezTo>
                    <a:pt x="87" y="0"/>
                    <a:pt x="0" y="87"/>
                    <a:pt x="0" y="193"/>
                  </a:cubicBezTo>
                  <a:cubicBezTo>
                    <a:pt x="0" y="299"/>
                    <a:pt x="87" y="387"/>
                    <a:pt x="193" y="387"/>
                  </a:cubicBezTo>
                  <a:cubicBezTo>
                    <a:pt x="299" y="387"/>
                    <a:pt x="387" y="299"/>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6" name="Google Shape;2726;p3"/>
            <p:cNvSpPr/>
            <p:nvPr/>
          </p:nvSpPr>
          <p:spPr>
            <a:xfrm>
              <a:off x="6851250" y="3069350"/>
              <a:ext cx="9675" cy="9650"/>
            </a:xfrm>
            <a:custGeom>
              <a:avLst/>
              <a:gdLst/>
              <a:ahLst/>
              <a:cxnLst/>
              <a:rect l="l" t="t" r="r" b="b"/>
              <a:pathLst>
                <a:path w="387" h="386" extrusionOk="0">
                  <a:moveTo>
                    <a:pt x="193" y="0"/>
                  </a:moveTo>
                  <a:cubicBezTo>
                    <a:pt x="86" y="0"/>
                    <a:pt x="0" y="87"/>
                    <a:pt x="0" y="193"/>
                  </a:cubicBezTo>
                  <a:cubicBezTo>
                    <a:pt x="0" y="299"/>
                    <a:pt x="86" y="385"/>
                    <a:pt x="193" y="385"/>
                  </a:cubicBezTo>
                  <a:cubicBezTo>
                    <a:pt x="300" y="385"/>
                    <a:pt x="387" y="299"/>
                    <a:pt x="387" y="193"/>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7" name="Google Shape;2727;p3"/>
            <p:cNvSpPr/>
            <p:nvPr/>
          </p:nvSpPr>
          <p:spPr>
            <a:xfrm>
              <a:off x="6727500" y="3250975"/>
              <a:ext cx="9700" cy="9700"/>
            </a:xfrm>
            <a:custGeom>
              <a:avLst/>
              <a:gdLst/>
              <a:ahLst/>
              <a:cxnLst/>
              <a:rect l="l" t="t" r="r" b="b"/>
              <a:pathLst>
                <a:path w="388" h="388" extrusionOk="0">
                  <a:moveTo>
                    <a:pt x="195" y="1"/>
                  </a:moveTo>
                  <a:cubicBezTo>
                    <a:pt x="87" y="1"/>
                    <a:pt x="1" y="87"/>
                    <a:pt x="1" y="193"/>
                  </a:cubicBezTo>
                  <a:cubicBezTo>
                    <a:pt x="1" y="301"/>
                    <a:pt x="87" y="387"/>
                    <a:pt x="195" y="387"/>
                  </a:cubicBezTo>
                  <a:cubicBezTo>
                    <a:pt x="301" y="387"/>
                    <a:pt x="387" y="301"/>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8" name="Google Shape;2728;p3"/>
            <p:cNvSpPr/>
            <p:nvPr/>
          </p:nvSpPr>
          <p:spPr>
            <a:xfrm>
              <a:off x="6788600" y="318990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9" name="Google Shape;2729;p3"/>
            <p:cNvSpPr/>
            <p:nvPr/>
          </p:nvSpPr>
          <p:spPr>
            <a:xfrm>
              <a:off x="6848050" y="3128825"/>
              <a:ext cx="12925" cy="9700"/>
            </a:xfrm>
            <a:custGeom>
              <a:avLst/>
              <a:gdLst/>
              <a:ahLst/>
              <a:cxnLst/>
              <a:rect l="l" t="t" r="r" b="b"/>
              <a:pathLst>
                <a:path w="517" h="388" extrusionOk="0">
                  <a:moveTo>
                    <a:pt x="258" y="0"/>
                  </a:moveTo>
                  <a:cubicBezTo>
                    <a:pt x="209" y="0"/>
                    <a:pt x="160" y="19"/>
                    <a:pt x="122" y="57"/>
                  </a:cubicBezTo>
                  <a:cubicBezTo>
                    <a:pt x="1" y="179"/>
                    <a:pt x="86" y="388"/>
                    <a:pt x="258" y="388"/>
                  </a:cubicBezTo>
                  <a:cubicBezTo>
                    <a:pt x="430" y="388"/>
                    <a:pt x="516" y="179"/>
                    <a:pt x="395" y="57"/>
                  </a:cubicBezTo>
                  <a:cubicBezTo>
                    <a:pt x="357" y="19"/>
                    <a:pt x="308" y="0"/>
                    <a:pt x="258"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0" name="Google Shape;2730;p3"/>
            <p:cNvSpPr/>
            <p:nvPr/>
          </p:nvSpPr>
          <p:spPr>
            <a:xfrm>
              <a:off x="6941275" y="303720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1" name="Google Shape;2731;p3"/>
            <p:cNvSpPr/>
            <p:nvPr/>
          </p:nvSpPr>
          <p:spPr>
            <a:xfrm>
              <a:off x="6697000" y="3281525"/>
              <a:ext cx="9650" cy="9700"/>
            </a:xfrm>
            <a:custGeom>
              <a:avLst/>
              <a:gdLst/>
              <a:ahLst/>
              <a:cxnLst/>
              <a:rect l="l" t="t" r="r" b="b"/>
              <a:pathLst>
                <a:path w="386" h="388" extrusionOk="0">
                  <a:moveTo>
                    <a:pt x="193" y="1"/>
                  </a:moveTo>
                  <a:cubicBezTo>
                    <a:pt x="87" y="1"/>
                    <a:pt x="1" y="87"/>
                    <a:pt x="1" y="193"/>
                  </a:cubicBezTo>
                  <a:cubicBezTo>
                    <a:pt x="1" y="301"/>
                    <a:pt x="87" y="387"/>
                    <a:pt x="193" y="387"/>
                  </a:cubicBezTo>
                  <a:cubicBezTo>
                    <a:pt x="299" y="387"/>
                    <a:pt x="386" y="301"/>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2" name="Google Shape;2732;p3"/>
            <p:cNvSpPr/>
            <p:nvPr/>
          </p:nvSpPr>
          <p:spPr>
            <a:xfrm>
              <a:off x="6756425" y="3220450"/>
              <a:ext cx="12950" cy="9675"/>
            </a:xfrm>
            <a:custGeom>
              <a:avLst/>
              <a:gdLst/>
              <a:ahLst/>
              <a:cxnLst/>
              <a:rect l="l" t="t" r="r" b="b"/>
              <a:pathLst>
                <a:path w="518" h="387" extrusionOk="0">
                  <a:moveTo>
                    <a:pt x="259" y="1"/>
                  </a:moveTo>
                  <a:cubicBezTo>
                    <a:pt x="209" y="1"/>
                    <a:pt x="160" y="20"/>
                    <a:pt x="122" y="58"/>
                  </a:cubicBezTo>
                  <a:cubicBezTo>
                    <a:pt x="0" y="179"/>
                    <a:pt x="87" y="387"/>
                    <a:pt x="260" y="387"/>
                  </a:cubicBezTo>
                  <a:cubicBezTo>
                    <a:pt x="431" y="387"/>
                    <a:pt x="517" y="179"/>
                    <a:pt x="396" y="58"/>
                  </a:cubicBezTo>
                  <a:cubicBezTo>
                    <a:pt x="358" y="20"/>
                    <a:pt x="309"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3" name="Google Shape;2733;p3"/>
            <p:cNvSpPr/>
            <p:nvPr/>
          </p:nvSpPr>
          <p:spPr>
            <a:xfrm>
              <a:off x="6819150" y="3159375"/>
              <a:ext cx="9650" cy="9650"/>
            </a:xfrm>
            <a:custGeom>
              <a:avLst/>
              <a:gdLst/>
              <a:ahLst/>
              <a:cxnLst/>
              <a:rect l="l" t="t" r="r" b="b"/>
              <a:pathLst>
                <a:path w="386" h="386" extrusionOk="0">
                  <a:moveTo>
                    <a:pt x="193" y="1"/>
                  </a:moveTo>
                  <a:cubicBezTo>
                    <a:pt x="87" y="1"/>
                    <a:pt x="0" y="87"/>
                    <a:pt x="0" y="193"/>
                  </a:cubicBezTo>
                  <a:cubicBezTo>
                    <a:pt x="0" y="300"/>
                    <a:pt x="87" y="386"/>
                    <a:pt x="193" y="386"/>
                  </a:cubicBezTo>
                  <a:cubicBezTo>
                    <a:pt x="299" y="386"/>
                    <a:pt x="385" y="300"/>
                    <a:pt x="385" y="193"/>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4" name="Google Shape;2734;p3"/>
            <p:cNvSpPr/>
            <p:nvPr/>
          </p:nvSpPr>
          <p:spPr>
            <a:xfrm>
              <a:off x="6910725" y="3067750"/>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8" y="301"/>
                    <a:pt x="388" y="195"/>
                  </a:cubicBezTo>
                  <a:cubicBezTo>
                    <a:pt x="388"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5" name="Google Shape;2735;p3"/>
            <p:cNvSpPr/>
            <p:nvPr/>
          </p:nvSpPr>
          <p:spPr>
            <a:xfrm>
              <a:off x="6971825" y="3006700"/>
              <a:ext cx="9650" cy="9650"/>
            </a:xfrm>
            <a:custGeom>
              <a:avLst/>
              <a:gdLst/>
              <a:ahLst/>
              <a:cxnLst/>
              <a:rect l="l" t="t" r="r" b="b"/>
              <a:pathLst>
                <a:path w="386" h="386" extrusionOk="0">
                  <a:moveTo>
                    <a:pt x="193" y="1"/>
                  </a:moveTo>
                  <a:cubicBezTo>
                    <a:pt x="87" y="1"/>
                    <a:pt x="1" y="87"/>
                    <a:pt x="1" y="193"/>
                  </a:cubicBezTo>
                  <a:cubicBezTo>
                    <a:pt x="1" y="299"/>
                    <a:pt x="87" y="386"/>
                    <a:pt x="193" y="386"/>
                  </a:cubicBezTo>
                  <a:cubicBezTo>
                    <a:pt x="299" y="386"/>
                    <a:pt x="386" y="299"/>
                    <a:pt x="386" y="193"/>
                  </a:cubicBezTo>
                  <a:cubicBezTo>
                    <a:pt x="386"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6" name="Google Shape;2736;p3"/>
            <p:cNvSpPr/>
            <p:nvPr/>
          </p:nvSpPr>
          <p:spPr>
            <a:xfrm>
              <a:off x="7002325" y="2976150"/>
              <a:ext cx="9700" cy="9650"/>
            </a:xfrm>
            <a:custGeom>
              <a:avLst/>
              <a:gdLst/>
              <a:ahLst/>
              <a:cxnLst/>
              <a:rect l="l" t="t" r="r" b="b"/>
              <a:pathLst>
                <a:path w="388" h="386" extrusionOk="0">
                  <a:moveTo>
                    <a:pt x="195" y="1"/>
                  </a:moveTo>
                  <a:cubicBezTo>
                    <a:pt x="89" y="1"/>
                    <a:pt x="1" y="87"/>
                    <a:pt x="1" y="193"/>
                  </a:cubicBezTo>
                  <a:cubicBezTo>
                    <a:pt x="1" y="299"/>
                    <a:pt x="89" y="386"/>
                    <a:pt x="195" y="386"/>
                  </a:cubicBezTo>
                  <a:cubicBezTo>
                    <a:pt x="301" y="386"/>
                    <a:pt x="387" y="299"/>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7" name="Google Shape;2737;p3"/>
            <p:cNvSpPr/>
            <p:nvPr/>
          </p:nvSpPr>
          <p:spPr>
            <a:xfrm>
              <a:off x="7032875" y="2945625"/>
              <a:ext cx="9700" cy="9675"/>
            </a:xfrm>
            <a:custGeom>
              <a:avLst/>
              <a:gdLst/>
              <a:ahLst/>
              <a:cxnLst/>
              <a:rect l="l" t="t" r="r" b="b"/>
              <a:pathLst>
                <a:path w="388" h="387" extrusionOk="0">
                  <a:moveTo>
                    <a:pt x="195" y="0"/>
                  </a:moveTo>
                  <a:cubicBezTo>
                    <a:pt x="87" y="0"/>
                    <a:pt x="1" y="87"/>
                    <a:pt x="1" y="193"/>
                  </a:cubicBezTo>
                  <a:cubicBezTo>
                    <a:pt x="1" y="300"/>
                    <a:pt x="87" y="387"/>
                    <a:pt x="195" y="387"/>
                  </a:cubicBezTo>
                  <a:cubicBezTo>
                    <a:pt x="301" y="387"/>
                    <a:pt x="387" y="300"/>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8" name="Google Shape;2738;p3"/>
            <p:cNvSpPr/>
            <p:nvPr/>
          </p:nvSpPr>
          <p:spPr>
            <a:xfrm>
              <a:off x="7063425" y="2915075"/>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39" name="Google Shape;2739;p3"/>
            <p:cNvSpPr/>
            <p:nvPr/>
          </p:nvSpPr>
          <p:spPr>
            <a:xfrm>
              <a:off x="6880200" y="3098300"/>
              <a:ext cx="9675" cy="9675"/>
            </a:xfrm>
            <a:custGeom>
              <a:avLst/>
              <a:gdLst/>
              <a:ahLst/>
              <a:cxnLst/>
              <a:rect l="l" t="t" r="r" b="b"/>
              <a:pathLst>
                <a:path w="387" h="387" extrusionOk="0">
                  <a:moveTo>
                    <a:pt x="194" y="0"/>
                  </a:moveTo>
                  <a:cubicBezTo>
                    <a:pt x="87" y="0"/>
                    <a:pt x="0" y="87"/>
                    <a:pt x="0" y="193"/>
                  </a:cubicBezTo>
                  <a:cubicBezTo>
                    <a:pt x="0" y="301"/>
                    <a:pt x="87" y="387"/>
                    <a:pt x="194" y="387"/>
                  </a:cubicBezTo>
                  <a:cubicBezTo>
                    <a:pt x="300" y="387"/>
                    <a:pt x="387" y="301"/>
                    <a:pt x="387" y="193"/>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0" name="Google Shape;2740;p3"/>
            <p:cNvSpPr/>
            <p:nvPr/>
          </p:nvSpPr>
          <p:spPr>
            <a:xfrm>
              <a:off x="6756500" y="3279975"/>
              <a:ext cx="9675" cy="9650"/>
            </a:xfrm>
            <a:custGeom>
              <a:avLst/>
              <a:gdLst/>
              <a:ahLst/>
              <a:cxnLst/>
              <a:rect l="l" t="t" r="r" b="b"/>
              <a:pathLst>
                <a:path w="387" h="386" extrusionOk="0">
                  <a:moveTo>
                    <a:pt x="193" y="0"/>
                  </a:moveTo>
                  <a:cubicBezTo>
                    <a:pt x="87" y="0"/>
                    <a:pt x="0" y="87"/>
                    <a:pt x="0" y="193"/>
                  </a:cubicBezTo>
                  <a:cubicBezTo>
                    <a:pt x="0" y="299"/>
                    <a:pt x="87" y="385"/>
                    <a:pt x="193" y="385"/>
                  </a:cubicBezTo>
                  <a:cubicBezTo>
                    <a:pt x="299" y="385"/>
                    <a:pt x="387" y="299"/>
                    <a:pt x="387" y="193"/>
                  </a:cubicBezTo>
                  <a:cubicBezTo>
                    <a:pt x="387"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1" name="Google Shape;2741;p3"/>
            <p:cNvSpPr/>
            <p:nvPr/>
          </p:nvSpPr>
          <p:spPr>
            <a:xfrm>
              <a:off x="6815925" y="3218875"/>
              <a:ext cx="12950" cy="9700"/>
            </a:xfrm>
            <a:custGeom>
              <a:avLst/>
              <a:gdLst/>
              <a:ahLst/>
              <a:cxnLst/>
              <a:rect l="l" t="t" r="r" b="b"/>
              <a:pathLst>
                <a:path w="518" h="388" extrusionOk="0">
                  <a:moveTo>
                    <a:pt x="259" y="0"/>
                  </a:moveTo>
                  <a:cubicBezTo>
                    <a:pt x="209" y="0"/>
                    <a:pt x="160" y="19"/>
                    <a:pt x="123" y="57"/>
                  </a:cubicBezTo>
                  <a:cubicBezTo>
                    <a:pt x="0" y="178"/>
                    <a:pt x="87" y="387"/>
                    <a:pt x="260" y="387"/>
                  </a:cubicBezTo>
                  <a:cubicBezTo>
                    <a:pt x="431" y="387"/>
                    <a:pt x="517" y="178"/>
                    <a:pt x="396" y="57"/>
                  </a:cubicBezTo>
                  <a:cubicBezTo>
                    <a:pt x="358"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2" name="Google Shape;2742;p3"/>
            <p:cNvSpPr/>
            <p:nvPr/>
          </p:nvSpPr>
          <p:spPr>
            <a:xfrm>
              <a:off x="6878650" y="315780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3" name="Google Shape;2743;p3"/>
            <p:cNvSpPr/>
            <p:nvPr/>
          </p:nvSpPr>
          <p:spPr>
            <a:xfrm>
              <a:off x="6970225" y="3066200"/>
              <a:ext cx="9700" cy="9700"/>
            </a:xfrm>
            <a:custGeom>
              <a:avLst/>
              <a:gdLst/>
              <a:ahLst/>
              <a:cxnLst/>
              <a:rect l="l" t="t" r="r" b="b"/>
              <a:pathLst>
                <a:path w="388" h="388" extrusionOk="0">
                  <a:moveTo>
                    <a:pt x="195" y="1"/>
                  </a:moveTo>
                  <a:cubicBezTo>
                    <a:pt x="87" y="1"/>
                    <a:pt x="1" y="87"/>
                    <a:pt x="1" y="193"/>
                  </a:cubicBezTo>
                  <a:cubicBezTo>
                    <a:pt x="1" y="301"/>
                    <a:pt x="87" y="387"/>
                    <a:pt x="195" y="387"/>
                  </a:cubicBezTo>
                  <a:cubicBezTo>
                    <a:pt x="301" y="387"/>
                    <a:pt x="387" y="301"/>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4" name="Google Shape;2744;p3"/>
            <p:cNvSpPr/>
            <p:nvPr/>
          </p:nvSpPr>
          <p:spPr>
            <a:xfrm>
              <a:off x="6725950" y="3310475"/>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5" name="Google Shape;2745;p3"/>
            <p:cNvSpPr/>
            <p:nvPr/>
          </p:nvSpPr>
          <p:spPr>
            <a:xfrm>
              <a:off x="6787050" y="3249425"/>
              <a:ext cx="9650" cy="9700"/>
            </a:xfrm>
            <a:custGeom>
              <a:avLst/>
              <a:gdLst/>
              <a:ahLst/>
              <a:cxnLst/>
              <a:rect l="l" t="t" r="r" b="b"/>
              <a:pathLst>
                <a:path w="386" h="388" extrusionOk="0">
                  <a:moveTo>
                    <a:pt x="193" y="1"/>
                  </a:moveTo>
                  <a:cubicBezTo>
                    <a:pt x="87" y="1"/>
                    <a:pt x="0" y="87"/>
                    <a:pt x="0" y="193"/>
                  </a:cubicBezTo>
                  <a:cubicBezTo>
                    <a:pt x="0" y="299"/>
                    <a:pt x="87" y="387"/>
                    <a:pt x="193" y="387"/>
                  </a:cubicBezTo>
                  <a:cubicBezTo>
                    <a:pt x="299" y="387"/>
                    <a:pt x="385" y="299"/>
                    <a:pt x="385" y="193"/>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6" name="Google Shape;2746;p3"/>
            <p:cNvSpPr/>
            <p:nvPr/>
          </p:nvSpPr>
          <p:spPr>
            <a:xfrm>
              <a:off x="6846475" y="3188350"/>
              <a:ext cx="12925" cy="9675"/>
            </a:xfrm>
            <a:custGeom>
              <a:avLst/>
              <a:gdLst/>
              <a:ahLst/>
              <a:cxnLst/>
              <a:rect l="l" t="t" r="r" b="b"/>
              <a:pathLst>
                <a:path w="517" h="387" extrusionOk="0">
                  <a:moveTo>
                    <a:pt x="259" y="0"/>
                  </a:moveTo>
                  <a:cubicBezTo>
                    <a:pt x="209" y="0"/>
                    <a:pt x="160" y="19"/>
                    <a:pt x="123" y="56"/>
                  </a:cubicBezTo>
                  <a:cubicBezTo>
                    <a:pt x="0" y="179"/>
                    <a:pt x="86" y="387"/>
                    <a:pt x="259" y="387"/>
                  </a:cubicBezTo>
                  <a:cubicBezTo>
                    <a:pt x="431" y="387"/>
                    <a:pt x="517" y="179"/>
                    <a:pt x="396" y="56"/>
                  </a:cubicBezTo>
                  <a:cubicBezTo>
                    <a:pt x="358" y="19"/>
                    <a:pt x="308"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7" name="Google Shape;2747;p3"/>
            <p:cNvSpPr/>
            <p:nvPr/>
          </p:nvSpPr>
          <p:spPr>
            <a:xfrm>
              <a:off x="6939725" y="3096750"/>
              <a:ext cx="9650" cy="9650"/>
            </a:xfrm>
            <a:custGeom>
              <a:avLst/>
              <a:gdLst/>
              <a:ahLst/>
              <a:cxnLst/>
              <a:rect l="l" t="t" r="r" b="b"/>
              <a:pathLst>
                <a:path w="386" h="386" extrusionOk="0">
                  <a:moveTo>
                    <a:pt x="193" y="0"/>
                  </a:moveTo>
                  <a:cubicBezTo>
                    <a:pt x="87" y="0"/>
                    <a:pt x="1" y="87"/>
                    <a:pt x="1" y="193"/>
                  </a:cubicBezTo>
                  <a:cubicBezTo>
                    <a:pt x="1" y="299"/>
                    <a:pt x="87" y="385"/>
                    <a:pt x="193" y="385"/>
                  </a:cubicBezTo>
                  <a:cubicBezTo>
                    <a:pt x="299" y="385"/>
                    <a:pt x="386" y="299"/>
                    <a:pt x="386" y="193"/>
                  </a:cubicBezTo>
                  <a:cubicBezTo>
                    <a:pt x="386"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8" name="Google Shape;2748;p3"/>
            <p:cNvSpPr/>
            <p:nvPr/>
          </p:nvSpPr>
          <p:spPr>
            <a:xfrm>
              <a:off x="7000775" y="3035650"/>
              <a:ext cx="9700" cy="9700"/>
            </a:xfrm>
            <a:custGeom>
              <a:avLst/>
              <a:gdLst/>
              <a:ahLst/>
              <a:cxnLst/>
              <a:rect l="l" t="t" r="r" b="b"/>
              <a:pathLst>
                <a:path w="388" h="388" extrusionOk="0">
                  <a:moveTo>
                    <a:pt x="195" y="1"/>
                  </a:moveTo>
                  <a:cubicBezTo>
                    <a:pt x="87" y="1"/>
                    <a:pt x="1" y="87"/>
                    <a:pt x="1" y="195"/>
                  </a:cubicBezTo>
                  <a:cubicBezTo>
                    <a:pt x="1" y="301"/>
                    <a:pt x="87" y="387"/>
                    <a:pt x="195" y="387"/>
                  </a:cubicBezTo>
                  <a:cubicBezTo>
                    <a:pt x="301" y="387"/>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9" name="Google Shape;2749;p3"/>
            <p:cNvSpPr/>
            <p:nvPr/>
          </p:nvSpPr>
          <p:spPr>
            <a:xfrm>
              <a:off x="7031325" y="3005100"/>
              <a:ext cx="9675" cy="9700"/>
            </a:xfrm>
            <a:custGeom>
              <a:avLst/>
              <a:gdLst/>
              <a:ahLst/>
              <a:cxnLst/>
              <a:rect l="l" t="t" r="r" b="b"/>
              <a:pathLst>
                <a:path w="387" h="388" extrusionOk="0">
                  <a:moveTo>
                    <a:pt x="193" y="1"/>
                  </a:moveTo>
                  <a:cubicBezTo>
                    <a:pt x="87" y="1"/>
                    <a:pt x="0" y="87"/>
                    <a:pt x="0" y="195"/>
                  </a:cubicBezTo>
                  <a:cubicBezTo>
                    <a:pt x="0" y="301"/>
                    <a:pt x="87" y="388"/>
                    <a:pt x="193" y="388"/>
                  </a:cubicBezTo>
                  <a:cubicBezTo>
                    <a:pt x="301" y="388"/>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0" name="Google Shape;2750;p3"/>
            <p:cNvSpPr/>
            <p:nvPr/>
          </p:nvSpPr>
          <p:spPr>
            <a:xfrm>
              <a:off x="7061875" y="2974600"/>
              <a:ext cx="9675" cy="9650"/>
            </a:xfrm>
            <a:custGeom>
              <a:avLst/>
              <a:gdLst/>
              <a:ahLst/>
              <a:cxnLst/>
              <a:rect l="l" t="t" r="r" b="b"/>
              <a:pathLst>
                <a:path w="387" h="386" extrusionOk="0">
                  <a:moveTo>
                    <a:pt x="193" y="1"/>
                  </a:moveTo>
                  <a:cubicBezTo>
                    <a:pt x="87" y="1"/>
                    <a:pt x="0" y="87"/>
                    <a:pt x="0" y="193"/>
                  </a:cubicBezTo>
                  <a:cubicBezTo>
                    <a:pt x="0" y="299"/>
                    <a:pt x="87" y="386"/>
                    <a:pt x="193" y="386"/>
                  </a:cubicBezTo>
                  <a:cubicBezTo>
                    <a:pt x="300" y="386"/>
                    <a:pt x="387" y="299"/>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1" name="Google Shape;2751;p3"/>
            <p:cNvSpPr/>
            <p:nvPr/>
          </p:nvSpPr>
          <p:spPr>
            <a:xfrm>
              <a:off x="7092400" y="2944050"/>
              <a:ext cx="9650" cy="9650"/>
            </a:xfrm>
            <a:custGeom>
              <a:avLst/>
              <a:gdLst/>
              <a:ahLst/>
              <a:cxnLst/>
              <a:rect l="l" t="t" r="r" b="b"/>
              <a:pathLst>
                <a:path w="386" h="386" extrusionOk="0">
                  <a:moveTo>
                    <a:pt x="193" y="1"/>
                  </a:moveTo>
                  <a:cubicBezTo>
                    <a:pt x="87" y="1"/>
                    <a:pt x="1" y="87"/>
                    <a:pt x="1" y="193"/>
                  </a:cubicBezTo>
                  <a:cubicBezTo>
                    <a:pt x="1" y="300"/>
                    <a:pt x="87" y="386"/>
                    <a:pt x="193" y="386"/>
                  </a:cubicBezTo>
                  <a:cubicBezTo>
                    <a:pt x="300" y="386"/>
                    <a:pt x="386" y="300"/>
                    <a:pt x="386" y="193"/>
                  </a:cubicBezTo>
                  <a:cubicBezTo>
                    <a:pt x="386"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2" name="Google Shape;2752;p3"/>
            <p:cNvSpPr/>
            <p:nvPr/>
          </p:nvSpPr>
          <p:spPr>
            <a:xfrm>
              <a:off x="6909175" y="3127250"/>
              <a:ext cx="9650" cy="9700"/>
            </a:xfrm>
            <a:custGeom>
              <a:avLst/>
              <a:gdLst/>
              <a:ahLst/>
              <a:cxnLst/>
              <a:rect l="l" t="t" r="r" b="b"/>
              <a:pathLst>
                <a:path w="386" h="388" extrusionOk="0">
                  <a:moveTo>
                    <a:pt x="193" y="1"/>
                  </a:moveTo>
                  <a:cubicBezTo>
                    <a:pt x="87" y="1"/>
                    <a:pt x="1" y="88"/>
                    <a:pt x="1" y="195"/>
                  </a:cubicBezTo>
                  <a:cubicBezTo>
                    <a:pt x="1" y="301"/>
                    <a:pt x="87" y="387"/>
                    <a:pt x="193" y="387"/>
                  </a:cubicBezTo>
                  <a:cubicBezTo>
                    <a:pt x="299" y="387"/>
                    <a:pt x="386" y="301"/>
                    <a:pt x="386" y="195"/>
                  </a:cubicBezTo>
                  <a:cubicBezTo>
                    <a:pt x="386" y="88"/>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3" name="Google Shape;2753;p3"/>
            <p:cNvSpPr/>
            <p:nvPr/>
          </p:nvSpPr>
          <p:spPr>
            <a:xfrm>
              <a:off x="6783825" y="3308900"/>
              <a:ext cx="12950" cy="9725"/>
            </a:xfrm>
            <a:custGeom>
              <a:avLst/>
              <a:gdLst/>
              <a:ahLst/>
              <a:cxnLst/>
              <a:rect l="l" t="t" r="r" b="b"/>
              <a:pathLst>
                <a:path w="518" h="389" extrusionOk="0">
                  <a:moveTo>
                    <a:pt x="259" y="1"/>
                  </a:moveTo>
                  <a:cubicBezTo>
                    <a:pt x="209" y="1"/>
                    <a:pt x="160" y="20"/>
                    <a:pt x="122" y="58"/>
                  </a:cubicBezTo>
                  <a:cubicBezTo>
                    <a:pt x="0" y="180"/>
                    <a:pt x="87" y="388"/>
                    <a:pt x="258" y="388"/>
                  </a:cubicBezTo>
                  <a:cubicBezTo>
                    <a:pt x="431" y="388"/>
                    <a:pt x="517" y="180"/>
                    <a:pt x="396" y="58"/>
                  </a:cubicBezTo>
                  <a:cubicBezTo>
                    <a:pt x="358" y="20"/>
                    <a:pt x="308"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4" name="Google Shape;2754;p3"/>
            <p:cNvSpPr/>
            <p:nvPr/>
          </p:nvSpPr>
          <p:spPr>
            <a:xfrm>
              <a:off x="6846550" y="3247825"/>
              <a:ext cx="9675" cy="9700"/>
            </a:xfrm>
            <a:custGeom>
              <a:avLst/>
              <a:gdLst/>
              <a:ahLst/>
              <a:cxnLst/>
              <a:rect l="l" t="t" r="r" b="b"/>
              <a:pathLst>
                <a:path w="387" h="388" extrusionOk="0">
                  <a:moveTo>
                    <a:pt x="193" y="1"/>
                  </a:moveTo>
                  <a:cubicBezTo>
                    <a:pt x="87" y="1"/>
                    <a:pt x="0" y="87"/>
                    <a:pt x="0" y="195"/>
                  </a:cubicBezTo>
                  <a:cubicBezTo>
                    <a:pt x="0" y="301"/>
                    <a:pt x="87" y="388"/>
                    <a:pt x="193" y="388"/>
                  </a:cubicBezTo>
                  <a:cubicBezTo>
                    <a:pt x="300" y="388"/>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5" name="Google Shape;2755;p3"/>
            <p:cNvSpPr/>
            <p:nvPr/>
          </p:nvSpPr>
          <p:spPr>
            <a:xfrm>
              <a:off x="6907600" y="3186775"/>
              <a:ext cx="9675" cy="9650"/>
            </a:xfrm>
            <a:custGeom>
              <a:avLst/>
              <a:gdLst/>
              <a:ahLst/>
              <a:cxnLst/>
              <a:rect l="l" t="t" r="r" b="b"/>
              <a:pathLst>
                <a:path w="387" h="386" extrusionOk="0">
                  <a:moveTo>
                    <a:pt x="194" y="1"/>
                  </a:moveTo>
                  <a:cubicBezTo>
                    <a:pt x="88" y="1"/>
                    <a:pt x="0" y="87"/>
                    <a:pt x="0" y="193"/>
                  </a:cubicBezTo>
                  <a:cubicBezTo>
                    <a:pt x="0" y="300"/>
                    <a:pt x="88" y="386"/>
                    <a:pt x="194" y="386"/>
                  </a:cubicBezTo>
                  <a:cubicBezTo>
                    <a:pt x="300" y="386"/>
                    <a:pt x="387" y="300"/>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6" name="Google Shape;2756;p3"/>
            <p:cNvSpPr/>
            <p:nvPr/>
          </p:nvSpPr>
          <p:spPr>
            <a:xfrm>
              <a:off x="6999225" y="3095150"/>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7" name="Google Shape;2757;p3"/>
            <p:cNvSpPr/>
            <p:nvPr/>
          </p:nvSpPr>
          <p:spPr>
            <a:xfrm>
              <a:off x="6754900" y="3339475"/>
              <a:ext cx="9700" cy="9650"/>
            </a:xfrm>
            <a:custGeom>
              <a:avLst/>
              <a:gdLst/>
              <a:ahLst/>
              <a:cxnLst/>
              <a:rect l="l" t="t" r="r" b="b"/>
              <a:pathLst>
                <a:path w="388" h="386" extrusionOk="0">
                  <a:moveTo>
                    <a:pt x="195" y="0"/>
                  </a:moveTo>
                  <a:cubicBezTo>
                    <a:pt x="89" y="0"/>
                    <a:pt x="1" y="87"/>
                    <a:pt x="1" y="193"/>
                  </a:cubicBezTo>
                  <a:cubicBezTo>
                    <a:pt x="1" y="299"/>
                    <a:pt x="89" y="385"/>
                    <a:pt x="195" y="385"/>
                  </a:cubicBezTo>
                  <a:cubicBezTo>
                    <a:pt x="301" y="385"/>
                    <a:pt x="387" y="299"/>
                    <a:pt x="387" y="193"/>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8" name="Google Shape;2758;p3"/>
            <p:cNvSpPr/>
            <p:nvPr/>
          </p:nvSpPr>
          <p:spPr>
            <a:xfrm>
              <a:off x="6816000" y="3278375"/>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0" y="387"/>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9" name="Google Shape;2759;p3"/>
            <p:cNvSpPr/>
            <p:nvPr/>
          </p:nvSpPr>
          <p:spPr>
            <a:xfrm>
              <a:off x="6877075" y="3217300"/>
              <a:ext cx="9650" cy="9675"/>
            </a:xfrm>
            <a:custGeom>
              <a:avLst/>
              <a:gdLst/>
              <a:ahLst/>
              <a:cxnLst/>
              <a:rect l="l" t="t" r="r" b="b"/>
              <a:pathLst>
                <a:path w="386" h="387" extrusionOk="0">
                  <a:moveTo>
                    <a:pt x="193" y="0"/>
                  </a:moveTo>
                  <a:cubicBezTo>
                    <a:pt x="87" y="0"/>
                    <a:pt x="1" y="88"/>
                    <a:pt x="1" y="194"/>
                  </a:cubicBezTo>
                  <a:cubicBezTo>
                    <a:pt x="1" y="300"/>
                    <a:pt x="87" y="387"/>
                    <a:pt x="193" y="387"/>
                  </a:cubicBezTo>
                  <a:cubicBezTo>
                    <a:pt x="300" y="387"/>
                    <a:pt x="386" y="300"/>
                    <a:pt x="386" y="194"/>
                  </a:cubicBezTo>
                  <a:cubicBezTo>
                    <a:pt x="386"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0" name="Google Shape;2760;p3"/>
            <p:cNvSpPr/>
            <p:nvPr/>
          </p:nvSpPr>
          <p:spPr>
            <a:xfrm>
              <a:off x="6968675" y="3125700"/>
              <a:ext cx="9700" cy="9675"/>
            </a:xfrm>
            <a:custGeom>
              <a:avLst/>
              <a:gdLst/>
              <a:ahLst/>
              <a:cxnLst/>
              <a:rect l="l" t="t" r="r" b="b"/>
              <a:pathLst>
                <a:path w="388" h="387" extrusionOk="0">
                  <a:moveTo>
                    <a:pt x="193" y="0"/>
                  </a:moveTo>
                  <a:cubicBezTo>
                    <a:pt x="87" y="0"/>
                    <a:pt x="1" y="87"/>
                    <a:pt x="1" y="193"/>
                  </a:cubicBezTo>
                  <a:cubicBezTo>
                    <a:pt x="1" y="301"/>
                    <a:pt x="87" y="387"/>
                    <a:pt x="193" y="387"/>
                  </a:cubicBezTo>
                  <a:cubicBezTo>
                    <a:pt x="301" y="387"/>
                    <a:pt x="387" y="301"/>
                    <a:pt x="387" y="193"/>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1" name="Google Shape;2761;p3"/>
            <p:cNvSpPr/>
            <p:nvPr/>
          </p:nvSpPr>
          <p:spPr>
            <a:xfrm>
              <a:off x="7029775" y="3064650"/>
              <a:ext cx="9650" cy="9650"/>
            </a:xfrm>
            <a:custGeom>
              <a:avLst/>
              <a:gdLst/>
              <a:ahLst/>
              <a:cxnLst/>
              <a:rect l="l" t="t" r="r" b="b"/>
              <a:pathLst>
                <a:path w="386" h="386" extrusionOk="0">
                  <a:moveTo>
                    <a:pt x="193" y="0"/>
                  </a:moveTo>
                  <a:cubicBezTo>
                    <a:pt x="87" y="0"/>
                    <a:pt x="0" y="87"/>
                    <a:pt x="0" y="193"/>
                  </a:cubicBezTo>
                  <a:cubicBezTo>
                    <a:pt x="0" y="299"/>
                    <a:pt x="87" y="385"/>
                    <a:pt x="193" y="385"/>
                  </a:cubicBezTo>
                  <a:cubicBezTo>
                    <a:pt x="299" y="385"/>
                    <a:pt x="385" y="299"/>
                    <a:pt x="385" y="193"/>
                  </a:cubicBezTo>
                  <a:cubicBezTo>
                    <a:pt x="385" y="87"/>
                    <a:pt x="299"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2" name="Google Shape;2762;p3"/>
            <p:cNvSpPr/>
            <p:nvPr/>
          </p:nvSpPr>
          <p:spPr>
            <a:xfrm>
              <a:off x="7060325" y="3034100"/>
              <a:ext cx="9650" cy="9700"/>
            </a:xfrm>
            <a:custGeom>
              <a:avLst/>
              <a:gdLst/>
              <a:ahLst/>
              <a:cxnLst/>
              <a:rect l="l" t="t" r="r" b="b"/>
              <a:pathLst>
                <a:path w="386" h="388" extrusionOk="0">
                  <a:moveTo>
                    <a:pt x="193" y="1"/>
                  </a:moveTo>
                  <a:cubicBezTo>
                    <a:pt x="86" y="1"/>
                    <a:pt x="0" y="87"/>
                    <a:pt x="0" y="193"/>
                  </a:cubicBezTo>
                  <a:cubicBezTo>
                    <a:pt x="0" y="299"/>
                    <a:pt x="86" y="387"/>
                    <a:pt x="193" y="387"/>
                  </a:cubicBezTo>
                  <a:cubicBezTo>
                    <a:pt x="299" y="387"/>
                    <a:pt x="385" y="299"/>
                    <a:pt x="385" y="193"/>
                  </a:cubicBezTo>
                  <a:cubicBezTo>
                    <a:pt x="385" y="87"/>
                    <a:pt x="299"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3" name="Google Shape;2763;p3"/>
            <p:cNvSpPr/>
            <p:nvPr/>
          </p:nvSpPr>
          <p:spPr>
            <a:xfrm>
              <a:off x="7090825" y="3003550"/>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0" y="387"/>
                    <a:pt x="387" y="301"/>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4" name="Google Shape;2764;p3"/>
            <p:cNvSpPr/>
            <p:nvPr/>
          </p:nvSpPr>
          <p:spPr>
            <a:xfrm>
              <a:off x="7119725" y="2973025"/>
              <a:ext cx="12950" cy="9675"/>
            </a:xfrm>
            <a:custGeom>
              <a:avLst/>
              <a:gdLst/>
              <a:ahLst/>
              <a:cxnLst/>
              <a:rect l="l" t="t" r="r" b="b"/>
              <a:pathLst>
                <a:path w="518" h="387" extrusionOk="0">
                  <a:moveTo>
                    <a:pt x="259" y="0"/>
                  </a:moveTo>
                  <a:cubicBezTo>
                    <a:pt x="210" y="0"/>
                    <a:pt x="160" y="19"/>
                    <a:pt x="122" y="56"/>
                  </a:cubicBezTo>
                  <a:cubicBezTo>
                    <a:pt x="1" y="179"/>
                    <a:pt x="87" y="387"/>
                    <a:pt x="259" y="387"/>
                  </a:cubicBezTo>
                  <a:cubicBezTo>
                    <a:pt x="431" y="387"/>
                    <a:pt x="518" y="179"/>
                    <a:pt x="397" y="56"/>
                  </a:cubicBezTo>
                  <a:cubicBezTo>
                    <a:pt x="359" y="19"/>
                    <a:pt x="309"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5" name="Google Shape;2765;p3"/>
            <p:cNvSpPr/>
            <p:nvPr/>
          </p:nvSpPr>
          <p:spPr>
            <a:xfrm>
              <a:off x="6936500" y="3156225"/>
              <a:ext cx="12950" cy="9700"/>
            </a:xfrm>
            <a:custGeom>
              <a:avLst/>
              <a:gdLst/>
              <a:ahLst/>
              <a:cxnLst/>
              <a:rect l="l" t="t" r="r" b="b"/>
              <a:pathLst>
                <a:path w="518" h="388" extrusionOk="0">
                  <a:moveTo>
                    <a:pt x="259" y="0"/>
                  </a:moveTo>
                  <a:cubicBezTo>
                    <a:pt x="210" y="0"/>
                    <a:pt x="161" y="19"/>
                    <a:pt x="124" y="57"/>
                  </a:cubicBezTo>
                  <a:cubicBezTo>
                    <a:pt x="1" y="180"/>
                    <a:pt x="87" y="388"/>
                    <a:pt x="260" y="388"/>
                  </a:cubicBezTo>
                  <a:cubicBezTo>
                    <a:pt x="431" y="388"/>
                    <a:pt x="518" y="180"/>
                    <a:pt x="396" y="57"/>
                  </a:cubicBezTo>
                  <a:cubicBezTo>
                    <a:pt x="358" y="19"/>
                    <a:pt x="309"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766" name="Google Shape;2766;p3"/>
          <p:cNvSpPr/>
          <p:nvPr/>
        </p:nvSpPr>
        <p:spPr>
          <a:xfrm rot="10800000">
            <a:off x="305260" y="806300"/>
            <a:ext cx="107096" cy="103087"/>
          </a:xfrm>
          <a:custGeom>
            <a:avLst/>
            <a:gdLst/>
            <a:ahLst/>
            <a:cxnLst/>
            <a:rect l="l" t="t" r="r" b="b"/>
            <a:pathLst>
              <a:path w="2324" h="2237" extrusionOk="0">
                <a:moveTo>
                  <a:pt x="1207" y="1"/>
                </a:moveTo>
                <a:cubicBezTo>
                  <a:pt x="753" y="1"/>
                  <a:pt x="346" y="272"/>
                  <a:pt x="173" y="690"/>
                </a:cubicBezTo>
                <a:cubicBezTo>
                  <a:pt x="0" y="1109"/>
                  <a:pt x="96" y="1589"/>
                  <a:pt x="415" y="1909"/>
                </a:cubicBezTo>
                <a:cubicBezTo>
                  <a:pt x="629" y="2123"/>
                  <a:pt x="915" y="2237"/>
                  <a:pt x="1206" y="2237"/>
                </a:cubicBezTo>
                <a:cubicBezTo>
                  <a:pt x="1350" y="2237"/>
                  <a:pt x="1496" y="2209"/>
                  <a:pt x="1634" y="2152"/>
                </a:cubicBezTo>
                <a:cubicBezTo>
                  <a:pt x="2051" y="1977"/>
                  <a:pt x="2324" y="1571"/>
                  <a:pt x="2324" y="1118"/>
                </a:cubicBezTo>
                <a:cubicBezTo>
                  <a:pt x="2324" y="501"/>
                  <a:pt x="1824" y="1"/>
                  <a:pt x="1207"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7" name="Google Shape;2767;p3"/>
          <p:cNvSpPr/>
          <p:nvPr/>
        </p:nvSpPr>
        <p:spPr>
          <a:xfrm>
            <a:off x="171122" y="-4"/>
            <a:ext cx="1299268" cy="1299268"/>
          </a:xfrm>
          <a:custGeom>
            <a:avLst/>
            <a:gdLst/>
            <a:ahLst/>
            <a:cxnLst/>
            <a:rect l="l" t="t" r="r" b="b"/>
            <a:pathLst>
              <a:path w="44706" h="44706" extrusionOk="0">
                <a:moveTo>
                  <a:pt x="22353" y="211"/>
                </a:moveTo>
                <a:cubicBezTo>
                  <a:pt x="34563" y="211"/>
                  <a:pt x="44496" y="10143"/>
                  <a:pt x="44496" y="22353"/>
                </a:cubicBezTo>
                <a:cubicBezTo>
                  <a:pt x="44496" y="34565"/>
                  <a:pt x="34563" y="44496"/>
                  <a:pt x="22353" y="44496"/>
                </a:cubicBezTo>
                <a:cubicBezTo>
                  <a:pt x="10144" y="44496"/>
                  <a:pt x="209" y="34563"/>
                  <a:pt x="209" y="22355"/>
                </a:cubicBezTo>
                <a:cubicBezTo>
                  <a:pt x="209" y="10144"/>
                  <a:pt x="10143" y="211"/>
                  <a:pt x="22353" y="211"/>
                </a:cubicBezTo>
                <a:close/>
                <a:moveTo>
                  <a:pt x="22353" y="0"/>
                </a:moveTo>
                <a:cubicBezTo>
                  <a:pt x="10028" y="0"/>
                  <a:pt x="0" y="10028"/>
                  <a:pt x="0" y="22353"/>
                </a:cubicBezTo>
                <a:cubicBezTo>
                  <a:pt x="0" y="34678"/>
                  <a:pt x="10028" y="44706"/>
                  <a:pt x="22353" y="44706"/>
                </a:cubicBezTo>
                <a:cubicBezTo>
                  <a:pt x="34678" y="44706"/>
                  <a:pt x="44706" y="34678"/>
                  <a:pt x="44706" y="22353"/>
                </a:cubicBezTo>
                <a:cubicBezTo>
                  <a:pt x="44706" y="10028"/>
                  <a:pt x="34678" y="0"/>
                  <a:pt x="2235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8" name="Google Shape;2768;p3"/>
          <p:cNvSpPr/>
          <p:nvPr/>
        </p:nvSpPr>
        <p:spPr>
          <a:xfrm>
            <a:off x="7584300" y="-56400"/>
            <a:ext cx="1712100" cy="51999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9" name="Google Shape;2769;p3"/>
          <p:cNvSpPr/>
          <p:nvPr/>
        </p:nvSpPr>
        <p:spPr>
          <a:xfrm>
            <a:off x="8051123" y="4308011"/>
            <a:ext cx="445241" cy="385621"/>
          </a:xfrm>
          <a:custGeom>
            <a:avLst/>
            <a:gdLst/>
            <a:ahLst/>
            <a:cxnLst/>
            <a:rect l="l" t="t" r="r" b="b"/>
            <a:pathLst>
              <a:path w="10037" h="8693" extrusionOk="0">
                <a:moveTo>
                  <a:pt x="2509" y="1"/>
                </a:moveTo>
                <a:lnTo>
                  <a:pt x="0" y="4347"/>
                </a:lnTo>
                <a:lnTo>
                  <a:pt x="2509" y="8693"/>
                </a:lnTo>
                <a:lnTo>
                  <a:pt x="7526" y="8693"/>
                </a:lnTo>
                <a:lnTo>
                  <a:pt x="10037" y="4347"/>
                </a:lnTo>
                <a:lnTo>
                  <a:pt x="752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0" name="Google Shape;2770;p3"/>
          <p:cNvSpPr/>
          <p:nvPr/>
        </p:nvSpPr>
        <p:spPr>
          <a:xfrm>
            <a:off x="7916975" y="4174263"/>
            <a:ext cx="1247936" cy="1094228"/>
          </a:xfrm>
          <a:custGeom>
            <a:avLst/>
            <a:gdLst/>
            <a:ahLst/>
            <a:cxnLst/>
            <a:rect l="l" t="t" r="r" b="b"/>
            <a:pathLst>
              <a:path w="28132" h="24667" extrusionOk="0">
                <a:moveTo>
                  <a:pt x="14066" y="424"/>
                </a:moveTo>
                <a:lnTo>
                  <a:pt x="27770" y="24457"/>
                </a:lnTo>
                <a:lnTo>
                  <a:pt x="359" y="24457"/>
                </a:lnTo>
                <a:lnTo>
                  <a:pt x="14066" y="424"/>
                </a:lnTo>
                <a:close/>
                <a:moveTo>
                  <a:pt x="14066" y="1"/>
                </a:moveTo>
                <a:lnTo>
                  <a:pt x="88" y="24511"/>
                </a:lnTo>
                <a:lnTo>
                  <a:pt x="0" y="24667"/>
                </a:lnTo>
                <a:lnTo>
                  <a:pt x="28131" y="24667"/>
                </a:lnTo>
                <a:lnTo>
                  <a:pt x="14066" y="1"/>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1" name="Google Shape;2771;p3"/>
          <p:cNvSpPr/>
          <p:nvPr/>
        </p:nvSpPr>
        <p:spPr>
          <a:xfrm>
            <a:off x="8569037" y="4572713"/>
            <a:ext cx="1247936" cy="1094228"/>
          </a:xfrm>
          <a:custGeom>
            <a:avLst/>
            <a:gdLst/>
            <a:ahLst/>
            <a:cxnLst/>
            <a:rect l="l" t="t" r="r" b="b"/>
            <a:pathLst>
              <a:path w="28132" h="24667" extrusionOk="0">
                <a:moveTo>
                  <a:pt x="14067" y="423"/>
                </a:moveTo>
                <a:lnTo>
                  <a:pt x="27772" y="24458"/>
                </a:lnTo>
                <a:lnTo>
                  <a:pt x="361" y="24458"/>
                </a:lnTo>
                <a:lnTo>
                  <a:pt x="14067" y="423"/>
                </a:lnTo>
                <a:close/>
                <a:moveTo>
                  <a:pt x="14067" y="0"/>
                </a:moveTo>
                <a:lnTo>
                  <a:pt x="90" y="24510"/>
                </a:lnTo>
                <a:lnTo>
                  <a:pt x="0" y="24666"/>
                </a:lnTo>
                <a:lnTo>
                  <a:pt x="28131" y="24666"/>
                </a:lnTo>
                <a:lnTo>
                  <a:pt x="14067" y="0"/>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2" name="Google Shape;2772;p3"/>
          <p:cNvSpPr/>
          <p:nvPr/>
        </p:nvSpPr>
        <p:spPr>
          <a:xfrm>
            <a:off x="7672300" y="1436614"/>
            <a:ext cx="895831" cy="775779"/>
          </a:xfrm>
          <a:custGeom>
            <a:avLst/>
            <a:gdLst/>
            <a:ahLst/>
            <a:cxnLst/>
            <a:rect l="l" t="t" r="r" b="b"/>
            <a:pathLst>
              <a:path w="21416" h="18546" extrusionOk="0">
                <a:moveTo>
                  <a:pt x="15940" y="210"/>
                </a:moveTo>
                <a:lnTo>
                  <a:pt x="21173" y="9273"/>
                </a:lnTo>
                <a:lnTo>
                  <a:pt x="15940" y="18336"/>
                </a:lnTo>
                <a:lnTo>
                  <a:pt x="5475" y="18336"/>
                </a:lnTo>
                <a:lnTo>
                  <a:pt x="242" y="9273"/>
                </a:lnTo>
                <a:lnTo>
                  <a:pt x="5475" y="210"/>
                </a:lnTo>
                <a:close/>
                <a:moveTo>
                  <a:pt x="5355" y="0"/>
                </a:moveTo>
                <a:lnTo>
                  <a:pt x="1" y="9273"/>
                </a:lnTo>
                <a:lnTo>
                  <a:pt x="5325" y="18494"/>
                </a:lnTo>
                <a:lnTo>
                  <a:pt x="5355" y="18545"/>
                </a:lnTo>
                <a:lnTo>
                  <a:pt x="16061" y="18545"/>
                </a:lnTo>
                <a:lnTo>
                  <a:pt x="21415" y="9273"/>
                </a:lnTo>
                <a:lnTo>
                  <a:pt x="16092" y="53"/>
                </a:lnTo>
                <a:lnTo>
                  <a:pt x="16061" y="0"/>
                </a:ln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3" name="Google Shape;2773;p3"/>
          <p:cNvSpPr/>
          <p:nvPr/>
        </p:nvSpPr>
        <p:spPr>
          <a:xfrm>
            <a:off x="8594997" y="2213741"/>
            <a:ext cx="277040" cy="252486"/>
          </a:xfrm>
          <a:custGeom>
            <a:avLst/>
            <a:gdLst/>
            <a:ahLst/>
            <a:cxnLst/>
            <a:rect l="l" t="t" r="r" b="b"/>
            <a:pathLst>
              <a:path w="6623" h="6036" extrusionOk="0">
                <a:moveTo>
                  <a:pt x="3311" y="1"/>
                </a:moveTo>
                <a:cubicBezTo>
                  <a:pt x="2539" y="1"/>
                  <a:pt x="1767" y="295"/>
                  <a:pt x="1178" y="884"/>
                </a:cubicBezTo>
                <a:cubicBezTo>
                  <a:pt x="0" y="2064"/>
                  <a:pt x="0" y="3974"/>
                  <a:pt x="1178" y="5151"/>
                </a:cubicBezTo>
                <a:cubicBezTo>
                  <a:pt x="1767" y="5741"/>
                  <a:pt x="2539" y="6036"/>
                  <a:pt x="3311" y="6036"/>
                </a:cubicBezTo>
                <a:cubicBezTo>
                  <a:pt x="4084" y="6036"/>
                  <a:pt x="4856" y="5741"/>
                  <a:pt x="5445" y="5151"/>
                </a:cubicBezTo>
                <a:cubicBezTo>
                  <a:pt x="6623" y="3974"/>
                  <a:pt x="6623" y="2064"/>
                  <a:pt x="5445" y="884"/>
                </a:cubicBezTo>
                <a:cubicBezTo>
                  <a:pt x="4856" y="295"/>
                  <a:pt x="4084" y="1"/>
                  <a:pt x="331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774" name="Google Shape;2774;p3"/>
          <p:cNvGrpSpPr/>
          <p:nvPr/>
        </p:nvGrpSpPr>
        <p:grpSpPr>
          <a:xfrm>
            <a:off x="8552455" y="2981231"/>
            <a:ext cx="1019815" cy="944312"/>
            <a:chOff x="2113525" y="2880575"/>
            <a:chExt cx="609500" cy="564375"/>
          </a:xfrm>
        </p:grpSpPr>
        <p:sp>
          <p:nvSpPr>
            <p:cNvPr id="2775" name="Google Shape;2775;p3"/>
            <p:cNvSpPr/>
            <p:nvPr/>
          </p:nvSpPr>
          <p:spPr>
            <a:xfrm>
              <a:off x="2159100" y="3015125"/>
              <a:ext cx="58125" cy="55900"/>
            </a:xfrm>
            <a:custGeom>
              <a:avLst/>
              <a:gdLst/>
              <a:ahLst/>
              <a:cxnLst/>
              <a:rect l="l" t="t" r="r" b="b"/>
              <a:pathLst>
                <a:path w="2325" h="2236" extrusionOk="0">
                  <a:moveTo>
                    <a:pt x="1206" y="0"/>
                  </a:moveTo>
                  <a:cubicBezTo>
                    <a:pt x="754" y="0"/>
                    <a:pt x="347" y="271"/>
                    <a:pt x="174" y="690"/>
                  </a:cubicBezTo>
                  <a:cubicBezTo>
                    <a:pt x="1" y="1107"/>
                    <a:pt x="96" y="1589"/>
                    <a:pt x="416" y="1907"/>
                  </a:cubicBezTo>
                  <a:cubicBezTo>
                    <a:pt x="630" y="2121"/>
                    <a:pt x="916" y="2235"/>
                    <a:pt x="1207" y="2235"/>
                  </a:cubicBezTo>
                  <a:cubicBezTo>
                    <a:pt x="1351" y="2235"/>
                    <a:pt x="1496" y="2207"/>
                    <a:pt x="1634" y="2150"/>
                  </a:cubicBezTo>
                  <a:cubicBezTo>
                    <a:pt x="2052" y="1977"/>
                    <a:pt x="2325" y="1569"/>
                    <a:pt x="2325" y="1117"/>
                  </a:cubicBezTo>
                  <a:cubicBezTo>
                    <a:pt x="2325" y="500"/>
                    <a:pt x="1823" y="0"/>
                    <a:pt x="1206"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6" name="Google Shape;2776;p3"/>
            <p:cNvSpPr/>
            <p:nvPr/>
          </p:nvSpPr>
          <p:spPr>
            <a:xfrm>
              <a:off x="2113525" y="2967325"/>
              <a:ext cx="151450" cy="151450"/>
            </a:xfrm>
            <a:custGeom>
              <a:avLst/>
              <a:gdLst/>
              <a:ahLst/>
              <a:cxnLst/>
              <a:rect l="l" t="t" r="r" b="b"/>
              <a:pathLst>
                <a:path w="6058" h="6058" extrusionOk="0">
                  <a:moveTo>
                    <a:pt x="3029" y="210"/>
                  </a:moveTo>
                  <a:cubicBezTo>
                    <a:pt x="4583" y="210"/>
                    <a:pt x="5849" y="1476"/>
                    <a:pt x="5849" y="3029"/>
                  </a:cubicBezTo>
                  <a:cubicBezTo>
                    <a:pt x="5849" y="4583"/>
                    <a:pt x="4583" y="5849"/>
                    <a:pt x="3029" y="5849"/>
                  </a:cubicBezTo>
                  <a:cubicBezTo>
                    <a:pt x="1474" y="5849"/>
                    <a:pt x="210" y="4583"/>
                    <a:pt x="210" y="3029"/>
                  </a:cubicBezTo>
                  <a:cubicBezTo>
                    <a:pt x="210" y="1476"/>
                    <a:pt x="1475" y="210"/>
                    <a:pt x="3029" y="210"/>
                  </a:cubicBezTo>
                  <a:close/>
                  <a:moveTo>
                    <a:pt x="3029" y="1"/>
                  </a:moveTo>
                  <a:cubicBezTo>
                    <a:pt x="1359" y="1"/>
                    <a:pt x="0" y="1359"/>
                    <a:pt x="0" y="3029"/>
                  </a:cubicBezTo>
                  <a:cubicBezTo>
                    <a:pt x="0" y="4700"/>
                    <a:pt x="1359" y="6058"/>
                    <a:pt x="3029" y="6058"/>
                  </a:cubicBezTo>
                  <a:cubicBezTo>
                    <a:pt x="4700" y="6058"/>
                    <a:pt x="6058" y="4700"/>
                    <a:pt x="6058" y="3029"/>
                  </a:cubicBezTo>
                  <a:cubicBezTo>
                    <a:pt x="6058" y="1360"/>
                    <a:pt x="4700" y="1"/>
                    <a:pt x="302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7" name="Google Shape;2777;p3"/>
            <p:cNvSpPr/>
            <p:nvPr/>
          </p:nvSpPr>
          <p:spPr>
            <a:xfrm>
              <a:off x="2158650" y="2880575"/>
              <a:ext cx="564375" cy="564375"/>
            </a:xfrm>
            <a:custGeom>
              <a:avLst/>
              <a:gdLst/>
              <a:ahLst/>
              <a:cxnLst/>
              <a:rect l="l" t="t" r="r" b="b"/>
              <a:pathLst>
                <a:path w="22575" h="22575" extrusionOk="0">
                  <a:moveTo>
                    <a:pt x="11288" y="210"/>
                  </a:moveTo>
                  <a:cubicBezTo>
                    <a:pt x="17395" y="210"/>
                    <a:pt x="22366" y="5181"/>
                    <a:pt x="22366" y="11289"/>
                  </a:cubicBezTo>
                  <a:cubicBezTo>
                    <a:pt x="22366" y="17397"/>
                    <a:pt x="17397" y="22367"/>
                    <a:pt x="11288" y="22367"/>
                  </a:cubicBezTo>
                  <a:cubicBezTo>
                    <a:pt x="5179" y="22367"/>
                    <a:pt x="210" y="17397"/>
                    <a:pt x="210" y="11288"/>
                  </a:cubicBezTo>
                  <a:cubicBezTo>
                    <a:pt x="210" y="5181"/>
                    <a:pt x="5179" y="210"/>
                    <a:pt x="11288" y="210"/>
                  </a:cubicBezTo>
                  <a:close/>
                  <a:moveTo>
                    <a:pt x="11288" y="1"/>
                  </a:moveTo>
                  <a:cubicBezTo>
                    <a:pt x="5064" y="1"/>
                    <a:pt x="1" y="5064"/>
                    <a:pt x="1" y="11288"/>
                  </a:cubicBezTo>
                  <a:cubicBezTo>
                    <a:pt x="1" y="17512"/>
                    <a:pt x="5064" y="22575"/>
                    <a:pt x="11288" y="22575"/>
                  </a:cubicBezTo>
                  <a:cubicBezTo>
                    <a:pt x="17512" y="22575"/>
                    <a:pt x="22575" y="17512"/>
                    <a:pt x="22575" y="11288"/>
                  </a:cubicBezTo>
                  <a:cubicBezTo>
                    <a:pt x="22575" y="5064"/>
                    <a:pt x="17512" y="1"/>
                    <a:pt x="1128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8" name="Google Shape;2778;p3"/>
            <p:cNvSpPr/>
            <p:nvPr/>
          </p:nvSpPr>
          <p:spPr>
            <a:xfrm>
              <a:off x="2542800" y="2882550"/>
              <a:ext cx="55925" cy="55925"/>
            </a:xfrm>
            <a:custGeom>
              <a:avLst/>
              <a:gdLst/>
              <a:ahLst/>
              <a:cxnLst/>
              <a:rect l="l" t="t" r="r" b="b"/>
              <a:pathLst>
                <a:path w="2237" h="2237" extrusionOk="0">
                  <a:moveTo>
                    <a:pt x="1118" y="1"/>
                  </a:moveTo>
                  <a:cubicBezTo>
                    <a:pt x="501" y="1"/>
                    <a:pt x="1" y="501"/>
                    <a:pt x="1" y="1118"/>
                  </a:cubicBezTo>
                  <a:cubicBezTo>
                    <a:pt x="1" y="1736"/>
                    <a:pt x="501" y="2237"/>
                    <a:pt x="1118" y="2237"/>
                  </a:cubicBezTo>
                  <a:cubicBezTo>
                    <a:pt x="1737" y="2237"/>
                    <a:pt x="2237" y="1736"/>
                    <a:pt x="2237" y="1118"/>
                  </a:cubicBezTo>
                  <a:cubicBezTo>
                    <a:pt x="2237" y="501"/>
                    <a:pt x="1737" y="1"/>
                    <a:pt x="1118"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779" name="Google Shape;2779;p3"/>
          <p:cNvGrpSpPr/>
          <p:nvPr/>
        </p:nvGrpSpPr>
        <p:grpSpPr>
          <a:xfrm>
            <a:off x="8098774" y="1820192"/>
            <a:ext cx="349968" cy="2052568"/>
            <a:chOff x="1037125" y="2236325"/>
            <a:chExt cx="149100" cy="874475"/>
          </a:xfrm>
        </p:grpSpPr>
        <p:sp>
          <p:nvSpPr>
            <p:cNvPr id="2780" name="Google Shape;2780;p3"/>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1" name="Google Shape;2781;p3"/>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2" name="Google Shape;2782;p3"/>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3" name="Google Shape;2783;p3"/>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4" name="Google Shape;2784;p3"/>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5" name="Google Shape;2785;p3"/>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6" name="Google Shape;2786;p3"/>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7" name="Google Shape;2787;p3"/>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8" name="Google Shape;2788;p3"/>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89" name="Google Shape;2789;p3"/>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0" name="Google Shape;2790;p3"/>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1" name="Google Shape;2791;p3"/>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2" name="Google Shape;2792;p3"/>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3" name="Google Shape;2793;p3"/>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4" name="Google Shape;2794;p3"/>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5" name="Google Shape;2795;p3"/>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6" name="Google Shape;2796;p3"/>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7" name="Google Shape;2797;p3"/>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8" name="Google Shape;2798;p3"/>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9" name="Google Shape;2799;p3"/>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0" name="Google Shape;2800;p3"/>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1" name="Google Shape;2801;p3"/>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2" name="Google Shape;2802;p3"/>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3" name="Google Shape;2803;p3"/>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4" name="Google Shape;2804;p3"/>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5" name="Google Shape;2805;p3"/>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6" name="Google Shape;2806;p3"/>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7" name="Google Shape;2807;p3"/>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8" name="Google Shape;2808;p3"/>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9" name="Google Shape;2809;p3"/>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0" name="Google Shape;2810;p3"/>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1" name="Google Shape;2811;p3"/>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2" name="Google Shape;2812;p3"/>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3" name="Google Shape;2813;p3"/>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4" name="Google Shape;2814;p3"/>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5" name="Google Shape;2815;p3"/>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816" name="Google Shape;2816;p3"/>
          <p:cNvSpPr/>
          <p:nvPr/>
        </p:nvSpPr>
        <p:spPr>
          <a:xfrm>
            <a:off x="8143950" y="-429927"/>
            <a:ext cx="1891083" cy="1891083"/>
          </a:xfrm>
          <a:custGeom>
            <a:avLst/>
            <a:gdLst/>
            <a:ahLst/>
            <a:cxnLst/>
            <a:rect l="l" t="t" r="r" b="b"/>
            <a:pathLst>
              <a:path w="55702" h="55702" extrusionOk="0">
                <a:moveTo>
                  <a:pt x="27851" y="210"/>
                </a:moveTo>
                <a:cubicBezTo>
                  <a:pt x="43093" y="210"/>
                  <a:pt x="55493" y="12609"/>
                  <a:pt x="55493" y="27851"/>
                </a:cubicBezTo>
                <a:cubicBezTo>
                  <a:pt x="55493" y="43093"/>
                  <a:pt x="43093" y="55493"/>
                  <a:pt x="27851" y="55493"/>
                </a:cubicBezTo>
                <a:cubicBezTo>
                  <a:pt x="12609" y="55493"/>
                  <a:pt x="210" y="43093"/>
                  <a:pt x="210" y="27851"/>
                </a:cubicBezTo>
                <a:cubicBezTo>
                  <a:pt x="210" y="12609"/>
                  <a:pt x="12609" y="210"/>
                  <a:pt x="27851" y="210"/>
                </a:cubicBezTo>
                <a:close/>
                <a:moveTo>
                  <a:pt x="27851" y="1"/>
                </a:moveTo>
                <a:cubicBezTo>
                  <a:pt x="12494" y="1"/>
                  <a:pt x="0" y="12494"/>
                  <a:pt x="0" y="27851"/>
                </a:cubicBezTo>
                <a:cubicBezTo>
                  <a:pt x="0" y="43208"/>
                  <a:pt x="12494" y="55702"/>
                  <a:pt x="27851" y="55702"/>
                </a:cubicBezTo>
                <a:cubicBezTo>
                  <a:pt x="43208" y="55702"/>
                  <a:pt x="55702" y="43208"/>
                  <a:pt x="55702" y="27851"/>
                </a:cubicBezTo>
                <a:cubicBezTo>
                  <a:pt x="55702" y="12494"/>
                  <a:pt x="43208" y="1"/>
                  <a:pt x="27851"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17" name="Google Shape;2817;p3"/>
          <p:cNvSpPr/>
          <p:nvPr/>
        </p:nvSpPr>
        <p:spPr>
          <a:xfrm>
            <a:off x="8408325" y="-447242"/>
            <a:ext cx="1737934" cy="1644029"/>
          </a:xfrm>
          <a:custGeom>
            <a:avLst/>
            <a:gdLst/>
            <a:ahLst/>
            <a:cxnLst/>
            <a:rect l="l" t="t" r="r" b="b"/>
            <a:pathLst>
              <a:path w="51191" h="48425" extrusionOk="0">
                <a:moveTo>
                  <a:pt x="20064" y="1"/>
                </a:moveTo>
                <a:cubicBezTo>
                  <a:pt x="12798" y="1"/>
                  <a:pt x="5532" y="2766"/>
                  <a:pt x="0" y="8298"/>
                </a:cubicBezTo>
                <a:lnTo>
                  <a:pt x="889" y="9186"/>
                </a:lnTo>
                <a:cubicBezTo>
                  <a:pt x="6175" y="3899"/>
                  <a:pt x="13120" y="1256"/>
                  <a:pt x="20064" y="1256"/>
                </a:cubicBezTo>
                <a:cubicBezTo>
                  <a:pt x="27009" y="1256"/>
                  <a:pt x="33953" y="3899"/>
                  <a:pt x="39240" y="9186"/>
                </a:cubicBezTo>
                <a:cubicBezTo>
                  <a:pt x="49813" y="19759"/>
                  <a:pt x="49813" y="36964"/>
                  <a:pt x="39240" y="47537"/>
                </a:cubicBezTo>
                <a:lnTo>
                  <a:pt x="40128" y="48425"/>
                </a:lnTo>
                <a:cubicBezTo>
                  <a:pt x="51191" y="37361"/>
                  <a:pt x="51191" y="19360"/>
                  <a:pt x="40128" y="8298"/>
                </a:cubicBezTo>
                <a:cubicBezTo>
                  <a:pt x="34597" y="2766"/>
                  <a:pt x="27330" y="1"/>
                  <a:pt x="2006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818" name="Google Shape;2818;p3"/>
          <p:cNvGrpSpPr/>
          <p:nvPr/>
        </p:nvGrpSpPr>
        <p:grpSpPr>
          <a:xfrm>
            <a:off x="8471164" y="-89812"/>
            <a:ext cx="1236640" cy="1210852"/>
            <a:chOff x="236475" y="527300"/>
            <a:chExt cx="1124525" cy="1101075"/>
          </a:xfrm>
        </p:grpSpPr>
        <p:sp>
          <p:nvSpPr>
            <p:cNvPr id="2819" name="Google Shape;2819;p3"/>
            <p:cNvSpPr/>
            <p:nvPr/>
          </p:nvSpPr>
          <p:spPr>
            <a:xfrm>
              <a:off x="435250" y="1482225"/>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0" name="Google Shape;2820;p3"/>
            <p:cNvSpPr/>
            <p:nvPr/>
          </p:nvSpPr>
          <p:spPr>
            <a:xfrm>
              <a:off x="475000"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1" name="Google Shape;2821;p3"/>
            <p:cNvSpPr/>
            <p:nvPr/>
          </p:nvSpPr>
          <p:spPr>
            <a:xfrm>
              <a:off x="514750" y="1482225"/>
              <a:ext cx="11350" cy="9725"/>
            </a:xfrm>
            <a:custGeom>
              <a:avLst/>
              <a:gdLst/>
              <a:ahLst/>
              <a:cxnLst/>
              <a:rect l="l" t="t" r="r" b="b"/>
              <a:pathLst>
                <a:path w="454" h="389" extrusionOk="0">
                  <a:moveTo>
                    <a:pt x="260" y="0"/>
                  </a:moveTo>
                  <a:cubicBezTo>
                    <a:pt x="87" y="0"/>
                    <a:pt x="1" y="209"/>
                    <a:pt x="123" y="331"/>
                  </a:cubicBezTo>
                  <a:cubicBezTo>
                    <a:pt x="163" y="371"/>
                    <a:pt x="212" y="388"/>
                    <a:pt x="260"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2" name="Google Shape;2822;p3"/>
            <p:cNvSpPr/>
            <p:nvPr/>
          </p:nvSpPr>
          <p:spPr>
            <a:xfrm>
              <a:off x="554500" y="1482225"/>
              <a:ext cx="11375" cy="9725"/>
            </a:xfrm>
            <a:custGeom>
              <a:avLst/>
              <a:gdLst/>
              <a:ahLst/>
              <a:cxnLst/>
              <a:rect l="l" t="t" r="r" b="b"/>
              <a:pathLst>
                <a:path w="455" h="389" extrusionOk="0">
                  <a:moveTo>
                    <a:pt x="262" y="0"/>
                  </a:moveTo>
                  <a:cubicBezTo>
                    <a:pt x="87" y="0"/>
                    <a:pt x="1" y="209"/>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3" name="Google Shape;2823;p3"/>
            <p:cNvSpPr/>
            <p:nvPr/>
          </p:nvSpPr>
          <p:spPr>
            <a:xfrm>
              <a:off x="594250" y="14822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4" name="Google Shape;2824;p3"/>
            <p:cNvSpPr/>
            <p:nvPr/>
          </p:nvSpPr>
          <p:spPr>
            <a:xfrm>
              <a:off x="63402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5" name="Google Shape;2825;p3"/>
            <p:cNvSpPr/>
            <p:nvPr/>
          </p:nvSpPr>
          <p:spPr>
            <a:xfrm>
              <a:off x="673775" y="14822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6" name="Google Shape;2826;p3"/>
            <p:cNvSpPr/>
            <p:nvPr/>
          </p:nvSpPr>
          <p:spPr>
            <a:xfrm>
              <a:off x="713525" y="1482225"/>
              <a:ext cx="11400" cy="9725"/>
            </a:xfrm>
            <a:custGeom>
              <a:avLst/>
              <a:gdLst/>
              <a:ahLst/>
              <a:cxnLst/>
              <a:rect l="l" t="t" r="r" b="b"/>
              <a:pathLst>
                <a:path w="456" h="389" extrusionOk="0">
                  <a:moveTo>
                    <a:pt x="261" y="0"/>
                  </a:moveTo>
                  <a:cubicBezTo>
                    <a:pt x="88" y="0"/>
                    <a:pt x="0" y="209"/>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7" name="Google Shape;2827;p3"/>
            <p:cNvSpPr/>
            <p:nvPr/>
          </p:nvSpPr>
          <p:spPr>
            <a:xfrm>
              <a:off x="753300" y="14822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8" name="Google Shape;2828;p3"/>
            <p:cNvSpPr/>
            <p:nvPr/>
          </p:nvSpPr>
          <p:spPr>
            <a:xfrm>
              <a:off x="793075" y="1482225"/>
              <a:ext cx="11350" cy="9725"/>
            </a:xfrm>
            <a:custGeom>
              <a:avLst/>
              <a:gdLst/>
              <a:ahLst/>
              <a:cxnLst/>
              <a:rect l="l" t="t" r="r" b="b"/>
              <a:pathLst>
                <a:path w="454" h="389" extrusionOk="0">
                  <a:moveTo>
                    <a:pt x="259" y="0"/>
                  </a:moveTo>
                  <a:cubicBezTo>
                    <a:pt x="87" y="0"/>
                    <a:pt x="0" y="209"/>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29" name="Google Shape;2829;p3"/>
            <p:cNvSpPr/>
            <p:nvPr/>
          </p:nvSpPr>
          <p:spPr>
            <a:xfrm>
              <a:off x="832825" y="14822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0" name="Google Shape;2830;p3"/>
            <p:cNvSpPr/>
            <p:nvPr/>
          </p:nvSpPr>
          <p:spPr>
            <a:xfrm>
              <a:off x="872575" y="1482225"/>
              <a:ext cx="11350" cy="9725"/>
            </a:xfrm>
            <a:custGeom>
              <a:avLst/>
              <a:gdLst/>
              <a:ahLst/>
              <a:cxnLst/>
              <a:rect l="l" t="t" r="r" b="b"/>
              <a:pathLst>
                <a:path w="454" h="389" extrusionOk="0">
                  <a:moveTo>
                    <a:pt x="260" y="0"/>
                  </a:moveTo>
                  <a:cubicBezTo>
                    <a:pt x="87" y="0"/>
                    <a:pt x="0" y="209"/>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1" name="Google Shape;2831;p3"/>
            <p:cNvSpPr/>
            <p:nvPr/>
          </p:nvSpPr>
          <p:spPr>
            <a:xfrm>
              <a:off x="912325" y="1482225"/>
              <a:ext cx="11350" cy="9725"/>
            </a:xfrm>
            <a:custGeom>
              <a:avLst/>
              <a:gdLst/>
              <a:ahLst/>
              <a:cxnLst/>
              <a:rect l="l" t="t" r="r" b="b"/>
              <a:pathLst>
                <a:path w="454" h="389" extrusionOk="0">
                  <a:moveTo>
                    <a:pt x="260" y="0"/>
                  </a:moveTo>
                  <a:cubicBezTo>
                    <a:pt x="87" y="0"/>
                    <a:pt x="1"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2" name="Google Shape;2832;p3"/>
            <p:cNvSpPr/>
            <p:nvPr/>
          </p:nvSpPr>
          <p:spPr>
            <a:xfrm>
              <a:off x="952075" y="1482225"/>
              <a:ext cx="11350" cy="9725"/>
            </a:xfrm>
            <a:custGeom>
              <a:avLst/>
              <a:gdLst/>
              <a:ahLst/>
              <a:cxnLst/>
              <a:rect l="l" t="t" r="r" b="b"/>
              <a:pathLst>
                <a:path w="454" h="389" extrusionOk="0">
                  <a:moveTo>
                    <a:pt x="260" y="0"/>
                  </a:moveTo>
                  <a:cubicBezTo>
                    <a:pt x="87" y="0"/>
                    <a:pt x="1" y="209"/>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3" name="Google Shape;2833;p3"/>
            <p:cNvSpPr/>
            <p:nvPr/>
          </p:nvSpPr>
          <p:spPr>
            <a:xfrm>
              <a:off x="991825" y="14822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4" name="Google Shape;2834;p3"/>
            <p:cNvSpPr/>
            <p:nvPr/>
          </p:nvSpPr>
          <p:spPr>
            <a:xfrm>
              <a:off x="1031575" y="1482225"/>
              <a:ext cx="11400" cy="9725"/>
            </a:xfrm>
            <a:custGeom>
              <a:avLst/>
              <a:gdLst/>
              <a:ahLst/>
              <a:cxnLst/>
              <a:rect l="l" t="t" r="r" b="b"/>
              <a:pathLst>
                <a:path w="456" h="389" extrusionOk="0">
                  <a:moveTo>
                    <a:pt x="262" y="0"/>
                  </a:moveTo>
                  <a:cubicBezTo>
                    <a:pt x="89" y="0"/>
                    <a:pt x="1" y="209"/>
                    <a:pt x="124" y="331"/>
                  </a:cubicBezTo>
                  <a:cubicBezTo>
                    <a:pt x="163" y="371"/>
                    <a:pt x="212" y="388"/>
                    <a:pt x="260" y="388"/>
                  </a:cubicBezTo>
                  <a:cubicBezTo>
                    <a:pt x="360" y="388"/>
                    <a:pt x="456" y="311"/>
                    <a:pt x="456"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5" name="Google Shape;2835;p3"/>
            <p:cNvSpPr/>
            <p:nvPr/>
          </p:nvSpPr>
          <p:spPr>
            <a:xfrm>
              <a:off x="1071350" y="1482225"/>
              <a:ext cx="11350" cy="9725"/>
            </a:xfrm>
            <a:custGeom>
              <a:avLst/>
              <a:gdLst/>
              <a:ahLst/>
              <a:cxnLst/>
              <a:rect l="l" t="t" r="r" b="b"/>
              <a:pathLst>
                <a:path w="454" h="389" extrusionOk="0">
                  <a:moveTo>
                    <a:pt x="259" y="0"/>
                  </a:moveTo>
                  <a:cubicBezTo>
                    <a:pt x="86" y="0"/>
                    <a:pt x="0" y="209"/>
                    <a:pt x="123" y="331"/>
                  </a:cubicBezTo>
                  <a:cubicBezTo>
                    <a:pt x="162" y="371"/>
                    <a:pt x="211"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6" name="Google Shape;2836;p3"/>
            <p:cNvSpPr/>
            <p:nvPr/>
          </p:nvSpPr>
          <p:spPr>
            <a:xfrm>
              <a:off x="1111100" y="1482225"/>
              <a:ext cx="11350" cy="9725"/>
            </a:xfrm>
            <a:custGeom>
              <a:avLst/>
              <a:gdLst/>
              <a:ahLst/>
              <a:cxnLst/>
              <a:rect l="l" t="t" r="r" b="b"/>
              <a:pathLst>
                <a:path w="454" h="389" extrusionOk="0">
                  <a:moveTo>
                    <a:pt x="259" y="0"/>
                  </a:moveTo>
                  <a:cubicBezTo>
                    <a:pt x="87" y="0"/>
                    <a:pt x="0" y="209"/>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7" name="Google Shape;2837;p3"/>
            <p:cNvSpPr/>
            <p:nvPr/>
          </p:nvSpPr>
          <p:spPr>
            <a:xfrm>
              <a:off x="1150850" y="1482225"/>
              <a:ext cx="11350" cy="9725"/>
            </a:xfrm>
            <a:custGeom>
              <a:avLst/>
              <a:gdLst/>
              <a:ahLst/>
              <a:cxnLst/>
              <a:rect l="l" t="t" r="r" b="b"/>
              <a:pathLst>
                <a:path w="454" h="389" extrusionOk="0">
                  <a:moveTo>
                    <a:pt x="259" y="0"/>
                  </a:moveTo>
                  <a:cubicBezTo>
                    <a:pt x="87" y="0"/>
                    <a:pt x="0" y="209"/>
                    <a:pt x="123" y="331"/>
                  </a:cubicBezTo>
                  <a:cubicBezTo>
                    <a:pt x="163" y="371"/>
                    <a:pt x="212" y="388"/>
                    <a:pt x="259" y="388"/>
                  </a:cubicBezTo>
                  <a:cubicBezTo>
                    <a:pt x="359" y="388"/>
                    <a:pt x="454" y="311"/>
                    <a:pt x="454" y="194"/>
                  </a:cubicBezTo>
                  <a:cubicBezTo>
                    <a:pt x="454"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8" name="Google Shape;2838;p3"/>
            <p:cNvSpPr/>
            <p:nvPr/>
          </p:nvSpPr>
          <p:spPr>
            <a:xfrm>
              <a:off x="397125" y="1448100"/>
              <a:ext cx="9725" cy="9750"/>
            </a:xfrm>
            <a:custGeom>
              <a:avLst/>
              <a:gdLst/>
              <a:ahLst/>
              <a:cxnLst/>
              <a:rect l="l" t="t" r="r" b="b"/>
              <a:pathLst>
                <a:path w="389" h="390"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9" name="Google Shape;2839;p3"/>
            <p:cNvSpPr/>
            <p:nvPr/>
          </p:nvSpPr>
          <p:spPr>
            <a:xfrm>
              <a:off x="435250" y="1448100"/>
              <a:ext cx="11350" cy="9750"/>
            </a:xfrm>
            <a:custGeom>
              <a:avLst/>
              <a:gdLst/>
              <a:ahLst/>
              <a:cxnLst/>
              <a:rect l="l" t="t" r="r" b="b"/>
              <a:pathLst>
                <a:path w="454" h="390"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0" name="Google Shape;2840;p3"/>
            <p:cNvSpPr/>
            <p:nvPr/>
          </p:nvSpPr>
          <p:spPr>
            <a:xfrm>
              <a:off x="475000" y="1448100"/>
              <a:ext cx="11350" cy="9750"/>
            </a:xfrm>
            <a:custGeom>
              <a:avLst/>
              <a:gdLst/>
              <a:ahLst/>
              <a:cxnLst/>
              <a:rect l="l" t="t" r="r" b="b"/>
              <a:pathLst>
                <a:path w="454" h="390" extrusionOk="0">
                  <a:moveTo>
                    <a:pt x="260" y="1"/>
                  </a:moveTo>
                  <a:cubicBezTo>
                    <a:pt x="87" y="1"/>
                    <a:pt x="1" y="210"/>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1" name="Google Shape;2841;p3"/>
            <p:cNvSpPr/>
            <p:nvPr/>
          </p:nvSpPr>
          <p:spPr>
            <a:xfrm>
              <a:off x="516425" y="1448100"/>
              <a:ext cx="9675" cy="9750"/>
            </a:xfrm>
            <a:custGeom>
              <a:avLst/>
              <a:gdLst/>
              <a:ahLst/>
              <a:cxnLst/>
              <a:rect l="l" t="t" r="r" b="b"/>
              <a:pathLst>
                <a:path w="387" h="390"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2" name="Google Shape;2842;p3"/>
            <p:cNvSpPr/>
            <p:nvPr/>
          </p:nvSpPr>
          <p:spPr>
            <a:xfrm>
              <a:off x="554500" y="1448100"/>
              <a:ext cx="11375" cy="9750"/>
            </a:xfrm>
            <a:custGeom>
              <a:avLst/>
              <a:gdLst/>
              <a:ahLst/>
              <a:cxnLst/>
              <a:rect l="l" t="t" r="r" b="b"/>
              <a:pathLst>
                <a:path w="455" h="390" extrusionOk="0">
                  <a:moveTo>
                    <a:pt x="262" y="1"/>
                  </a:moveTo>
                  <a:cubicBezTo>
                    <a:pt x="87" y="1"/>
                    <a:pt x="1" y="210"/>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3" name="Google Shape;2843;p3"/>
            <p:cNvSpPr/>
            <p:nvPr/>
          </p:nvSpPr>
          <p:spPr>
            <a:xfrm>
              <a:off x="595925"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4" name="Google Shape;2844;p3"/>
            <p:cNvSpPr/>
            <p:nvPr/>
          </p:nvSpPr>
          <p:spPr>
            <a:xfrm>
              <a:off x="634025" y="1448100"/>
              <a:ext cx="11375" cy="9750"/>
            </a:xfrm>
            <a:custGeom>
              <a:avLst/>
              <a:gdLst/>
              <a:ahLst/>
              <a:cxnLst/>
              <a:rect l="l" t="t" r="r" b="b"/>
              <a:pathLst>
                <a:path w="455" h="390" extrusionOk="0">
                  <a:moveTo>
                    <a:pt x="261" y="1"/>
                  </a:moveTo>
                  <a:cubicBezTo>
                    <a:pt x="88" y="1"/>
                    <a:pt x="0" y="210"/>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5" name="Google Shape;2845;p3"/>
            <p:cNvSpPr/>
            <p:nvPr/>
          </p:nvSpPr>
          <p:spPr>
            <a:xfrm>
              <a:off x="673775" y="14481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6" name="Google Shape;2846;p3"/>
            <p:cNvSpPr/>
            <p:nvPr/>
          </p:nvSpPr>
          <p:spPr>
            <a:xfrm>
              <a:off x="475000"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7" name="Google Shape;2847;p3"/>
            <p:cNvSpPr/>
            <p:nvPr/>
          </p:nvSpPr>
          <p:spPr>
            <a:xfrm>
              <a:off x="514750" y="1516325"/>
              <a:ext cx="11350" cy="9725"/>
            </a:xfrm>
            <a:custGeom>
              <a:avLst/>
              <a:gdLst/>
              <a:ahLst/>
              <a:cxnLst/>
              <a:rect l="l" t="t" r="r" b="b"/>
              <a:pathLst>
                <a:path w="454" h="389" extrusionOk="0">
                  <a:moveTo>
                    <a:pt x="260" y="1"/>
                  </a:moveTo>
                  <a:cubicBezTo>
                    <a:pt x="87" y="1"/>
                    <a:pt x="1" y="208"/>
                    <a:pt x="123" y="331"/>
                  </a:cubicBezTo>
                  <a:cubicBezTo>
                    <a:pt x="163" y="371"/>
                    <a:pt x="212" y="389"/>
                    <a:pt x="260"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8" name="Google Shape;2848;p3"/>
            <p:cNvSpPr/>
            <p:nvPr/>
          </p:nvSpPr>
          <p:spPr>
            <a:xfrm>
              <a:off x="554500" y="151632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9" name="Google Shape;2849;p3"/>
            <p:cNvSpPr/>
            <p:nvPr/>
          </p:nvSpPr>
          <p:spPr>
            <a:xfrm>
              <a:off x="594250" y="15163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1"/>
                    <a:pt x="456"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0" name="Google Shape;2850;p3"/>
            <p:cNvSpPr/>
            <p:nvPr/>
          </p:nvSpPr>
          <p:spPr>
            <a:xfrm>
              <a:off x="63402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1" name="Google Shape;2851;p3"/>
            <p:cNvSpPr/>
            <p:nvPr/>
          </p:nvSpPr>
          <p:spPr>
            <a:xfrm>
              <a:off x="673775" y="15163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2" name="Google Shape;2852;p3"/>
            <p:cNvSpPr/>
            <p:nvPr/>
          </p:nvSpPr>
          <p:spPr>
            <a:xfrm>
              <a:off x="713525" y="1516325"/>
              <a:ext cx="11400" cy="9725"/>
            </a:xfrm>
            <a:custGeom>
              <a:avLst/>
              <a:gdLst/>
              <a:ahLst/>
              <a:cxnLst/>
              <a:rect l="l" t="t" r="r" b="b"/>
              <a:pathLst>
                <a:path w="456" h="389" extrusionOk="0">
                  <a:moveTo>
                    <a:pt x="261" y="1"/>
                  </a:moveTo>
                  <a:cubicBezTo>
                    <a:pt x="88" y="1"/>
                    <a:pt x="0" y="210"/>
                    <a:pt x="123" y="331"/>
                  </a:cubicBezTo>
                  <a:cubicBezTo>
                    <a:pt x="163" y="371"/>
                    <a:pt x="212" y="389"/>
                    <a:pt x="260" y="389"/>
                  </a:cubicBezTo>
                  <a:cubicBezTo>
                    <a:pt x="360"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3" name="Google Shape;2853;p3"/>
            <p:cNvSpPr/>
            <p:nvPr/>
          </p:nvSpPr>
          <p:spPr>
            <a:xfrm>
              <a:off x="753300" y="15163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4" name="Google Shape;2854;p3"/>
            <p:cNvSpPr/>
            <p:nvPr/>
          </p:nvSpPr>
          <p:spPr>
            <a:xfrm>
              <a:off x="793075" y="1516325"/>
              <a:ext cx="11350" cy="9725"/>
            </a:xfrm>
            <a:custGeom>
              <a:avLst/>
              <a:gdLst/>
              <a:ahLst/>
              <a:cxnLst/>
              <a:rect l="l" t="t" r="r" b="b"/>
              <a:pathLst>
                <a:path w="454" h="389" extrusionOk="0">
                  <a:moveTo>
                    <a:pt x="259" y="1"/>
                  </a:moveTo>
                  <a:cubicBezTo>
                    <a:pt x="87" y="1"/>
                    <a:pt x="0" y="210"/>
                    <a:pt x="121" y="331"/>
                  </a:cubicBezTo>
                  <a:cubicBezTo>
                    <a:pt x="161" y="371"/>
                    <a:pt x="210" y="389"/>
                    <a:pt x="258" y="389"/>
                  </a:cubicBezTo>
                  <a:cubicBezTo>
                    <a:pt x="358" y="389"/>
                    <a:pt x="453" y="311"/>
                    <a:pt x="453" y="195"/>
                  </a:cubicBezTo>
                  <a:cubicBezTo>
                    <a:pt x="453" y="87"/>
                    <a:pt x="365"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5" name="Google Shape;2855;p3"/>
            <p:cNvSpPr/>
            <p:nvPr/>
          </p:nvSpPr>
          <p:spPr>
            <a:xfrm>
              <a:off x="832825" y="15163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6" name="Google Shape;2856;p3"/>
            <p:cNvSpPr/>
            <p:nvPr/>
          </p:nvSpPr>
          <p:spPr>
            <a:xfrm>
              <a:off x="872575" y="1516325"/>
              <a:ext cx="11350" cy="9725"/>
            </a:xfrm>
            <a:custGeom>
              <a:avLst/>
              <a:gdLst/>
              <a:ahLst/>
              <a:cxnLst/>
              <a:rect l="l" t="t" r="r" b="b"/>
              <a:pathLst>
                <a:path w="454" h="389" extrusionOk="0">
                  <a:moveTo>
                    <a:pt x="260" y="1"/>
                  </a:moveTo>
                  <a:cubicBezTo>
                    <a:pt x="87" y="1"/>
                    <a:pt x="0" y="210"/>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7" name="Google Shape;2857;p3"/>
            <p:cNvSpPr/>
            <p:nvPr/>
          </p:nvSpPr>
          <p:spPr>
            <a:xfrm>
              <a:off x="912325" y="1516325"/>
              <a:ext cx="11350" cy="9725"/>
            </a:xfrm>
            <a:custGeom>
              <a:avLst/>
              <a:gdLst/>
              <a:ahLst/>
              <a:cxnLst/>
              <a:rect l="l" t="t" r="r" b="b"/>
              <a:pathLst>
                <a:path w="454" h="389" extrusionOk="0">
                  <a:moveTo>
                    <a:pt x="260" y="1"/>
                  </a:moveTo>
                  <a:cubicBezTo>
                    <a:pt x="87" y="1"/>
                    <a:pt x="1"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8" name="Google Shape;2858;p3"/>
            <p:cNvSpPr/>
            <p:nvPr/>
          </p:nvSpPr>
          <p:spPr>
            <a:xfrm>
              <a:off x="952075" y="151632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59" name="Google Shape;2859;p3"/>
            <p:cNvSpPr/>
            <p:nvPr/>
          </p:nvSpPr>
          <p:spPr>
            <a:xfrm>
              <a:off x="991825" y="15163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0" name="Google Shape;2860;p3"/>
            <p:cNvSpPr/>
            <p:nvPr/>
          </p:nvSpPr>
          <p:spPr>
            <a:xfrm>
              <a:off x="1031575" y="1516325"/>
              <a:ext cx="11400" cy="9725"/>
            </a:xfrm>
            <a:custGeom>
              <a:avLst/>
              <a:gdLst/>
              <a:ahLst/>
              <a:cxnLst/>
              <a:rect l="l" t="t" r="r" b="b"/>
              <a:pathLst>
                <a:path w="456" h="389" extrusionOk="0">
                  <a:moveTo>
                    <a:pt x="262" y="1"/>
                  </a:moveTo>
                  <a:cubicBezTo>
                    <a:pt x="89" y="1"/>
                    <a:pt x="1" y="210"/>
                    <a:pt x="124" y="331"/>
                  </a:cubicBezTo>
                  <a:cubicBezTo>
                    <a:pt x="163" y="371"/>
                    <a:pt x="212" y="389"/>
                    <a:pt x="260" y="389"/>
                  </a:cubicBezTo>
                  <a:cubicBezTo>
                    <a:pt x="360" y="389"/>
                    <a:pt x="456" y="311"/>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1" name="Google Shape;2861;p3"/>
            <p:cNvSpPr/>
            <p:nvPr/>
          </p:nvSpPr>
          <p:spPr>
            <a:xfrm>
              <a:off x="1071350" y="15163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2" name="Google Shape;2862;p3"/>
            <p:cNvSpPr/>
            <p:nvPr/>
          </p:nvSpPr>
          <p:spPr>
            <a:xfrm>
              <a:off x="1111100" y="15163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3" name="Google Shape;2863;p3"/>
            <p:cNvSpPr/>
            <p:nvPr/>
          </p:nvSpPr>
          <p:spPr>
            <a:xfrm>
              <a:off x="715200" y="1448100"/>
              <a:ext cx="9725" cy="9750"/>
            </a:xfrm>
            <a:custGeom>
              <a:avLst/>
              <a:gdLst/>
              <a:ahLst/>
              <a:cxnLst/>
              <a:rect l="l" t="t" r="r" b="b"/>
              <a:pathLst>
                <a:path w="389" h="390"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4" name="Google Shape;2864;p3"/>
            <p:cNvSpPr/>
            <p:nvPr/>
          </p:nvSpPr>
          <p:spPr>
            <a:xfrm>
              <a:off x="753300" y="14481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5" name="Google Shape;2865;p3"/>
            <p:cNvSpPr/>
            <p:nvPr/>
          </p:nvSpPr>
          <p:spPr>
            <a:xfrm>
              <a:off x="794700" y="1448100"/>
              <a:ext cx="9725" cy="9750"/>
            </a:xfrm>
            <a:custGeom>
              <a:avLst/>
              <a:gdLst/>
              <a:ahLst/>
              <a:cxnLst/>
              <a:rect l="l" t="t" r="r" b="b"/>
              <a:pathLst>
                <a:path w="389" h="390"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6" name="Google Shape;2866;p3"/>
            <p:cNvSpPr/>
            <p:nvPr/>
          </p:nvSpPr>
          <p:spPr>
            <a:xfrm>
              <a:off x="832825" y="14481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7" name="Google Shape;2867;p3"/>
            <p:cNvSpPr/>
            <p:nvPr/>
          </p:nvSpPr>
          <p:spPr>
            <a:xfrm>
              <a:off x="872575" y="1448100"/>
              <a:ext cx="11350" cy="9750"/>
            </a:xfrm>
            <a:custGeom>
              <a:avLst/>
              <a:gdLst/>
              <a:ahLst/>
              <a:cxnLst/>
              <a:rect l="l" t="t" r="r" b="b"/>
              <a:pathLst>
                <a:path w="454" h="390" extrusionOk="0">
                  <a:moveTo>
                    <a:pt x="260" y="1"/>
                  </a:moveTo>
                  <a:cubicBezTo>
                    <a:pt x="87" y="1"/>
                    <a:pt x="0" y="210"/>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8" name="Google Shape;2868;p3"/>
            <p:cNvSpPr/>
            <p:nvPr/>
          </p:nvSpPr>
          <p:spPr>
            <a:xfrm>
              <a:off x="913950" y="1448100"/>
              <a:ext cx="9725" cy="9750"/>
            </a:xfrm>
            <a:custGeom>
              <a:avLst/>
              <a:gdLst/>
              <a:ahLst/>
              <a:cxnLst/>
              <a:rect l="l" t="t" r="r" b="b"/>
              <a:pathLst>
                <a:path w="389" h="390"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69" name="Google Shape;2869;p3"/>
            <p:cNvSpPr/>
            <p:nvPr/>
          </p:nvSpPr>
          <p:spPr>
            <a:xfrm>
              <a:off x="95370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0" name="Google Shape;2870;p3"/>
            <p:cNvSpPr/>
            <p:nvPr/>
          </p:nvSpPr>
          <p:spPr>
            <a:xfrm>
              <a:off x="993450" y="1448100"/>
              <a:ext cx="9725" cy="9750"/>
            </a:xfrm>
            <a:custGeom>
              <a:avLst/>
              <a:gdLst/>
              <a:ahLst/>
              <a:cxnLst/>
              <a:rect l="l" t="t" r="r" b="b"/>
              <a:pathLst>
                <a:path w="389" h="390"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1" name="Google Shape;2871;p3"/>
            <p:cNvSpPr/>
            <p:nvPr/>
          </p:nvSpPr>
          <p:spPr>
            <a:xfrm>
              <a:off x="10332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2" name="Google Shape;2872;p3"/>
            <p:cNvSpPr/>
            <p:nvPr/>
          </p:nvSpPr>
          <p:spPr>
            <a:xfrm>
              <a:off x="107297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3" name="Google Shape;2873;p3"/>
            <p:cNvSpPr/>
            <p:nvPr/>
          </p:nvSpPr>
          <p:spPr>
            <a:xfrm>
              <a:off x="1112725" y="1448100"/>
              <a:ext cx="9725" cy="9750"/>
            </a:xfrm>
            <a:custGeom>
              <a:avLst/>
              <a:gdLst/>
              <a:ahLst/>
              <a:cxnLst/>
              <a:rect l="l" t="t" r="r" b="b"/>
              <a:pathLst>
                <a:path w="389" h="390"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4" name="Google Shape;2874;p3"/>
            <p:cNvSpPr/>
            <p:nvPr/>
          </p:nvSpPr>
          <p:spPr>
            <a:xfrm>
              <a:off x="1152500" y="1448100"/>
              <a:ext cx="9700" cy="9750"/>
            </a:xfrm>
            <a:custGeom>
              <a:avLst/>
              <a:gdLst/>
              <a:ahLst/>
              <a:cxnLst/>
              <a:rect l="l" t="t" r="r" b="b"/>
              <a:pathLst>
                <a:path w="388" h="390"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5" name="Google Shape;2875;p3"/>
            <p:cNvSpPr/>
            <p:nvPr/>
          </p:nvSpPr>
          <p:spPr>
            <a:xfrm>
              <a:off x="1192275" y="1448100"/>
              <a:ext cx="9675" cy="9750"/>
            </a:xfrm>
            <a:custGeom>
              <a:avLst/>
              <a:gdLst/>
              <a:ahLst/>
              <a:cxnLst/>
              <a:rect l="l" t="t" r="r" b="b"/>
              <a:pathLst>
                <a:path w="387" h="390"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6" name="Google Shape;2876;p3"/>
            <p:cNvSpPr/>
            <p:nvPr/>
          </p:nvSpPr>
          <p:spPr>
            <a:xfrm>
              <a:off x="355750" y="1414000"/>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7" name="Google Shape;2877;p3"/>
            <p:cNvSpPr/>
            <p:nvPr/>
          </p:nvSpPr>
          <p:spPr>
            <a:xfrm>
              <a:off x="397125" y="141400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8" name="Google Shape;2878;p3"/>
            <p:cNvSpPr/>
            <p:nvPr/>
          </p:nvSpPr>
          <p:spPr>
            <a:xfrm>
              <a:off x="435250" y="1414000"/>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9" name="Google Shape;2879;p3"/>
            <p:cNvSpPr/>
            <p:nvPr/>
          </p:nvSpPr>
          <p:spPr>
            <a:xfrm>
              <a:off x="475000" y="1414000"/>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0" name="Google Shape;2880;p3"/>
            <p:cNvSpPr/>
            <p:nvPr/>
          </p:nvSpPr>
          <p:spPr>
            <a:xfrm>
              <a:off x="516425" y="141400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1" name="Google Shape;2881;p3"/>
            <p:cNvSpPr/>
            <p:nvPr/>
          </p:nvSpPr>
          <p:spPr>
            <a:xfrm>
              <a:off x="554500" y="1414000"/>
              <a:ext cx="11375" cy="9750"/>
            </a:xfrm>
            <a:custGeom>
              <a:avLst/>
              <a:gdLst/>
              <a:ahLst/>
              <a:cxnLst/>
              <a:rect l="l" t="t" r="r" b="b"/>
              <a:pathLst>
                <a:path w="455" h="390" extrusionOk="0">
                  <a:moveTo>
                    <a:pt x="262" y="1"/>
                  </a:moveTo>
                  <a:cubicBezTo>
                    <a:pt x="87" y="1"/>
                    <a:pt x="1" y="210"/>
                    <a:pt x="124" y="333"/>
                  </a:cubicBezTo>
                  <a:cubicBezTo>
                    <a:pt x="163" y="372"/>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2" name="Google Shape;2882;p3"/>
            <p:cNvSpPr/>
            <p:nvPr/>
          </p:nvSpPr>
          <p:spPr>
            <a:xfrm>
              <a:off x="595925"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3" name="Google Shape;2883;p3"/>
            <p:cNvSpPr/>
            <p:nvPr/>
          </p:nvSpPr>
          <p:spPr>
            <a:xfrm>
              <a:off x="634025" y="1414000"/>
              <a:ext cx="11375" cy="9750"/>
            </a:xfrm>
            <a:custGeom>
              <a:avLst/>
              <a:gdLst/>
              <a:ahLst/>
              <a:cxnLst/>
              <a:rect l="l" t="t" r="r" b="b"/>
              <a:pathLst>
                <a:path w="455" h="390" extrusionOk="0">
                  <a:moveTo>
                    <a:pt x="261" y="1"/>
                  </a:moveTo>
                  <a:cubicBezTo>
                    <a:pt x="88" y="1"/>
                    <a:pt x="0" y="210"/>
                    <a:pt x="123" y="333"/>
                  </a:cubicBezTo>
                  <a:cubicBezTo>
                    <a:pt x="162" y="372"/>
                    <a:pt x="211" y="389"/>
                    <a:pt x="259"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4" name="Google Shape;2884;p3"/>
            <p:cNvSpPr/>
            <p:nvPr/>
          </p:nvSpPr>
          <p:spPr>
            <a:xfrm>
              <a:off x="673775" y="1414000"/>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5" name="Google Shape;2885;p3"/>
            <p:cNvSpPr/>
            <p:nvPr/>
          </p:nvSpPr>
          <p:spPr>
            <a:xfrm>
              <a:off x="715200" y="141400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6" name="Google Shape;2886;p3"/>
            <p:cNvSpPr/>
            <p:nvPr/>
          </p:nvSpPr>
          <p:spPr>
            <a:xfrm>
              <a:off x="753300" y="1414000"/>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7" name="Google Shape;2887;p3"/>
            <p:cNvSpPr/>
            <p:nvPr/>
          </p:nvSpPr>
          <p:spPr>
            <a:xfrm>
              <a:off x="794700" y="141400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8" name="Google Shape;2888;p3"/>
            <p:cNvSpPr/>
            <p:nvPr/>
          </p:nvSpPr>
          <p:spPr>
            <a:xfrm>
              <a:off x="832825" y="1414000"/>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9" name="Google Shape;2889;p3"/>
            <p:cNvSpPr/>
            <p:nvPr/>
          </p:nvSpPr>
          <p:spPr>
            <a:xfrm>
              <a:off x="872575" y="1414000"/>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0" name="Google Shape;2890;p3"/>
            <p:cNvSpPr/>
            <p:nvPr/>
          </p:nvSpPr>
          <p:spPr>
            <a:xfrm>
              <a:off x="913950" y="141400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1" name="Google Shape;2891;p3"/>
            <p:cNvSpPr/>
            <p:nvPr/>
          </p:nvSpPr>
          <p:spPr>
            <a:xfrm>
              <a:off x="95370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2" name="Google Shape;2892;p3"/>
            <p:cNvSpPr/>
            <p:nvPr/>
          </p:nvSpPr>
          <p:spPr>
            <a:xfrm>
              <a:off x="993450" y="141400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3" name="Google Shape;2893;p3"/>
            <p:cNvSpPr/>
            <p:nvPr/>
          </p:nvSpPr>
          <p:spPr>
            <a:xfrm>
              <a:off x="10332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4" name="Google Shape;2894;p3"/>
            <p:cNvSpPr/>
            <p:nvPr/>
          </p:nvSpPr>
          <p:spPr>
            <a:xfrm>
              <a:off x="107297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5" name="Google Shape;2895;p3"/>
            <p:cNvSpPr/>
            <p:nvPr/>
          </p:nvSpPr>
          <p:spPr>
            <a:xfrm>
              <a:off x="1112725" y="141400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6" name="Google Shape;2896;p3"/>
            <p:cNvSpPr/>
            <p:nvPr/>
          </p:nvSpPr>
          <p:spPr>
            <a:xfrm>
              <a:off x="1152500" y="141400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7" name="Google Shape;2897;p3"/>
            <p:cNvSpPr/>
            <p:nvPr/>
          </p:nvSpPr>
          <p:spPr>
            <a:xfrm>
              <a:off x="1192275" y="141400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8" name="Google Shape;2898;p3"/>
            <p:cNvSpPr/>
            <p:nvPr/>
          </p:nvSpPr>
          <p:spPr>
            <a:xfrm>
              <a:off x="1232025" y="141400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99" name="Google Shape;2899;p3"/>
            <p:cNvSpPr/>
            <p:nvPr/>
          </p:nvSpPr>
          <p:spPr>
            <a:xfrm>
              <a:off x="355750" y="1379900"/>
              <a:ext cx="11350" cy="9725"/>
            </a:xfrm>
            <a:custGeom>
              <a:avLst/>
              <a:gdLst/>
              <a:ahLst/>
              <a:cxnLst/>
              <a:rect l="l" t="t" r="r" b="b"/>
              <a:pathLst>
                <a:path w="454" h="389" extrusionOk="0">
                  <a:moveTo>
                    <a:pt x="259" y="0"/>
                  </a:moveTo>
                  <a:cubicBezTo>
                    <a:pt x="87" y="0"/>
                    <a:pt x="0" y="210"/>
                    <a:pt x="123" y="331"/>
                  </a:cubicBezTo>
                  <a:cubicBezTo>
                    <a:pt x="162" y="371"/>
                    <a:pt x="211" y="389"/>
                    <a:pt x="259" y="389"/>
                  </a:cubicBezTo>
                  <a:cubicBezTo>
                    <a:pt x="358" y="389"/>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0" name="Google Shape;2900;p3"/>
            <p:cNvSpPr/>
            <p:nvPr/>
          </p:nvSpPr>
          <p:spPr>
            <a:xfrm>
              <a:off x="397125" y="1379900"/>
              <a:ext cx="9725" cy="9725"/>
            </a:xfrm>
            <a:custGeom>
              <a:avLst/>
              <a:gdLst/>
              <a:ahLst/>
              <a:cxnLst/>
              <a:rect l="l" t="t" r="r" b="b"/>
              <a:pathLst>
                <a:path w="389" h="389" extrusionOk="0">
                  <a:moveTo>
                    <a:pt x="195" y="0"/>
                  </a:moveTo>
                  <a:cubicBezTo>
                    <a:pt x="88" y="0"/>
                    <a:pt x="1" y="87"/>
                    <a:pt x="1" y="194"/>
                  </a:cubicBezTo>
                  <a:cubicBezTo>
                    <a:pt x="1" y="302"/>
                    <a:pt x="88" y="389"/>
                    <a:pt x="195" y="389"/>
                  </a:cubicBezTo>
                  <a:cubicBezTo>
                    <a:pt x="302" y="389"/>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1" name="Google Shape;2901;p3"/>
            <p:cNvSpPr/>
            <p:nvPr/>
          </p:nvSpPr>
          <p:spPr>
            <a:xfrm>
              <a:off x="435250" y="1379900"/>
              <a:ext cx="11350" cy="9750"/>
            </a:xfrm>
            <a:custGeom>
              <a:avLst/>
              <a:gdLst/>
              <a:ahLst/>
              <a:cxnLst/>
              <a:rect l="l" t="t" r="r" b="b"/>
              <a:pathLst>
                <a:path w="454" h="390" extrusionOk="0">
                  <a:moveTo>
                    <a:pt x="260" y="0"/>
                  </a:moveTo>
                  <a:cubicBezTo>
                    <a:pt x="87" y="0"/>
                    <a:pt x="0" y="210"/>
                    <a:pt x="123" y="332"/>
                  </a:cubicBezTo>
                  <a:cubicBezTo>
                    <a:pt x="162" y="372"/>
                    <a:pt x="211" y="389"/>
                    <a:pt x="258" y="389"/>
                  </a:cubicBezTo>
                  <a:cubicBezTo>
                    <a:pt x="358" y="389"/>
                    <a:pt x="454" y="312"/>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2" name="Google Shape;2902;p3"/>
            <p:cNvSpPr/>
            <p:nvPr/>
          </p:nvSpPr>
          <p:spPr>
            <a:xfrm>
              <a:off x="475000" y="1379900"/>
              <a:ext cx="11350" cy="9725"/>
            </a:xfrm>
            <a:custGeom>
              <a:avLst/>
              <a:gdLst/>
              <a:ahLst/>
              <a:cxnLst/>
              <a:rect l="l" t="t" r="r" b="b"/>
              <a:pathLst>
                <a:path w="454" h="389" extrusionOk="0">
                  <a:moveTo>
                    <a:pt x="260" y="0"/>
                  </a:moveTo>
                  <a:cubicBezTo>
                    <a:pt x="87" y="0"/>
                    <a:pt x="1" y="210"/>
                    <a:pt x="122" y="331"/>
                  </a:cubicBezTo>
                  <a:cubicBezTo>
                    <a:pt x="162" y="371"/>
                    <a:pt x="211" y="389"/>
                    <a:pt x="259"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3" name="Google Shape;2903;p3"/>
            <p:cNvSpPr/>
            <p:nvPr/>
          </p:nvSpPr>
          <p:spPr>
            <a:xfrm>
              <a:off x="516425" y="1379900"/>
              <a:ext cx="9675" cy="9725"/>
            </a:xfrm>
            <a:custGeom>
              <a:avLst/>
              <a:gdLst/>
              <a:ahLst/>
              <a:cxnLst/>
              <a:rect l="l" t="t" r="r" b="b"/>
              <a:pathLst>
                <a:path w="387" h="389" extrusionOk="0">
                  <a:moveTo>
                    <a:pt x="193" y="0"/>
                  </a:moveTo>
                  <a:cubicBezTo>
                    <a:pt x="87" y="0"/>
                    <a:pt x="0" y="87"/>
                    <a:pt x="0" y="194"/>
                  </a:cubicBezTo>
                  <a:cubicBezTo>
                    <a:pt x="0" y="302"/>
                    <a:pt x="87" y="389"/>
                    <a:pt x="193" y="389"/>
                  </a:cubicBezTo>
                  <a:cubicBezTo>
                    <a:pt x="301" y="389"/>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4" name="Google Shape;2904;p3"/>
            <p:cNvSpPr/>
            <p:nvPr/>
          </p:nvSpPr>
          <p:spPr>
            <a:xfrm>
              <a:off x="554500" y="1379900"/>
              <a:ext cx="11375" cy="9725"/>
            </a:xfrm>
            <a:custGeom>
              <a:avLst/>
              <a:gdLst/>
              <a:ahLst/>
              <a:cxnLst/>
              <a:rect l="l" t="t" r="r" b="b"/>
              <a:pathLst>
                <a:path w="455" h="389" extrusionOk="0">
                  <a:moveTo>
                    <a:pt x="262" y="0"/>
                  </a:moveTo>
                  <a:cubicBezTo>
                    <a:pt x="87" y="0"/>
                    <a:pt x="1" y="210"/>
                    <a:pt x="124" y="331"/>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5" name="Google Shape;2905;p3"/>
            <p:cNvSpPr/>
            <p:nvPr/>
          </p:nvSpPr>
          <p:spPr>
            <a:xfrm>
              <a:off x="595925"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6" name="Google Shape;2906;p3"/>
            <p:cNvSpPr/>
            <p:nvPr/>
          </p:nvSpPr>
          <p:spPr>
            <a:xfrm>
              <a:off x="634025" y="1379900"/>
              <a:ext cx="11375" cy="9725"/>
            </a:xfrm>
            <a:custGeom>
              <a:avLst/>
              <a:gdLst/>
              <a:ahLst/>
              <a:cxnLst/>
              <a:rect l="l" t="t" r="r" b="b"/>
              <a:pathLst>
                <a:path w="455" h="389" extrusionOk="0">
                  <a:moveTo>
                    <a:pt x="261" y="0"/>
                  </a:moveTo>
                  <a:cubicBezTo>
                    <a:pt x="88" y="0"/>
                    <a:pt x="0" y="210"/>
                    <a:pt x="123" y="331"/>
                  </a:cubicBezTo>
                  <a:cubicBezTo>
                    <a:pt x="163" y="371"/>
                    <a:pt x="211" y="389"/>
                    <a:pt x="259" y="389"/>
                  </a:cubicBezTo>
                  <a:cubicBezTo>
                    <a:pt x="359" y="389"/>
                    <a:pt x="454"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7" name="Google Shape;2907;p3"/>
            <p:cNvSpPr/>
            <p:nvPr/>
          </p:nvSpPr>
          <p:spPr>
            <a:xfrm>
              <a:off x="673775" y="1379900"/>
              <a:ext cx="11375" cy="9750"/>
            </a:xfrm>
            <a:custGeom>
              <a:avLst/>
              <a:gdLst/>
              <a:ahLst/>
              <a:cxnLst/>
              <a:rect l="l" t="t" r="r" b="b"/>
              <a:pathLst>
                <a:path w="455" h="390" extrusionOk="0">
                  <a:moveTo>
                    <a:pt x="261" y="0"/>
                  </a:moveTo>
                  <a:cubicBezTo>
                    <a:pt x="88" y="0"/>
                    <a:pt x="0" y="210"/>
                    <a:pt x="123" y="332"/>
                  </a:cubicBezTo>
                  <a:cubicBezTo>
                    <a:pt x="163" y="372"/>
                    <a:pt x="211" y="389"/>
                    <a:pt x="259" y="389"/>
                  </a:cubicBezTo>
                  <a:cubicBezTo>
                    <a:pt x="359" y="389"/>
                    <a:pt x="455" y="312"/>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8" name="Google Shape;2908;p3"/>
            <p:cNvSpPr/>
            <p:nvPr/>
          </p:nvSpPr>
          <p:spPr>
            <a:xfrm>
              <a:off x="715200" y="1379900"/>
              <a:ext cx="9725" cy="9725"/>
            </a:xfrm>
            <a:custGeom>
              <a:avLst/>
              <a:gdLst/>
              <a:ahLst/>
              <a:cxnLst/>
              <a:rect l="l" t="t" r="r" b="b"/>
              <a:pathLst>
                <a:path w="389" h="389" extrusionOk="0">
                  <a:moveTo>
                    <a:pt x="194" y="0"/>
                  </a:moveTo>
                  <a:cubicBezTo>
                    <a:pt x="86" y="0"/>
                    <a:pt x="0" y="87"/>
                    <a:pt x="0" y="194"/>
                  </a:cubicBezTo>
                  <a:cubicBezTo>
                    <a:pt x="0" y="302"/>
                    <a:pt x="86" y="389"/>
                    <a:pt x="194" y="389"/>
                  </a:cubicBezTo>
                  <a:cubicBezTo>
                    <a:pt x="300" y="389"/>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9" name="Google Shape;2909;p3"/>
            <p:cNvSpPr/>
            <p:nvPr/>
          </p:nvSpPr>
          <p:spPr>
            <a:xfrm>
              <a:off x="753300" y="1379900"/>
              <a:ext cx="11375" cy="9750"/>
            </a:xfrm>
            <a:custGeom>
              <a:avLst/>
              <a:gdLst/>
              <a:ahLst/>
              <a:cxnLst/>
              <a:rect l="l" t="t" r="r" b="b"/>
              <a:pathLst>
                <a:path w="455" h="390" extrusionOk="0">
                  <a:moveTo>
                    <a:pt x="260" y="0"/>
                  </a:moveTo>
                  <a:cubicBezTo>
                    <a:pt x="87" y="0"/>
                    <a:pt x="1" y="210"/>
                    <a:pt x="122" y="332"/>
                  </a:cubicBezTo>
                  <a:cubicBezTo>
                    <a:pt x="162" y="372"/>
                    <a:pt x="210" y="389"/>
                    <a:pt x="258" y="389"/>
                  </a:cubicBezTo>
                  <a:cubicBezTo>
                    <a:pt x="358" y="389"/>
                    <a:pt x="454" y="312"/>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0" name="Google Shape;2910;p3"/>
            <p:cNvSpPr/>
            <p:nvPr/>
          </p:nvSpPr>
          <p:spPr>
            <a:xfrm>
              <a:off x="794700" y="1379900"/>
              <a:ext cx="9725" cy="9725"/>
            </a:xfrm>
            <a:custGeom>
              <a:avLst/>
              <a:gdLst/>
              <a:ahLst/>
              <a:cxnLst/>
              <a:rect l="l" t="t" r="r" b="b"/>
              <a:pathLst>
                <a:path w="389" h="389" extrusionOk="0">
                  <a:moveTo>
                    <a:pt x="194" y="0"/>
                  </a:moveTo>
                  <a:cubicBezTo>
                    <a:pt x="87" y="0"/>
                    <a:pt x="0" y="87"/>
                    <a:pt x="0" y="194"/>
                  </a:cubicBezTo>
                  <a:cubicBezTo>
                    <a:pt x="0" y="302"/>
                    <a:pt x="87" y="389"/>
                    <a:pt x="194" y="389"/>
                  </a:cubicBezTo>
                  <a:cubicBezTo>
                    <a:pt x="300" y="389"/>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1" name="Google Shape;2911;p3"/>
            <p:cNvSpPr/>
            <p:nvPr/>
          </p:nvSpPr>
          <p:spPr>
            <a:xfrm>
              <a:off x="832825" y="1379900"/>
              <a:ext cx="11350" cy="9750"/>
            </a:xfrm>
            <a:custGeom>
              <a:avLst/>
              <a:gdLst/>
              <a:ahLst/>
              <a:cxnLst/>
              <a:rect l="l" t="t" r="r" b="b"/>
              <a:pathLst>
                <a:path w="454" h="390" extrusionOk="0">
                  <a:moveTo>
                    <a:pt x="259" y="0"/>
                  </a:moveTo>
                  <a:cubicBezTo>
                    <a:pt x="87" y="0"/>
                    <a:pt x="0" y="210"/>
                    <a:pt x="122" y="332"/>
                  </a:cubicBezTo>
                  <a:cubicBezTo>
                    <a:pt x="161" y="372"/>
                    <a:pt x="210" y="389"/>
                    <a:pt x="257" y="389"/>
                  </a:cubicBezTo>
                  <a:cubicBezTo>
                    <a:pt x="357" y="389"/>
                    <a:pt x="453" y="312"/>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2" name="Google Shape;2912;p3"/>
            <p:cNvSpPr/>
            <p:nvPr/>
          </p:nvSpPr>
          <p:spPr>
            <a:xfrm>
              <a:off x="872575" y="1379900"/>
              <a:ext cx="11350" cy="9725"/>
            </a:xfrm>
            <a:custGeom>
              <a:avLst/>
              <a:gdLst/>
              <a:ahLst/>
              <a:cxnLst/>
              <a:rect l="l" t="t" r="r" b="b"/>
              <a:pathLst>
                <a:path w="454" h="389" extrusionOk="0">
                  <a:moveTo>
                    <a:pt x="260" y="0"/>
                  </a:moveTo>
                  <a:cubicBezTo>
                    <a:pt x="87" y="0"/>
                    <a:pt x="0" y="210"/>
                    <a:pt x="122" y="331"/>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3" name="Google Shape;2913;p3"/>
            <p:cNvSpPr/>
            <p:nvPr/>
          </p:nvSpPr>
          <p:spPr>
            <a:xfrm>
              <a:off x="913950" y="1379900"/>
              <a:ext cx="9725" cy="9725"/>
            </a:xfrm>
            <a:custGeom>
              <a:avLst/>
              <a:gdLst/>
              <a:ahLst/>
              <a:cxnLst/>
              <a:rect l="l" t="t" r="r" b="b"/>
              <a:pathLst>
                <a:path w="389" h="389" extrusionOk="0">
                  <a:moveTo>
                    <a:pt x="195" y="0"/>
                  </a:moveTo>
                  <a:cubicBezTo>
                    <a:pt x="87" y="0"/>
                    <a:pt x="1" y="87"/>
                    <a:pt x="1" y="194"/>
                  </a:cubicBezTo>
                  <a:cubicBezTo>
                    <a:pt x="1" y="302"/>
                    <a:pt x="87" y="389"/>
                    <a:pt x="195" y="389"/>
                  </a:cubicBezTo>
                  <a:cubicBezTo>
                    <a:pt x="302" y="389"/>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4" name="Google Shape;2914;p3"/>
            <p:cNvSpPr/>
            <p:nvPr/>
          </p:nvSpPr>
          <p:spPr>
            <a:xfrm>
              <a:off x="95370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2" y="389"/>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5" name="Google Shape;2915;p3"/>
            <p:cNvSpPr/>
            <p:nvPr/>
          </p:nvSpPr>
          <p:spPr>
            <a:xfrm>
              <a:off x="993450" y="1379900"/>
              <a:ext cx="9725" cy="9725"/>
            </a:xfrm>
            <a:custGeom>
              <a:avLst/>
              <a:gdLst/>
              <a:ahLst/>
              <a:cxnLst/>
              <a:rect l="l" t="t" r="r" b="b"/>
              <a:pathLst>
                <a:path w="389" h="389" extrusionOk="0">
                  <a:moveTo>
                    <a:pt x="195" y="0"/>
                  </a:moveTo>
                  <a:cubicBezTo>
                    <a:pt x="89" y="0"/>
                    <a:pt x="1" y="87"/>
                    <a:pt x="1" y="194"/>
                  </a:cubicBezTo>
                  <a:cubicBezTo>
                    <a:pt x="1" y="302"/>
                    <a:pt x="89" y="389"/>
                    <a:pt x="195" y="389"/>
                  </a:cubicBezTo>
                  <a:cubicBezTo>
                    <a:pt x="303" y="389"/>
                    <a:pt x="389" y="302"/>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6" name="Google Shape;2916;p3"/>
            <p:cNvSpPr/>
            <p:nvPr/>
          </p:nvSpPr>
          <p:spPr>
            <a:xfrm>
              <a:off x="10332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7" name="Google Shape;2917;p3"/>
            <p:cNvSpPr/>
            <p:nvPr/>
          </p:nvSpPr>
          <p:spPr>
            <a:xfrm>
              <a:off x="107297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8" name="Google Shape;2918;p3"/>
            <p:cNvSpPr/>
            <p:nvPr/>
          </p:nvSpPr>
          <p:spPr>
            <a:xfrm>
              <a:off x="1112725" y="1379900"/>
              <a:ext cx="9725" cy="9725"/>
            </a:xfrm>
            <a:custGeom>
              <a:avLst/>
              <a:gdLst/>
              <a:ahLst/>
              <a:cxnLst/>
              <a:rect l="l" t="t" r="r" b="b"/>
              <a:pathLst>
                <a:path w="389" h="389" extrusionOk="0">
                  <a:moveTo>
                    <a:pt x="194" y="0"/>
                  </a:moveTo>
                  <a:cubicBezTo>
                    <a:pt x="88" y="0"/>
                    <a:pt x="0" y="87"/>
                    <a:pt x="0" y="194"/>
                  </a:cubicBezTo>
                  <a:cubicBezTo>
                    <a:pt x="0" y="302"/>
                    <a:pt x="88" y="389"/>
                    <a:pt x="194" y="389"/>
                  </a:cubicBezTo>
                  <a:cubicBezTo>
                    <a:pt x="302" y="389"/>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19" name="Google Shape;2919;p3"/>
            <p:cNvSpPr/>
            <p:nvPr/>
          </p:nvSpPr>
          <p:spPr>
            <a:xfrm>
              <a:off x="1152500" y="1379900"/>
              <a:ext cx="9700" cy="9725"/>
            </a:xfrm>
            <a:custGeom>
              <a:avLst/>
              <a:gdLst/>
              <a:ahLst/>
              <a:cxnLst/>
              <a:rect l="l" t="t" r="r" b="b"/>
              <a:pathLst>
                <a:path w="388" h="389" extrusionOk="0">
                  <a:moveTo>
                    <a:pt x="193" y="0"/>
                  </a:moveTo>
                  <a:cubicBezTo>
                    <a:pt x="87" y="0"/>
                    <a:pt x="1" y="87"/>
                    <a:pt x="1" y="194"/>
                  </a:cubicBezTo>
                  <a:cubicBezTo>
                    <a:pt x="1" y="302"/>
                    <a:pt x="87" y="389"/>
                    <a:pt x="193" y="389"/>
                  </a:cubicBezTo>
                  <a:cubicBezTo>
                    <a:pt x="301" y="389"/>
                    <a:pt x="388" y="302"/>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0" name="Google Shape;2920;p3"/>
            <p:cNvSpPr/>
            <p:nvPr/>
          </p:nvSpPr>
          <p:spPr>
            <a:xfrm>
              <a:off x="1192275" y="1379900"/>
              <a:ext cx="9675" cy="9725"/>
            </a:xfrm>
            <a:custGeom>
              <a:avLst/>
              <a:gdLst/>
              <a:ahLst/>
              <a:cxnLst/>
              <a:rect l="l" t="t" r="r" b="b"/>
              <a:pathLst>
                <a:path w="387" h="389" extrusionOk="0">
                  <a:moveTo>
                    <a:pt x="193" y="0"/>
                  </a:moveTo>
                  <a:cubicBezTo>
                    <a:pt x="86" y="0"/>
                    <a:pt x="0" y="87"/>
                    <a:pt x="0" y="194"/>
                  </a:cubicBezTo>
                  <a:cubicBezTo>
                    <a:pt x="0" y="302"/>
                    <a:pt x="86" y="389"/>
                    <a:pt x="193" y="389"/>
                  </a:cubicBezTo>
                  <a:cubicBezTo>
                    <a:pt x="300" y="389"/>
                    <a:pt x="387" y="302"/>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1" name="Google Shape;2921;p3"/>
            <p:cNvSpPr/>
            <p:nvPr/>
          </p:nvSpPr>
          <p:spPr>
            <a:xfrm>
              <a:off x="1232025" y="1379900"/>
              <a:ext cx="9675" cy="9725"/>
            </a:xfrm>
            <a:custGeom>
              <a:avLst/>
              <a:gdLst/>
              <a:ahLst/>
              <a:cxnLst/>
              <a:rect l="l" t="t" r="r" b="b"/>
              <a:pathLst>
                <a:path w="387" h="389" extrusionOk="0">
                  <a:moveTo>
                    <a:pt x="194" y="0"/>
                  </a:moveTo>
                  <a:cubicBezTo>
                    <a:pt x="87" y="0"/>
                    <a:pt x="0" y="87"/>
                    <a:pt x="0" y="194"/>
                  </a:cubicBezTo>
                  <a:cubicBezTo>
                    <a:pt x="0" y="302"/>
                    <a:pt x="87" y="389"/>
                    <a:pt x="194" y="389"/>
                  </a:cubicBezTo>
                  <a:cubicBezTo>
                    <a:pt x="300" y="389"/>
                    <a:pt x="387" y="302"/>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2" name="Google Shape;2922;p3"/>
            <p:cNvSpPr/>
            <p:nvPr/>
          </p:nvSpPr>
          <p:spPr>
            <a:xfrm>
              <a:off x="31762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3" name="Google Shape;2923;p3"/>
            <p:cNvSpPr/>
            <p:nvPr/>
          </p:nvSpPr>
          <p:spPr>
            <a:xfrm>
              <a:off x="355750" y="134580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4" name="Google Shape;2924;p3"/>
            <p:cNvSpPr/>
            <p:nvPr/>
          </p:nvSpPr>
          <p:spPr>
            <a:xfrm>
              <a:off x="397125" y="134580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5" name="Google Shape;2925;p3"/>
            <p:cNvSpPr/>
            <p:nvPr/>
          </p:nvSpPr>
          <p:spPr>
            <a:xfrm>
              <a:off x="435250" y="1345800"/>
              <a:ext cx="11350" cy="9725"/>
            </a:xfrm>
            <a:custGeom>
              <a:avLst/>
              <a:gdLst/>
              <a:ahLst/>
              <a:cxnLst/>
              <a:rect l="l" t="t" r="r" b="b"/>
              <a:pathLst>
                <a:path w="454" h="389" extrusionOk="0">
                  <a:moveTo>
                    <a:pt x="260" y="0"/>
                  </a:moveTo>
                  <a:cubicBezTo>
                    <a:pt x="87" y="0"/>
                    <a:pt x="0" y="209"/>
                    <a:pt x="123" y="332"/>
                  </a:cubicBezTo>
                  <a:cubicBezTo>
                    <a:pt x="162" y="371"/>
                    <a:pt x="211" y="389"/>
                    <a:pt x="258"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6" name="Google Shape;2926;p3"/>
            <p:cNvSpPr/>
            <p:nvPr/>
          </p:nvSpPr>
          <p:spPr>
            <a:xfrm>
              <a:off x="475000" y="1345800"/>
              <a:ext cx="11350" cy="9725"/>
            </a:xfrm>
            <a:custGeom>
              <a:avLst/>
              <a:gdLst/>
              <a:ahLst/>
              <a:cxnLst/>
              <a:rect l="l" t="t" r="r" b="b"/>
              <a:pathLst>
                <a:path w="454" h="389" extrusionOk="0">
                  <a:moveTo>
                    <a:pt x="260" y="0"/>
                  </a:moveTo>
                  <a:cubicBezTo>
                    <a:pt x="87" y="0"/>
                    <a:pt x="1" y="209"/>
                    <a:pt x="122" y="332"/>
                  </a:cubicBezTo>
                  <a:cubicBezTo>
                    <a:pt x="161" y="371"/>
                    <a:pt x="210" y="389"/>
                    <a:pt x="258"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7" name="Google Shape;2927;p3"/>
            <p:cNvSpPr/>
            <p:nvPr/>
          </p:nvSpPr>
          <p:spPr>
            <a:xfrm>
              <a:off x="516425" y="134580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8" name="Google Shape;2928;p3"/>
            <p:cNvSpPr/>
            <p:nvPr/>
          </p:nvSpPr>
          <p:spPr>
            <a:xfrm>
              <a:off x="554500" y="1345800"/>
              <a:ext cx="11375" cy="9725"/>
            </a:xfrm>
            <a:custGeom>
              <a:avLst/>
              <a:gdLst/>
              <a:ahLst/>
              <a:cxnLst/>
              <a:rect l="l" t="t" r="r" b="b"/>
              <a:pathLst>
                <a:path w="455" h="389" extrusionOk="0">
                  <a:moveTo>
                    <a:pt x="262" y="0"/>
                  </a:moveTo>
                  <a:cubicBezTo>
                    <a:pt x="87" y="0"/>
                    <a:pt x="1" y="209"/>
                    <a:pt x="124" y="332"/>
                  </a:cubicBezTo>
                  <a:cubicBezTo>
                    <a:pt x="163" y="371"/>
                    <a:pt x="212" y="389"/>
                    <a:pt x="259" y="389"/>
                  </a:cubicBezTo>
                  <a:cubicBezTo>
                    <a:pt x="359" y="389"/>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29" name="Google Shape;2929;p3"/>
            <p:cNvSpPr/>
            <p:nvPr/>
          </p:nvSpPr>
          <p:spPr>
            <a:xfrm>
              <a:off x="595925"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0" name="Google Shape;2930;p3"/>
            <p:cNvSpPr/>
            <p:nvPr/>
          </p:nvSpPr>
          <p:spPr>
            <a:xfrm>
              <a:off x="634025" y="1345800"/>
              <a:ext cx="11375" cy="9725"/>
            </a:xfrm>
            <a:custGeom>
              <a:avLst/>
              <a:gdLst/>
              <a:ahLst/>
              <a:cxnLst/>
              <a:rect l="l" t="t" r="r" b="b"/>
              <a:pathLst>
                <a:path w="455" h="389" extrusionOk="0">
                  <a:moveTo>
                    <a:pt x="261" y="0"/>
                  </a:moveTo>
                  <a:cubicBezTo>
                    <a:pt x="88" y="0"/>
                    <a:pt x="0" y="209"/>
                    <a:pt x="123" y="332"/>
                  </a:cubicBezTo>
                  <a:cubicBezTo>
                    <a:pt x="162" y="371"/>
                    <a:pt x="211" y="389"/>
                    <a:pt x="259" y="389"/>
                  </a:cubicBezTo>
                  <a:cubicBezTo>
                    <a:pt x="359" y="389"/>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1" name="Google Shape;2931;p3"/>
            <p:cNvSpPr/>
            <p:nvPr/>
          </p:nvSpPr>
          <p:spPr>
            <a:xfrm>
              <a:off x="673775" y="1345800"/>
              <a:ext cx="11375" cy="9725"/>
            </a:xfrm>
            <a:custGeom>
              <a:avLst/>
              <a:gdLst/>
              <a:ahLst/>
              <a:cxnLst/>
              <a:rect l="l" t="t" r="r" b="b"/>
              <a:pathLst>
                <a:path w="455" h="389" extrusionOk="0">
                  <a:moveTo>
                    <a:pt x="261" y="0"/>
                  </a:moveTo>
                  <a:cubicBezTo>
                    <a:pt x="88" y="0"/>
                    <a:pt x="0" y="209"/>
                    <a:pt x="123" y="332"/>
                  </a:cubicBezTo>
                  <a:cubicBezTo>
                    <a:pt x="163" y="371"/>
                    <a:pt x="211" y="389"/>
                    <a:pt x="259" y="389"/>
                  </a:cubicBezTo>
                  <a:cubicBezTo>
                    <a:pt x="359" y="389"/>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2" name="Google Shape;2932;p3"/>
            <p:cNvSpPr/>
            <p:nvPr/>
          </p:nvSpPr>
          <p:spPr>
            <a:xfrm>
              <a:off x="715200" y="134580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3" name="Google Shape;2933;p3"/>
            <p:cNvSpPr/>
            <p:nvPr/>
          </p:nvSpPr>
          <p:spPr>
            <a:xfrm>
              <a:off x="753300" y="1345800"/>
              <a:ext cx="11375" cy="9725"/>
            </a:xfrm>
            <a:custGeom>
              <a:avLst/>
              <a:gdLst/>
              <a:ahLst/>
              <a:cxnLst/>
              <a:rect l="l" t="t" r="r" b="b"/>
              <a:pathLst>
                <a:path w="455" h="389" extrusionOk="0">
                  <a:moveTo>
                    <a:pt x="260" y="0"/>
                  </a:moveTo>
                  <a:cubicBezTo>
                    <a:pt x="87" y="0"/>
                    <a:pt x="1" y="209"/>
                    <a:pt x="122" y="332"/>
                  </a:cubicBezTo>
                  <a:cubicBezTo>
                    <a:pt x="162" y="371"/>
                    <a:pt x="210" y="389"/>
                    <a:pt x="258" y="389"/>
                  </a:cubicBezTo>
                  <a:cubicBezTo>
                    <a:pt x="358" y="389"/>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4" name="Google Shape;2934;p3"/>
            <p:cNvSpPr/>
            <p:nvPr/>
          </p:nvSpPr>
          <p:spPr>
            <a:xfrm>
              <a:off x="794700"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5" name="Google Shape;2935;p3"/>
            <p:cNvSpPr/>
            <p:nvPr/>
          </p:nvSpPr>
          <p:spPr>
            <a:xfrm>
              <a:off x="832825" y="1345800"/>
              <a:ext cx="11350" cy="9725"/>
            </a:xfrm>
            <a:custGeom>
              <a:avLst/>
              <a:gdLst/>
              <a:ahLst/>
              <a:cxnLst/>
              <a:rect l="l" t="t" r="r" b="b"/>
              <a:pathLst>
                <a:path w="454" h="389" extrusionOk="0">
                  <a:moveTo>
                    <a:pt x="259" y="0"/>
                  </a:moveTo>
                  <a:cubicBezTo>
                    <a:pt x="87" y="0"/>
                    <a:pt x="0" y="209"/>
                    <a:pt x="122" y="332"/>
                  </a:cubicBezTo>
                  <a:cubicBezTo>
                    <a:pt x="161" y="371"/>
                    <a:pt x="210" y="389"/>
                    <a:pt x="257" y="389"/>
                  </a:cubicBezTo>
                  <a:cubicBezTo>
                    <a:pt x="357" y="389"/>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6" name="Google Shape;2936;p3"/>
            <p:cNvSpPr/>
            <p:nvPr/>
          </p:nvSpPr>
          <p:spPr>
            <a:xfrm>
              <a:off x="872575" y="1345800"/>
              <a:ext cx="11350" cy="9725"/>
            </a:xfrm>
            <a:custGeom>
              <a:avLst/>
              <a:gdLst/>
              <a:ahLst/>
              <a:cxnLst/>
              <a:rect l="l" t="t" r="r" b="b"/>
              <a:pathLst>
                <a:path w="454" h="389" extrusionOk="0">
                  <a:moveTo>
                    <a:pt x="260" y="0"/>
                  </a:moveTo>
                  <a:cubicBezTo>
                    <a:pt x="87" y="0"/>
                    <a:pt x="0" y="209"/>
                    <a:pt x="122" y="332"/>
                  </a:cubicBezTo>
                  <a:cubicBezTo>
                    <a:pt x="161" y="371"/>
                    <a:pt x="210" y="389"/>
                    <a:pt x="257"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7" name="Google Shape;2937;p3"/>
            <p:cNvSpPr/>
            <p:nvPr/>
          </p:nvSpPr>
          <p:spPr>
            <a:xfrm>
              <a:off x="913950" y="134580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8" name="Google Shape;2938;p3"/>
            <p:cNvSpPr/>
            <p:nvPr/>
          </p:nvSpPr>
          <p:spPr>
            <a:xfrm>
              <a:off x="95370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9" name="Google Shape;2939;p3"/>
            <p:cNvSpPr/>
            <p:nvPr/>
          </p:nvSpPr>
          <p:spPr>
            <a:xfrm>
              <a:off x="993450" y="134580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0" name="Google Shape;2940;p3"/>
            <p:cNvSpPr/>
            <p:nvPr/>
          </p:nvSpPr>
          <p:spPr>
            <a:xfrm>
              <a:off x="10332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1" name="Google Shape;2941;p3"/>
            <p:cNvSpPr/>
            <p:nvPr/>
          </p:nvSpPr>
          <p:spPr>
            <a:xfrm>
              <a:off x="107297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2" name="Google Shape;2942;p3"/>
            <p:cNvSpPr/>
            <p:nvPr/>
          </p:nvSpPr>
          <p:spPr>
            <a:xfrm>
              <a:off x="1112725" y="134580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3" name="Google Shape;2943;p3"/>
            <p:cNvSpPr/>
            <p:nvPr/>
          </p:nvSpPr>
          <p:spPr>
            <a:xfrm>
              <a:off x="1152500" y="134580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4" name="Google Shape;2944;p3"/>
            <p:cNvSpPr/>
            <p:nvPr/>
          </p:nvSpPr>
          <p:spPr>
            <a:xfrm>
              <a:off x="1192275" y="134580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5" name="Google Shape;2945;p3"/>
            <p:cNvSpPr/>
            <p:nvPr/>
          </p:nvSpPr>
          <p:spPr>
            <a:xfrm>
              <a:off x="1232025" y="134580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6" name="Google Shape;2946;p3"/>
            <p:cNvSpPr/>
            <p:nvPr/>
          </p:nvSpPr>
          <p:spPr>
            <a:xfrm>
              <a:off x="31762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7" name="Google Shape;2947;p3"/>
            <p:cNvSpPr/>
            <p:nvPr/>
          </p:nvSpPr>
          <p:spPr>
            <a:xfrm>
              <a:off x="355750" y="1311675"/>
              <a:ext cx="11350" cy="9750"/>
            </a:xfrm>
            <a:custGeom>
              <a:avLst/>
              <a:gdLst/>
              <a:ahLst/>
              <a:cxnLst/>
              <a:rect l="l" t="t" r="r" b="b"/>
              <a:pathLst>
                <a:path w="454" h="390" extrusionOk="0">
                  <a:moveTo>
                    <a:pt x="259" y="1"/>
                  </a:moveTo>
                  <a:cubicBezTo>
                    <a:pt x="87" y="1"/>
                    <a:pt x="0" y="210"/>
                    <a:pt x="123" y="333"/>
                  </a:cubicBezTo>
                  <a:cubicBezTo>
                    <a:pt x="162" y="372"/>
                    <a:pt x="210" y="390"/>
                    <a:pt x="258" y="390"/>
                  </a:cubicBezTo>
                  <a:cubicBezTo>
                    <a:pt x="357" y="390"/>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8" name="Google Shape;2948;p3"/>
            <p:cNvSpPr/>
            <p:nvPr/>
          </p:nvSpPr>
          <p:spPr>
            <a:xfrm>
              <a:off x="397125" y="1311675"/>
              <a:ext cx="9725" cy="9725"/>
            </a:xfrm>
            <a:custGeom>
              <a:avLst/>
              <a:gdLst/>
              <a:ahLst/>
              <a:cxnLst/>
              <a:rect l="l" t="t" r="r" b="b"/>
              <a:pathLst>
                <a:path w="389" h="389" extrusionOk="0">
                  <a:moveTo>
                    <a:pt x="195" y="1"/>
                  </a:moveTo>
                  <a:cubicBezTo>
                    <a:pt x="88" y="1"/>
                    <a:pt x="1" y="89"/>
                    <a:pt x="1" y="195"/>
                  </a:cubicBezTo>
                  <a:cubicBezTo>
                    <a:pt x="1" y="303"/>
                    <a:pt x="88" y="389"/>
                    <a:pt x="195" y="389"/>
                  </a:cubicBezTo>
                  <a:cubicBezTo>
                    <a:pt x="302" y="389"/>
                    <a:pt x="389" y="303"/>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9" name="Google Shape;2949;p3"/>
            <p:cNvSpPr/>
            <p:nvPr/>
          </p:nvSpPr>
          <p:spPr>
            <a:xfrm>
              <a:off x="435250" y="1311675"/>
              <a:ext cx="11350" cy="9750"/>
            </a:xfrm>
            <a:custGeom>
              <a:avLst/>
              <a:gdLst/>
              <a:ahLst/>
              <a:cxnLst/>
              <a:rect l="l" t="t" r="r" b="b"/>
              <a:pathLst>
                <a:path w="454" h="390" extrusionOk="0">
                  <a:moveTo>
                    <a:pt x="260" y="1"/>
                  </a:moveTo>
                  <a:cubicBezTo>
                    <a:pt x="87" y="1"/>
                    <a:pt x="0" y="210"/>
                    <a:pt x="123" y="333"/>
                  </a:cubicBezTo>
                  <a:cubicBezTo>
                    <a:pt x="162" y="372"/>
                    <a:pt x="211" y="390"/>
                    <a:pt x="258" y="390"/>
                  </a:cubicBezTo>
                  <a:cubicBezTo>
                    <a:pt x="358" y="390"/>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0" name="Google Shape;2950;p3"/>
            <p:cNvSpPr/>
            <p:nvPr/>
          </p:nvSpPr>
          <p:spPr>
            <a:xfrm>
              <a:off x="475000" y="1311675"/>
              <a:ext cx="11350" cy="9750"/>
            </a:xfrm>
            <a:custGeom>
              <a:avLst/>
              <a:gdLst/>
              <a:ahLst/>
              <a:cxnLst/>
              <a:rect l="l" t="t" r="r" b="b"/>
              <a:pathLst>
                <a:path w="454" h="390" extrusionOk="0">
                  <a:moveTo>
                    <a:pt x="260" y="1"/>
                  </a:moveTo>
                  <a:cubicBezTo>
                    <a:pt x="87" y="1"/>
                    <a:pt x="1" y="210"/>
                    <a:pt x="122" y="333"/>
                  </a:cubicBezTo>
                  <a:cubicBezTo>
                    <a:pt x="161" y="372"/>
                    <a:pt x="210" y="390"/>
                    <a:pt x="258" y="390"/>
                  </a:cubicBezTo>
                  <a:cubicBezTo>
                    <a:pt x="358" y="390"/>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1" name="Google Shape;2951;p3"/>
            <p:cNvSpPr/>
            <p:nvPr/>
          </p:nvSpPr>
          <p:spPr>
            <a:xfrm>
              <a:off x="516425" y="1311675"/>
              <a:ext cx="9675" cy="9725"/>
            </a:xfrm>
            <a:custGeom>
              <a:avLst/>
              <a:gdLst/>
              <a:ahLst/>
              <a:cxnLst/>
              <a:rect l="l" t="t" r="r" b="b"/>
              <a:pathLst>
                <a:path w="387" h="389" extrusionOk="0">
                  <a:moveTo>
                    <a:pt x="193" y="1"/>
                  </a:moveTo>
                  <a:cubicBezTo>
                    <a:pt x="87" y="1"/>
                    <a:pt x="0" y="89"/>
                    <a:pt x="0" y="195"/>
                  </a:cubicBezTo>
                  <a:cubicBezTo>
                    <a:pt x="0" y="303"/>
                    <a:pt x="87" y="389"/>
                    <a:pt x="193" y="389"/>
                  </a:cubicBezTo>
                  <a:cubicBezTo>
                    <a:pt x="301" y="389"/>
                    <a:pt x="387" y="303"/>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2" name="Google Shape;2952;p3"/>
            <p:cNvSpPr/>
            <p:nvPr/>
          </p:nvSpPr>
          <p:spPr>
            <a:xfrm>
              <a:off x="554500" y="1311675"/>
              <a:ext cx="11375" cy="9750"/>
            </a:xfrm>
            <a:custGeom>
              <a:avLst/>
              <a:gdLst/>
              <a:ahLst/>
              <a:cxnLst/>
              <a:rect l="l" t="t" r="r" b="b"/>
              <a:pathLst>
                <a:path w="455" h="390" extrusionOk="0">
                  <a:moveTo>
                    <a:pt x="262" y="1"/>
                  </a:moveTo>
                  <a:cubicBezTo>
                    <a:pt x="87" y="1"/>
                    <a:pt x="1" y="210"/>
                    <a:pt x="124" y="333"/>
                  </a:cubicBezTo>
                  <a:cubicBezTo>
                    <a:pt x="163" y="372"/>
                    <a:pt x="212" y="390"/>
                    <a:pt x="259" y="390"/>
                  </a:cubicBezTo>
                  <a:cubicBezTo>
                    <a:pt x="359" y="390"/>
                    <a:pt x="454" y="312"/>
                    <a:pt x="454" y="195"/>
                  </a:cubicBezTo>
                  <a:cubicBezTo>
                    <a:pt x="454" y="89"/>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3" name="Google Shape;2953;p3"/>
            <p:cNvSpPr/>
            <p:nvPr/>
          </p:nvSpPr>
          <p:spPr>
            <a:xfrm>
              <a:off x="595925"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7" y="303"/>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4" name="Google Shape;2954;p3"/>
            <p:cNvSpPr/>
            <p:nvPr/>
          </p:nvSpPr>
          <p:spPr>
            <a:xfrm>
              <a:off x="634025" y="1311675"/>
              <a:ext cx="11375" cy="9750"/>
            </a:xfrm>
            <a:custGeom>
              <a:avLst/>
              <a:gdLst/>
              <a:ahLst/>
              <a:cxnLst/>
              <a:rect l="l" t="t" r="r" b="b"/>
              <a:pathLst>
                <a:path w="455" h="390" extrusionOk="0">
                  <a:moveTo>
                    <a:pt x="261" y="1"/>
                  </a:moveTo>
                  <a:cubicBezTo>
                    <a:pt x="88" y="1"/>
                    <a:pt x="0" y="210"/>
                    <a:pt x="123" y="333"/>
                  </a:cubicBezTo>
                  <a:cubicBezTo>
                    <a:pt x="162" y="372"/>
                    <a:pt x="211" y="390"/>
                    <a:pt x="259" y="390"/>
                  </a:cubicBezTo>
                  <a:cubicBezTo>
                    <a:pt x="359" y="390"/>
                    <a:pt x="455" y="312"/>
                    <a:pt x="455" y="195"/>
                  </a:cubicBezTo>
                  <a:cubicBezTo>
                    <a:pt x="453"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5" name="Google Shape;2955;p3"/>
            <p:cNvSpPr/>
            <p:nvPr/>
          </p:nvSpPr>
          <p:spPr>
            <a:xfrm>
              <a:off x="673775" y="1311675"/>
              <a:ext cx="11375" cy="9750"/>
            </a:xfrm>
            <a:custGeom>
              <a:avLst/>
              <a:gdLst/>
              <a:ahLst/>
              <a:cxnLst/>
              <a:rect l="l" t="t" r="r" b="b"/>
              <a:pathLst>
                <a:path w="455" h="390" extrusionOk="0">
                  <a:moveTo>
                    <a:pt x="261" y="1"/>
                  </a:moveTo>
                  <a:cubicBezTo>
                    <a:pt x="88" y="1"/>
                    <a:pt x="0" y="210"/>
                    <a:pt x="123" y="333"/>
                  </a:cubicBezTo>
                  <a:cubicBezTo>
                    <a:pt x="163" y="372"/>
                    <a:pt x="211" y="390"/>
                    <a:pt x="259" y="390"/>
                  </a:cubicBezTo>
                  <a:cubicBezTo>
                    <a:pt x="359" y="390"/>
                    <a:pt x="455" y="312"/>
                    <a:pt x="455" y="195"/>
                  </a:cubicBezTo>
                  <a:cubicBezTo>
                    <a:pt x="453"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6" name="Google Shape;2956;p3"/>
            <p:cNvSpPr/>
            <p:nvPr/>
          </p:nvSpPr>
          <p:spPr>
            <a:xfrm>
              <a:off x="715200" y="1311675"/>
              <a:ext cx="9725" cy="9725"/>
            </a:xfrm>
            <a:custGeom>
              <a:avLst/>
              <a:gdLst/>
              <a:ahLst/>
              <a:cxnLst/>
              <a:rect l="l" t="t" r="r" b="b"/>
              <a:pathLst>
                <a:path w="389" h="389" extrusionOk="0">
                  <a:moveTo>
                    <a:pt x="194" y="1"/>
                  </a:moveTo>
                  <a:cubicBezTo>
                    <a:pt x="86" y="1"/>
                    <a:pt x="0" y="89"/>
                    <a:pt x="0" y="195"/>
                  </a:cubicBezTo>
                  <a:cubicBezTo>
                    <a:pt x="0" y="303"/>
                    <a:pt x="86" y="389"/>
                    <a:pt x="194" y="389"/>
                  </a:cubicBezTo>
                  <a:cubicBezTo>
                    <a:pt x="300" y="389"/>
                    <a:pt x="388" y="303"/>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7" name="Google Shape;2957;p3"/>
            <p:cNvSpPr/>
            <p:nvPr/>
          </p:nvSpPr>
          <p:spPr>
            <a:xfrm>
              <a:off x="753300" y="1311675"/>
              <a:ext cx="11375" cy="9750"/>
            </a:xfrm>
            <a:custGeom>
              <a:avLst/>
              <a:gdLst/>
              <a:ahLst/>
              <a:cxnLst/>
              <a:rect l="l" t="t" r="r" b="b"/>
              <a:pathLst>
                <a:path w="455" h="390" extrusionOk="0">
                  <a:moveTo>
                    <a:pt x="260" y="1"/>
                  </a:moveTo>
                  <a:cubicBezTo>
                    <a:pt x="87" y="1"/>
                    <a:pt x="1" y="210"/>
                    <a:pt x="122" y="333"/>
                  </a:cubicBezTo>
                  <a:cubicBezTo>
                    <a:pt x="162" y="372"/>
                    <a:pt x="210" y="390"/>
                    <a:pt x="258" y="390"/>
                  </a:cubicBezTo>
                  <a:cubicBezTo>
                    <a:pt x="358" y="390"/>
                    <a:pt x="454" y="312"/>
                    <a:pt x="454" y="195"/>
                  </a:cubicBezTo>
                  <a:cubicBezTo>
                    <a:pt x="454" y="89"/>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8" name="Google Shape;2958;p3"/>
            <p:cNvSpPr/>
            <p:nvPr/>
          </p:nvSpPr>
          <p:spPr>
            <a:xfrm>
              <a:off x="794700"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9" name="Google Shape;2959;p3"/>
            <p:cNvSpPr/>
            <p:nvPr/>
          </p:nvSpPr>
          <p:spPr>
            <a:xfrm>
              <a:off x="832825" y="1311675"/>
              <a:ext cx="11350" cy="9750"/>
            </a:xfrm>
            <a:custGeom>
              <a:avLst/>
              <a:gdLst/>
              <a:ahLst/>
              <a:cxnLst/>
              <a:rect l="l" t="t" r="r" b="b"/>
              <a:pathLst>
                <a:path w="454" h="390" extrusionOk="0">
                  <a:moveTo>
                    <a:pt x="259" y="1"/>
                  </a:moveTo>
                  <a:cubicBezTo>
                    <a:pt x="87" y="1"/>
                    <a:pt x="0" y="210"/>
                    <a:pt x="122" y="333"/>
                  </a:cubicBezTo>
                  <a:cubicBezTo>
                    <a:pt x="161" y="372"/>
                    <a:pt x="210" y="390"/>
                    <a:pt x="257" y="390"/>
                  </a:cubicBezTo>
                  <a:cubicBezTo>
                    <a:pt x="357" y="390"/>
                    <a:pt x="453" y="312"/>
                    <a:pt x="453" y="195"/>
                  </a:cubicBezTo>
                  <a:cubicBezTo>
                    <a:pt x="453" y="89"/>
                    <a:pt x="366"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0" name="Google Shape;2960;p3"/>
            <p:cNvSpPr/>
            <p:nvPr/>
          </p:nvSpPr>
          <p:spPr>
            <a:xfrm>
              <a:off x="872575" y="1311675"/>
              <a:ext cx="11350" cy="9750"/>
            </a:xfrm>
            <a:custGeom>
              <a:avLst/>
              <a:gdLst/>
              <a:ahLst/>
              <a:cxnLst/>
              <a:rect l="l" t="t" r="r" b="b"/>
              <a:pathLst>
                <a:path w="454" h="390" extrusionOk="0">
                  <a:moveTo>
                    <a:pt x="260" y="1"/>
                  </a:moveTo>
                  <a:cubicBezTo>
                    <a:pt x="87" y="1"/>
                    <a:pt x="0" y="210"/>
                    <a:pt x="122" y="333"/>
                  </a:cubicBezTo>
                  <a:cubicBezTo>
                    <a:pt x="161" y="372"/>
                    <a:pt x="210" y="390"/>
                    <a:pt x="257" y="390"/>
                  </a:cubicBezTo>
                  <a:cubicBezTo>
                    <a:pt x="358" y="390"/>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1" name="Google Shape;2961;p3"/>
            <p:cNvSpPr/>
            <p:nvPr/>
          </p:nvSpPr>
          <p:spPr>
            <a:xfrm>
              <a:off x="913950" y="1311675"/>
              <a:ext cx="9725" cy="9725"/>
            </a:xfrm>
            <a:custGeom>
              <a:avLst/>
              <a:gdLst/>
              <a:ahLst/>
              <a:cxnLst/>
              <a:rect l="l" t="t" r="r" b="b"/>
              <a:pathLst>
                <a:path w="389" h="389" extrusionOk="0">
                  <a:moveTo>
                    <a:pt x="195" y="1"/>
                  </a:moveTo>
                  <a:cubicBezTo>
                    <a:pt x="87" y="1"/>
                    <a:pt x="1" y="89"/>
                    <a:pt x="1" y="195"/>
                  </a:cubicBezTo>
                  <a:cubicBezTo>
                    <a:pt x="1" y="303"/>
                    <a:pt x="87" y="389"/>
                    <a:pt x="195" y="389"/>
                  </a:cubicBezTo>
                  <a:cubicBezTo>
                    <a:pt x="302" y="389"/>
                    <a:pt x="389" y="303"/>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2" name="Google Shape;2962;p3"/>
            <p:cNvSpPr/>
            <p:nvPr/>
          </p:nvSpPr>
          <p:spPr>
            <a:xfrm>
              <a:off x="95370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2" y="389"/>
                    <a:pt x="389" y="303"/>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3" name="Google Shape;2963;p3"/>
            <p:cNvSpPr/>
            <p:nvPr/>
          </p:nvSpPr>
          <p:spPr>
            <a:xfrm>
              <a:off x="993450" y="1311675"/>
              <a:ext cx="9725" cy="9725"/>
            </a:xfrm>
            <a:custGeom>
              <a:avLst/>
              <a:gdLst/>
              <a:ahLst/>
              <a:cxnLst/>
              <a:rect l="l" t="t" r="r" b="b"/>
              <a:pathLst>
                <a:path w="389" h="389" extrusionOk="0">
                  <a:moveTo>
                    <a:pt x="195" y="1"/>
                  </a:moveTo>
                  <a:cubicBezTo>
                    <a:pt x="89" y="1"/>
                    <a:pt x="1" y="89"/>
                    <a:pt x="1" y="195"/>
                  </a:cubicBezTo>
                  <a:cubicBezTo>
                    <a:pt x="1" y="303"/>
                    <a:pt x="89" y="389"/>
                    <a:pt x="195" y="389"/>
                  </a:cubicBezTo>
                  <a:cubicBezTo>
                    <a:pt x="303" y="389"/>
                    <a:pt x="389" y="303"/>
                    <a:pt x="389" y="195"/>
                  </a:cubicBezTo>
                  <a:cubicBezTo>
                    <a:pt x="389" y="89"/>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4" name="Google Shape;2964;p3"/>
            <p:cNvSpPr/>
            <p:nvPr/>
          </p:nvSpPr>
          <p:spPr>
            <a:xfrm>
              <a:off x="10332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5" name="Google Shape;2965;p3"/>
            <p:cNvSpPr/>
            <p:nvPr/>
          </p:nvSpPr>
          <p:spPr>
            <a:xfrm>
              <a:off x="107297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6" name="Google Shape;2966;p3"/>
            <p:cNvSpPr/>
            <p:nvPr/>
          </p:nvSpPr>
          <p:spPr>
            <a:xfrm>
              <a:off x="1112725" y="1311675"/>
              <a:ext cx="9725" cy="9725"/>
            </a:xfrm>
            <a:custGeom>
              <a:avLst/>
              <a:gdLst/>
              <a:ahLst/>
              <a:cxnLst/>
              <a:rect l="l" t="t" r="r" b="b"/>
              <a:pathLst>
                <a:path w="389" h="389" extrusionOk="0">
                  <a:moveTo>
                    <a:pt x="194" y="1"/>
                  </a:moveTo>
                  <a:cubicBezTo>
                    <a:pt x="88" y="1"/>
                    <a:pt x="0" y="89"/>
                    <a:pt x="0" y="195"/>
                  </a:cubicBezTo>
                  <a:cubicBezTo>
                    <a:pt x="0" y="303"/>
                    <a:pt x="88" y="389"/>
                    <a:pt x="194" y="389"/>
                  </a:cubicBezTo>
                  <a:cubicBezTo>
                    <a:pt x="302" y="389"/>
                    <a:pt x="388" y="303"/>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7" name="Google Shape;2967;p3"/>
            <p:cNvSpPr/>
            <p:nvPr/>
          </p:nvSpPr>
          <p:spPr>
            <a:xfrm>
              <a:off x="1152500" y="1311675"/>
              <a:ext cx="9700" cy="9725"/>
            </a:xfrm>
            <a:custGeom>
              <a:avLst/>
              <a:gdLst/>
              <a:ahLst/>
              <a:cxnLst/>
              <a:rect l="l" t="t" r="r" b="b"/>
              <a:pathLst>
                <a:path w="388" h="389" extrusionOk="0">
                  <a:moveTo>
                    <a:pt x="193" y="1"/>
                  </a:moveTo>
                  <a:cubicBezTo>
                    <a:pt x="87" y="1"/>
                    <a:pt x="1" y="89"/>
                    <a:pt x="1" y="195"/>
                  </a:cubicBezTo>
                  <a:cubicBezTo>
                    <a:pt x="1" y="303"/>
                    <a:pt x="87" y="389"/>
                    <a:pt x="193" y="389"/>
                  </a:cubicBezTo>
                  <a:cubicBezTo>
                    <a:pt x="301" y="389"/>
                    <a:pt x="388" y="303"/>
                    <a:pt x="388" y="195"/>
                  </a:cubicBezTo>
                  <a:cubicBezTo>
                    <a:pt x="388"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8" name="Google Shape;2968;p3"/>
            <p:cNvSpPr/>
            <p:nvPr/>
          </p:nvSpPr>
          <p:spPr>
            <a:xfrm>
              <a:off x="1192275" y="1311675"/>
              <a:ext cx="9675" cy="9725"/>
            </a:xfrm>
            <a:custGeom>
              <a:avLst/>
              <a:gdLst/>
              <a:ahLst/>
              <a:cxnLst/>
              <a:rect l="l" t="t" r="r" b="b"/>
              <a:pathLst>
                <a:path w="387" h="389" extrusionOk="0">
                  <a:moveTo>
                    <a:pt x="193" y="1"/>
                  </a:moveTo>
                  <a:cubicBezTo>
                    <a:pt x="86" y="1"/>
                    <a:pt x="0" y="89"/>
                    <a:pt x="0" y="195"/>
                  </a:cubicBezTo>
                  <a:cubicBezTo>
                    <a:pt x="0" y="303"/>
                    <a:pt x="86" y="389"/>
                    <a:pt x="193" y="389"/>
                  </a:cubicBezTo>
                  <a:cubicBezTo>
                    <a:pt x="300" y="389"/>
                    <a:pt x="387" y="303"/>
                    <a:pt x="387" y="195"/>
                  </a:cubicBezTo>
                  <a:cubicBezTo>
                    <a:pt x="387" y="89"/>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9" name="Google Shape;2969;p3"/>
            <p:cNvSpPr/>
            <p:nvPr/>
          </p:nvSpPr>
          <p:spPr>
            <a:xfrm>
              <a:off x="1232025" y="1311675"/>
              <a:ext cx="9675" cy="9725"/>
            </a:xfrm>
            <a:custGeom>
              <a:avLst/>
              <a:gdLst/>
              <a:ahLst/>
              <a:cxnLst/>
              <a:rect l="l" t="t" r="r" b="b"/>
              <a:pathLst>
                <a:path w="387" h="389" extrusionOk="0">
                  <a:moveTo>
                    <a:pt x="194" y="1"/>
                  </a:moveTo>
                  <a:cubicBezTo>
                    <a:pt x="87" y="1"/>
                    <a:pt x="0" y="89"/>
                    <a:pt x="0" y="195"/>
                  </a:cubicBezTo>
                  <a:cubicBezTo>
                    <a:pt x="0" y="303"/>
                    <a:pt x="87" y="389"/>
                    <a:pt x="194" y="389"/>
                  </a:cubicBezTo>
                  <a:cubicBezTo>
                    <a:pt x="300" y="389"/>
                    <a:pt x="387" y="303"/>
                    <a:pt x="387" y="195"/>
                  </a:cubicBezTo>
                  <a:cubicBezTo>
                    <a:pt x="387"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0" name="Google Shape;2970;p3"/>
            <p:cNvSpPr/>
            <p:nvPr/>
          </p:nvSpPr>
          <p:spPr>
            <a:xfrm>
              <a:off x="276225" y="1277575"/>
              <a:ext cx="11375" cy="9725"/>
            </a:xfrm>
            <a:custGeom>
              <a:avLst/>
              <a:gdLst/>
              <a:ahLst/>
              <a:cxnLst/>
              <a:rect l="l" t="t" r="r" b="b"/>
              <a:pathLst>
                <a:path w="455" h="389" extrusionOk="0">
                  <a:moveTo>
                    <a:pt x="260" y="1"/>
                  </a:moveTo>
                  <a:cubicBezTo>
                    <a:pt x="87" y="1"/>
                    <a:pt x="1" y="210"/>
                    <a:pt x="124" y="331"/>
                  </a:cubicBezTo>
                  <a:cubicBezTo>
                    <a:pt x="163" y="371"/>
                    <a:pt x="212" y="389"/>
                    <a:pt x="259" y="389"/>
                  </a:cubicBezTo>
                  <a:cubicBezTo>
                    <a:pt x="359" y="389"/>
                    <a:pt x="454" y="311"/>
                    <a:pt x="454" y="195"/>
                  </a:cubicBezTo>
                  <a:cubicBezTo>
                    <a:pt x="454" y="89"/>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1" name="Google Shape;2971;p3"/>
            <p:cNvSpPr/>
            <p:nvPr/>
          </p:nvSpPr>
          <p:spPr>
            <a:xfrm>
              <a:off x="31762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2" name="Google Shape;2972;p3"/>
            <p:cNvSpPr/>
            <p:nvPr/>
          </p:nvSpPr>
          <p:spPr>
            <a:xfrm>
              <a:off x="355750" y="127757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5"/>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3" name="Google Shape;2973;p3"/>
            <p:cNvSpPr/>
            <p:nvPr/>
          </p:nvSpPr>
          <p:spPr>
            <a:xfrm>
              <a:off x="397125" y="127757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4" name="Google Shape;2974;p3"/>
            <p:cNvSpPr/>
            <p:nvPr/>
          </p:nvSpPr>
          <p:spPr>
            <a:xfrm>
              <a:off x="435250" y="1277575"/>
              <a:ext cx="11350" cy="9750"/>
            </a:xfrm>
            <a:custGeom>
              <a:avLst/>
              <a:gdLst/>
              <a:ahLst/>
              <a:cxnLst/>
              <a:rect l="l" t="t" r="r" b="b"/>
              <a:pathLst>
                <a:path w="454" h="390" extrusionOk="0">
                  <a:moveTo>
                    <a:pt x="260" y="1"/>
                  </a:moveTo>
                  <a:cubicBezTo>
                    <a:pt x="87" y="1"/>
                    <a:pt x="0" y="210"/>
                    <a:pt x="123" y="333"/>
                  </a:cubicBezTo>
                  <a:cubicBezTo>
                    <a:pt x="162" y="372"/>
                    <a:pt x="211" y="389"/>
                    <a:pt x="258" y="389"/>
                  </a:cubicBezTo>
                  <a:cubicBezTo>
                    <a:pt x="358" y="389"/>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5" name="Google Shape;2975;p3"/>
            <p:cNvSpPr/>
            <p:nvPr/>
          </p:nvSpPr>
          <p:spPr>
            <a:xfrm>
              <a:off x="475000" y="1277575"/>
              <a:ext cx="11350" cy="9750"/>
            </a:xfrm>
            <a:custGeom>
              <a:avLst/>
              <a:gdLst/>
              <a:ahLst/>
              <a:cxnLst/>
              <a:rect l="l" t="t" r="r" b="b"/>
              <a:pathLst>
                <a:path w="454" h="390" extrusionOk="0">
                  <a:moveTo>
                    <a:pt x="260" y="1"/>
                  </a:moveTo>
                  <a:cubicBezTo>
                    <a:pt x="87" y="1"/>
                    <a:pt x="1" y="210"/>
                    <a:pt x="122" y="333"/>
                  </a:cubicBezTo>
                  <a:cubicBezTo>
                    <a:pt x="161" y="372"/>
                    <a:pt x="210" y="389"/>
                    <a:pt x="258" y="389"/>
                  </a:cubicBezTo>
                  <a:cubicBezTo>
                    <a:pt x="358" y="389"/>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6" name="Google Shape;2976;p3"/>
            <p:cNvSpPr/>
            <p:nvPr/>
          </p:nvSpPr>
          <p:spPr>
            <a:xfrm>
              <a:off x="516425" y="127757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7" name="Google Shape;2977;p3"/>
            <p:cNvSpPr/>
            <p:nvPr/>
          </p:nvSpPr>
          <p:spPr>
            <a:xfrm>
              <a:off x="554500" y="1277575"/>
              <a:ext cx="11375" cy="9750"/>
            </a:xfrm>
            <a:custGeom>
              <a:avLst/>
              <a:gdLst/>
              <a:ahLst/>
              <a:cxnLst/>
              <a:rect l="l" t="t" r="r" b="b"/>
              <a:pathLst>
                <a:path w="455" h="390" extrusionOk="0">
                  <a:moveTo>
                    <a:pt x="262" y="1"/>
                  </a:moveTo>
                  <a:cubicBezTo>
                    <a:pt x="87" y="1"/>
                    <a:pt x="1" y="210"/>
                    <a:pt x="124" y="333"/>
                  </a:cubicBezTo>
                  <a:cubicBezTo>
                    <a:pt x="163" y="372"/>
                    <a:pt x="211" y="389"/>
                    <a:pt x="258" y="389"/>
                  </a:cubicBezTo>
                  <a:cubicBezTo>
                    <a:pt x="358" y="389"/>
                    <a:pt x="454" y="312"/>
                    <a:pt x="454" y="195"/>
                  </a:cubicBezTo>
                  <a:cubicBezTo>
                    <a:pt x="454" y="89"/>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8" name="Google Shape;2978;p3"/>
            <p:cNvSpPr/>
            <p:nvPr/>
          </p:nvSpPr>
          <p:spPr>
            <a:xfrm>
              <a:off x="595925"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9" name="Google Shape;2979;p3"/>
            <p:cNvSpPr/>
            <p:nvPr/>
          </p:nvSpPr>
          <p:spPr>
            <a:xfrm>
              <a:off x="634025" y="1277575"/>
              <a:ext cx="11375" cy="9750"/>
            </a:xfrm>
            <a:custGeom>
              <a:avLst/>
              <a:gdLst/>
              <a:ahLst/>
              <a:cxnLst/>
              <a:rect l="l" t="t" r="r" b="b"/>
              <a:pathLst>
                <a:path w="455" h="390" extrusionOk="0">
                  <a:moveTo>
                    <a:pt x="261" y="1"/>
                  </a:moveTo>
                  <a:cubicBezTo>
                    <a:pt x="88" y="1"/>
                    <a:pt x="0" y="210"/>
                    <a:pt x="123" y="333"/>
                  </a:cubicBezTo>
                  <a:cubicBezTo>
                    <a:pt x="162" y="372"/>
                    <a:pt x="211" y="389"/>
                    <a:pt x="258" y="389"/>
                  </a:cubicBezTo>
                  <a:cubicBezTo>
                    <a:pt x="358" y="389"/>
                    <a:pt x="454" y="312"/>
                    <a:pt x="455" y="195"/>
                  </a:cubicBezTo>
                  <a:cubicBezTo>
                    <a:pt x="455"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0" name="Google Shape;2980;p3"/>
            <p:cNvSpPr/>
            <p:nvPr/>
          </p:nvSpPr>
          <p:spPr>
            <a:xfrm>
              <a:off x="673775" y="1277575"/>
              <a:ext cx="11375" cy="9750"/>
            </a:xfrm>
            <a:custGeom>
              <a:avLst/>
              <a:gdLst/>
              <a:ahLst/>
              <a:cxnLst/>
              <a:rect l="l" t="t" r="r" b="b"/>
              <a:pathLst>
                <a:path w="455" h="390" extrusionOk="0">
                  <a:moveTo>
                    <a:pt x="261" y="1"/>
                  </a:moveTo>
                  <a:cubicBezTo>
                    <a:pt x="88" y="1"/>
                    <a:pt x="0" y="210"/>
                    <a:pt x="123" y="333"/>
                  </a:cubicBezTo>
                  <a:cubicBezTo>
                    <a:pt x="163" y="372"/>
                    <a:pt x="211" y="389"/>
                    <a:pt x="259" y="389"/>
                  </a:cubicBezTo>
                  <a:cubicBezTo>
                    <a:pt x="359" y="389"/>
                    <a:pt x="455" y="312"/>
                    <a:pt x="455" y="195"/>
                  </a:cubicBezTo>
                  <a:cubicBezTo>
                    <a:pt x="455" y="89"/>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1" name="Google Shape;2981;p3"/>
            <p:cNvSpPr/>
            <p:nvPr/>
          </p:nvSpPr>
          <p:spPr>
            <a:xfrm>
              <a:off x="715200" y="127757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2" name="Google Shape;2982;p3"/>
            <p:cNvSpPr/>
            <p:nvPr/>
          </p:nvSpPr>
          <p:spPr>
            <a:xfrm>
              <a:off x="753300" y="1277575"/>
              <a:ext cx="11375" cy="9750"/>
            </a:xfrm>
            <a:custGeom>
              <a:avLst/>
              <a:gdLst/>
              <a:ahLst/>
              <a:cxnLst/>
              <a:rect l="l" t="t" r="r" b="b"/>
              <a:pathLst>
                <a:path w="455" h="390" extrusionOk="0">
                  <a:moveTo>
                    <a:pt x="260" y="1"/>
                  </a:moveTo>
                  <a:cubicBezTo>
                    <a:pt x="87" y="1"/>
                    <a:pt x="1" y="210"/>
                    <a:pt x="122" y="333"/>
                  </a:cubicBezTo>
                  <a:cubicBezTo>
                    <a:pt x="162" y="372"/>
                    <a:pt x="210" y="389"/>
                    <a:pt x="258" y="389"/>
                  </a:cubicBezTo>
                  <a:cubicBezTo>
                    <a:pt x="358" y="389"/>
                    <a:pt x="454" y="312"/>
                    <a:pt x="454" y="195"/>
                  </a:cubicBezTo>
                  <a:cubicBezTo>
                    <a:pt x="454" y="89"/>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3" name="Google Shape;2983;p3"/>
            <p:cNvSpPr/>
            <p:nvPr/>
          </p:nvSpPr>
          <p:spPr>
            <a:xfrm>
              <a:off x="794700"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4" name="Google Shape;2984;p3"/>
            <p:cNvSpPr/>
            <p:nvPr/>
          </p:nvSpPr>
          <p:spPr>
            <a:xfrm>
              <a:off x="832825" y="1277575"/>
              <a:ext cx="11350" cy="9750"/>
            </a:xfrm>
            <a:custGeom>
              <a:avLst/>
              <a:gdLst/>
              <a:ahLst/>
              <a:cxnLst/>
              <a:rect l="l" t="t" r="r" b="b"/>
              <a:pathLst>
                <a:path w="454" h="390" extrusionOk="0">
                  <a:moveTo>
                    <a:pt x="259" y="1"/>
                  </a:moveTo>
                  <a:cubicBezTo>
                    <a:pt x="87" y="1"/>
                    <a:pt x="0" y="210"/>
                    <a:pt x="122" y="333"/>
                  </a:cubicBezTo>
                  <a:cubicBezTo>
                    <a:pt x="161" y="372"/>
                    <a:pt x="210" y="389"/>
                    <a:pt x="257" y="389"/>
                  </a:cubicBezTo>
                  <a:cubicBezTo>
                    <a:pt x="357" y="389"/>
                    <a:pt x="453" y="312"/>
                    <a:pt x="453" y="195"/>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5" name="Google Shape;2985;p3"/>
            <p:cNvSpPr/>
            <p:nvPr/>
          </p:nvSpPr>
          <p:spPr>
            <a:xfrm>
              <a:off x="872575" y="1277575"/>
              <a:ext cx="11350" cy="9750"/>
            </a:xfrm>
            <a:custGeom>
              <a:avLst/>
              <a:gdLst/>
              <a:ahLst/>
              <a:cxnLst/>
              <a:rect l="l" t="t" r="r" b="b"/>
              <a:pathLst>
                <a:path w="454" h="390" extrusionOk="0">
                  <a:moveTo>
                    <a:pt x="260" y="1"/>
                  </a:moveTo>
                  <a:cubicBezTo>
                    <a:pt x="87" y="1"/>
                    <a:pt x="0" y="210"/>
                    <a:pt x="122" y="333"/>
                  </a:cubicBezTo>
                  <a:cubicBezTo>
                    <a:pt x="161" y="372"/>
                    <a:pt x="210" y="389"/>
                    <a:pt x="257" y="389"/>
                  </a:cubicBezTo>
                  <a:cubicBezTo>
                    <a:pt x="358" y="389"/>
                    <a:pt x="454" y="312"/>
                    <a:pt x="454" y="195"/>
                  </a:cubicBezTo>
                  <a:cubicBezTo>
                    <a:pt x="454" y="89"/>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6" name="Google Shape;2986;p3"/>
            <p:cNvSpPr/>
            <p:nvPr/>
          </p:nvSpPr>
          <p:spPr>
            <a:xfrm>
              <a:off x="913950" y="127757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7" name="Google Shape;2987;p3"/>
            <p:cNvSpPr/>
            <p:nvPr/>
          </p:nvSpPr>
          <p:spPr>
            <a:xfrm>
              <a:off x="95370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8" name="Google Shape;2988;p3"/>
            <p:cNvSpPr/>
            <p:nvPr/>
          </p:nvSpPr>
          <p:spPr>
            <a:xfrm>
              <a:off x="993450" y="127757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9" name="Google Shape;2989;p3"/>
            <p:cNvSpPr/>
            <p:nvPr/>
          </p:nvSpPr>
          <p:spPr>
            <a:xfrm>
              <a:off x="10332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0" name="Google Shape;2990;p3"/>
            <p:cNvSpPr/>
            <p:nvPr/>
          </p:nvSpPr>
          <p:spPr>
            <a:xfrm>
              <a:off x="107297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1" name="Google Shape;2991;p3"/>
            <p:cNvSpPr/>
            <p:nvPr/>
          </p:nvSpPr>
          <p:spPr>
            <a:xfrm>
              <a:off x="1112725" y="127757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2" name="Google Shape;2992;p3"/>
            <p:cNvSpPr/>
            <p:nvPr/>
          </p:nvSpPr>
          <p:spPr>
            <a:xfrm>
              <a:off x="1152500" y="127757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3" name="Google Shape;2993;p3"/>
            <p:cNvSpPr/>
            <p:nvPr/>
          </p:nvSpPr>
          <p:spPr>
            <a:xfrm>
              <a:off x="1192275" y="127757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4" name="Google Shape;2994;p3"/>
            <p:cNvSpPr/>
            <p:nvPr/>
          </p:nvSpPr>
          <p:spPr>
            <a:xfrm>
              <a:off x="1232025" y="127757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5" name="Google Shape;2995;p3"/>
            <p:cNvSpPr/>
            <p:nvPr/>
          </p:nvSpPr>
          <p:spPr>
            <a:xfrm>
              <a:off x="276225" y="1243475"/>
              <a:ext cx="11375" cy="9725"/>
            </a:xfrm>
            <a:custGeom>
              <a:avLst/>
              <a:gdLst/>
              <a:ahLst/>
              <a:cxnLst/>
              <a:rect l="l" t="t" r="r" b="b"/>
              <a:pathLst>
                <a:path w="455" h="389" extrusionOk="0">
                  <a:moveTo>
                    <a:pt x="260" y="0"/>
                  </a:moveTo>
                  <a:cubicBezTo>
                    <a:pt x="87" y="0"/>
                    <a:pt x="1" y="210"/>
                    <a:pt x="124" y="332"/>
                  </a:cubicBezTo>
                  <a:cubicBezTo>
                    <a:pt x="163" y="371"/>
                    <a:pt x="211" y="389"/>
                    <a:pt x="258" y="389"/>
                  </a:cubicBezTo>
                  <a:cubicBezTo>
                    <a:pt x="358" y="389"/>
                    <a:pt x="454" y="312"/>
                    <a:pt x="454" y="194"/>
                  </a:cubicBezTo>
                  <a:cubicBezTo>
                    <a:pt x="454" y="88"/>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6" name="Google Shape;2996;p3"/>
            <p:cNvSpPr/>
            <p:nvPr/>
          </p:nvSpPr>
          <p:spPr>
            <a:xfrm>
              <a:off x="31762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7" name="Google Shape;2997;p3"/>
            <p:cNvSpPr/>
            <p:nvPr/>
          </p:nvSpPr>
          <p:spPr>
            <a:xfrm>
              <a:off x="355750" y="1243475"/>
              <a:ext cx="11350" cy="9725"/>
            </a:xfrm>
            <a:custGeom>
              <a:avLst/>
              <a:gdLst/>
              <a:ahLst/>
              <a:cxnLst/>
              <a:rect l="l" t="t" r="r" b="b"/>
              <a:pathLst>
                <a:path w="454" h="389" extrusionOk="0">
                  <a:moveTo>
                    <a:pt x="259" y="0"/>
                  </a:moveTo>
                  <a:cubicBezTo>
                    <a:pt x="87" y="0"/>
                    <a:pt x="0" y="210"/>
                    <a:pt x="123" y="332"/>
                  </a:cubicBezTo>
                  <a:cubicBezTo>
                    <a:pt x="162" y="371"/>
                    <a:pt x="210" y="389"/>
                    <a:pt x="258" y="389"/>
                  </a:cubicBezTo>
                  <a:cubicBezTo>
                    <a:pt x="357" y="389"/>
                    <a:pt x="453" y="312"/>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8" name="Google Shape;2998;p3"/>
            <p:cNvSpPr/>
            <p:nvPr/>
          </p:nvSpPr>
          <p:spPr>
            <a:xfrm>
              <a:off x="397125" y="124347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99" name="Google Shape;2999;p3"/>
            <p:cNvSpPr/>
            <p:nvPr/>
          </p:nvSpPr>
          <p:spPr>
            <a:xfrm>
              <a:off x="435250" y="1243475"/>
              <a:ext cx="11350" cy="9750"/>
            </a:xfrm>
            <a:custGeom>
              <a:avLst/>
              <a:gdLst/>
              <a:ahLst/>
              <a:cxnLst/>
              <a:rect l="l" t="t" r="r" b="b"/>
              <a:pathLst>
                <a:path w="454" h="390" extrusionOk="0">
                  <a:moveTo>
                    <a:pt x="260" y="0"/>
                  </a:moveTo>
                  <a:cubicBezTo>
                    <a:pt x="87" y="0"/>
                    <a:pt x="0" y="210"/>
                    <a:pt x="123" y="332"/>
                  </a:cubicBezTo>
                  <a:cubicBezTo>
                    <a:pt x="162" y="372"/>
                    <a:pt x="211" y="390"/>
                    <a:pt x="258" y="390"/>
                  </a:cubicBezTo>
                  <a:cubicBezTo>
                    <a:pt x="358" y="390"/>
                    <a:pt x="454" y="312"/>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0" name="Google Shape;3000;p3"/>
            <p:cNvSpPr/>
            <p:nvPr/>
          </p:nvSpPr>
          <p:spPr>
            <a:xfrm>
              <a:off x="475000" y="1243475"/>
              <a:ext cx="11350" cy="9750"/>
            </a:xfrm>
            <a:custGeom>
              <a:avLst/>
              <a:gdLst/>
              <a:ahLst/>
              <a:cxnLst/>
              <a:rect l="l" t="t" r="r" b="b"/>
              <a:pathLst>
                <a:path w="454" h="390" extrusionOk="0">
                  <a:moveTo>
                    <a:pt x="260" y="0"/>
                  </a:moveTo>
                  <a:cubicBezTo>
                    <a:pt x="87" y="0"/>
                    <a:pt x="1" y="210"/>
                    <a:pt x="122" y="332"/>
                  </a:cubicBezTo>
                  <a:cubicBezTo>
                    <a:pt x="161" y="372"/>
                    <a:pt x="210" y="390"/>
                    <a:pt x="258" y="390"/>
                  </a:cubicBezTo>
                  <a:cubicBezTo>
                    <a:pt x="358" y="390"/>
                    <a:pt x="454" y="312"/>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1" name="Google Shape;3001;p3"/>
            <p:cNvSpPr/>
            <p:nvPr/>
          </p:nvSpPr>
          <p:spPr>
            <a:xfrm>
              <a:off x="516425" y="124347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2" name="Google Shape;3002;p3"/>
            <p:cNvSpPr/>
            <p:nvPr/>
          </p:nvSpPr>
          <p:spPr>
            <a:xfrm>
              <a:off x="554500" y="1243475"/>
              <a:ext cx="11375" cy="9750"/>
            </a:xfrm>
            <a:custGeom>
              <a:avLst/>
              <a:gdLst/>
              <a:ahLst/>
              <a:cxnLst/>
              <a:rect l="l" t="t" r="r" b="b"/>
              <a:pathLst>
                <a:path w="455" h="390" extrusionOk="0">
                  <a:moveTo>
                    <a:pt x="262" y="0"/>
                  </a:moveTo>
                  <a:cubicBezTo>
                    <a:pt x="87" y="0"/>
                    <a:pt x="1" y="210"/>
                    <a:pt x="124" y="332"/>
                  </a:cubicBezTo>
                  <a:cubicBezTo>
                    <a:pt x="163" y="372"/>
                    <a:pt x="212" y="390"/>
                    <a:pt x="259" y="390"/>
                  </a:cubicBezTo>
                  <a:cubicBezTo>
                    <a:pt x="359" y="390"/>
                    <a:pt x="454" y="312"/>
                    <a:pt x="454" y="194"/>
                  </a:cubicBezTo>
                  <a:cubicBezTo>
                    <a:pt x="454"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3" name="Google Shape;3003;p3"/>
            <p:cNvSpPr/>
            <p:nvPr/>
          </p:nvSpPr>
          <p:spPr>
            <a:xfrm>
              <a:off x="595925"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4" name="Google Shape;3004;p3"/>
            <p:cNvSpPr/>
            <p:nvPr/>
          </p:nvSpPr>
          <p:spPr>
            <a:xfrm>
              <a:off x="634025" y="1243475"/>
              <a:ext cx="11375" cy="9750"/>
            </a:xfrm>
            <a:custGeom>
              <a:avLst/>
              <a:gdLst/>
              <a:ahLst/>
              <a:cxnLst/>
              <a:rect l="l" t="t" r="r" b="b"/>
              <a:pathLst>
                <a:path w="455" h="390" extrusionOk="0">
                  <a:moveTo>
                    <a:pt x="261" y="0"/>
                  </a:moveTo>
                  <a:cubicBezTo>
                    <a:pt x="88" y="0"/>
                    <a:pt x="0" y="210"/>
                    <a:pt x="123" y="332"/>
                  </a:cubicBezTo>
                  <a:cubicBezTo>
                    <a:pt x="162" y="372"/>
                    <a:pt x="211" y="390"/>
                    <a:pt x="259" y="390"/>
                  </a:cubicBezTo>
                  <a:cubicBezTo>
                    <a:pt x="359" y="390"/>
                    <a:pt x="455" y="312"/>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5" name="Google Shape;3005;p3"/>
            <p:cNvSpPr/>
            <p:nvPr/>
          </p:nvSpPr>
          <p:spPr>
            <a:xfrm>
              <a:off x="673775" y="1243475"/>
              <a:ext cx="11375" cy="9750"/>
            </a:xfrm>
            <a:custGeom>
              <a:avLst/>
              <a:gdLst/>
              <a:ahLst/>
              <a:cxnLst/>
              <a:rect l="l" t="t" r="r" b="b"/>
              <a:pathLst>
                <a:path w="455" h="390" extrusionOk="0">
                  <a:moveTo>
                    <a:pt x="261" y="0"/>
                  </a:moveTo>
                  <a:cubicBezTo>
                    <a:pt x="88" y="0"/>
                    <a:pt x="0" y="210"/>
                    <a:pt x="123" y="332"/>
                  </a:cubicBezTo>
                  <a:cubicBezTo>
                    <a:pt x="163" y="372"/>
                    <a:pt x="211" y="390"/>
                    <a:pt x="259" y="390"/>
                  </a:cubicBezTo>
                  <a:cubicBezTo>
                    <a:pt x="359" y="390"/>
                    <a:pt x="455" y="312"/>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6" name="Google Shape;3006;p3"/>
            <p:cNvSpPr/>
            <p:nvPr/>
          </p:nvSpPr>
          <p:spPr>
            <a:xfrm>
              <a:off x="715200" y="124347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7" name="Google Shape;3007;p3"/>
            <p:cNvSpPr/>
            <p:nvPr/>
          </p:nvSpPr>
          <p:spPr>
            <a:xfrm>
              <a:off x="753300" y="1243475"/>
              <a:ext cx="11375" cy="9750"/>
            </a:xfrm>
            <a:custGeom>
              <a:avLst/>
              <a:gdLst/>
              <a:ahLst/>
              <a:cxnLst/>
              <a:rect l="l" t="t" r="r" b="b"/>
              <a:pathLst>
                <a:path w="455" h="390" extrusionOk="0">
                  <a:moveTo>
                    <a:pt x="260" y="0"/>
                  </a:moveTo>
                  <a:cubicBezTo>
                    <a:pt x="87" y="0"/>
                    <a:pt x="1" y="210"/>
                    <a:pt x="122" y="332"/>
                  </a:cubicBezTo>
                  <a:cubicBezTo>
                    <a:pt x="162" y="372"/>
                    <a:pt x="210" y="390"/>
                    <a:pt x="258" y="390"/>
                  </a:cubicBezTo>
                  <a:cubicBezTo>
                    <a:pt x="358" y="390"/>
                    <a:pt x="454" y="312"/>
                    <a:pt x="454" y="194"/>
                  </a:cubicBezTo>
                  <a:cubicBezTo>
                    <a:pt x="454" y="88"/>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8" name="Google Shape;3008;p3"/>
            <p:cNvSpPr/>
            <p:nvPr/>
          </p:nvSpPr>
          <p:spPr>
            <a:xfrm>
              <a:off x="794700"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9" name="Google Shape;3009;p3"/>
            <p:cNvSpPr/>
            <p:nvPr/>
          </p:nvSpPr>
          <p:spPr>
            <a:xfrm>
              <a:off x="832825" y="1243475"/>
              <a:ext cx="11350" cy="9750"/>
            </a:xfrm>
            <a:custGeom>
              <a:avLst/>
              <a:gdLst/>
              <a:ahLst/>
              <a:cxnLst/>
              <a:rect l="l" t="t" r="r" b="b"/>
              <a:pathLst>
                <a:path w="454" h="390" extrusionOk="0">
                  <a:moveTo>
                    <a:pt x="259" y="0"/>
                  </a:moveTo>
                  <a:cubicBezTo>
                    <a:pt x="87" y="0"/>
                    <a:pt x="0" y="210"/>
                    <a:pt x="122" y="332"/>
                  </a:cubicBezTo>
                  <a:cubicBezTo>
                    <a:pt x="161" y="372"/>
                    <a:pt x="210" y="390"/>
                    <a:pt x="257" y="390"/>
                  </a:cubicBezTo>
                  <a:cubicBezTo>
                    <a:pt x="357" y="390"/>
                    <a:pt x="453" y="312"/>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0" name="Google Shape;3010;p3"/>
            <p:cNvSpPr/>
            <p:nvPr/>
          </p:nvSpPr>
          <p:spPr>
            <a:xfrm>
              <a:off x="872575" y="1243475"/>
              <a:ext cx="11350" cy="9750"/>
            </a:xfrm>
            <a:custGeom>
              <a:avLst/>
              <a:gdLst/>
              <a:ahLst/>
              <a:cxnLst/>
              <a:rect l="l" t="t" r="r" b="b"/>
              <a:pathLst>
                <a:path w="454" h="390" extrusionOk="0">
                  <a:moveTo>
                    <a:pt x="260" y="0"/>
                  </a:moveTo>
                  <a:cubicBezTo>
                    <a:pt x="87" y="0"/>
                    <a:pt x="0" y="210"/>
                    <a:pt x="122" y="332"/>
                  </a:cubicBezTo>
                  <a:cubicBezTo>
                    <a:pt x="161" y="372"/>
                    <a:pt x="210" y="390"/>
                    <a:pt x="257" y="390"/>
                  </a:cubicBezTo>
                  <a:cubicBezTo>
                    <a:pt x="358" y="390"/>
                    <a:pt x="454" y="312"/>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1" name="Google Shape;3011;p3"/>
            <p:cNvSpPr/>
            <p:nvPr/>
          </p:nvSpPr>
          <p:spPr>
            <a:xfrm>
              <a:off x="913950" y="124347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2" name="Google Shape;3012;p3"/>
            <p:cNvSpPr/>
            <p:nvPr/>
          </p:nvSpPr>
          <p:spPr>
            <a:xfrm>
              <a:off x="95370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3" name="Google Shape;3013;p3"/>
            <p:cNvSpPr/>
            <p:nvPr/>
          </p:nvSpPr>
          <p:spPr>
            <a:xfrm>
              <a:off x="993450" y="124347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4" name="Google Shape;3014;p3"/>
            <p:cNvSpPr/>
            <p:nvPr/>
          </p:nvSpPr>
          <p:spPr>
            <a:xfrm>
              <a:off x="10332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5" name="Google Shape;3015;p3"/>
            <p:cNvSpPr/>
            <p:nvPr/>
          </p:nvSpPr>
          <p:spPr>
            <a:xfrm>
              <a:off x="107297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6" name="Google Shape;3016;p3"/>
            <p:cNvSpPr/>
            <p:nvPr/>
          </p:nvSpPr>
          <p:spPr>
            <a:xfrm>
              <a:off x="1112725" y="124347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7" name="Google Shape;3017;p3"/>
            <p:cNvSpPr/>
            <p:nvPr/>
          </p:nvSpPr>
          <p:spPr>
            <a:xfrm>
              <a:off x="1152500" y="124347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8" name="Google Shape;3018;p3"/>
            <p:cNvSpPr/>
            <p:nvPr/>
          </p:nvSpPr>
          <p:spPr>
            <a:xfrm>
              <a:off x="1192275" y="124347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9" name="Google Shape;3019;p3"/>
            <p:cNvSpPr/>
            <p:nvPr/>
          </p:nvSpPr>
          <p:spPr>
            <a:xfrm>
              <a:off x="1232025" y="124347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0" name="Google Shape;3020;p3"/>
            <p:cNvSpPr/>
            <p:nvPr/>
          </p:nvSpPr>
          <p:spPr>
            <a:xfrm>
              <a:off x="276225" y="1209375"/>
              <a:ext cx="11375" cy="9725"/>
            </a:xfrm>
            <a:custGeom>
              <a:avLst/>
              <a:gdLst/>
              <a:ahLst/>
              <a:cxnLst/>
              <a:rect l="l" t="t" r="r" b="b"/>
              <a:pathLst>
                <a:path w="455" h="389" extrusionOk="0">
                  <a:moveTo>
                    <a:pt x="260" y="0"/>
                  </a:moveTo>
                  <a:cubicBezTo>
                    <a:pt x="87" y="0"/>
                    <a:pt x="1" y="209"/>
                    <a:pt x="124" y="332"/>
                  </a:cubicBezTo>
                  <a:cubicBezTo>
                    <a:pt x="163" y="371"/>
                    <a:pt x="211" y="389"/>
                    <a:pt x="258" y="389"/>
                  </a:cubicBezTo>
                  <a:cubicBezTo>
                    <a:pt x="358" y="389"/>
                    <a:pt x="454" y="311"/>
                    <a:pt x="454" y="194"/>
                  </a:cubicBezTo>
                  <a:cubicBezTo>
                    <a:pt x="454" y="88"/>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1" name="Google Shape;3021;p3"/>
            <p:cNvSpPr/>
            <p:nvPr/>
          </p:nvSpPr>
          <p:spPr>
            <a:xfrm>
              <a:off x="31762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2" name="Google Shape;3022;p3"/>
            <p:cNvSpPr/>
            <p:nvPr/>
          </p:nvSpPr>
          <p:spPr>
            <a:xfrm>
              <a:off x="355750" y="120937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1"/>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3" name="Google Shape;3023;p3"/>
            <p:cNvSpPr/>
            <p:nvPr/>
          </p:nvSpPr>
          <p:spPr>
            <a:xfrm>
              <a:off x="397125" y="1209400"/>
              <a:ext cx="9725" cy="9700"/>
            </a:xfrm>
            <a:custGeom>
              <a:avLst/>
              <a:gdLst/>
              <a:ahLst/>
              <a:cxnLst/>
              <a:rect l="l" t="t" r="r" b="b"/>
              <a:pathLst>
                <a:path w="389" h="388" extrusionOk="0">
                  <a:moveTo>
                    <a:pt x="195" y="1"/>
                  </a:moveTo>
                  <a:cubicBezTo>
                    <a:pt x="88" y="1"/>
                    <a:pt x="1" y="87"/>
                    <a:pt x="1" y="193"/>
                  </a:cubicBezTo>
                  <a:cubicBezTo>
                    <a:pt x="1" y="301"/>
                    <a:pt x="88" y="387"/>
                    <a:pt x="195" y="387"/>
                  </a:cubicBezTo>
                  <a:cubicBezTo>
                    <a:pt x="302" y="387"/>
                    <a:pt x="389" y="301"/>
                    <a:pt x="389" y="193"/>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4" name="Google Shape;3024;p3"/>
            <p:cNvSpPr/>
            <p:nvPr/>
          </p:nvSpPr>
          <p:spPr>
            <a:xfrm>
              <a:off x="435250" y="1209375"/>
              <a:ext cx="11350" cy="9750"/>
            </a:xfrm>
            <a:custGeom>
              <a:avLst/>
              <a:gdLst/>
              <a:ahLst/>
              <a:cxnLst/>
              <a:rect l="l" t="t" r="r" b="b"/>
              <a:pathLst>
                <a:path w="454" h="390" extrusionOk="0">
                  <a:moveTo>
                    <a:pt x="260" y="0"/>
                  </a:moveTo>
                  <a:cubicBezTo>
                    <a:pt x="87" y="0"/>
                    <a:pt x="0" y="209"/>
                    <a:pt x="123" y="332"/>
                  </a:cubicBezTo>
                  <a:cubicBezTo>
                    <a:pt x="162" y="372"/>
                    <a:pt x="211" y="389"/>
                    <a:pt x="258" y="389"/>
                  </a:cubicBezTo>
                  <a:cubicBezTo>
                    <a:pt x="358" y="389"/>
                    <a:pt x="454" y="311"/>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5" name="Google Shape;3025;p3"/>
            <p:cNvSpPr/>
            <p:nvPr/>
          </p:nvSpPr>
          <p:spPr>
            <a:xfrm>
              <a:off x="475000" y="1209375"/>
              <a:ext cx="11350" cy="9750"/>
            </a:xfrm>
            <a:custGeom>
              <a:avLst/>
              <a:gdLst/>
              <a:ahLst/>
              <a:cxnLst/>
              <a:rect l="l" t="t" r="r" b="b"/>
              <a:pathLst>
                <a:path w="454" h="390" extrusionOk="0">
                  <a:moveTo>
                    <a:pt x="260" y="0"/>
                  </a:moveTo>
                  <a:cubicBezTo>
                    <a:pt x="87" y="0"/>
                    <a:pt x="1" y="209"/>
                    <a:pt x="122" y="332"/>
                  </a:cubicBezTo>
                  <a:cubicBezTo>
                    <a:pt x="161" y="372"/>
                    <a:pt x="210" y="389"/>
                    <a:pt x="258" y="389"/>
                  </a:cubicBezTo>
                  <a:cubicBezTo>
                    <a:pt x="358" y="389"/>
                    <a:pt x="454" y="311"/>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6" name="Google Shape;3026;p3"/>
            <p:cNvSpPr/>
            <p:nvPr/>
          </p:nvSpPr>
          <p:spPr>
            <a:xfrm>
              <a:off x="516425" y="1209400"/>
              <a:ext cx="9675" cy="9700"/>
            </a:xfrm>
            <a:custGeom>
              <a:avLst/>
              <a:gdLst/>
              <a:ahLst/>
              <a:cxnLst/>
              <a:rect l="l" t="t" r="r" b="b"/>
              <a:pathLst>
                <a:path w="387" h="388" extrusionOk="0">
                  <a:moveTo>
                    <a:pt x="193" y="1"/>
                  </a:moveTo>
                  <a:cubicBezTo>
                    <a:pt x="87" y="1"/>
                    <a:pt x="0" y="87"/>
                    <a:pt x="0" y="193"/>
                  </a:cubicBezTo>
                  <a:cubicBezTo>
                    <a:pt x="0"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7" name="Google Shape;3027;p3"/>
            <p:cNvSpPr/>
            <p:nvPr/>
          </p:nvSpPr>
          <p:spPr>
            <a:xfrm>
              <a:off x="554500" y="1209375"/>
              <a:ext cx="11375" cy="9750"/>
            </a:xfrm>
            <a:custGeom>
              <a:avLst/>
              <a:gdLst/>
              <a:ahLst/>
              <a:cxnLst/>
              <a:rect l="l" t="t" r="r" b="b"/>
              <a:pathLst>
                <a:path w="455" h="390" extrusionOk="0">
                  <a:moveTo>
                    <a:pt x="262" y="0"/>
                  </a:moveTo>
                  <a:cubicBezTo>
                    <a:pt x="87" y="0"/>
                    <a:pt x="1" y="209"/>
                    <a:pt x="124" y="332"/>
                  </a:cubicBezTo>
                  <a:cubicBezTo>
                    <a:pt x="163" y="372"/>
                    <a:pt x="211" y="389"/>
                    <a:pt x="258" y="389"/>
                  </a:cubicBezTo>
                  <a:cubicBezTo>
                    <a:pt x="358" y="389"/>
                    <a:pt x="454" y="311"/>
                    <a:pt x="454" y="194"/>
                  </a:cubicBezTo>
                  <a:cubicBezTo>
                    <a:pt x="454"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8" name="Google Shape;3028;p3"/>
            <p:cNvSpPr/>
            <p:nvPr/>
          </p:nvSpPr>
          <p:spPr>
            <a:xfrm>
              <a:off x="595925"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7" y="301"/>
                    <a:pt x="387" y="193"/>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9" name="Google Shape;3029;p3"/>
            <p:cNvSpPr/>
            <p:nvPr/>
          </p:nvSpPr>
          <p:spPr>
            <a:xfrm>
              <a:off x="634025" y="1209375"/>
              <a:ext cx="11375" cy="9750"/>
            </a:xfrm>
            <a:custGeom>
              <a:avLst/>
              <a:gdLst/>
              <a:ahLst/>
              <a:cxnLst/>
              <a:rect l="l" t="t" r="r" b="b"/>
              <a:pathLst>
                <a:path w="455" h="390" extrusionOk="0">
                  <a:moveTo>
                    <a:pt x="261" y="0"/>
                  </a:moveTo>
                  <a:cubicBezTo>
                    <a:pt x="88" y="0"/>
                    <a:pt x="0" y="209"/>
                    <a:pt x="123" y="332"/>
                  </a:cubicBezTo>
                  <a:cubicBezTo>
                    <a:pt x="162" y="372"/>
                    <a:pt x="211" y="389"/>
                    <a:pt x="258" y="389"/>
                  </a:cubicBezTo>
                  <a:cubicBezTo>
                    <a:pt x="358" y="389"/>
                    <a:pt x="454" y="311"/>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0" name="Google Shape;3030;p3"/>
            <p:cNvSpPr/>
            <p:nvPr/>
          </p:nvSpPr>
          <p:spPr>
            <a:xfrm>
              <a:off x="673775" y="1209375"/>
              <a:ext cx="11375" cy="9750"/>
            </a:xfrm>
            <a:custGeom>
              <a:avLst/>
              <a:gdLst/>
              <a:ahLst/>
              <a:cxnLst/>
              <a:rect l="l" t="t" r="r" b="b"/>
              <a:pathLst>
                <a:path w="455" h="390" extrusionOk="0">
                  <a:moveTo>
                    <a:pt x="261" y="0"/>
                  </a:moveTo>
                  <a:cubicBezTo>
                    <a:pt x="88" y="0"/>
                    <a:pt x="0" y="209"/>
                    <a:pt x="123" y="332"/>
                  </a:cubicBezTo>
                  <a:cubicBezTo>
                    <a:pt x="163" y="372"/>
                    <a:pt x="211" y="389"/>
                    <a:pt x="259" y="389"/>
                  </a:cubicBezTo>
                  <a:cubicBezTo>
                    <a:pt x="359" y="389"/>
                    <a:pt x="455" y="311"/>
                    <a:pt x="455" y="194"/>
                  </a:cubicBezTo>
                  <a:cubicBezTo>
                    <a:pt x="455" y="88"/>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1" name="Google Shape;3031;p3"/>
            <p:cNvSpPr/>
            <p:nvPr/>
          </p:nvSpPr>
          <p:spPr>
            <a:xfrm>
              <a:off x="715200" y="1209400"/>
              <a:ext cx="9725" cy="9700"/>
            </a:xfrm>
            <a:custGeom>
              <a:avLst/>
              <a:gdLst/>
              <a:ahLst/>
              <a:cxnLst/>
              <a:rect l="l" t="t" r="r" b="b"/>
              <a:pathLst>
                <a:path w="389" h="388" extrusionOk="0">
                  <a:moveTo>
                    <a:pt x="194" y="1"/>
                  </a:moveTo>
                  <a:cubicBezTo>
                    <a:pt x="86" y="1"/>
                    <a:pt x="0" y="87"/>
                    <a:pt x="0" y="193"/>
                  </a:cubicBezTo>
                  <a:cubicBezTo>
                    <a:pt x="0" y="301"/>
                    <a:pt x="86" y="387"/>
                    <a:pt x="194" y="387"/>
                  </a:cubicBezTo>
                  <a:cubicBezTo>
                    <a:pt x="300" y="387"/>
                    <a:pt x="388" y="301"/>
                    <a:pt x="388" y="193"/>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2" name="Google Shape;3032;p3"/>
            <p:cNvSpPr/>
            <p:nvPr/>
          </p:nvSpPr>
          <p:spPr>
            <a:xfrm>
              <a:off x="753300" y="1209375"/>
              <a:ext cx="11375" cy="9750"/>
            </a:xfrm>
            <a:custGeom>
              <a:avLst/>
              <a:gdLst/>
              <a:ahLst/>
              <a:cxnLst/>
              <a:rect l="l" t="t" r="r" b="b"/>
              <a:pathLst>
                <a:path w="455" h="390" extrusionOk="0">
                  <a:moveTo>
                    <a:pt x="260" y="0"/>
                  </a:moveTo>
                  <a:cubicBezTo>
                    <a:pt x="87" y="0"/>
                    <a:pt x="1" y="209"/>
                    <a:pt x="122" y="332"/>
                  </a:cubicBezTo>
                  <a:cubicBezTo>
                    <a:pt x="162" y="372"/>
                    <a:pt x="210" y="389"/>
                    <a:pt x="258" y="389"/>
                  </a:cubicBezTo>
                  <a:cubicBezTo>
                    <a:pt x="358" y="389"/>
                    <a:pt x="454" y="311"/>
                    <a:pt x="454" y="194"/>
                  </a:cubicBezTo>
                  <a:cubicBezTo>
                    <a:pt x="454" y="88"/>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3" name="Google Shape;3033;p3"/>
            <p:cNvSpPr/>
            <p:nvPr/>
          </p:nvSpPr>
          <p:spPr>
            <a:xfrm>
              <a:off x="794700"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4" name="Google Shape;3034;p3"/>
            <p:cNvSpPr/>
            <p:nvPr/>
          </p:nvSpPr>
          <p:spPr>
            <a:xfrm>
              <a:off x="832825" y="1209375"/>
              <a:ext cx="11350" cy="9750"/>
            </a:xfrm>
            <a:custGeom>
              <a:avLst/>
              <a:gdLst/>
              <a:ahLst/>
              <a:cxnLst/>
              <a:rect l="l" t="t" r="r" b="b"/>
              <a:pathLst>
                <a:path w="454" h="390" extrusionOk="0">
                  <a:moveTo>
                    <a:pt x="259" y="0"/>
                  </a:moveTo>
                  <a:cubicBezTo>
                    <a:pt x="87" y="0"/>
                    <a:pt x="0" y="209"/>
                    <a:pt x="122" y="332"/>
                  </a:cubicBezTo>
                  <a:cubicBezTo>
                    <a:pt x="161" y="372"/>
                    <a:pt x="210" y="389"/>
                    <a:pt x="257" y="389"/>
                  </a:cubicBezTo>
                  <a:cubicBezTo>
                    <a:pt x="357" y="389"/>
                    <a:pt x="453" y="311"/>
                    <a:pt x="453" y="194"/>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5" name="Google Shape;3035;p3"/>
            <p:cNvSpPr/>
            <p:nvPr/>
          </p:nvSpPr>
          <p:spPr>
            <a:xfrm>
              <a:off x="872575" y="1209375"/>
              <a:ext cx="11350" cy="9750"/>
            </a:xfrm>
            <a:custGeom>
              <a:avLst/>
              <a:gdLst/>
              <a:ahLst/>
              <a:cxnLst/>
              <a:rect l="l" t="t" r="r" b="b"/>
              <a:pathLst>
                <a:path w="454" h="390" extrusionOk="0">
                  <a:moveTo>
                    <a:pt x="260" y="0"/>
                  </a:moveTo>
                  <a:cubicBezTo>
                    <a:pt x="87" y="0"/>
                    <a:pt x="0" y="209"/>
                    <a:pt x="122" y="332"/>
                  </a:cubicBezTo>
                  <a:cubicBezTo>
                    <a:pt x="161" y="372"/>
                    <a:pt x="210" y="389"/>
                    <a:pt x="257" y="389"/>
                  </a:cubicBezTo>
                  <a:cubicBezTo>
                    <a:pt x="358" y="389"/>
                    <a:pt x="454" y="311"/>
                    <a:pt x="454" y="194"/>
                  </a:cubicBezTo>
                  <a:cubicBezTo>
                    <a:pt x="454" y="88"/>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6" name="Google Shape;3036;p3"/>
            <p:cNvSpPr/>
            <p:nvPr/>
          </p:nvSpPr>
          <p:spPr>
            <a:xfrm>
              <a:off x="913950" y="1209400"/>
              <a:ext cx="9725" cy="9700"/>
            </a:xfrm>
            <a:custGeom>
              <a:avLst/>
              <a:gdLst/>
              <a:ahLst/>
              <a:cxnLst/>
              <a:rect l="l" t="t" r="r" b="b"/>
              <a:pathLst>
                <a:path w="389" h="388" extrusionOk="0">
                  <a:moveTo>
                    <a:pt x="195" y="1"/>
                  </a:moveTo>
                  <a:cubicBezTo>
                    <a:pt x="87" y="1"/>
                    <a:pt x="1" y="87"/>
                    <a:pt x="1" y="193"/>
                  </a:cubicBezTo>
                  <a:cubicBezTo>
                    <a:pt x="1" y="301"/>
                    <a:pt x="87" y="387"/>
                    <a:pt x="195" y="387"/>
                  </a:cubicBezTo>
                  <a:cubicBezTo>
                    <a:pt x="302" y="387"/>
                    <a:pt x="389" y="301"/>
                    <a:pt x="389" y="193"/>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7" name="Google Shape;3037;p3"/>
            <p:cNvSpPr/>
            <p:nvPr/>
          </p:nvSpPr>
          <p:spPr>
            <a:xfrm>
              <a:off x="95370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2" y="387"/>
                    <a:pt x="389" y="301"/>
                    <a:pt x="389" y="193"/>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8" name="Google Shape;3038;p3"/>
            <p:cNvSpPr/>
            <p:nvPr/>
          </p:nvSpPr>
          <p:spPr>
            <a:xfrm>
              <a:off x="993450" y="1209400"/>
              <a:ext cx="9725" cy="9700"/>
            </a:xfrm>
            <a:custGeom>
              <a:avLst/>
              <a:gdLst/>
              <a:ahLst/>
              <a:cxnLst/>
              <a:rect l="l" t="t" r="r" b="b"/>
              <a:pathLst>
                <a:path w="389" h="388" extrusionOk="0">
                  <a:moveTo>
                    <a:pt x="195" y="1"/>
                  </a:moveTo>
                  <a:cubicBezTo>
                    <a:pt x="89" y="1"/>
                    <a:pt x="1" y="87"/>
                    <a:pt x="1" y="193"/>
                  </a:cubicBezTo>
                  <a:cubicBezTo>
                    <a:pt x="1" y="301"/>
                    <a:pt x="89" y="387"/>
                    <a:pt x="195" y="387"/>
                  </a:cubicBezTo>
                  <a:cubicBezTo>
                    <a:pt x="303" y="387"/>
                    <a:pt x="389" y="301"/>
                    <a:pt x="389" y="193"/>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9" name="Google Shape;3039;p3"/>
            <p:cNvSpPr/>
            <p:nvPr/>
          </p:nvSpPr>
          <p:spPr>
            <a:xfrm>
              <a:off x="10332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0" name="Google Shape;3040;p3"/>
            <p:cNvSpPr/>
            <p:nvPr/>
          </p:nvSpPr>
          <p:spPr>
            <a:xfrm>
              <a:off x="107297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1" name="Google Shape;3041;p3"/>
            <p:cNvSpPr/>
            <p:nvPr/>
          </p:nvSpPr>
          <p:spPr>
            <a:xfrm>
              <a:off x="1112725" y="1209400"/>
              <a:ext cx="9725" cy="9700"/>
            </a:xfrm>
            <a:custGeom>
              <a:avLst/>
              <a:gdLst/>
              <a:ahLst/>
              <a:cxnLst/>
              <a:rect l="l" t="t" r="r" b="b"/>
              <a:pathLst>
                <a:path w="389" h="388" extrusionOk="0">
                  <a:moveTo>
                    <a:pt x="194" y="1"/>
                  </a:moveTo>
                  <a:cubicBezTo>
                    <a:pt x="88" y="1"/>
                    <a:pt x="0" y="87"/>
                    <a:pt x="0" y="193"/>
                  </a:cubicBezTo>
                  <a:cubicBezTo>
                    <a:pt x="0" y="301"/>
                    <a:pt x="88" y="387"/>
                    <a:pt x="194" y="387"/>
                  </a:cubicBezTo>
                  <a:cubicBezTo>
                    <a:pt x="302" y="387"/>
                    <a:pt x="388" y="301"/>
                    <a:pt x="388" y="193"/>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2" name="Google Shape;3042;p3"/>
            <p:cNvSpPr/>
            <p:nvPr/>
          </p:nvSpPr>
          <p:spPr>
            <a:xfrm>
              <a:off x="1152500" y="1209400"/>
              <a:ext cx="9700" cy="9700"/>
            </a:xfrm>
            <a:custGeom>
              <a:avLst/>
              <a:gdLst/>
              <a:ahLst/>
              <a:cxnLst/>
              <a:rect l="l" t="t" r="r" b="b"/>
              <a:pathLst>
                <a:path w="388" h="388" extrusionOk="0">
                  <a:moveTo>
                    <a:pt x="193" y="1"/>
                  </a:moveTo>
                  <a:cubicBezTo>
                    <a:pt x="87" y="1"/>
                    <a:pt x="1" y="87"/>
                    <a:pt x="1" y="193"/>
                  </a:cubicBezTo>
                  <a:cubicBezTo>
                    <a:pt x="1" y="301"/>
                    <a:pt x="87" y="387"/>
                    <a:pt x="193" y="387"/>
                  </a:cubicBezTo>
                  <a:cubicBezTo>
                    <a:pt x="301" y="387"/>
                    <a:pt x="388" y="301"/>
                    <a:pt x="388" y="193"/>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3" name="Google Shape;3043;p3"/>
            <p:cNvSpPr/>
            <p:nvPr/>
          </p:nvSpPr>
          <p:spPr>
            <a:xfrm>
              <a:off x="1192275" y="1209400"/>
              <a:ext cx="9675" cy="9700"/>
            </a:xfrm>
            <a:custGeom>
              <a:avLst/>
              <a:gdLst/>
              <a:ahLst/>
              <a:cxnLst/>
              <a:rect l="l" t="t" r="r" b="b"/>
              <a:pathLst>
                <a:path w="387" h="388" extrusionOk="0">
                  <a:moveTo>
                    <a:pt x="193" y="1"/>
                  </a:moveTo>
                  <a:cubicBezTo>
                    <a:pt x="86" y="1"/>
                    <a:pt x="0" y="87"/>
                    <a:pt x="0" y="193"/>
                  </a:cubicBezTo>
                  <a:cubicBezTo>
                    <a:pt x="0" y="301"/>
                    <a:pt x="86" y="387"/>
                    <a:pt x="193" y="387"/>
                  </a:cubicBezTo>
                  <a:cubicBezTo>
                    <a:pt x="300" y="387"/>
                    <a:pt x="387" y="301"/>
                    <a:pt x="387" y="193"/>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4" name="Google Shape;3044;p3"/>
            <p:cNvSpPr/>
            <p:nvPr/>
          </p:nvSpPr>
          <p:spPr>
            <a:xfrm>
              <a:off x="1232025" y="1209400"/>
              <a:ext cx="9675" cy="9700"/>
            </a:xfrm>
            <a:custGeom>
              <a:avLst/>
              <a:gdLst/>
              <a:ahLst/>
              <a:cxnLst/>
              <a:rect l="l" t="t" r="r" b="b"/>
              <a:pathLst>
                <a:path w="387" h="388" extrusionOk="0">
                  <a:moveTo>
                    <a:pt x="194" y="1"/>
                  </a:moveTo>
                  <a:cubicBezTo>
                    <a:pt x="87" y="1"/>
                    <a:pt x="0" y="87"/>
                    <a:pt x="0" y="193"/>
                  </a:cubicBezTo>
                  <a:cubicBezTo>
                    <a:pt x="0" y="301"/>
                    <a:pt x="87" y="387"/>
                    <a:pt x="194" y="387"/>
                  </a:cubicBezTo>
                  <a:cubicBezTo>
                    <a:pt x="300" y="387"/>
                    <a:pt x="387" y="301"/>
                    <a:pt x="387" y="193"/>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5" name="Google Shape;3045;p3"/>
            <p:cNvSpPr/>
            <p:nvPr/>
          </p:nvSpPr>
          <p:spPr>
            <a:xfrm>
              <a:off x="276225" y="11753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8"/>
                    <a:pt x="259" y="388"/>
                  </a:cubicBezTo>
                  <a:cubicBezTo>
                    <a:pt x="358" y="388"/>
                    <a:pt x="454" y="310"/>
                    <a:pt x="454" y="194"/>
                  </a:cubicBezTo>
                  <a:cubicBezTo>
                    <a:pt x="454" y="88"/>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6" name="Google Shape;3046;p3"/>
            <p:cNvSpPr/>
            <p:nvPr/>
          </p:nvSpPr>
          <p:spPr>
            <a:xfrm>
              <a:off x="31762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7" name="Google Shape;3047;p3"/>
            <p:cNvSpPr/>
            <p:nvPr/>
          </p:nvSpPr>
          <p:spPr>
            <a:xfrm>
              <a:off x="355750" y="1175300"/>
              <a:ext cx="11350" cy="9700"/>
            </a:xfrm>
            <a:custGeom>
              <a:avLst/>
              <a:gdLst/>
              <a:ahLst/>
              <a:cxnLst/>
              <a:rect l="l" t="t" r="r" b="b"/>
              <a:pathLst>
                <a:path w="454" h="388" extrusionOk="0">
                  <a:moveTo>
                    <a:pt x="262" y="0"/>
                  </a:moveTo>
                  <a:cubicBezTo>
                    <a:pt x="261" y="0"/>
                    <a:pt x="260" y="0"/>
                    <a:pt x="259" y="0"/>
                  </a:cubicBezTo>
                  <a:cubicBezTo>
                    <a:pt x="87" y="0"/>
                    <a:pt x="0" y="208"/>
                    <a:pt x="123" y="331"/>
                  </a:cubicBezTo>
                  <a:cubicBezTo>
                    <a:pt x="162" y="370"/>
                    <a:pt x="210" y="388"/>
                    <a:pt x="258" y="388"/>
                  </a:cubicBezTo>
                  <a:cubicBezTo>
                    <a:pt x="357" y="388"/>
                    <a:pt x="453" y="310"/>
                    <a:pt x="453" y="194"/>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8" name="Google Shape;3048;p3"/>
            <p:cNvSpPr/>
            <p:nvPr/>
          </p:nvSpPr>
          <p:spPr>
            <a:xfrm>
              <a:off x="397125" y="1175300"/>
              <a:ext cx="9725" cy="9675"/>
            </a:xfrm>
            <a:custGeom>
              <a:avLst/>
              <a:gdLst/>
              <a:ahLst/>
              <a:cxnLst/>
              <a:rect l="l" t="t" r="r" b="b"/>
              <a:pathLst>
                <a:path w="389" h="387" extrusionOk="0">
                  <a:moveTo>
                    <a:pt x="195" y="0"/>
                  </a:moveTo>
                  <a:cubicBezTo>
                    <a:pt x="88" y="0"/>
                    <a:pt x="1" y="87"/>
                    <a:pt x="1" y="194"/>
                  </a:cubicBezTo>
                  <a:cubicBezTo>
                    <a:pt x="1" y="301"/>
                    <a:pt x="88" y="387"/>
                    <a:pt x="195" y="387"/>
                  </a:cubicBezTo>
                  <a:cubicBezTo>
                    <a:pt x="302" y="387"/>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9" name="Google Shape;3049;p3"/>
            <p:cNvSpPr/>
            <p:nvPr/>
          </p:nvSpPr>
          <p:spPr>
            <a:xfrm>
              <a:off x="435250" y="1175300"/>
              <a:ext cx="11350" cy="9725"/>
            </a:xfrm>
            <a:custGeom>
              <a:avLst/>
              <a:gdLst/>
              <a:ahLst/>
              <a:cxnLst/>
              <a:rect l="l" t="t" r="r" b="b"/>
              <a:pathLst>
                <a:path w="454" h="389" extrusionOk="0">
                  <a:moveTo>
                    <a:pt x="260" y="0"/>
                  </a:moveTo>
                  <a:cubicBezTo>
                    <a:pt x="87" y="0"/>
                    <a:pt x="0" y="208"/>
                    <a:pt x="123" y="331"/>
                  </a:cubicBezTo>
                  <a:cubicBezTo>
                    <a:pt x="163" y="371"/>
                    <a:pt x="211" y="389"/>
                    <a:pt x="259" y="389"/>
                  </a:cubicBezTo>
                  <a:cubicBezTo>
                    <a:pt x="358" y="389"/>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0" name="Google Shape;3050;p3"/>
            <p:cNvSpPr/>
            <p:nvPr/>
          </p:nvSpPr>
          <p:spPr>
            <a:xfrm>
              <a:off x="475025" y="11753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9"/>
                    <a:pt x="121" y="331"/>
                  </a:cubicBezTo>
                  <a:cubicBezTo>
                    <a:pt x="161" y="371"/>
                    <a:pt x="210" y="389"/>
                    <a:pt x="258" y="389"/>
                  </a:cubicBezTo>
                  <a:cubicBezTo>
                    <a:pt x="357" y="389"/>
                    <a:pt x="453" y="311"/>
                    <a:pt x="453" y="194"/>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1" name="Google Shape;3051;p3"/>
            <p:cNvSpPr/>
            <p:nvPr/>
          </p:nvSpPr>
          <p:spPr>
            <a:xfrm>
              <a:off x="516425" y="1175300"/>
              <a:ext cx="9675" cy="9675"/>
            </a:xfrm>
            <a:custGeom>
              <a:avLst/>
              <a:gdLst/>
              <a:ahLst/>
              <a:cxnLst/>
              <a:rect l="l" t="t" r="r" b="b"/>
              <a:pathLst>
                <a:path w="387" h="387" extrusionOk="0">
                  <a:moveTo>
                    <a:pt x="193" y="0"/>
                  </a:moveTo>
                  <a:cubicBezTo>
                    <a:pt x="87" y="0"/>
                    <a:pt x="0" y="87"/>
                    <a:pt x="0" y="194"/>
                  </a:cubicBezTo>
                  <a:cubicBezTo>
                    <a:pt x="0" y="301"/>
                    <a:pt x="87" y="387"/>
                    <a:pt x="193" y="387"/>
                  </a:cubicBezTo>
                  <a:cubicBezTo>
                    <a:pt x="301" y="387"/>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2" name="Google Shape;3052;p3"/>
            <p:cNvSpPr/>
            <p:nvPr/>
          </p:nvSpPr>
          <p:spPr>
            <a:xfrm>
              <a:off x="554525" y="11753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9"/>
                    <a:pt x="123" y="331"/>
                  </a:cubicBezTo>
                  <a:cubicBezTo>
                    <a:pt x="162" y="371"/>
                    <a:pt x="211" y="389"/>
                    <a:pt x="258" y="389"/>
                  </a:cubicBezTo>
                  <a:cubicBezTo>
                    <a:pt x="358" y="389"/>
                    <a:pt x="453" y="311"/>
                    <a:pt x="453" y="194"/>
                  </a:cubicBezTo>
                  <a:cubicBezTo>
                    <a:pt x="453"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3" name="Google Shape;3053;p3"/>
            <p:cNvSpPr/>
            <p:nvPr/>
          </p:nvSpPr>
          <p:spPr>
            <a:xfrm>
              <a:off x="595925"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4" name="Google Shape;3054;p3"/>
            <p:cNvSpPr/>
            <p:nvPr/>
          </p:nvSpPr>
          <p:spPr>
            <a:xfrm>
              <a:off x="634025" y="11753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9"/>
                    <a:pt x="123" y="331"/>
                  </a:cubicBezTo>
                  <a:cubicBezTo>
                    <a:pt x="163" y="371"/>
                    <a:pt x="211" y="389"/>
                    <a:pt x="259" y="389"/>
                  </a:cubicBezTo>
                  <a:cubicBezTo>
                    <a:pt x="359" y="389"/>
                    <a:pt x="454" y="311"/>
                    <a:pt x="455" y="194"/>
                  </a:cubicBezTo>
                  <a:cubicBezTo>
                    <a:pt x="455" y="88"/>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5" name="Google Shape;3055;p3"/>
            <p:cNvSpPr/>
            <p:nvPr/>
          </p:nvSpPr>
          <p:spPr>
            <a:xfrm>
              <a:off x="673775" y="1175300"/>
              <a:ext cx="11375" cy="9725"/>
            </a:xfrm>
            <a:custGeom>
              <a:avLst/>
              <a:gdLst/>
              <a:ahLst/>
              <a:cxnLst/>
              <a:rect l="l" t="t" r="r" b="b"/>
              <a:pathLst>
                <a:path w="455" h="389" extrusionOk="0">
                  <a:moveTo>
                    <a:pt x="261" y="0"/>
                  </a:moveTo>
                  <a:cubicBezTo>
                    <a:pt x="88" y="0"/>
                    <a:pt x="0" y="208"/>
                    <a:pt x="123" y="331"/>
                  </a:cubicBezTo>
                  <a:cubicBezTo>
                    <a:pt x="163" y="371"/>
                    <a:pt x="212" y="389"/>
                    <a:pt x="260" y="389"/>
                  </a:cubicBezTo>
                  <a:cubicBezTo>
                    <a:pt x="359" y="389"/>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6" name="Google Shape;3056;p3"/>
            <p:cNvSpPr/>
            <p:nvPr/>
          </p:nvSpPr>
          <p:spPr>
            <a:xfrm>
              <a:off x="715200" y="1175300"/>
              <a:ext cx="9725" cy="9675"/>
            </a:xfrm>
            <a:custGeom>
              <a:avLst/>
              <a:gdLst/>
              <a:ahLst/>
              <a:cxnLst/>
              <a:rect l="l" t="t" r="r" b="b"/>
              <a:pathLst>
                <a:path w="389" h="387" extrusionOk="0">
                  <a:moveTo>
                    <a:pt x="194" y="0"/>
                  </a:moveTo>
                  <a:cubicBezTo>
                    <a:pt x="86" y="0"/>
                    <a:pt x="0" y="87"/>
                    <a:pt x="0" y="194"/>
                  </a:cubicBezTo>
                  <a:cubicBezTo>
                    <a:pt x="0" y="301"/>
                    <a:pt x="86" y="387"/>
                    <a:pt x="194" y="387"/>
                  </a:cubicBezTo>
                  <a:cubicBezTo>
                    <a:pt x="300" y="387"/>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7" name="Google Shape;3057;p3"/>
            <p:cNvSpPr/>
            <p:nvPr/>
          </p:nvSpPr>
          <p:spPr>
            <a:xfrm>
              <a:off x="753300" y="11753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9"/>
                    <a:pt x="259" y="389"/>
                  </a:cubicBezTo>
                  <a:cubicBezTo>
                    <a:pt x="359" y="389"/>
                    <a:pt x="454" y="311"/>
                    <a:pt x="454" y="194"/>
                  </a:cubicBezTo>
                  <a:cubicBezTo>
                    <a:pt x="454"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8" name="Google Shape;3058;p3"/>
            <p:cNvSpPr/>
            <p:nvPr/>
          </p:nvSpPr>
          <p:spPr>
            <a:xfrm>
              <a:off x="794700"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9" name="Google Shape;3059;p3"/>
            <p:cNvSpPr/>
            <p:nvPr/>
          </p:nvSpPr>
          <p:spPr>
            <a:xfrm>
              <a:off x="832825" y="11753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9"/>
                    <a:pt x="258" y="389"/>
                  </a:cubicBezTo>
                  <a:cubicBezTo>
                    <a:pt x="358" y="389"/>
                    <a:pt x="453" y="311"/>
                    <a:pt x="453" y="194"/>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0" name="Google Shape;3060;p3"/>
            <p:cNvSpPr/>
            <p:nvPr/>
          </p:nvSpPr>
          <p:spPr>
            <a:xfrm>
              <a:off x="872575" y="11753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9"/>
                    <a:pt x="122" y="331"/>
                  </a:cubicBezTo>
                  <a:cubicBezTo>
                    <a:pt x="161" y="371"/>
                    <a:pt x="210" y="389"/>
                    <a:pt x="258" y="389"/>
                  </a:cubicBezTo>
                  <a:cubicBezTo>
                    <a:pt x="358" y="389"/>
                    <a:pt x="454" y="311"/>
                    <a:pt x="454" y="194"/>
                  </a:cubicBezTo>
                  <a:cubicBezTo>
                    <a:pt x="454"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1" name="Google Shape;3061;p3"/>
            <p:cNvSpPr/>
            <p:nvPr/>
          </p:nvSpPr>
          <p:spPr>
            <a:xfrm>
              <a:off x="913950"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2" y="387"/>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2" name="Google Shape;3062;p3"/>
            <p:cNvSpPr/>
            <p:nvPr/>
          </p:nvSpPr>
          <p:spPr>
            <a:xfrm>
              <a:off x="95370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2" y="387"/>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3" name="Google Shape;3063;p3"/>
            <p:cNvSpPr/>
            <p:nvPr/>
          </p:nvSpPr>
          <p:spPr>
            <a:xfrm>
              <a:off x="993450" y="1175300"/>
              <a:ext cx="9725" cy="9675"/>
            </a:xfrm>
            <a:custGeom>
              <a:avLst/>
              <a:gdLst/>
              <a:ahLst/>
              <a:cxnLst/>
              <a:rect l="l" t="t" r="r" b="b"/>
              <a:pathLst>
                <a:path w="389" h="387" extrusionOk="0">
                  <a:moveTo>
                    <a:pt x="195" y="0"/>
                  </a:moveTo>
                  <a:cubicBezTo>
                    <a:pt x="89" y="0"/>
                    <a:pt x="1" y="87"/>
                    <a:pt x="1" y="194"/>
                  </a:cubicBezTo>
                  <a:cubicBezTo>
                    <a:pt x="1" y="301"/>
                    <a:pt x="89" y="387"/>
                    <a:pt x="195" y="387"/>
                  </a:cubicBezTo>
                  <a:cubicBezTo>
                    <a:pt x="303" y="387"/>
                    <a:pt x="389" y="301"/>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4" name="Google Shape;3064;p3"/>
            <p:cNvSpPr/>
            <p:nvPr/>
          </p:nvSpPr>
          <p:spPr>
            <a:xfrm>
              <a:off x="10332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5" name="Google Shape;3065;p3"/>
            <p:cNvSpPr/>
            <p:nvPr/>
          </p:nvSpPr>
          <p:spPr>
            <a:xfrm>
              <a:off x="107297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6" name="Google Shape;3066;p3"/>
            <p:cNvSpPr/>
            <p:nvPr/>
          </p:nvSpPr>
          <p:spPr>
            <a:xfrm>
              <a:off x="1112725" y="1175300"/>
              <a:ext cx="9725" cy="9675"/>
            </a:xfrm>
            <a:custGeom>
              <a:avLst/>
              <a:gdLst/>
              <a:ahLst/>
              <a:cxnLst/>
              <a:rect l="l" t="t" r="r" b="b"/>
              <a:pathLst>
                <a:path w="389" h="387" extrusionOk="0">
                  <a:moveTo>
                    <a:pt x="194" y="0"/>
                  </a:moveTo>
                  <a:cubicBezTo>
                    <a:pt x="88" y="0"/>
                    <a:pt x="0" y="87"/>
                    <a:pt x="0" y="194"/>
                  </a:cubicBezTo>
                  <a:cubicBezTo>
                    <a:pt x="0" y="301"/>
                    <a:pt x="88" y="387"/>
                    <a:pt x="194" y="387"/>
                  </a:cubicBezTo>
                  <a:cubicBezTo>
                    <a:pt x="302" y="387"/>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7" name="Google Shape;3067;p3"/>
            <p:cNvSpPr/>
            <p:nvPr/>
          </p:nvSpPr>
          <p:spPr>
            <a:xfrm>
              <a:off x="1152500" y="1175300"/>
              <a:ext cx="9700" cy="9675"/>
            </a:xfrm>
            <a:custGeom>
              <a:avLst/>
              <a:gdLst/>
              <a:ahLst/>
              <a:cxnLst/>
              <a:rect l="l" t="t" r="r" b="b"/>
              <a:pathLst>
                <a:path w="388" h="387" extrusionOk="0">
                  <a:moveTo>
                    <a:pt x="193" y="0"/>
                  </a:moveTo>
                  <a:cubicBezTo>
                    <a:pt x="87" y="0"/>
                    <a:pt x="1" y="87"/>
                    <a:pt x="1" y="194"/>
                  </a:cubicBezTo>
                  <a:cubicBezTo>
                    <a:pt x="1" y="301"/>
                    <a:pt x="87" y="387"/>
                    <a:pt x="193" y="387"/>
                  </a:cubicBezTo>
                  <a:cubicBezTo>
                    <a:pt x="301" y="387"/>
                    <a:pt x="388" y="301"/>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8" name="Google Shape;3068;p3"/>
            <p:cNvSpPr/>
            <p:nvPr/>
          </p:nvSpPr>
          <p:spPr>
            <a:xfrm>
              <a:off x="1192275" y="1175300"/>
              <a:ext cx="9675" cy="9675"/>
            </a:xfrm>
            <a:custGeom>
              <a:avLst/>
              <a:gdLst/>
              <a:ahLst/>
              <a:cxnLst/>
              <a:rect l="l" t="t" r="r" b="b"/>
              <a:pathLst>
                <a:path w="387" h="387" extrusionOk="0">
                  <a:moveTo>
                    <a:pt x="193" y="0"/>
                  </a:moveTo>
                  <a:cubicBezTo>
                    <a:pt x="86" y="0"/>
                    <a:pt x="0" y="87"/>
                    <a:pt x="0" y="194"/>
                  </a:cubicBezTo>
                  <a:cubicBezTo>
                    <a:pt x="0" y="301"/>
                    <a:pt x="86" y="387"/>
                    <a:pt x="193" y="387"/>
                  </a:cubicBezTo>
                  <a:cubicBezTo>
                    <a:pt x="300" y="387"/>
                    <a:pt x="387" y="301"/>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9" name="Google Shape;3069;p3"/>
            <p:cNvSpPr/>
            <p:nvPr/>
          </p:nvSpPr>
          <p:spPr>
            <a:xfrm>
              <a:off x="1232025" y="1175300"/>
              <a:ext cx="9675" cy="9675"/>
            </a:xfrm>
            <a:custGeom>
              <a:avLst/>
              <a:gdLst/>
              <a:ahLst/>
              <a:cxnLst/>
              <a:rect l="l" t="t" r="r" b="b"/>
              <a:pathLst>
                <a:path w="387" h="387" extrusionOk="0">
                  <a:moveTo>
                    <a:pt x="194" y="0"/>
                  </a:moveTo>
                  <a:cubicBezTo>
                    <a:pt x="87" y="0"/>
                    <a:pt x="0" y="87"/>
                    <a:pt x="0" y="194"/>
                  </a:cubicBezTo>
                  <a:cubicBezTo>
                    <a:pt x="0" y="301"/>
                    <a:pt x="87" y="387"/>
                    <a:pt x="194" y="387"/>
                  </a:cubicBezTo>
                  <a:cubicBezTo>
                    <a:pt x="300" y="387"/>
                    <a:pt x="387" y="301"/>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0" name="Google Shape;3070;p3"/>
            <p:cNvSpPr/>
            <p:nvPr/>
          </p:nvSpPr>
          <p:spPr>
            <a:xfrm>
              <a:off x="236475"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1" name="Google Shape;3071;p3"/>
            <p:cNvSpPr/>
            <p:nvPr/>
          </p:nvSpPr>
          <p:spPr>
            <a:xfrm>
              <a:off x="276225" y="11412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2" name="Google Shape;3072;p3"/>
            <p:cNvSpPr/>
            <p:nvPr/>
          </p:nvSpPr>
          <p:spPr>
            <a:xfrm>
              <a:off x="31762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3" name="Google Shape;3073;p3"/>
            <p:cNvSpPr/>
            <p:nvPr/>
          </p:nvSpPr>
          <p:spPr>
            <a:xfrm>
              <a:off x="355750" y="1141200"/>
              <a:ext cx="11350" cy="9700"/>
            </a:xfrm>
            <a:custGeom>
              <a:avLst/>
              <a:gdLst/>
              <a:ahLst/>
              <a:cxnLst/>
              <a:rect l="l" t="t" r="r" b="b"/>
              <a:pathLst>
                <a:path w="454" h="388" extrusionOk="0">
                  <a:moveTo>
                    <a:pt x="259" y="0"/>
                  </a:moveTo>
                  <a:cubicBezTo>
                    <a:pt x="87" y="0"/>
                    <a:pt x="0" y="208"/>
                    <a:pt x="123" y="331"/>
                  </a:cubicBezTo>
                  <a:cubicBezTo>
                    <a:pt x="162" y="370"/>
                    <a:pt x="210" y="387"/>
                    <a:pt x="258" y="387"/>
                  </a:cubicBezTo>
                  <a:cubicBezTo>
                    <a:pt x="357" y="387"/>
                    <a:pt x="453" y="310"/>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4" name="Google Shape;3074;p3"/>
            <p:cNvSpPr/>
            <p:nvPr/>
          </p:nvSpPr>
          <p:spPr>
            <a:xfrm>
              <a:off x="397125" y="114120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5" name="Google Shape;3075;p3"/>
            <p:cNvSpPr/>
            <p:nvPr/>
          </p:nvSpPr>
          <p:spPr>
            <a:xfrm>
              <a:off x="435250" y="1141200"/>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6" name="Google Shape;3076;p3"/>
            <p:cNvSpPr/>
            <p:nvPr/>
          </p:nvSpPr>
          <p:spPr>
            <a:xfrm>
              <a:off x="475000" y="1141200"/>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7" name="Google Shape;3077;p3"/>
            <p:cNvSpPr/>
            <p:nvPr/>
          </p:nvSpPr>
          <p:spPr>
            <a:xfrm>
              <a:off x="516425" y="114120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8" name="Google Shape;3078;p3"/>
            <p:cNvSpPr/>
            <p:nvPr/>
          </p:nvSpPr>
          <p:spPr>
            <a:xfrm>
              <a:off x="554500" y="1141200"/>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9" name="Google Shape;3079;p3"/>
            <p:cNvSpPr/>
            <p:nvPr/>
          </p:nvSpPr>
          <p:spPr>
            <a:xfrm>
              <a:off x="595925"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0" name="Google Shape;3080;p3"/>
            <p:cNvSpPr/>
            <p:nvPr/>
          </p:nvSpPr>
          <p:spPr>
            <a:xfrm>
              <a:off x="634025" y="11412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1" name="Google Shape;3081;p3"/>
            <p:cNvSpPr/>
            <p:nvPr/>
          </p:nvSpPr>
          <p:spPr>
            <a:xfrm>
              <a:off x="673775" y="1141200"/>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2" name="Google Shape;3082;p3"/>
            <p:cNvSpPr/>
            <p:nvPr/>
          </p:nvSpPr>
          <p:spPr>
            <a:xfrm>
              <a:off x="715200" y="114120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3" name="Google Shape;3083;p3"/>
            <p:cNvSpPr/>
            <p:nvPr/>
          </p:nvSpPr>
          <p:spPr>
            <a:xfrm>
              <a:off x="753300" y="1141200"/>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4" name="Google Shape;3084;p3"/>
            <p:cNvSpPr/>
            <p:nvPr/>
          </p:nvSpPr>
          <p:spPr>
            <a:xfrm>
              <a:off x="794700"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5" name="Google Shape;3085;p3"/>
            <p:cNvSpPr/>
            <p:nvPr/>
          </p:nvSpPr>
          <p:spPr>
            <a:xfrm>
              <a:off x="832825" y="1141200"/>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6" name="Google Shape;3086;p3"/>
            <p:cNvSpPr/>
            <p:nvPr/>
          </p:nvSpPr>
          <p:spPr>
            <a:xfrm>
              <a:off x="872575" y="1141200"/>
              <a:ext cx="11350" cy="9725"/>
            </a:xfrm>
            <a:custGeom>
              <a:avLst/>
              <a:gdLst/>
              <a:ahLst/>
              <a:cxnLst/>
              <a:rect l="l" t="t" r="r" b="b"/>
              <a:pathLst>
                <a:path w="454" h="389" extrusionOk="0">
                  <a:moveTo>
                    <a:pt x="260" y="0"/>
                  </a:moveTo>
                  <a:cubicBezTo>
                    <a:pt x="87" y="0"/>
                    <a:pt x="0" y="208"/>
                    <a:pt x="122" y="331"/>
                  </a:cubicBezTo>
                  <a:cubicBezTo>
                    <a:pt x="161" y="370"/>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7" name="Google Shape;3087;p3"/>
            <p:cNvSpPr/>
            <p:nvPr/>
          </p:nvSpPr>
          <p:spPr>
            <a:xfrm>
              <a:off x="913950"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8" name="Google Shape;3088;p3"/>
            <p:cNvSpPr/>
            <p:nvPr/>
          </p:nvSpPr>
          <p:spPr>
            <a:xfrm>
              <a:off x="95370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9" name="Google Shape;3089;p3"/>
            <p:cNvSpPr/>
            <p:nvPr/>
          </p:nvSpPr>
          <p:spPr>
            <a:xfrm>
              <a:off x="993450" y="114120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0" name="Google Shape;3090;p3"/>
            <p:cNvSpPr/>
            <p:nvPr/>
          </p:nvSpPr>
          <p:spPr>
            <a:xfrm>
              <a:off x="10332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1" name="Google Shape;3091;p3"/>
            <p:cNvSpPr/>
            <p:nvPr/>
          </p:nvSpPr>
          <p:spPr>
            <a:xfrm>
              <a:off x="107297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2" name="Google Shape;3092;p3"/>
            <p:cNvSpPr/>
            <p:nvPr/>
          </p:nvSpPr>
          <p:spPr>
            <a:xfrm>
              <a:off x="1112725" y="114120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3" name="Google Shape;3093;p3"/>
            <p:cNvSpPr/>
            <p:nvPr/>
          </p:nvSpPr>
          <p:spPr>
            <a:xfrm>
              <a:off x="1152500" y="114120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4" name="Google Shape;3094;p3"/>
            <p:cNvSpPr/>
            <p:nvPr/>
          </p:nvSpPr>
          <p:spPr>
            <a:xfrm>
              <a:off x="1192275" y="114120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5" name="Google Shape;3095;p3"/>
            <p:cNvSpPr/>
            <p:nvPr/>
          </p:nvSpPr>
          <p:spPr>
            <a:xfrm>
              <a:off x="1232025" y="1141200"/>
              <a:ext cx="9675" cy="9675"/>
            </a:xfrm>
            <a:custGeom>
              <a:avLst/>
              <a:gdLst/>
              <a:ahLst/>
              <a:cxnLst/>
              <a:rect l="l" t="t" r="r" b="b"/>
              <a:pathLst>
                <a:path w="387" h="387" extrusionOk="0">
                  <a:moveTo>
                    <a:pt x="194" y="0"/>
                  </a:moveTo>
                  <a:cubicBezTo>
                    <a:pt x="87" y="0"/>
                    <a:pt x="0" y="87"/>
                    <a:pt x="0" y="194"/>
                  </a:cubicBezTo>
                  <a:cubicBezTo>
                    <a:pt x="0" y="300"/>
                    <a:pt x="87" y="387"/>
                    <a:pt x="194" y="387"/>
                  </a:cubicBezTo>
                  <a:cubicBezTo>
                    <a:pt x="300" y="387"/>
                    <a:pt x="387" y="300"/>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6" name="Google Shape;3096;p3"/>
            <p:cNvSpPr/>
            <p:nvPr/>
          </p:nvSpPr>
          <p:spPr>
            <a:xfrm>
              <a:off x="236475"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7" name="Google Shape;3097;p3"/>
            <p:cNvSpPr/>
            <p:nvPr/>
          </p:nvSpPr>
          <p:spPr>
            <a:xfrm>
              <a:off x="276225" y="1107075"/>
              <a:ext cx="11375" cy="9725"/>
            </a:xfrm>
            <a:custGeom>
              <a:avLst/>
              <a:gdLst/>
              <a:ahLst/>
              <a:cxnLst/>
              <a:rect l="l" t="t" r="r" b="b"/>
              <a:pathLst>
                <a:path w="455" h="389" extrusionOk="0">
                  <a:moveTo>
                    <a:pt x="260" y="1"/>
                  </a:moveTo>
                  <a:cubicBezTo>
                    <a:pt x="87" y="1"/>
                    <a:pt x="1" y="209"/>
                    <a:pt x="124" y="331"/>
                  </a:cubicBezTo>
                  <a:cubicBezTo>
                    <a:pt x="163" y="371"/>
                    <a:pt x="212" y="388"/>
                    <a:pt x="259" y="388"/>
                  </a:cubicBezTo>
                  <a:cubicBezTo>
                    <a:pt x="359" y="388"/>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8" name="Google Shape;3098;p3"/>
            <p:cNvSpPr/>
            <p:nvPr/>
          </p:nvSpPr>
          <p:spPr>
            <a:xfrm>
              <a:off x="31762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9" name="Google Shape;3099;p3"/>
            <p:cNvSpPr/>
            <p:nvPr/>
          </p:nvSpPr>
          <p:spPr>
            <a:xfrm>
              <a:off x="355750" y="1107075"/>
              <a:ext cx="11350" cy="9700"/>
            </a:xfrm>
            <a:custGeom>
              <a:avLst/>
              <a:gdLst/>
              <a:ahLst/>
              <a:cxnLst/>
              <a:rect l="l" t="t" r="r" b="b"/>
              <a:pathLst>
                <a:path w="454" h="388" extrusionOk="0">
                  <a:moveTo>
                    <a:pt x="259" y="1"/>
                  </a:moveTo>
                  <a:cubicBezTo>
                    <a:pt x="87" y="1"/>
                    <a:pt x="0" y="209"/>
                    <a:pt x="123" y="331"/>
                  </a:cubicBezTo>
                  <a:cubicBezTo>
                    <a:pt x="162" y="370"/>
                    <a:pt x="210" y="388"/>
                    <a:pt x="258" y="388"/>
                  </a:cubicBezTo>
                  <a:cubicBezTo>
                    <a:pt x="357" y="388"/>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0" name="Google Shape;3100;p3"/>
            <p:cNvSpPr/>
            <p:nvPr/>
          </p:nvSpPr>
          <p:spPr>
            <a:xfrm>
              <a:off x="397125" y="11070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1" name="Google Shape;3101;p3"/>
            <p:cNvSpPr/>
            <p:nvPr/>
          </p:nvSpPr>
          <p:spPr>
            <a:xfrm>
              <a:off x="435250" y="1107075"/>
              <a:ext cx="11350" cy="9725"/>
            </a:xfrm>
            <a:custGeom>
              <a:avLst/>
              <a:gdLst/>
              <a:ahLst/>
              <a:cxnLst/>
              <a:rect l="l" t="t" r="r" b="b"/>
              <a:pathLst>
                <a:path w="454" h="389" extrusionOk="0">
                  <a:moveTo>
                    <a:pt x="260" y="1"/>
                  </a:moveTo>
                  <a:cubicBezTo>
                    <a:pt x="87" y="1"/>
                    <a:pt x="0" y="209"/>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2" name="Google Shape;3102;p3"/>
            <p:cNvSpPr/>
            <p:nvPr/>
          </p:nvSpPr>
          <p:spPr>
            <a:xfrm>
              <a:off x="475000" y="11070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3" name="Google Shape;3103;p3"/>
            <p:cNvSpPr/>
            <p:nvPr/>
          </p:nvSpPr>
          <p:spPr>
            <a:xfrm>
              <a:off x="516425" y="11070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4" name="Google Shape;3104;p3"/>
            <p:cNvSpPr/>
            <p:nvPr/>
          </p:nvSpPr>
          <p:spPr>
            <a:xfrm>
              <a:off x="554500" y="1107075"/>
              <a:ext cx="11375" cy="9725"/>
            </a:xfrm>
            <a:custGeom>
              <a:avLst/>
              <a:gdLst/>
              <a:ahLst/>
              <a:cxnLst/>
              <a:rect l="l" t="t" r="r" b="b"/>
              <a:pathLst>
                <a:path w="455" h="389" extrusionOk="0">
                  <a:moveTo>
                    <a:pt x="262" y="1"/>
                  </a:moveTo>
                  <a:cubicBezTo>
                    <a:pt x="87" y="1"/>
                    <a:pt x="1" y="209"/>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5" name="Google Shape;3105;p3"/>
            <p:cNvSpPr/>
            <p:nvPr/>
          </p:nvSpPr>
          <p:spPr>
            <a:xfrm>
              <a:off x="595925"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6" name="Google Shape;3106;p3"/>
            <p:cNvSpPr/>
            <p:nvPr/>
          </p:nvSpPr>
          <p:spPr>
            <a:xfrm>
              <a:off x="634025" y="1107075"/>
              <a:ext cx="11375" cy="9725"/>
            </a:xfrm>
            <a:custGeom>
              <a:avLst/>
              <a:gdLst/>
              <a:ahLst/>
              <a:cxnLst/>
              <a:rect l="l" t="t" r="r" b="b"/>
              <a:pathLst>
                <a:path w="455" h="389" extrusionOk="0">
                  <a:moveTo>
                    <a:pt x="261" y="1"/>
                  </a:moveTo>
                  <a:cubicBezTo>
                    <a:pt x="88" y="1"/>
                    <a:pt x="0" y="209"/>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7" name="Google Shape;3107;p3"/>
            <p:cNvSpPr/>
            <p:nvPr/>
          </p:nvSpPr>
          <p:spPr>
            <a:xfrm>
              <a:off x="673775" y="11070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8" name="Google Shape;3108;p3"/>
            <p:cNvSpPr/>
            <p:nvPr/>
          </p:nvSpPr>
          <p:spPr>
            <a:xfrm>
              <a:off x="715200" y="11070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9" name="Google Shape;3109;p3"/>
            <p:cNvSpPr/>
            <p:nvPr/>
          </p:nvSpPr>
          <p:spPr>
            <a:xfrm>
              <a:off x="753300" y="1107075"/>
              <a:ext cx="11375" cy="9725"/>
            </a:xfrm>
            <a:custGeom>
              <a:avLst/>
              <a:gdLst/>
              <a:ahLst/>
              <a:cxnLst/>
              <a:rect l="l" t="t" r="r" b="b"/>
              <a:pathLst>
                <a:path w="455" h="389" extrusionOk="0">
                  <a:moveTo>
                    <a:pt x="260" y="1"/>
                  </a:moveTo>
                  <a:cubicBezTo>
                    <a:pt x="87" y="1"/>
                    <a:pt x="1" y="209"/>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0" name="Google Shape;3110;p3"/>
            <p:cNvSpPr/>
            <p:nvPr/>
          </p:nvSpPr>
          <p:spPr>
            <a:xfrm>
              <a:off x="794700"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1" name="Google Shape;3111;p3"/>
            <p:cNvSpPr/>
            <p:nvPr/>
          </p:nvSpPr>
          <p:spPr>
            <a:xfrm>
              <a:off x="832825" y="1107075"/>
              <a:ext cx="11350" cy="9725"/>
            </a:xfrm>
            <a:custGeom>
              <a:avLst/>
              <a:gdLst/>
              <a:ahLst/>
              <a:cxnLst/>
              <a:rect l="l" t="t" r="r" b="b"/>
              <a:pathLst>
                <a:path w="454" h="389" extrusionOk="0">
                  <a:moveTo>
                    <a:pt x="259" y="1"/>
                  </a:moveTo>
                  <a:cubicBezTo>
                    <a:pt x="87" y="1"/>
                    <a:pt x="0" y="209"/>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2" name="Google Shape;3112;p3"/>
            <p:cNvSpPr/>
            <p:nvPr/>
          </p:nvSpPr>
          <p:spPr>
            <a:xfrm>
              <a:off x="872575" y="11070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3" name="Google Shape;3113;p3"/>
            <p:cNvSpPr/>
            <p:nvPr/>
          </p:nvSpPr>
          <p:spPr>
            <a:xfrm>
              <a:off x="913950"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4" name="Google Shape;3114;p3"/>
            <p:cNvSpPr/>
            <p:nvPr/>
          </p:nvSpPr>
          <p:spPr>
            <a:xfrm>
              <a:off x="95370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5" name="Google Shape;3115;p3"/>
            <p:cNvSpPr/>
            <p:nvPr/>
          </p:nvSpPr>
          <p:spPr>
            <a:xfrm>
              <a:off x="993450" y="11070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6" name="Google Shape;3116;p3"/>
            <p:cNvSpPr/>
            <p:nvPr/>
          </p:nvSpPr>
          <p:spPr>
            <a:xfrm>
              <a:off x="10332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7" name="Google Shape;3117;p3"/>
            <p:cNvSpPr/>
            <p:nvPr/>
          </p:nvSpPr>
          <p:spPr>
            <a:xfrm>
              <a:off x="107297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8" name="Google Shape;3118;p3"/>
            <p:cNvSpPr/>
            <p:nvPr/>
          </p:nvSpPr>
          <p:spPr>
            <a:xfrm>
              <a:off x="1112725" y="11070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9" name="Google Shape;3119;p3"/>
            <p:cNvSpPr/>
            <p:nvPr/>
          </p:nvSpPr>
          <p:spPr>
            <a:xfrm>
              <a:off x="1152500" y="11070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0" name="Google Shape;3120;p3"/>
            <p:cNvSpPr/>
            <p:nvPr/>
          </p:nvSpPr>
          <p:spPr>
            <a:xfrm>
              <a:off x="1192275" y="11070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1" name="Google Shape;3121;p3"/>
            <p:cNvSpPr/>
            <p:nvPr/>
          </p:nvSpPr>
          <p:spPr>
            <a:xfrm>
              <a:off x="1232025" y="11070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2" name="Google Shape;3122;p3"/>
            <p:cNvSpPr/>
            <p:nvPr/>
          </p:nvSpPr>
          <p:spPr>
            <a:xfrm>
              <a:off x="236475"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3" name="Google Shape;3123;p3"/>
            <p:cNvSpPr/>
            <p:nvPr/>
          </p:nvSpPr>
          <p:spPr>
            <a:xfrm>
              <a:off x="276225" y="1072975"/>
              <a:ext cx="11375" cy="9725"/>
            </a:xfrm>
            <a:custGeom>
              <a:avLst/>
              <a:gdLst/>
              <a:ahLst/>
              <a:cxnLst/>
              <a:rect l="l" t="t" r="r" b="b"/>
              <a:pathLst>
                <a:path w="455" h="389" extrusionOk="0">
                  <a:moveTo>
                    <a:pt x="260" y="1"/>
                  </a:moveTo>
                  <a:cubicBezTo>
                    <a:pt x="87" y="1"/>
                    <a:pt x="1" y="208"/>
                    <a:pt x="124" y="331"/>
                  </a:cubicBezTo>
                  <a:cubicBezTo>
                    <a:pt x="163" y="371"/>
                    <a:pt x="212"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4" name="Google Shape;3124;p3"/>
            <p:cNvSpPr/>
            <p:nvPr/>
          </p:nvSpPr>
          <p:spPr>
            <a:xfrm>
              <a:off x="31762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5" name="Google Shape;3125;p3"/>
            <p:cNvSpPr/>
            <p:nvPr/>
          </p:nvSpPr>
          <p:spPr>
            <a:xfrm>
              <a:off x="355750" y="107297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6" name="Google Shape;3126;p3"/>
            <p:cNvSpPr/>
            <p:nvPr/>
          </p:nvSpPr>
          <p:spPr>
            <a:xfrm>
              <a:off x="397125" y="1072975"/>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7" name="Google Shape;3127;p3"/>
            <p:cNvSpPr/>
            <p:nvPr/>
          </p:nvSpPr>
          <p:spPr>
            <a:xfrm>
              <a:off x="435250" y="10729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8" name="Google Shape;3128;p3"/>
            <p:cNvSpPr/>
            <p:nvPr/>
          </p:nvSpPr>
          <p:spPr>
            <a:xfrm>
              <a:off x="475000" y="1072975"/>
              <a:ext cx="11350" cy="9725"/>
            </a:xfrm>
            <a:custGeom>
              <a:avLst/>
              <a:gdLst/>
              <a:ahLst/>
              <a:cxnLst/>
              <a:rect l="l" t="t" r="r" b="b"/>
              <a:pathLst>
                <a:path w="454" h="389" extrusionOk="0">
                  <a:moveTo>
                    <a:pt x="260" y="1"/>
                  </a:moveTo>
                  <a:cubicBezTo>
                    <a:pt x="87" y="1"/>
                    <a:pt x="1" y="210"/>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9" name="Google Shape;3129;p3"/>
            <p:cNvSpPr/>
            <p:nvPr/>
          </p:nvSpPr>
          <p:spPr>
            <a:xfrm>
              <a:off x="516425" y="1072975"/>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0" name="Google Shape;3130;p3"/>
            <p:cNvSpPr/>
            <p:nvPr/>
          </p:nvSpPr>
          <p:spPr>
            <a:xfrm>
              <a:off x="554500" y="1072975"/>
              <a:ext cx="11375" cy="9725"/>
            </a:xfrm>
            <a:custGeom>
              <a:avLst/>
              <a:gdLst/>
              <a:ahLst/>
              <a:cxnLst/>
              <a:rect l="l" t="t" r="r" b="b"/>
              <a:pathLst>
                <a:path w="455" h="389" extrusionOk="0">
                  <a:moveTo>
                    <a:pt x="262" y="1"/>
                  </a:moveTo>
                  <a:cubicBezTo>
                    <a:pt x="87" y="1"/>
                    <a:pt x="1" y="210"/>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1" name="Google Shape;3131;p3"/>
            <p:cNvSpPr/>
            <p:nvPr/>
          </p:nvSpPr>
          <p:spPr>
            <a:xfrm>
              <a:off x="595925"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2" name="Google Shape;3132;p3"/>
            <p:cNvSpPr/>
            <p:nvPr/>
          </p:nvSpPr>
          <p:spPr>
            <a:xfrm>
              <a:off x="63402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3" name="Google Shape;3133;p3"/>
            <p:cNvSpPr/>
            <p:nvPr/>
          </p:nvSpPr>
          <p:spPr>
            <a:xfrm>
              <a:off x="673775" y="10729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4" name="Google Shape;3134;p3"/>
            <p:cNvSpPr/>
            <p:nvPr/>
          </p:nvSpPr>
          <p:spPr>
            <a:xfrm>
              <a:off x="715200" y="1072975"/>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5" name="Google Shape;3135;p3"/>
            <p:cNvSpPr/>
            <p:nvPr/>
          </p:nvSpPr>
          <p:spPr>
            <a:xfrm>
              <a:off x="753300" y="10729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6" name="Google Shape;3136;p3"/>
            <p:cNvSpPr/>
            <p:nvPr/>
          </p:nvSpPr>
          <p:spPr>
            <a:xfrm>
              <a:off x="794700"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7" name="Google Shape;3137;p3"/>
            <p:cNvSpPr/>
            <p:nvPr/>
          </p:nvSpPr>
          <p:spPr>
            <a:xfrm>
              <a:off x="832825" y="10729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8" name="Google Shape;3138;p3"/>
            <p:cNvSpPr/>
            <p:nvPr/>
          </p:nvSpPr>
          <p:spPr>
            <a:xfrm>
              <a:off x="872575" y="1072975"/>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9"/>
                    <a:pt x="259" y="389"/>
                  </a:cubicBezTo>
                  <a:cubicBezTo>
                    <a:pt x="358" y="389"/>
                    <a:pt x="454" y="311"/>
                    <a:pt x="454" y="195"/>
                  </a:cubicBezTo>
                  <a:cubicBezTo>
                    <a:pt x="454" y="88"/>
                    <a:pt x="367"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39" name="Google Shape;3139;p3"/>
            <p:cNvSpPr/>
            <p:nvPr/>
          </p:nvSpPr>
          <p:spPr>
            <a:xfrm>
              <a:off x="913950"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0" name="Google Shape;3140;p3"/>
            <p:cNvSpPr/>
            <p:nvPr/>
          </p:nvSpPr>
          <p:spPr>
            <a:xfrm>
              <a:off x="95370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1" name="Google Shape;3141;p3"/>
            <p:cNvSpPr/>
            <p:nvPr/>
          </p:nvSpPr>
          <p:spPr>
            <a:xfrm>
              <a:off x="993450" y="1072975"/>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2" name="Google Shape;3142;p3"/>
            <p:cNvSpPr/>
            <p:nvPr/>
          </p:nvSpPr>
          <p:spPr>
            <a:xfrm>
              <a:off x="10332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3" name="Google Shape;3143;p3"/>
            <p:cNvSpPr/>
            <p:nvPr/>
          </p:nvSpPr>
          <p:spPr>
            <a:xfrm>
              <a:off x="107297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4" name="Google Shape;3144;p3"/>
            <p:cNvSpPr/>
            <p:nvPr/>
          </p:nvSpPr>
          <p:spPr>
            <a:xfrm>
              <a:off x="1112725" y="1072975"/>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5" name="Google Shape;3145;p3"/>
            <p:cNvSpPr/>
            <p:nvPr/>
          </p:nvSpPr>
          <p:spPr>
            <a:xfrm>
              <a:off x="1152500" y="1072975"/>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6" name="Google Shape;3146;p3"/>
            <p:cNvSpPr/>
            <p:nvPr/>
          </p:nvSpPr>
          <p:spPr>
            <a:xfrm>
              <a:off x="1192275" y="1072975"/>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7" name="Google Shape;3147;p3"/>
            <p:cNvSpPr/>
            <p:nvPr/>
          </p:nvSpPr>
          <p:spPr>
            <a:xfrm>
              <a:off x="1232025" y="1072975"/>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8" name="Google Shape;3148;p3"/>
            <p:cNvSpPr/>
            <p:nvPr/>
          </p:nvSpPr>
          <p:spPr>
            <a:xfrm>
              <a:off x="236475"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49" name="Google Shape;3149;p3"/>
            <p:cNvSpPr/>
            <p:nvPr/>
          </p:nvSpPr>
          <p:spPr>
            <a:xfrm>
              <a:off x="276225" y="1038875"/>
              <a:ext cx="11375" cy="9725"/>
            </a:xfrm>
            <a:custGeom>
              <a:avLst/>
              <a:gdLst/>
              <a:ahLst/>
              <a:cxnLst/>
              <a:rect l="l" t="t" r="r" b="b"/>
              <a:pathLst>
                <a:path w="455" h="389" extrusionOk="0">
                  <a:moveTo>
                    <a:pt x="260" y="0"/>
                  </a:moveTo>
                  <a:cubicBezTo>
                    <a:pt x="87" y="0"/>
                    <a:pt x="1" y="210"/>
                    <a:pt x="124" y="331"/>
                  </a:cubicBezTo>
                  <a:cubicBezTo>
                    <a:pt x="163" y="371"/>
                    <a:pt x="212"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0" name="Google Shape;3150;p3"/>
            <p:cNvSpPr/>
            <p:nvPr/>
          </p:nvSpPr>
          <p:spPr>
            <a:xfrm>
              <a:off x="31762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1" name="Google Shape;3151;p3"/>
            <p:cNvSpPr/>
            <p:nvPr/>
          </p:nvSpPr>
          <p:spPr>
            <a:xfrm>
              <a:off x="355750" y="1038875"/>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2" name="Google Shape;3152;p3"/>
            <p:cNvSpPr/>
            <p:nvPr/>
          </p:nvSpPr>
          <p:spPr>
            <a:xfrm>
              <a:off x="397125" y="1038875"/>
              <a:ext cx="9725" cy="9725"/>
            </a:xfrm>
            <a:custGeom>
              <a:avLst/>
              <a:gdLst/>
              <a:ahLst/>
              <a:cxnLst/>
              <a:rect l="l" t="t" r="r" b="b"/>
              <a:pathLst>
                <a:path w="389" h="389" extrusionOk="0">
                  <a:moveTo>
                    <a:pt x="195" y="0"/>
                  </a:moveTo>
                  <a:cubicBezTo>
                    <a:pt x="88" y="0"/>
                    <a:pt x="1" y="87"/>
                    <a:pt x="1" y="194"/>
                  </a:cubicBezTo>
                  <a:cubicBezTo>
                    <a:pt x="1" y="301"/>
                    <a:pt x="88" y="388"/>
                    <a:pt x="195" y="388"/>
                  </a:cubicBezTo>
                  <a:cubicBezTo>
                    <a:pt x="302" y="388"/>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3" name="Google Shape;3153;p3"/>
            <p:cNvSpPr/>
            <p:nvPr/>
          </p:nvSpPr>
          <p:spPr>
            <a:xfrm>
              <a:off x="435250" y="1038875"/>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4" name="Google Shape;3154;p3"/>
            <p:cNvSpPr/>
            <p:nvPr/>
          </p:nvSpPr>
          <p:spPr>
            <a:xfrm>
              <a:off x="475000" y="1038875"/>
              <a:ext cx="11350" cy="9725"/>
            </a:xfrm>
            <a:custGeom>
              <a:avLst/>
              <a:gdLst/>
              <a:ahLst/>
              <a:cxnLst/>
              <a:rect l="l" t="t" r="r" b="b"/>
              <a:pathLst>
                <a:path w="454" h="389" extrusionOk="0">
                  <a:moveTo>
                    <a:pt x="260" y="0"/>
                  </a:moveTo>
                  <a:cubicBezTo>
                    <a:pt x="87" y="0"/>
                    <a:pt x="1" y="210"/>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5" name="Google Shape;3155;p3"/>
            <p:cNvSpPr/>
            <p:nvPr/>
          </p:nvSpPr>
          <p:spPr>
            <a:xfrm>
              <a:off x="516425" y="1038875"/>
              <a:ext cx="9675" cy="9725"/>
            </a:xfrm>
            <a:custGeom>
              <a:avLst/>
              <a:gdLst/>
              <a:ahLst/>
              <a:cxnLst/>
              <a:rect l="l" t="t" r="r" b="b"/>
              <a:pathLst>
                <a:path w="387" h="389" extrusionOk="0">
                  <a:moveTo>
                    <a:pt x="193" y="0"/>
                  </a:moveTo>
                  <a:cubicBezTo>
                    <a:pt x="87" y="0"/>
                    <a:pt x="0" y="87"/>
                    <a:pt x="0" y="194"/>
                  </a:cubicBezTo>
                  <a:cubicBezTo>
                    <a:pt x="0" y="301"/>
                    <a:pt x="87" y="388"/>
                    <a:pt x="193" y="388"/>
                  </a:cubicBezTo>
                  <a:cubicBezTo>
                    <a:pt x="301" y="388"/>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6" name="Google Shape;3156;p3"/>
            <p:cNvSpPr/>
            <p:nvPr/>
          </p:nvSpPr>
          <p:spPr>
            <a:xfrm>
              <a:off x="554500" y="1038875"/>
              <a:ext cx="11375" cy="9725"/>
            </a:xfrm>
            <a:custGeom>
              <a:avLst/>
              <a:gdLst/>
              <a:ahLst/>
              <a:cxnLst/>
              <a:rect l="l" t="t" r="r" b="b"/>
              <a:pathLst>
                <a:path w="455" h="389" extrusionOk="0">
                  <a:moveTo>
                    <a:pt x="262" y="0"/>
                  </a:moveTo>
                  <a:cubicBezTo>
                    <a:pt x="87" y="0"/>
                    <a:pt x="1" y="210"/>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7" name="Google Shape;3157;p3"/>
            <p:cNvSpPr/>
            <p:nvPr/>
          </p:nvSpPr>
          <p:spPr>
            <a:xfrm>
              <a:off x="595925"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7" y="301"/>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8" name="Google Shape;3158;p3"/>
            <p:cNvSpPr/>
            <p:nvPr/>
          </p:nvSpPr>
          <p:spPr>
            <a:xfrm>
              <a:off x="63402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9" name="Google Shape;3159;p3"/>
            <p:cNvSpPr/>
            <p:nvPr/>
          </p:nvSpPr>
          <p:spPr>
            <a:xfrm>
              <a:off x="673775" y="1038875"/>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0" name="Google Shape;3160;p3"/>
            <p:cNvSpPr/>
            <p:nvPr/>
          </p:nvSpPr>
          <p:spPr>
            <a:xfrm>
              <a:off x="715200" y="1038875"/>
              <a:ext cx="9725" cy="9725"/>
            </a:xfrm>
            <a:custGeom>
              <a:avLst/>
              <a:gdLst/>
              <a:ahLst/>
              <a:cxnLst/>
              <a:rect l="l" t="t" r="r" b="b"/>
              <a:pathLst>
                <a:path w="389" h="389" extrusionOk="0">
                  <a:moveTo>
                    <a:pt x="194" y="0"/>
                  </a:moveTo>
                  <a:cubicBezTo>
                    <a:pt x="86" y="0"/>
                    <a:pt x="0" y="87"/>
                    <a:pt x="0" y="194"/>
                  </a:cubicBezTo>
                  <a:cubicBezTo>
                    <a:pt x="0" y="301"/>
                    <a:pt x="86" y="388"/>
                    <a:pt x="194" y="388"/>
                  </a:cubicBezTo>
                  <a:cubicBezTo>
                    <a:pt x="300" y="388"/>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1" name="Google Shape;3161;p3"/>
            <p:cNvSpPr/>
            <p:nvPr/>
          </p:nvSpPr>
          <p:spPr>
            <a:xfrm>
              <a:off x="753300" y="1038875"/>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2" name="Google Shape;3162;p3"/>
            <p:cNvSpPr/>
            <p:nvPr/>
          </p:nvSpPr>
          <p:spPr>
            <a:xfrm>
              <a:off x="794700"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3" name="Google Shape;3163;p3"/>
            <p:cNvSpPr/>
            <p:nvPr/>
          </p:nvSpPr>
          <p:spPr>
            <a:xfrm>
              <a:off x="832825" y="1038875"/>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4" name="Google Shape;3164;p3"/>
            <p:cNvSpPr/>
            <p:nvPr/>
          </p:nvSpPr>
          <p:spPr>
            <a:xfrm>
              <a:off x="872575" y="1038875"/>
              <a:ext cx="11350" cy="9725"/>
            </a:xfrm>
            <a:custGeom>
              <a:avLst/>
              <a:gdLst/>
              <a:ahLst/>
              <a:cxnLst/>
              <a:rect l="l" t="t" r="r" b="b"/>
              <a:pathLst>
                <a:path w="454" h="389" extrusionOk="0">
                  <a:moveTo>
                    <a:pt x="260" y="0"/>
                  </a:moveTo>
                  <a:cubicBezTo>
                    <a:pt x="87" y="0"/>
                    <a:pt x="0" y="210"/>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5" name="Google Shape;3165;p3"/>
            <p:cNvSpPr/>
            <p:nvPr/>
          </p:nvSpPr>
          <p:spPr>
            <a:xfrm>
              <a:off x="913950"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2" y="388"/>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6" name="Google Shape;3166;p3"/>
            <p:cNvSpPr/>
            <p:nvPr/>
          </p:nvSpPr>
          <p:spPr>
            <a:xfrm>
              <a:off x="95370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2" y="388"/>
                    <a:pt x="389" y="301"/>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7" name="Google Shape;3167;p3"/>
            <p:cNvSpPr/>
            <p:nvPr/>
          </p:nvSpPr>
          <p:spPr>
            <a:xfrm>
              <a:off x="993450" y="1038875"/>
              <a:ext cx="9725" cy="9725"/>
            </a:xfrm>
            <a:custGeom>
              <a:avLst/>
              <a:gdLst/>
              <a:ahLst/>
              <a:cxnLst/>
              <a:rect l="l" t="t" r="r" b="b"/>
              <a:pathLst>
                <a:path w="389" h="389" extrusionOk="0">
                  <a:moveTo>
                    <a:pt x="195" y="0"/>
                  </a:moveTo>
                  <a:cubicBezTo>
                    <a:pt x="89" y="0"/>
                    <a:pt x="1" y="87"/>
                    <a:pt x="1" y="194"/>
                  </a:cubicBezTo>
                  <a:cubicBezTo>
                    <a:pt x="1" y="301"/>
                    <a:pt x="89" y="388"/>
                    <a:pt x="195" y="388"/>
                  </a:cubicBezTo>
                  <a:cubicBezTo>
                    <a:pt x="303" y="388"/>
                    <a:pt x="389" y="301"/>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8" name="Google Shape;3168;p3"/>
            <p:cNvSpPr/>
            <p:nvPr/>
          </p:nvSpPr>
          <p:spPr>
            <a:xfrm>
              <a:off x="10332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9" name="Google Shape;3169;p3"/>
            <p:cNvSpPr/>
            <p:nvPr/>
          </p:nvSpPr>
          <p:spPr>
            <a:xfrm>
              <a:off x="107297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0" name="Google Shape;3170;p3"/>
            <p:cNvSpPr/>
            <p:nvPr/>
          </p:nvSpPr>
          <p:spPr>
            <a:xfrm>
              <a:off x="1112725" y="1038875"/>
              <a:ext cx="9725" cy="9725"/>
            </a:xfrm>
            <a:custGeom>
              <a:avLst/>
              <a:gdLst/>
              <a:ahLst/>
              <a:cxnLst/>
              <a:rect l="l" t="t" r="r" b="b"/>
              <a:pathLst>
                <a:path w="389" h="389" extrusionOk="0">
                  <a:moveTo>
                    <a:pt x="194" y="0"/>
                  </a:moveTo>
                  <a:cubicBezTo>
                    <a:pt x="88" y="0"/>
                    <a:pt x="0" y="87"/>
                    <a:pt x="0" y="194"/>
                  </a:cubicBezTo>
                  <a:cubicBezTo>
                    <a:pt x="0" y="301"/>
                    <a:pt x="88" y="388"/>
                    <a:pt x="194" y="388"/>
                  </a:cubicBezTo>
                  <a:cubicBezTo>
                    <a:pt x="302" y="388"/>
                    <a:pt x="388" y="301"/>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1" name="Google Shape;3171;p3"/>
            <p:cNvSpPr/>
            <p:nvPr/>
          </p:nvSpPr>
          <p:spPr>
            <a:xfrm>
              <a:off x="1152500" y="1038875"/>
              <a:ext cx="9700" cy="9725"/>
            </a:xfrm>
            <a:custGeom>
              <a:avLst/>
              <a:gdLst/>
              <a:ahLst/>
              <a:cxnLst/>
              <a:rect l="l" t="t" r="r" b="b"/>
              <a:pathLst>
                <a:path w="388" h="389" extrusionOk="0">
                  <a:moveTo>
                    <a:pt x="193" y="0"/>
                  </a:moveTo>
                  <a:cubicBezTo>
                    <a:pt x="87" y="0"/>
                    <a:pt x="1" y="87"/>
                    <a:pt x="1" y="194"/>
                  </a:cubicBezTo>
                  <a:cubicBezTo>
                    <a:pt x="1" y="301"/>
                    <a:pt x="87" y="388"/>
                    <a:pt x="193" y="388"/>
                  </a:cubicBezTo>
                  <a:cubicBezTo>
                    <a:pt x="301" y="388"/>
                    <a:pt x="388" y="301"/>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2" name="Google Shape;3172;p3"/>
            <p:cNvSpPr/>
            <p:nvPr/>
          </p:nvSpPr>
          <p:spPr>
            <a:xfrm>
              <a:off x="1192275" y="1038875"/>
              <a:ext cx="9675" cy="9725"/>
            </a:xfrm>
            <a:custGeom>
              <a:avLst/>
              <a:gdLst/>
              <a:ahLst/>
              <a:cxnLst/>
              <a:rect l="l" t="t" r="r" b="b"/>
              <a:pathLst>
                <a:path w="387" h="389" extrusionOk="0">
                  <a:moveTo>
                    <a:pt x="193" y="0"/>
                  </a:moveTo>
                  <a:cubicBezTo>
                    <a:pt x="86" y="0"/>
                    <a:pt x="0" y="87"/>
                    <a:pt x="0" y="194"/>
                  </a:cubicBezTo>
                  <a:cubicBezTo>
                    <a:pt x="0" y="301"/>
                    <a:pt x="86" y="388"/>
                    <a:pt x="193" y="388"/>
                  </a:cubicBezTo>
                  <a:cubicBezTo>
                    <a:pt x="300" y="388"/>
                    <a:pt x="387" y="301"/>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3" name="Google Shape;3173;p3"/>
            <p:cNvSpPr/>
            <p:nvPr/>
          </p:nvSpPr>
          <p:spPr>
            <a:xfrm>
              <a:off x="1232025" y="1038875"/>
              <a:ext cx="9675" cy="9725"/>
            </a:xfrm>
            <a:custGeom>
              <a:avLst/>
              <a:gdLst/>
              <a:ahLst/>
              <a:cxnLst/>
              <a:rect l="l" t="t" r="r" b="b"/>
              <a:pathLst>
                <a:path w="387" h="389" extrusionOk="0">
                  <a:moveTo>
                    <a:pt x="194" y="0"/>
                  </a:moveTo>
                  <a:cubicBezTo>
                    <a:pt x="87" y="0"/>
                    <a:pt x="0" y="87"/>
                    <a:pt x="0" y="194"/>
                  </a:cubicBezTo>
                  <a:cubicBezTo>
                    <a:pt x="0" y="301"/>
                    <a:pt x="87" y="388"/>
                    <a:pt x="194" y="388"/>
                  </a:cubicBezTo>
                  <a:cubicBezTo>
                    <a:pt x="300" y="388"/>
                    <a:pt x="387" y="301"/>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4" name="Google Shape;3174;p3"/>
            <p:cNvSpPr/>
            <p:nvPr/>
          </p:nvSpPr>
          <p:spPr>
            <a:xfrm>
              <a:off x="236475"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9"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5" name="Google Shape;3175;p3"/>
            <p:cNvSpPr/>
            <p:nvPr/>
          </p:nvSpPr>
          <p:spPr>
            <a:xfrm>
              <a:off x="276225" y="1004800"/>
              <a:ext cx="11375" cy="9700"/>
            </a:xfrm>
            <a:custGeom>
              <a:avLst/>
              <a:gdLst/>
              <a:ahLst/>
              <a:cxnLst/>
              <a:rect l="l" t="t" r="r" b="b"/>
              <a:pathLst>
                <a:path w="455" h="388" extrusionOk="0">
                  <a:moveTo>
                    <a:pt x="263" y="1"/>
                  </a:moveTo>
                  <a:cubicBezTo>
                    <a:pt x="262" y="1"/>
                    <a:pt x="261" y="1"/>
                    <a:pt x="260" y="1"/>
                  </a:cubicBezTo>
                  <a:cubicBezTo>
                    <a:pt x="87" y="1"/>
                    <a:pt x="1" y="208"/>
                    <a:pt x="124" y="331"/>
                  </a:cubicBezTo>
                  <a:cubicBezTo>
                    <a:pt x="163" y="370"/>
                    <a:pt x="211" y="388"/>
                    <a:pt x="259" y="388"/>
                  </a:cubicBezTo>
                  <a:cubicBezTo>
                    <a:pt x="358" y="388"/>
                    <a:pt x="454" y="311"/>
                    <a:pt x="454" y="195"/>
                  </a:cubicBezTo>
                  <a:cubicBezTo>
                    <a:pt x="454" y="88"/>
                    <a:pt x="369"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6" name="Google Shape;3176;p3"/>
            <p:cNvSpPr/>
            <p:nvPr/>
          </p:nvSpPr>
          <p:spPr>
            <a:xfrm>
              <a:off x="31762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7" name="Google Shape;3177;p3"/>
            <p:cNvSpPr/>
            <p:nvPr/>
          </p:nvSpPr>
          <p:spPr>
            <a:xfrm>
              <a:off x="355750" y="1004775"/>
              <a:ext cx="11350" cy="9725"/>
            </a:xfrm>
            <a:custGeom>
              <a:avLst/>
              <a:gdLst/>
              <a:ahLst/>
              <a:cxnLst/>
              <a:rect l="l" t="t" r="r" b="b"/>
              <a:pathLst>
                <a:path w="454" h="389" extrusionOk="0">
                  <a:moveTo>
                    <a:pt x="259" y="0"/>
                  </a:moveTo>
                  <a:cubicBezTo>
                    <a:pt x="87" y="0"/>
                    <a:pt x="0" y="208"/>
                    <a:pt x="121" y="331"/>
                  </a:cubicBezTo>
                  <a:cubicBezTo>
                    <a:pt x="161" y="370"/>
                    <a:pt x="210" y="388"/>
                    <a:pt x="258" y="388"/>
                  </a:cubicBezTo>
                  <a:cubicBezTo>
                    <a:pt x="357" y="388"/>
                    <a:pt x="452" y="311"/>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8" name="Google Shape;3178;p3"/>
            <p:cNvSpPr/>
            <p:nvPr/>
          </p:nvSpPr>
          <p:spPr>
            <a:xfrm>
              <a:off x="397125" y="1004775"/>
              <a:ext cx="9725" cy="9725"/>
            </a:xfrm>
            <a:custGeom>
              <a:avLst/>
              <a:gdLst/>
              <a:ahLst/>
              <a:cxnLst/>
              <a:rect l="l" t="t" r="r" b="b"/>
              <a:pathLst>
                <a:path w="389" h="389" extrusionOk="0">
                  <a:moveTo>
                    <a:pt x="195" y="0"/>
                  </a:moveTo>
                  <a:cubicBezTo>
                    <a:pt x="88" y="0"/>
                    <a:pt x="1" y="87"/>
                    <a:pt x="1" y="194"/>
                  </a:cubicBezTo>
                  <a:cubicBezTo>
                    <a:pt x="1" y="300"/>
                    <a:pt x="88" y="388"/>
                    <a:pt x="195" y="388"/>
                  </a:cubicBezTo>
                  <a:cubicBezTo>
                    <a:pt x="302" y="388"/>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9" name="Google Shape;3179;p3"/>
            <p:cNvSpPr/>
            <p:nvPr/>
          </p:nvSpPr>
          <p:spPr>
            <a:xfrm>
              <a:off x="435250" y="100480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0" name="Google Shape;3180;p3"/>
            <p:cNvSpPr/>
            <p:nvPr/>
          </p:nvSpPr>
          <p:spPr>
            <a:xfrm>
              <a:off x="475025" y="100480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1" name="Google Shape;3181;p3"/>
            <p:cNvSpPr/>
            <p:nvPr/>
          </p:nvSpPr>
          <p:spPr>
            <a:xfrm>
              <a:off x="516425" y="1004775"/>
              <a:ext cx="9675" cy="9725"/>
            </a:xfrm>
            <a:custGeom>
              <a:avLst/>
              <a:gdLst/>
              <a:ahLst/>
              <a:cxnLst/>
              <a:rect l="l" t="t" r="r" b="b"/>
              <a:pathLst>
                <a:path w="387" h="389" extrusionOk="0">
                  <a:moveTo>
                    <a:pt x="193" y="0"/>
                  </a:moveTo>
                  <a:cubicBezTo>
                    <a:pt x="87" y="0"/>
                    <a:pt x="0" y="87"/>
                    <a:pt x="0" y="194"/>
                  </a:cubicBezTo>
                  <a:cubicBezTo>
                    <a:pt x="0" y="300"/>
                    <a:pt x="87" y="388"/>
                    <a:pt x="193" y="388"/>
                  </a:cubicBezTo>
                  <a:cubicBezTo>
                    <a:pt x="301" y="388"/>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2" name="Google Shape;3182;p3"/>
            <p:cNvSpPr/>
            <p:nvPr/>
          </p:nvSpPr>
          <p:spPr>
            <a:xfrm>
              <a:off x="554525" y="100480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3" name="Google Shape;3183;p3"/>
            <p:cNvSpPr/>
            <p:nvPr/>
          </p:nvSpPr>
          <p:spPr>
            <a:xfrm>
              <a:off x="595925"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4" name="Google Shape;3184;p3"/>
            <p:cNvSpPr/>
            <p:nvPr/>
          </p:nvSpPr>
          <p:spPr>
            <a:xfrm>
              <a:off x="634025" y="100480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5" name="Google Shape;3185;p3"/>
            <p:cNvSpPr/>
            <p:nvPr/>
          </p:nvSpPr>
          <p:spPr>
            <a:xfrm>
              <a:off x="673775" y="100480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6" name="Google Shape;3186;p3"/>
            <p:cNvSpPr/>
            <p:nvPr/>
          </p:nvSpPr>
          <p:spPr>
            <a:xfrm>
              <a:off x="715200" y="1004775"/>
              <a:ext cx="9725" cy="9725"/>
            </a:xfrm>
            <a:custGeom>
              <a:avLst/>
              <a:gdLst/>
              <a:ahLst/>
              <a:cxnLst/>
              <a:rect l="l" t="t" r="r" b="b"/>
              <a:pathLst>
                <a:path w="389" h="389" extrusionOk="0">
                  <a:moveTo>
                    <a:pt x="194" y="0"/>
                  </a:moveTo>
                  <a:cubicBezTo>
                    <a:pt x="86" y="0"/>
                    <a:pt x="0" y="87"/>
                    <a:pt x="0" y="194"/>
                  </a:cubicBezTo>
                  <a:cubicBezTo>
                    <a:pt x="0" y="300"/>
                    <a:pt x="86" y="388"/>
                    <a:pt x="194" y="388"/>
                  </a:cubicBezTo>
                  <a:cubicBezTo>
                    <a:pt x="300" y="388"/>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7" name="Google Shape;3187;p3"/>
            <p:cNvSpPr/>
            <p:nvPr/>
          </p:nvSpPr>
          <p:spPr>
            <a:xfrm>
              <a:off x="753300" y="100480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8" name="Google Shape;3188;p3"/>
            <p:cNvSpPr/>
            <p:nvPr/>
          </p:nvSpPr>
          <p:spPr>
            <a:xfrm>
              <a:off x="794700"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89" name="Google Shape;3189;p3"/>
            <p:cNvSpPr/>
            <p:nvPr/>
          </p:nvSpPr>
          <p:spPr>
            <a:xfrm>
              <a:off x="832825" y="100480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0" name="Google Shape;3190;p3"/>
            <p:cNvSpPr/>
            <p:nvPr/>
          </p:nvSpPr>
          <p:spPr>
            <a:xfrm>
              <a:off x="872575" y="1004800"/>
              <a:ext cx="11350" cy="9725"/>
            </a:xfrm>
            <a:custGeom>
              <a:avLst/>
              <a:gdLst/>
              <a:ahLst/>
              <a:cxnLst/>
              <a:rect l="l" t="t" r="r" b="b"/>
              <a:pathLst>
                <a:path w="454" h="389" extrusionOk="0">
                  <a:moveTo>
                    <a:pt x="262" y="1"/>
                  </a:moveTo>
                  <a:cubicBezTo>
                    <a:pt x="261" y="1"/>
                    <a:pt x="261" y="1"/>
                    <a:pt x="260" y="1"/>
                  </a:cubicBezTo>
                  <a:cubicBezTo>
                    <a:pt x="259" y="1"/>
                    <a:pt x="258" y="1"/>
                    <a:pt x="258" y="1"/>
                  </a:cubicBezTo>
                  <a:cubicBezTo>
                    <a:pt x="86" y="1"/>
                    <a:pt x="1" y="209"/>
                    <a:pt x="122" y="331"/>
                  </a:cubicBezTo>
                  <a:cubicBezTo>
                    <a:pt x="161" y="371"/>
                    <a:pt x="210" y="389"/>
                    <a:pt x="258" y="389"/>
                  </a:cubicBezTo>
                  <a:cubicBezTo>
                    <a:pt x="358" y="389"/>
                    <a:pt x="454" y="311"/>
                    <a:pt x="454" y="195"/>
                  </a:cubicBezTo>
                  <a:cubicBezTo>
                    <a:pt x="454"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1" name="Google Shape;3191;p3"/>
            <p:cNvSpPr/>
            <p:nvPr/>
          </p:nvSpPr>
          <p:spPr>
            <a:xfrm>
              <a:off x="913950"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2" y="388"/>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2" name="Google Shape;3192;p3"/>
            <p:cNvSpPr/>
            <p:nvPr/>
          </p:nvSpPr>
          <p:spPr>
            <a:xfrm>
              <a:off x="95370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2" y="388"/>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3" name="Google Shape;3193;p3"/>
            <p:cNvSpPr/>
            <p:nvPr/>
          </p:nvSpPr>
          <p:spPr>
            <a:xfrm>
              <a:off x="993450" y="1004775"/>
              <a:ext cx="9725" cy="9725"/>
            </a:xfrm>
            <a:custGeom>
              <a:avLst/>
              <a:gdLst/>
              <a:ahLst/>
              <a:cxnLst/>
              <a:rect l="l" t="t" r="r" b="b"/>
              <a:pathLst>
                <a:path w="389" h="389" extrusionOk="0">
                  <a:moveTo>
                    <a:pt x="195" y="0"/>
                  </a:moveTo>
                  <a:cubicBezTo>
                    <a:pt x="89" y="0"/>
                    <a:pt x="1" y="87"/>
                    <a:pt x="1" y="194"/>
                  </a:cubicBezTo>
                  <a:cubicBezTo>
                    <a:pt x="1" y="300"/>
                    <a:pt x="89" y="388"/>
                    <a:pt x="195" y="388"/>
                  </a:cubicBezTo>
                  <a:cubicBezTo>
                    <a:pt x="303" y="388"/>
                    <a:pt x="389" y="300"/>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4" name="Google Shape;3194;p3"/>
            <p:cNvSpPr/>
            <p:nvPr/>
          </p:nvSpPr>
          <p:spPr>
            <a:xfrm>
              <a:off x="10332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5" name="Google Shape;3195;p3"/>
            <p:cNvSpPr/>
            <p:nvPr/>
          </p:nvSpPr>
          <p:spPr>
            <a:xfrm>
              <a:off x="107297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6" name="Google Shape;3196;p3"/>
            <p:cNvSpPr/>
            <p:nvPr/>
          </p:nvSpPr>
          <p:spPr>
            <a:xfrm>
              <a:off x="1112725" y="1004775"/>
              <a:ext cx="9725" cy="9725"/>
            </a:xfrm>
            <a:custGeom>
              <a:avLst/>
              <a:gdLst/>
              <a:ahLst/>
              <a:cxnLst/>
              <a:rect l="l" t="t" r="r" b="b"/>
              <a:pathLst>
                <a:path w="389" h="389" extrusionOk="0">
                  <a:moveTo>
                    <a:pt x="194" y="0"/>
                  </a:moveTo>
                  <a:cubicBezTo>
                    <a:pt x="88" y="0"/>
                    <a:pt x="0" y="87"/>
                    <a:pt x="0" y="194"/>
                  </a:cubicBezTo>
                  <a:cubicBezTo>
                    <a:pt x="0" y="300"/>
                    <a:pt x="88" y="388"/>
                    <a:pt x="194" y="388"/>
                  </a:cubicBezTo>
                  <a:cubicBezTo>
                    <a:pt x="302" y="388"/>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7" name="Google Shape;3197;p3"/>
            <p:cNvSpPr/>
            <p:nvPr/>
          </p:nvSpPr>
          <p:spPr>
            <a:xfrm>
              <a:off x="1152500" y="1004775"/>
              <a:ext cx="9700" cy="9725"/>
            </a:xfrm>
            <a:custGeom>
              <a:avLst/>
              <a:gdLst/>
              <a:ahLst/>
              <a:cxnLst/>
              <a:rect l="l" t="t" r="r" b="b"/>
              <a:pathLst>
                <a:path w="388" h="389" extrusionOk="0">
                  <a:moveTo>
                    <a:pt x="193" y="0"/>
                  </a:moveTo>
                  <a:cubicBezTo>
                    <a:pt x="87" y="0"/>
                    <a:pt x="1" y="87"/>
                    <a:pt x="1" y="194"/>
                  </a:cubicBezTo>
                  <a:cubicBezTo>
                    <a:pt x="1" y="300"/>
                    <a:pt x="87" y="388"/>
                    <a:pt x="193" y="388"/>
                  </a:cubicBezTo>
                  <a:cubicBezTo>
                    <a:pt x="301" y="388"/>
                    <a:pt x="388" y="300"/>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8" name="Google Shape;3198;p3"/>
            <p:cNvSpPr/>
            <p:nvPr/>
          </p:nvSpPr>
          <p:spPr>
            <a:xfrm>
              <a:off x="1192275" y="1004775"/>
              <a:ext cx="9675" cy="9725"/>
            </a:xfrm>
            <a:custGeom>
              <a:avLst/>
              <a:gdLst/>
              <a:ahLst/>
              <a:cxnLst/>
              <a:rect l="l" t="t" r="r" b="b"/>
              <a:pathLst>
                <a:path w="387" h="389" extrusionOk="0">
                  <a:moveTo>
                    <a:pt x="193" y="0"/>
                  </a:moveTo>
                  <a:cubicBezTo>
                    <a:pt x="86" y="0"/>
                    <a:pt x="0" y="87"/>
                    <a:pt x="0" y="194"/>
                  </a:cubicBezTo>
                  <a:cubicBezTo>
                    <a:pt x="0" y="300"/>
                    <a:pt x="86" y="388"/>
                    <a:pt x="193" y="388"/>
                  </a:cubicBezTo>
                  <a:cubicBezTo>
                    <a:pt x="300" y="388"/>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99" name="Google Shape;3199;p3"/>
            <p:cNvSpPr/>
            <p:nvPr/>
          </p:nvSpPr>
          <p:spPr>
            <a:xfrm>
              <a:off x="1232025" y="1004775"/>
              <a:ext cx="9675" cy="9725"/>
            </a:xfrm>
            <a:custGeom>
              <a:avLst/>
              <a:gdLst/>
              <a:ahLst/>
              <a:cxnLst/>
              <a:rect l="l" t="t" r="r" b="b"/>
              <a:pathLst>
                <a:path w="387" h="389" extrusionOk="0">
                  <a:moveTo>
                    <a:pt x="194" y="0"/>
                  </a:moveTo>
                  <a:cubicBezTo>
                    <a:pt x="87" y="0"/>
                    <a:pt x="0" y="87"/>
                    <a:pt x="0" y="194"/>
                  </a:cubicBezTo>
                  <a:cubicBezTo>
                    <a:pt x="0" y="300"/>
                    <a:pt x="87" y="388"/>
                    <a:pt x="194" y="388"/>
                  </a:cubicBezTo>
                  <a:cubicBezTo>
                    <a:pt x="300" y="388"/>
                    <a:pt x="387" y="300"/>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0" name="Google Shape;3200;p3"/>
            <p:cNvSpPr/>
            <p:nvPr/>
          </p:nvSpPr>
          <p:spPr>
            <a:xfrm>
              <a:off x="276225" y="970700"/>
              <a:ext cx="11375" cy="9700"/>
            </a:xfrm>
            <a:custGeom>
              <a:avLst/>
              <a:gdLst/>
              <a:ahLst/>
              <a:cxnLst/>
              <a:rect l="l" t="t" r="r" b="b"/>
              <a:pathLst>
                <a:path w="455" h="388" extrusionOk="0">
                  <a:moveTo>
                    <a:pt x="260" y="0"/>
                  </a:moveTo>
                  <a:cubicBezTo>
                    <a:pt x="87" y="0"/>
                    <a:pt x="1" y="208"/>
                    <a:pt x="124" y="331"/>
                  </a:cubicBezTo>
                  <a:cubicBezTo>
                    <a:pt x="163" y="370"/>
                    <a:pt x="211" y="387"/>
                    <a:pt x="259" y="387"/>
                  </a:cubicBezTo>
                  <a:cubicBezTo>
                    <a:pt x="358" y="387"/>
                    <a:pt x="454" y="310"/>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1" name="Google Shape;3201;p3"/>
            <p:cNvSpPr/>
            <p:nvPr/>
          </p:nvSpPr>
          <p:spPr>
            <a:xfrm>
              <a:off x="31762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2" name="Google Shape;3202;p3"/>
            <p:cNvSpPr/>
            <p:nvPr/>
          </p:nvSpPr>
          <p:spPr>
            <a:xfrm>
              <a:off x="355750" y="970650"/>
              <a:ext cx="11350" cy="9750"/>
            </a:xfrm>
            <a:custGeom>
              <a:avLst/>
              <a:gdLst/>
              <a:ahLst/>
              <a:cxnLst/>
              <a:rect l="l" t="t" r="r" b="b"/>
              <a:pathLst>
                <a:path w="454" h="390"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3" name="Google Shape;3203;p3"/>
            <p:cNvSpPr/>
            <p:nvPr/>
          </p:nvSpPr>
          <p:spPr>
            <a:xfrm>
              <a:off x="397125" y="970650"/>
              <a:ext cx="9725" cy="9725"/>
            </a:xfrm>
            <a:custGeom>
              <a:avLst/>
              <a:gdLst/>
              <a:ahLst/>
              <a:cxnLst/>
              <a:rect l="l" t="t" r="r" b="b"/>
              <a:pathLst>
                <a:path w="389" h="389" extrusionOk="0">
                  <a:moveTo>
                    <a:pt x="195" y="1"/>
                  </a:moveTo>
                  <a:cubicBezTo>
                    <a:pt x="88" y="1"/>
                    <a:pt x="1" y="87"/>
                    <a:pt x="1" y="195"/>
                  </a:cubicBezTo>
                  <a:cubicBezTo>
                    <a:pt x="1" y="301"/>
                    <a:pt x="88"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4" name="Google Shape;3204;p3"/>
            <p:cNvSpPr/>
            <p:nvPr/>
          </p:nvSpPr>
          <p:spPr>
            <a:xfrm>
              <a:off x="435250" y="970700"/>
              <a:ext cx="11350" cy="9725"/>
            </a:xfrm>
            <a:custGeom>
              <a:avLst/>
              <a:gdLst/>
              <a:ahLst/>
              <a:cxnLst/>
              <a:rect l="l" t="t" r="r" b="b"/>
              <a:pathLst>
                <a:path w="454" h="389" extrusionOk="0">
                  <a:moveTo>
                    <a:pt x="260" y="0"/>
                  </a:moveTo>
                  <a:cubicBezTo>
                    <a:pt x="87" y="0"/>
                    <a:pt x="0" y="210"/>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5" name="Google Shape;3205;p3"/>
            <p:cNvSpPr/>
            <p:nvPr/>
          </p:nvSpPr>
          <p:spPr>
            <a:xfrm>
              <a:off x="475000" y="97070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6" name="Google Shape;3206;p3"/>
            <p:cNvSpPr/>
            <p:nvPr/>
          </p:nvSpPr>
          <p:spPr>
            <a:xfrm>
              <a:off x="516425" y="970650"/>
              <a:ext cx="9675" cy="9725"/>
            </a:xfrm>
            <a:custGeom>
              <a:avLst/>
              <a:gdLst/>
              <a:ahLst/>
              <a:cxnLst/>
              <a:rect l="l" t="t" r="r" b="b"/>
              <a:pathLst>
                <a:path w="387" h="389" extrusionOk="0">
                  <a:moveTo>
                    <a:pt x="193" y="1"/>
                  </a:moveTo>
                  <a:cubicBezTo>
                    <a:pt x="87" y="1"/>
                    <a:pt x="0" y="87"/>
                    <a:pt x="0" y="195"/>
                  </a:cubicBezTo>
                  <a:cubicBezTo>
                    <a:pt x="0"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7" name="Google Shape;3207;p3"/>
            <p:cNvSpPr/>
            <p:nvPr/>
          </p:nvSpPr>
          <p:spPr>
            <a:xfrm>
              <a:off x="554500" y="97070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8" name="Google Shape;3208;p3"/>
            <p:cNvSpPr/>
            <p:nvPr/>
          </p:nvSpPr>
          <p:spPr>
            <a:xfrm>
              <a:off x="595925"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9" name="Google Shape;3209;p3"/>
            <p:cNvSpPr/>
            <p:nvPr/>
          </p:nvSpPr>
          <p:spPr>
            <a:xfrm>
              <a:off x="634025" y="97070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0" name="Google Shape;3210;p3"/>
            <p:cNvSpPr/>
            <p:nvPr/>
          </p:nvSpPr>
          <p:spPr>
            <a:xfrm>
              <a:off x="673775" y="970700"/>
              <a:ext cx="11375" cy="9725"/>
            </a:xfrm>
            <a:custGeom>
              <a:avLst/>
              <a:gdLst/>
              <a:ahLst/>
              <a:cxnLst/>
              <a:rect l="l" t="t" r="r" b="b"/>
              <a:pathLst>
                <a:path w="455" h="389" extrusionOk="0">
                  <a:moveTo>
                    <a:pt x="261" y="0"/>
                  </a:moveTo>
                  <a:cubicBezTo>
                    <a:pt x="88" y="0"/>
                    <a:pt x="0" y="210"/>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1" name="Google Shape;3211;p3"/>
            <p:cNvSpPr/>
            <p:nvPr/>
          </p:nvSpPr>
          <p:spPr>
            <a:xfrm>
              <a:off x="715200" y="970650"/>
              <a:ext cx="9725" cy="9725"/>
            </a:xfrm>
            <a:custGeom>
              <a:avLst/>
              <a:gdLst/>
              <a:ahLst/>
              <a:cxnLst/>
              <a:rect l="l" t="t" r="r" b="b"/>
              <a:pathLst>
                <a:path w="389" h="389" extrusionOk="0">
                  <a:moveTo>
                    <a:pt x="194" y="1"/>
                  </a:moveTo>
                  <a:cubicBezTo>
                    <a:pt x="86" y="1"/>
                    <a:pt x="0" y="87"/>
                    <a:pt x="0" y="195"/>
                  </a:cubicBezTo>
                  <a:cubicBezTo>
                    <a:pt x="0" y="301"/>
                    <a:pt x="86"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2" name="Google Shape;3212;p3"/>
            <p:cNvSpPr/>
            <p:nvPr/>
          </p:nvSpPr>
          <p:spPr>
            <a:xfrm>
              <a:off x="753300" y="970700"/>
              <a:ext cx="11375" cy="9725"/>
            </a:xfrm>
            <a:custGeom>
              <a:avLst/>
              <a:gdLst/>
              <a:ahLst/>
              <a:cxnLst/>
              <a:rect l="l" t="t" r="r" b="b"/>
              <a:pathLst>
                <a:path w="455" h="389" extrusionOk="0">
                  <a:moveTo>
                    <a:pt x="260" y="0"/>
                  </a:moveTo>
                  <a:cubicBezTo>
                    <a:pt x="87" y="0"/>
                    <a:pt x="1" y="210"/>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3" name="Google Shape;3213;p3"/>
            <p:cNvSpPr/>
            <p:nvPr/>
          </p:nvSpPr>
          <p:spPr>
            <a:xfrm>
              <a:off x="794700"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4" name="Google Shape;3214;p3"/>
            <p:cNvSpPr/>
            <p:nvPr/>
          </p:nvSpPr>
          <p:spPr>
            <a:xfrm>
              <a:off x="832825" y="970700"/>
              <a:ext cx="11350" cy="9725"/>
            </a:xfrm>
            <a:custGeom>
              <a:avLst/>
              <a:gdLst/>
              <a:ahLst/>
              <a:cxnLst/>
              <a:rect l="l" t="t" r="r" b="b"/>
              <a:pathLst>
                <a:path w="454" h="389" extrusionOk="0">
                  <a:moveTo>
                    <a:pt x="259" y="0"/>
                  </a:moveTo>
                  <a:cubicBezTo>
                    <a:pt x="87" y="0"/>
                    <a:pt x="0" y="210"/>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5" name="Google Shape;3215;p3"/>
            <p:cNvSpPr/>
            <p:nvPr/>
          </p:nvSpPr>
          <p:spPr>
            <a:xfrm>
              <a:off x="872575" y="970700"/>
              <a:ext cx="11350" cy="9725"/>
            </a:xfrm>
            <a:custGeom>
              <a:avLst/>
              <a:gdLst/>
              <a:ahLst/>
              <a:cxnLst/>
              <a:rect l="l" t="t" r="r" b="b"/>
              <a:pathLst>
                <a:path w="454" h="389" extrusionOk="0">
                  <a:moveTo>
                    <a:pt x="260" y="0"/>
                  </a:moveTo>
                  <a:cubicBezTo>
                    <a:pt x="87" y="0"/>
                    <a:pt x="0" y="208"/>
                    <a:pt x="122" y="331"/>
                  </a:cubicBezTo>
                  <a:cubicBezTo>
                    <a:pt x="161" y="371"/>
                    <a:pt x="210" y="388"/>
                    <a:pt x="258"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6" name="Google Shape;3216;p3"/>
            <p:cNvSpPr/>
            <p:nvPr/>
          </p:nvSpPr>
          <p:spPr>
            <a:xfrm>
              <a:off x="913950" y="970650"/>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7" name="Google Shape;3217;p3"/>
            <p:cNvSpPr/>
            <p:nvPr/>
          </p:nvSpPr>
          <p:spPr>
            <a:xfrm>
              <a:off x="95370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2" y="389"/>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8" name="Google Shape;3218;p3"/>
            <p:cNvSpPr/>
            <p:nvPr/>
          </p:nvSpPr>
          <p:spPr>
            <a:xfrm>
              <a:off x="993450" y="970650"/>
              <a:ext cx="9725" cy="9725"/>
            </a:xfrm>
            <a:custGeom>
              <a:avLst/>
              <a:gdLst/>
              <a:ahLst/>
              <a:cxnLst/>
              <a:rect l="l" t="t" r="r" b="b"/>
              <a:pathLst>
                <a:path w="389" h="389" extrusionOk="0">
                  <a:moveTo>
                    <a:pt x="195" y="1"/>
                  </a:moveTo>
                  <a:cubicBezTo>
                    <a:pt x="89" y="1"/>
                    <a:pt x="1" y="87"/>
                    <a:pt x="1" y="195"/>
                  </a:cubicBezTo>
                  <a:cubicBezTo>
                    <a:pt x="1" y="301"/>
                    <a:pt x="89" y="389"/>
                    <a:pt x="195" y="389"/>
                  </a:cubicBezTo>
                  <a:cubicBezTo>
                    <a:pt x="303" y="389"/>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19" name="Google Shape;3219;p3"/>
            <p:cNvSpPr/>
            <p:nvPr/>
          </p:nvSpPr>
          <p:spPr>
            <a:xfrm>
              <a:off x="10332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0" name="Google Shape;3220;p3"/>
            <p:cNvSpPr/>
            <p:nvPr/>
          </p:nvSpPr>
          <p:spPr>
            <a:xfrm>
              <a:off x="107297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1" name="Google Shape;3221;p3"/>
            <p:cNvSpPr/>
            <p:nvPr/>
          </p:nvSpPr>
          <p:spPr>
            <a:xfrm>
              <a:off x="1112725" y="970650"/>
              <a:ext cx="9725" cy="9725"/>
            </a:xfrm>
            <a:custGeom>
              <a:avLst/>
              <a:gdLst/>
              <a:ahLst/>
              <a:cxnLst/>
              <a:rect l="l" t="t" r="r" b="b"/>
              <a:pathLst>
                <a:path w="389" h="389" extrusionOk="0">
                  <a:moveTo>
                    <a:pt x="194" y="1"/>
                  </a:moveTo>
                  <a:cubicBezTo>
                    <a:pt x="88" y="1"/>
                    <a:pt x="0" y="87"/>
                    <a:pt x="0" y="195"/>
                  </a:cubicBezTo>
                  <a:cubicBezTo>
                    <a:pt x="0" y="301"/>
                    <a:pt x="88" y="389"/>
                    <a:pt x="194" y="389"/>
                  </a:cubicBezTo>
                  <a:cubicBezTo>
                    <a:pt x="302" y="389"/>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2" name="Google Shape;3222;p3"/>
            <p:cNvSpPr/>
            <p:nvPr/>
          </p:nvSpPr>
          <p:spPr>
            <a:xfrm>
              <a:off x="1152500" y="970650"/>
              <a:ext cx="9700" cy="9725"/>
            </a:xfrm>
            <a:custGeom>
              <a:avLst/>
              <a:gdLst/>
              <a:ahLst/>
              <a:cxnLst/>
              <a:rect l="l" t="t" r="r" b="b"/>
              <a:pathLst>
                <a:path w="388" h="389" extrusionOk="0">
                  <a:moveTo>
                    <a:pt x="193" y="1"/>
                  </a:moveTo>
                  <a:cubicBezTo>
                    <a:pt x="87" y="1"/>
                    <a:pt x="1" y="87"/>
                    <a:pt x="1" y="195"/>
                  </a:cubicBezTo>
                  <a:cubicBezTo>
                    <a:pt x="1" y="301"/>
                    <a:pt x="87" y="389"/>
                    <a:pt x="193" y="389"/>
                  </a:cubicBezTo>
                  <a:cubicBezTo>
                    <a:pt x="301" y="389"/>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3" name="Google Shape;3223;p3"/>
            <p:cNvSpPr/>
            <p:nvPr/>
          </p:nvSpPr>
          <p:spPr>
            <a:xfrm>
              <a:off x="1192275" y="970650"/>
              <a:ext cx="9675" cy="9725"/>
            </a:xfrm>
            <a:custGeom>
              <a:avLst/>
              <a:gdLst/>
              <a:ahLst/>
              <a:cxnLst/>
              <a:rect l="l" t="t" r="r" b="b"/>
              <a:pathLst>
                <a:path w="387" h="389" extrusionOk="0">
                  <a:moveTo>
                    <a:pt x="193" y="1"/>
                  </a:moveTo>
                  <a:cubicBezTo>
                    <a:pt x="86" y="1"/>
                    <a:pt x="0" y="87"/>
                    <a:pt x="0" y="195"/>
                  </a:cubicBezTo>
                  <a:cubicBezTo>
                    <a:pt x="0" y="301"/>
                    <a:pt x="86" y="389"/>
                    <a:pt x="193" y="389"/>
                  </a:cubicBezTo>
                  <a:cubicBezTo>
                    <a:pt x="300" y="389"/>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4" name="Google Shape;3224;p3"/>
            <p:cNvSpPr/>
            <p:nvPr/>
          </p:nvSpPr>
          <p:spPr>
            <a:xfrm>
              <a:off x="1232025" y="970650"/>
              <a:ext cx="9675" cy="9725"/>
            </a:xfrm>
            <a:custGeom>
              <a:avLst/>
              <a:gdLst/>
              <a:ahLst/>
              <a:cxnLst/>
              <a:rect l="l" t="t" r="r" b="b"/>
              <a:pathLst>
                <a:path w="387" h="389" extrusionOk="0">
                  <a:moveTo>
                    <a:pt x="194" y="1"/>
                  </a:moveTo>
                  <a:cubicBezTo>
                    <a:pt x="87" y="1"/>
                    <a:pt x="0" y="87"/>
                    <a:pt x="0" y="195"/>
                  </a:cubicBezTo>
                  <a:cubicBezTo>
                    <a:pt x="0" y="301"/>
                    <a:pt x="87" y="389"/>
                    <a:pt x="194" y="389"/>
                  </a:cubicBezTo>
                  <a:cubicBezTo>
                    <a:pt x="300" y="389"/>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5" name="Google Shape;3225;p3"/>
            <p:cNvSpPr/>
            <p:nvPr/>
          </p:nvSpPr>
          <p:spPr>
            <a:xfrm>
              <a:off x="276225" y="936600"/>
              <a:ext cx="11375" cy="9700"/>
            </a:xfrm>
            <a:custGeom>
              <a:avLst/>
              <a:gdLst/>
              <a:ahLst/>
              <a:cxnLst/>
              <a:rect l="l" t="t" r="r" b="b"/>
              <a:pathLst>
                <a:path w="455" h="388" extrusionOk="0">
                  <a:moveTo>
                    <a:pt x="263" y="0"/>
                  </a:moveTo>
                  <a:cubicBezTo>
                    <a:pt x="262" y="0"/>
                    <a:pt x="261" y="0"/>
                    <a:pt x="260" y="0"/>
                  </a:cubicBezTo>
                  <a:cubicBezTo>
                    <a:pt x="87" y="0"/>
                    <a:pt x="1" y="208"/>
                    <a:pt x="124" y="331"/>
                  </a:cubicBezTo>
                  <a:cubicBezTo>
                    <a:pt x="163" y="370"/>
                    <a:pt x="211" y="387"/>
                    <a:pt x="259" y="387"/>
                  </a:cubicBezTo>
                  <a:cubicBezTo>
                    <a:pt x="358" y="387"/>
                    <a:pt x="454" y="310"/>
                    <a:pt x="454" y="194"/>
                  </a:cubicBezTo>
                  <a:cubicBezTo>
                    <a:pt x="454" y="87"/>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6" name="Google Shape;3226;p3"/>
            <p:cNvSpPr/>
            <p:nvPr/>
          </p:nvSpPr>
          <p:spPr>
            <a:xfrm>
              <a:off x="31762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7" name="Google Shape;3227;p3"/>
            <p:cNvSpPr/>
            <p:nvPr/>
          </p:nvSpPr>
          <p:spPr>
            <a:xfrm>
              <a:off x="355750" y="936550"/>
              <a:ext cx="11350" cy="9725"/>
            </a:xfrm>
            <a:custGeom>
              <a:avLst/>
              <a:gdLst/>
              <a:ahLst/>
              <a:cxnLst/>
              <a:rect l="l" t="t" r="r" b="b"/>
              <a:pathLst>
                <a:path w="454" h="389" extrusionOk="0">
                  <a:moveTo>
                    <a:pt x="259" y="1"/>
                  </a:moveTo>
                  <a:cubicBezTo>
                    <a:pt x="87" y="1"/>
                    <a:pt x="0" y="210"/>
                    <a:pt x="123" y="331"/>
                  </a:cubicBezTo>
                  <a:cubicBezTo>
                    <a:pt x="162" y="371"/>
                    <a:pt x="211" y="389"/>
                    <a:pt x="258" y="389"/>
                  </a:cubicBezTo>
                  <a:cubicBezTo>
                    <a:pt x="357" y="389"/>
                    <a:pt x="452" y="312"/>
                    <a:pt x="453" y="196"/>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8" name="Google Shape;3228;p3"/>
            <p:cNvSpPr/>
            <p:nvPr/>
          </p:nvSpPr>
          <p:spPr>
            <a:xfrm>
              <a:off x="397125" y="936550"/>
              <a:ext cx="9725" cy="9725"/>
            </a:xfrm>
            <a:custGeom>
              <a:avLst/>
              <a:gdLst/>
              <a:ahLst/>
              <a:cxnLst/>
              <a:rect l="l" t="t" r="r" b="b"/>
              <a:pathLst>
                <a:path w="389" h="389" extrusionOk="0">
                  <a:moveTo>
                    <a:pt x="195" y="1"/>
                  </a:moveTo>
                  <a:cubicBezTo>
                    <a:pt x="88" y="1"/>
                    <a:pt x="1" y="87"/>
                    <a:pt x="1" y="195"/>
                  </a:cubicBezTo>
                  <a:cubicBezTo>
                    <a:pt x="1" y="302"/>
                    <a:pt x="88" y="389"/>
                    <a:pt x="195" y="389"/>
                  </a:cubicBezTo>
                  <a:cubicBezTo>
                    <a:pt x="302" y="389"/>
                    <a:pt x="389" y="302"/>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9" name="Google Shape;3229;p3"/>
            <p:cNvSpPr/>
            <p:nvPr/>
          </p:nvSpPr>
          <p:spPr>
            <a:xfrm>
              <a:off x="435250" y="936600"/>
              <a:ext cx="11350" cy="9725"/>
            </a:xfrm>
            <a:custGeom>
              <a:avLst/>
              <a:gdLst/>
              <a:ahLst/>
              <a:cxnLst/>
              <a:rect l="l" t="t" r="r" b="b"/>
              <a:pathLst>
                <a:path w="454" h="389" extrusionOk="0">
                  <a:moveTo>
                    <a:pt x="260" y="0"/>
                  </a:moveTo>
                  <a:cubicBezTo>
                    <a:pt x="87" y="0"/>
                    <a:pt x="0" y="208"/>
                    <a:pt x="123" y="331"/>
                  </a:cubicBezTo>
                  <a:cubicBezTo>
                    <a:pt x="163" y="370"/>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0" name="Google Shape;3230;p3"/>
            <p:cNvSpPr/>
            <p:nvPr/>
          </p:nvSpPr>
          <p:spPr>
            <a:xfrm>
              <a:off x="475025" y="93660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1" name="Google Shape;3231;p3"/>
            <p:cNvSpPr/>
            <p:nvPr/>
          </p:nvSpPr>
          <p:spPr>
            <a:xfrm>
              <a:off x="516425" y="936550"/>
              <a:ext cx="9675" cy="9725"/>
            </a:xfrm>
            <a:custGeom>
              <a:avLst/>
              <a:gdLst/>
              <a:ahLst/>
              <a:cxnLst/>
              <a:rect l="l" t="t" r="r" b="b"/>
              <a:pathLst>
                <a:path w="387" h="389" extrusionOk="0">
                  <a:moveTo>
                    <a:pt x="193" y="1"/>
                  </a:moveTo>
                  <a:cubicBezTo>
                    <a:pt x="87" y="1"/>
                    <a:pt x="0" y="87"/>
                    <a:pt x="0" y="195"/>
                  </a:cubicBezTo>
                  <a:cubicBezTo>
                    <a:pt x="0" y="302"/>
                    <a:pt x="87" y="389"/>
                    <a:pt x="193" y="389"/>
                  </a:cubicBezTo>
                  <a:cubicBezTo>
                    <a:pt x="301" y="389"/>
                    <a:pt x="387" y="302"/>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2" name="Google Shape;3232;p3"/>
            <p:cNvSpPr/>
            <p:nvPr/>
          </p:nvSpPr>
          <p:spPr>
            <a:xfrm>
              <a:off x="554525" y="93660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3" name="Google Shape;3233;p3"/>
            <p:cNvSpPr/>
            <p:nvPr/>
          </p:nvSpPr>
          <p:spPr>
            <a:xfrm>
              <a:off x="595925"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7" y="302"/>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4" name="Google Shape;3234;p3"/>
            <p:cNvSpPr/>
            <p:nvPr/>
          </p:nvSpPr>
          <p:spPr>
            <a:xfrm>
              <a:off x="634025" y="93660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5" name="Google Shape;3235;p3"/>
            <p:cNvSpPr/>
            <p:nvPr/>
          </p:nvSpPr>
          <p:spPr>
            <a:xfrm>
              <a:off x="673775" y="936600"/>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6" name="Google Shape;3236;p3"/>
            <p:cNvSpPr/>
            <p:nvPr/>
          </p:nvSpPr>
          <p:spPr>
            <a:xfrm>
              <a:off x="715200" y="936550"/>
              <a:ext cx="9725" cy="9725"/>
            </a:xfrm>
            <a:custGeom>
              <a:avLst/>
              <a:gdLst/>
              <a:ahLst/>
              <a:cxnLst/>
              <a:rect l="l" t="t" r="r" b="b"/>
              <a:pathLst>
                <a:path w="389" h="389" extrusionOk="0">
                  <a:moveTo>
                    <a:pt x="194" y="1"/>
                  </a:moveTo>
                  <a:cubicBezTo>
                    <a:pt x="86" y="1"/>
                    <a:pt x="0" y="87"/>
                    <a:pt x="0" y="195"/>
                  </a:cubicBezTo>
                  <a:cubicBezTo>
                    <a:pt x="0" y="302"/>
                    <a:pt x="86" y="389"/>
                    <a:pt x="194" y="389"/>
                  </a:cubicBezTo>
                  <a:cubicBezTo>
                    <a:pt x="300" y="389"/>
                    <a:pt x="388" y="302"/>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7" name="Google Shape;3237;p3"/>
            <p:cNvSpPr/>
            <p:nvPr/>
          </p:nvSpPr>
          <p:spPr>
            <a:xfrm>
              <a:off x="753300" y="936600"/>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8" name="Google Shape;3238;p3"/>
            <p:cNvSpPr/>
            <p:nvPr/>
          </p:nvSpPr>
          <p:spPr>
            <a:xfrm>
              <a:off x="794700"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39" name="Google Shape;3239;p3"/>
            <p:cNvSpPr/>
            <p:nvPr/>
          </p:nvSpPr>
          <p:spPr>
            <a:xfrm>
              <a:off x="832825" y="936600"/>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0" name="Google Shape;3240;p3"/>
            <p:cNvSpPr/>
            <p:nvPr/>
          </p:nvSpPr>
          <p:spPr>
            <a:xfrm>
              <a:off x="872575" y="936600"/>
              <a:ext cx="11350" cy="9725"/>
            </a:xfrm>
            <a:custGeom>
              <a:avLst/>
              <a:gdLst/>
              <a:ahLst/>
              <a:cxnLst/>
              <a:rect l="l" t="t" r="r" b="b"/>
              <a:pathLst>
                <a:path w="454" h="389" extrusionOk="0">
                  <a:moveTo>
                    <a:pt x="262" y="0"/>
                  </a:moveTo>
                  <a:cubicBezTo>
                    <a:pt x="261" y="0"/>
                    <a:pt x="261" y="0"/>
                    <a:pt x="260" y="0"/>
                  </a:cubicBezTo>
                  <a:cubicBezTo>
                    <a:pt x="259" y="0"/>
                    <a:pt x="258" y="0"/>
                    <a:pt x="258" y="0"/>
                  </a:cubicBezTo>
                  <a:cubicBezTo>
                    <a:pt x="86" y="0"/>
                    <a:pt x="1" y="208"/>
                    <a:pt x="122" y="331"/>
                  </a:cubicBezTo>
                  <a:cubicBezTo>
                    <a:pt x="161" y="370"/>
                    <a:pt x="210" y="388"/>
                    <a:pt x="258" y="388"/>
                  </a:cubicBezTo>
                  <a:cubicBezTo>
                    <a:pt x="358" y="388"/>
                    <a:pt x="454" y="311"/>
                    <a:pt x="454" y="194"/>
                  </a:cubicBezTo>
                  <a:cubicBezTo>
                    <a:pt x="454"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1" name="Google Shape;3241;p3"/>
            <p:cNvSpPr/>
            <p:nvPr/>
          </p:nvSpPr>
          <p:spPr>
            <a:xfrm>
              <a:off x="913950" y="936550"/>
              <a:ext cx="9725" cy="9725"/>
            </a:xfrm>
            <a:custGeom>
              <a:avLst/>
              <a:gdLst/>
              <a:ahLst/>
              <a:cxnLst/>
              <a:rect l="l" t="t" r="r" b="b"/>
              <a:pathLst>
                <a:path w="389" h="389" extrusionOk="0">
                  <a:moveTo>
                    <a:pt x="195" y="1"/>
                  </a:moveTo>
                  <a:cubicBezTo>
                    <a:pt x="87" y="1"/>
                    <a:pt x="1" y="87"/>
                    <a:pt x="1" y="195"/>
                  </a:cubicBezTo>
                  <a:cubicBezTo>
                    <a:pt x="1" y="302"/>
                    <a:pt x="87" y="389"/>
                    <a:pt x="195" y="389"/>
                  </a:cubicBezTo>
                  <a:cubicBezTo>
                    <a:pt x="302" y="389"/>
                    <a:pt x="389" y="302"/>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2" name="Google Shape;3242;p3"/>
            <p:cNvSpPr/>
            <p:nvPr/>
          </p:nvSpPr>
          <p:spPr>
            <a:xfrm>
              <a:off x="95370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2" y="389"/>
                    <a:pt x="389" y="302"/>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3" name="Google Shape;3243;p3"/>
            <p:cNvSpPr/>
            <p:nvPr/>
          </p:nvSpPr>
          <p:spPr>
            <a:xfrm>
              <a:off x="993450" y="936550"/>
              <a:ext cx="9725" cy="9725"/>
            </a:xfrm>
            <a:custGeom>
              <a:avLst/>
              <a:gdLst/>
              <a:ahLst/>
              <a:cxnLst/>
              <a:rect l="l" t="t" r="r" b="b"/>
              <a:pathLst>
                <a:path w="389" h="389" extrusionOk="0">
                  <a:moveTo>
                    <a:pt x="195" y="1"/>
                  </a:moveTo>
                  <a:cubicBezTo>
                    <a:pt x="89" y="1"/>
                    <a:pt x="1" y="87"/>
                    <a:pt x="1" y="195"/>
                  </a:cubicBezTo>
                  <a:cubicBezTo>
                    <a:pt x="1" y="302"/>
                    <a:pt x="89" y="389"/>
                    <a:pt x="195" y="389"/>
                  </a:cubicBezTo>
                  <a:cubicBezTo>
                    <a:pt x="303" y="389"/>
                    <a:pt x="389" y="302"/>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4" name="Google Shape;3244;p3"/>
            <p:cNvSpPr/>
            <p:nvPr/>
          </p:nvSpPr>
          <p:spPr>
            <a:xfrm>
              <a:off x="10332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5" name="Google Shape;3245;p3"/>
            <p:cNvSpPr/>
            <p:nvPr/>
          </p:nvSpPr>
          <p:spPr>
            <a:xfrm>
              <a:off x="107297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6" name="Google Shape;3246;p3"/>
            <p:cNvSpPr/>
            <p:nvPr/>
          </p:nvSpPr>
          <p:spPr>
            <a:xfrm>
              <a:off x="1112725" y="936550"/>
              <a:ext cx="9725" cy="9725"/>
            </a:xfrm>
            <a:custGeom>
              <a:avLst/>
              <a:gdLst/>
              <a:ahLst/>
              <a:cxnLst/>
              <a:rect l="l" t="t" r="r" b="b"/>
              <a:pathLst>
                <a:path w="389" h="389" extrusionOk="0">
                  <a:moveTo>
                    <a:pt x="194" y="1"/>
                  </a:moveTo>
                  <a:cubicBezTo>
                    <a:pt x="88" y="1"/>
                    <a:pt x="0" y="87"/>
                    <a:pt x="0" y="195"/>
                  </a:cubicBezTo>
                  <a:cubicBezTo>
                    <a:pt x="0" y="302"/>
                    <a:pt x="88" y="389"/>
                    <a:pt x="194" y="389"/>
                  </a:cubicBezTo>
                  <a:cubicBezTo>
                    <a:pt x="302" y="389"/>
                    <a:pt x="388" y="302"/>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7" name="Google Shape;3247;p3"/>
            <p:cNvSpPr/>
            <p:nvPr/>
          </p:nvSpPr>
          <p:spPr>
            <a:xfrm>
              <a:off x="1152500" y="936550"/>
              <a:ext cx="9700" cy="9725"/>
            </a:xfrm>
            <a:custGeom>
              <a:avLst/>
              <a:gdLst/>
              <a:ahLst/>
              <a:cxnLst/>
              <a:rect l="l" t="t" r="r" b="b"/>
              <a:pathLst>
                <a:path w="388" h="389" extrusionOk="0">
                  <a:moveTo>
                    <a:pt x="193" y="1"/>
                  </a:moveTo>
                  <a:cubicBezTo>
                    <a:pt x="87" y="1"/>
                    <a:pt x="1" y="87"/>
                    <a:pt x="1" y="195"/>
                  </a:cubicBezTo>
                  <a:cubicBezTo>
                    <a:pt x="1" y="302"/>
                    <a:pt x="87" y="389"/>
                    <a:pt x="193" y="389"/>
                  </a:cubicBezTo>
                  <a:cubicBezTo>
                    <a:pt x="301" y="389"/>
                    <a:pt x="388" y="302"/>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8" name="Google Shape;3248;p3"/>
            <p:cNvSpPr/>
            <p:nvPr/>
          </p:nvSpPr>
          <p:spPr>
            <a:xfrm>
              <a:off x="1192275" y="936550"/>
              <a:ext cx="9675" cy="9725"/>
            </a:xfrm>
            <a:custGeom>
              <a:avLst/>
              <a:gdLst/>
              <a:ahLst/>
              <a:cxnLst/>
              <a:rect l="l" t="t" r="r" b="b"/>
              <a:pathLst>
                <a:path w="387" h="389" extrusionOk="0">
                  <a:moveTo>
                    <a:pt x="193" y="1"/>
                  </a:moveTo>
                  <a:cubicBezTo>
                    <a:pt x="86" y="1"/>
                    <a:pt x="0" y="87"/>
                    <a:pt x="0" y="195"/>
                  </a:cubicBezTo>
                  <a:cubicBezTo>
                    <a:pt x="0" y="302"/>
                    <a:pt x="86" y="389"/>
                    <a:pt x="193" y="389"/>
                  </a:cubicBezTo>
                  <a:cubicBezTo>
                    <a:pt x="300" y="389"/>
                    <a:pt x="387" y="302"/>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9" name="Google Shape;3249;p3"/>
            <p:cNvSpPr/>
            <p:nvPr/>
          </p:nvSpPr>
          <p:spPr>
            <a:xfrm>
              <a:off x="1232025" y="936550"/>
              <a:ext cx="9675" cy="9725"/>
            </a:xfrm>
            <a:custGeom>
              <a:avLst/>
              <a:gdLst/>
              <a:ahLst/>
              <a:cxnLst/>
              <a:rect l="l" t="t" r="r" b="b"/>
              <a:pathLst>
                <a:path w="387" h="389" extrusionOk="0">
                  <a:moveTo>
                    <a:pt x="194" y="1"/>
                  </a:moveTo>
                  <a:cubicBezTo>
                    <a:pt x="87" y="1"/>
                    <a:pt x="0" y="87"/>
                    <a:pt x="0" y="195"/>
                  </a:cubicBezTo>
                  <a:cubicBezTo>
                    <a:pt x="0" y="302"/>
                    <a:pt x="87" y="389"/>
                    <a:pt x="194" y="389"/>
                  </a:cubicBezTo>
                  <a:cubicBezTo>
                    <a:pt x="300" y="389"/>
                    <a:pt x="387" y="302"/>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0" name="Google Shape;3250;p3"/>
            <p:cNvSpPr/>
            <p:nvPr/>
          </p:nvSpPr>
          <p:spPr>
            <a:xfrm>
              <a:off x="276225" y="902475"/>
              <a:ext cx="11375" cy="9700"/>
            </a:xfrm>
            <a:custGeom>
              <a:avLst/>
              <a:gdLst/>
              <a:ahLst/>
              <a:cxnLst/>
              <a:rect l="l" t="t" r="r" b="b"/>
              <a:pathLst>
                <a:path w="455" h="388" extrusionOk="0">
                  <a:moveTo>
                    <a:pt x="260" y="1"/>
                  </a:moveTo>
                  <a:cubicBezTo>
                    <a:pt x="87" y="1"/>
                    <a:pt x="1" y="209"/>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1" name="Google Shape;3251;p3"/>
            <p:cNvSpPr/>
            <p:nvPr/>
          </p:nvSpPr>
          <p:spPr>
            <a:xfrm>
              <a:off x="31762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2" name="Google Shape;3252;p3"/>
            <p:cNvSpPr/>
            <p:nvPr/>
          </p:nvSpPr>
          <p:spPr>
            <a:xfrm>
              <a:off x="355750" y="902450"/>
              <a:ext cx="11350" cy="9725"/>
            </a:xfrm>
            <a:custGeom>
              <a:avLst/>
              <a:gdLst/>
              <a:ahLst/>
              <a:cxnLst/>
              <a:rect l="l" t="t" r="r" b="b"/>
              <a:pathLst>
                <a:path w="454" h="389" extrusionOk="0">
                  <a:moveTo>
                    <a:pt x="259" y="0"/>
                  </a:moveTo>
                  <a:cubicBezTo>
                    <a:pt x="87" y="0"/>
                    <a:pt x="0" y="210"/>
                    <a:pt x="123" y="331"/>
                  </a:cubicBezTo>
                  <a:cubicBezTo>
                    <a:pt x="162" y="371"/>
                    <a:pt x="211" y="388"/>
                    <a:pt x="259" y="388"/>
                  </a:cubicBezTo>
                  <a:cubicBezTo>
                    <a:pt x="358" y="388"/>
                    <a:pt x="453" y="312"/>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3" name="Google Shape;3253;p3"/>
            <p:cNvSpPr/>
            <p:nvPr/>
          </p:nvSpPr>
          <p:spPr>
            <a:xfrm>
              <a:off x="397125" y="902450"/>
              <a:ext cx="9725" cy="9725"/>
            </a:xfrm>
            <a:custGeom>
              <a:avLst/>
              <a:gdLst/>
              <a:ahLst/>
              <a:cxnLst/>
              <a:rect l="l" t="t" r="r" b="b"/>
              <a:pathLst>
                <a:path w="389" h="389" extrusionOk="0">
                  <a:moveTo>
                    <a:pt x="195" y="0"/>
                  </a:moveTo>
                  <a:cubicBezTo>
                    <a:pt x="88" y="0"/>
                    <a:pt x="1" y="87"/>
                    <a:pt x="1" y="194"/>
                  </a:cubicBezTo>
                  <a:cubicBezTo>
                    <a:pt x="1" y="302"/>
                    <a:pt x="88"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4" name="Google Shape;3254;p3"/>
            <p:cNvSpPr/>
            <p:nvPr/>
          </p:nvSpPr>
          <p:spPr>
            <a:xfrm>
              <a:off x="435250" y="9024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5" name="Google Shape;3255;p3"/>
            <p:cNvSpPr/>
            <p:nvPr/>
          </p:nvSpPr>
          <p:spPr>
            <a:xfrm>
              <a:off x="475000" y="902475"/>
              <a:ext cx="11350" cy="9725"/>
            </a:xfrm>
            <a:custGeom>
              <a:avLst/>
              <a:gdLst/>
              <a:ahLst/>
              <a:cxnLst/>
              <a:rect l="l" t="t" r="r" b="b"/>
              <a:pathLst>
                <a:path w="454" h="389" extrusionOk="0">
                  <a:moveTo>
                    <a:pt x="260" y="1"/>
                  </a:moveTo>
                  <a:cubicBezTo>
                    <a:pt x="87" y="1"/>
                    <a:pt x="1" y="209"/>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6" name="Google Shape;3256;p3"/>
            <p:cNvSpPr/>
            <p:nvPr/>
          </p:nvSpPr>
          <p:spPr>
            <a:xfrm>
              <a:off x="516425" y="902450"/>
              <a:ext cx="9675" cy="9725"/>
            </a:xfrm>
            <a:custGeom>
              <a:avLst/>
              <a:gdLst/>
              <a:ahLst/>
              <a:cxnLst/>
              <a:rect l="l" t="t" r="r" b="b"/>
              <a:pathLst>
                <a:path w="387" h="389" extrusionOk="0">
                  <a:moveTo>
                    <a:pt x="193" y="0"/>
                  </a:moveTo>
                  <a:cubicBezTo>
                    <a:pt x="87" y="0"/>
                    <a:pt x="0" y="87"/>
                    <a:pt x="0" y="194"/>
                  </a:cubicBezTo>
                  <a:cubicBezTo>
                    <a:pt x="0"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7" name="Google Shape;3257;p3"/>
            <p:cNvSpPr/>
            <p:nvPr/>
          </p:nvSpPr>
          <p:spPr>
            <a:xfrm>
              <a:off x="554500" y="902475"/>
              <a:ext cx="11375" cy="9725"/>
            </a:xfrm>
            <a:custGeom>
              <a:avLst/>
              <a:gdLst/>
              <a:ahLst/>
              <a:cxnLst/>
              <a:rect l="l" t="t" r="r" b="b"/>
              <a:pathLst>
                <a:path w="455" h="389" extrusionOk="0">
                  <a:moveTo>
                    <a:pt x="262" y="1"/>
                  </a:moveTo>
                  <a:cubicBezTo>
                    <a:pt x="87" y="1"/>
                    <a:pt x="1" y="209"/>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8" name="Google Shape;3258;p3"/>
            <p:cNvSpPr/>
            <p:nvPr/>
          </p:nvSpPr>
          <p:spPr>
            <a:xfrm>
              <a:off x="595925"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7" y="302"/>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59" name="Google Shape;3259;p3"/>
            <p:cNvSpPr/>
            <p:nvPr/>
          </p:nvSpPr>
          <p:spPr>
            <a:xfrm>
              <a:off x="634025" y="902475"/>
              <a:ext cx="11375" cy="9725"/>
            </a:xfrm>
            <a:custGeom>
              <a:avLst/>
              <a:gdLst/>
              <a:ahLst/>
              <a:cxnLst/>
              <a:rect l="l" t="t" r="r" b="b"/>
              <a:pathLst>
                <a:path w="455" h="389" extrusionOk="0">
                  <a:moveTo>
                    <a:pt x="261" y="1"/>
                  </a:moveTo>
                  <a:cubicBezTo>
                    <a:pt x="88" y="1"/>
                    <a:pt x="0" y="209"/>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0" name="Google Shape;3260;p3"/>
            <p:cNvSpPr/>
            <p:nvPr/>
          </p:nvSpPr>
          <p:spPr>
            <a:xfrm>
              <a:off x="673775" y="9024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1" name="Google Shape;3261;p3"/>
            <p:cNvSpPr/>
            <p:nvPr/>
          </p:nvSpPr>
          <p:spPr>
            <a:xfrm>
              <a:off x="715200" y="902450"/>
              <a:ext cx="9725" cy="9725"/>
            </a:xfrm>
            <a:custGeom>
              <a:avLst/>
              <a:gdLst/>
              <a:ahLst/>
              <a:cxnLst/>
              <a:rect l="l" t="t" r="r" b="b"/>
              <a:pathLst>
                <a:path w="389" h="389" extrusionOk="0">
                  <a:moveTo>
                    <a:pt x="194" y="0"/>
                  </a:moveTo>
                  <a:cubicBezTo>
                    <a:pt x="86" y="0"/>
                    <a:pt x="0" y="87"/>
                    <a:pt x="0" y="194"/>
                  </a:cubicBezTo>
                  <a:cubicBezTo>
                    <a:pt x="0" y="302"/>
                    <a:pt x="86"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2" name="Google Shape;3262;p3"/>
            <p:cNvSpPr/>
            <p:nvPr/>
          </p:nvSpPr>
          <p:spPr>
            <a:xfrm>
              <a:off x="753300" y="9024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3" name="Google Shape;3263;p3"/>
            <p:cNvSpPr/>
            <p:nvPr/>
          </p:nvSpPr>
          <p:spPr>
            <a:xfrm>
              <a:off x="794700"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4" name="Google Shape;3264;p3"/>
            <p:cNvSpPr/>
            <p:nvPr/>
          </p:nvSpPr>
          <p:spPr>
            <a:xfrm>
              <a:off x="832825" y="9024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5" name="Google Shape;3265;p3"/>
            <p:cNvSpPr/>
            <p:nvPr/>
          </p:nvSpPr>
          <p:spPr>
            <a:xfrm>
              <a:off x="872575" y="902475"/>
              <a:ext cx="11350" cy="9725"/>
            </a:xfrm>
            <a:custGeom>
              <a:avLst/>
              <a:gdLst/>
              <a:ahLst/>
              <a:cxnLst/>
              <a:rect l="l" t="t" r="r" b="b"/>
              <a:pathLst>
                <a:path w="454" h="389" extrusionOk="0">
                  <a:moveTo>
                    <a:pt x="260" y="1"/>
                  </a:moveTo>
                  <a:cubicBezTo>
                    <a:pt x="87" y="1"/>
                    <a:pt x="0" y="209"/>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6" name="Google Shape;3266;p3"/>
            <p:cNvSpPr/>
            <p:nvPr/>
          </p:nvSpPr>
          <p:spPr>
            <a:xfrm>
              <a:off x="913950" y="902450"/>
              <a:ext cx="9725" cy="9725"/>
            </a:xfrm>
            <a:custGeom>
              <a:avLst/>
              <a:gdLst/>
              <a:ahLst/>
              <a:cxnLst/>
              <a:rect l="l" t="t" r="r" b="b"/>
              <a:pathLst>
                <a:path w="389" h="389" extrusionOk="0">
                  <a:moveTo>
                    <a:pt x="195" y="0"/>
                  </a:moveTo>
                  <a:cubicBezTo>
                    <a:pt x="87" y="0"/>
                    <a:pt x="1" y="87"/>
                    <a:pt x="1" y="194"/>
                  </a:cubicBezTo>
                  <a:cubicBezTo>
                    <a:pt x="1" y="302"/>
                    <a:pt x="87"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7" name="Google Shape;3267;p3"/>
            <p:cNvSpPr/>
            <p:nvPr/>
          </p:nvSpPr>
          <p:spPr>
            <a:xfrm>
              <a:off x="95370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2" y="388"/>
                    <a:pt x="389" y="302"/>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8" name="Google Shape;3268;p3"/>
            <p:cNvSpPr/>
            <p:nvPr/>
          </p:nvSpPr>
          <p:spPr>
            <a:xfrm>
              <a:off x="993450" y="902450"/>
              <a:ext cx="9725" cy="9725"/>
            </a:xfrm>
            <a:custGeom>
              <a:avLst/>
              <a:gdLst/>
              <a:ahLst/>
              <a:cxnLst/>
              <a:rect l="l" t="t" r="r" b="b"/>
              <a:pathLst>
                <a:path w="389" h="389" extrusionOk="0">
                  <a:moveTo>
                    <a:pt x="195" y="0"/>
                  </a:moveTo>
                  <a:cubicBezTo>
                    <a:pt x="89" y="0"/>
                    <a:pt x="1" y="87"/>
                    <a:pt x="1" y="194"/>
                  </a:cubicBezTo>
                  <a:cubicBezTo>
                    <a:pt x="1" y="302"/>
                    <a:pt x="89" y="388"/>
                    <a:pt x="195" y="388"/>
                  </a:cubicBezTo>
                  <a:cubicBezTo>
                    <a:pt x="303" y="388"/>
                    <a:pt x="389" y="302"/>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9" name="Google Shape;3269;p3"/>
            <p:cNvSpPr/>
            <p:nvPr/>
          </p:nvSpPr>
          <p:spPr>
            <a:xfrm>
              <a:off x="10332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0" name="Google Shape;3270;p3"/>
            <p:cNvSpPr/>
            <p:nvPr/>
          </p:nvSpPr>
          <p:spPr>
            <a:xfrm>
              <a:off x="107297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1" name="Google Shape;3271;p3"/>
            <p:cNvSpPr/>
            <p:nvPr/>
          </p:nvSpPr>
          <p:spPr>
            <a:xfrm>
              <a:off x="1112725" y="902450"/>
              <a:ext cx="9725" cy="9725"/>
            </a:xfrm>
            <a:custGeom>
              <a:avLst/>
              <a:gdLst/>
              <a:ahLst/>
              <a:cxnLst/>
              <a:rect l="l" t="t" r="r" b="b"/>
              <a:pathLst>
                <a:path w="389" h="389" extrusionOk="0">
                  <a:moveTo>
                    <a:pt x="194" y="0"/>
                  </a:moveTo>
                  <a:cubicBezTo>
                    <a:pt x="88" y="0"/>
                    <a:pt x="0" y="87"/>
                    <a:pt x="0" y="194"/>
                  </a:cubicBezTo>
                  <a:cubicBezTo>
                    <a:pt x="0" y="302"/>
                    <a:pt x="88" y="388"/>
                    <a:pt x="194" y="388"/>
                  </a:cubicBezTo>
                  <a:cubicBezTo>
                    <a:pt x="302" y="388"/>
                    <a:pt x="388" y="302"/>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2" name="Google Shape;3272;p3"/>
            <p:cNvSpPr/>
            <p:nvPr/>
          </p:nvSpPr>
          <p:spPr>
            <a:xfrm>
              <a:off x="1152500" y="902450"/>
              <a:ext cx="9700" cy="9725"/>
            </a:xfrm>
            <a:custGeom>
              <a:avLst/>
              <a:gdLst/>
              <a:ahLst/>
              <a:cxnLst/>
              <a:rect l="l" t="t" r="r" b="b"/>
              <a:pathLst>
                <a:path w="388" h="389" extrusionOk="0">
                  <a:moveTo>
                    <a:pt x="193" y="0"/>
                  </a:moveTo>
                  <a:cubicBezTo>
                    <a:pt x="87" y="0"/>
                    <a:pt x="1" y="87"/>
                    <a:pt x="1" y="194"/>
                  </a:cubicBezTo>
                  <a:cubicBezTo>
                    <a:pt x="1" y="302"/>
                    <a:pt x="87" y="388"/>
                    <a:pt x="193" y="388"/>
                  </a:cubicBezTo>
                  <a:cubicBezTo>
                    <a:pt x="301" y="388"/>
                    <a:pt x="388" y="302"/>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3" name="Google Shape;3273;p3"/>
            <p:cNvSpPr/>
            <p:nvPr/>
          </p:nvSpPr>
          <p:spPr>
            <a:xfrm>
              <a:off x="1192275" y="902450"/>
              <a:ext cx="9675" cy="9725"/>
            </a:xfrm>
            <a:custGeom>
              <a:avLst/>
              <a:gdLst/>
              <a:ahLst/>
              <a:cxnLst/>
              <a:rect l="l" t="t" r="r" b="b"/>
              <a:pathLst>
                <a:path w="387" h="389" extrusionOk="0">
                  <a:moveTo>
                    <a:pt x="193" y="0"/>
                  </a:moveTo>
                  <a:cubicBezTo>
                    <a:pt x="86" y="0"/>
                    <a:pt x="0" y="87"/>
                    <a:pt x="0" y="194"/>
                  </a:cubicBezTo>
                  <a:cubicBezTo>
                    <a:pt x="0" y="302"/>
                    <a:pt x="86" y="388"/>
                    <a:pt x="193" y="388"/>
                  </a:cubicBezTo>
                  <a:cubicBezTo>
                    <a:pt x="300" y="388"/>
                    <a:pt x="387" y="302"/>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4" name="Google Shape;3274;p3"/>
            <p:cNvSpPr/>
            <p:nvPr/>
          </p:nvSpPr>
          <p:spPr>
            <a:xfrm>
              <a:off x="1232025" y="902450"/>
              <a:ext cx="9675" cy="9725"/>
            </a:xfrm>
            <a:custGeom>
              <a:avLst/>
              <a:gdLst/>
              <a:ahLst/>
              <a:cxnLst/>
              <a:rect l="l" t="t" r="r" b="b"/>
              <a:pathLst>
                <a:path w="387" h="389" extrusionOk="0">
                  <a:moveTo>
                    <a:pt x="194" y="0"/>
                  </a:moveTo>
                  <a:cubicBezTo>
                    <a:pt x="87" y="0"/>
                    <a:pt x="0" y="87"/>
                    <a:pt x="0" y="194"/>
                  </a:cubicBezTo>
                  <a:cubicBezTo>
                    <a:pt x="0" y="302"/>
                    <a:pt x="87" y="388"/>
                    <a:pt x="194" y="388"/>
                  </a:cubicBezTo>
                  <a:cubicBezTo>
                    <a:pt x="300" y="388"/>
                    <a:pt x="387" y="302"/>
                    <a:pt x="387" y="194"/>
                  </a:cubicBezTo>
                  <a:cubicBezTo>
                    <a:pt x="387"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5" name="Google Shape;3275;p3"/>
            <p:cNvSpPr/>
            <p:nvPr/>
          </p:nvSpPr>
          <p:spPr>
            <a:xfrm>
              <a:off x="276225" y="868375"/>
              <a:ext cx="11375" cy="9700"/>
            </a:xfrm>
            <a:custGeom>
              <a:avLst/>
              <a:gdLst/>
              <a:ahLst/>
              <a:cxnLst/>
              <a:rect l="l" t="t" r="r" b="b"/>
              <a:pathLst>
                <a:path w="455" h="388" extrusionOk="0">
                  <a:moveTo>
                    <a:pt x="260" y="1"/>
                  </a:moveTo>
                  <a:cubicBezTo>
                    <a:pt x="87" y="1"/>
                    <a:pt x="1" y="208"/>
                    <a:pt x="124" y="331"/>
                  </a:cubicBezTo>
                  <a:cubicBezTo>
                    <a:pt x="163" y="370"/>
                    <a:pt x="211" y="388"/>
                    <a:pt x="259" y="388"/>
                  </a:cubicBezTo>
                  <a:cubicBezTo>
                    <a:pt x="358" y="388"/>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6" name="Google Shape;3276;p3"/>
            <p:cNvSpPr/>
            <p:nvPr/>
          </p:nvSpPr>
          <p:spPr>
            <a:xfrm>
              <a:off x="31762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7" name="Google Shape;3277;p3"/>
            <p:cNvSpPr/>
            <p:nvPr/>
          </p:nvSpPr>
          <p:spPr>
            <a:xfrm>
              <a:off x="355750" y="868350"/>
              <a:ext cx="11350" cy="9725"/>
            </a:xfrm>
            <a:custGeom>
              <a:avLst/>
              <a:gdLst/>
              <a:ahLst/>
              <a:cxnLst/>
              <a:rect l="l" t="t" r="r" b="b"/>
              <a:pathLst>
                <a:path w="454" h="389" extrusionOk="0">
                  <a:moveTo>
                    <a:pt x="259" y="0"/>
                  </a:moveTo>
                  <a:cubicBezTo>
                    <a:pt x="87" y="0"/>
                    <a:pt x="0" y="209"/>
                    <a:pt x="123" y="331"/>
                  </a:cubicBezTo>
                  <a:cubicBezTo>
                    <a:pt x="162" y="370"/>
                    <a:pt x="211" y="388"/>
                    <a:pt x="259" y="388"/>
                  </a:cubicBezTo>
                  <a:cubicBezTo>
                    <a:pt x="358" y="388"/>
                    <a:pt x="453" y="311"/>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8" name="Google Shape;3278;p3"/>
            <p:cNvSpPr/>
            <p:nvPr/>
          </p:nvSpPr>
          <p:spPr>
            <a:xfrm>
              <a:off x="397125" y="868350"/>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9" name="Google Shape;3279;p3"/>
            <p:cNvSpPr/>
            <p:nvPr/>
          </p:nvSpPr>
          <p:spPr>
            <a:xfrm>
              <a:off x="435250" y="868375"/>
              <a:ext cx="11350" cy="9725"/>
            </a:xfrm>
            <a:custGeom>
              <a:avLst/>
              <a:gdLst/>
              <a:ahLst/>
              <a:cxnLst/>
              <a:rect l="l" t="t" r="r" b="b"/>
              <a:pathLst>
                <a:path w="454" h="389" extrusionOk="0">
                  <a:moveTo>
                    <a:pt x="260" y="1"/>
                  </a:moveTo>
                  <a:cubicBezTo>
                    <a:pt x="87" y="1"/>
                    <a:pt x="0" y="210"/>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0" name="Google Shape;3280;p3"/>
            <p:cNvSpPr/>
            <p:nvPr/>
          </p:nvSpPr>
          <p:spPr>
            <a:xfrm>
              <a:off x="475000" y="86837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1" name="Google Shape;3281;p3"/>
            <p:cNvSpPr/>
            <p:nvPr/>
          </p:nvSpPr>
          <p:spPr>
            <a:xfrm>
              <a:off x="516425" y="868350"/>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2" name="Google Shape;3282;p3"/>
            <p:cNvSpPr/>
            <p:nvPr/>
          </p:nvSpPr>
          <p:spPr>
            <a:xfrm>
              <a:off x="554500" y="86837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1"/>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3" name="Google Shape;3283;p3"/>
            <p:cNvSpPr/>
            <p:nvPr/>
          </p:nvSpPr>
          <p:spPr>
            <a:xfrm>
              <a:off x="595925"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4" name="Google Shape;3284;p3"/>
            <p:cNvSpPr/>
            <p:nvPr/>
          </p:nvSpPr>
          <p:spPr>
            <a:xfrm>
              <a:off x="634025" y="86837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5" name="Google Shape;3285;p3"/>
            <p:cNvSpPr/>
            <p:nvPr/>
          </p:nvSpPr>
          <p:spPr>
            <a:xfrm>
              <a:off x="673775" y="86837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1"/>
                    <a:pt x="455" y="195"/>
                  </a:cubicBezTo>
                  <a:cubicBezTo>
                    <a:pt x="453"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6" name="Google Shape;3286;p3"/>
            <p:cNvSpPr/>
            <p:nvPr/>
          </p:nvSpPr>
          <p:spPr>
            <a:xfrm>
              <a:off x="715200" y="868350"/>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7" name="Google Shape;3287;p3"/>
            <p:cNvSpPr/>
            <p:nvPr/>
          </p:nvSpPr>
          <p:spPr>
            <a:xfrm>
              <a:off x="753300" y="86837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1"/>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8" name="Google Shape;3288;p3"/>
            <p:cNvSpPr/>
            <p:nvPr/>
          </p:nvSpPr>
          <p:spPr>
            <a:xfrm>
              <a:off x="794700"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9" name="Google Shape;3289;p3"/>
            <p:cNvSpPr/>
            <p:nvPr/>
          </p:nvSpPr>
          <p:spPr>
            <a:xfrm>
              <a:off x="832825" y="86837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1"/>
                    <a:pt x="453" y="195"/>
                  </a:cubicBezTo>
                  <a:cubicBezTo>
                    <a:pt x="453" y="87"/>
                    <a:pt x="366"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0" name="Google Shape;3290;p3"/>
            <p:cNvSpPr/>
            <p:nvPr/>
          </p:nvSpPr>
          <p:spPr>
            <a:xfrm>
              <a:off x="872575" y="86837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1" name="Google Shape;3291;p3"/>
            <p:cNvSpPr/>
            <p:nvPr/>
          </p:nvSpPr>
          <p:spPr>
            <a:xfrm>
              <a:off x="913950" y="868350"/>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2" name="Google Shape;3292;p3"/>
            <p:cNvSpPr/>
            <p:nvPr/>
          </p:nvSpPr>
          <p:spPr>
            <a:xfrm>
              <a:off x="95370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3" name="Google Shape;3293;p3"/>
            <p:cNvSpPr/>
            <p:nvPr/>
          </p:nvSpPr>
          <p:spPr>
            <a:xfrm>
              <a:off x="993450" y="868350"/>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4" name="Google Shape;3294;p3"/>
            <p:cNvSpPr/>
            <p:nvPr/>
          </p:nvSpPr>
          <p:spPr>
            <a:xfrm>
              <a:off x="10332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5" name="Google Shape;3295;p3"/>
            <p:cNvSpPr/>
            <p:nvPr/>
          </p:nvSpPr>
          <p:spPr>
            <a:xfrm>
              <a:off x="107297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6" name="Google Shape;3296;p3"/>
            <p:cNvSpPr/>
            <p:nvPr/>
          </p:nvSpPr>
          <p:spPr>
            <a:xfrm>
              <a:off x="1112725" y="868350"/>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7" name="Google Shape;3297;p3"/>
            <p:cNvSpPr/>
            <p:nvPr/>
          </p:nvSpPr>
          <p:spPr>
            <a:xfrm>
              <a:off x="1152500" y="868350"/>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8" name="Google Shape;3298;p3"/>
            <p:cNvSpPr/>
            <p:nvPr/>
          </p:nvSpPr>
          <p:spPr>
            <a:xfrm>
              <a:off x="1192275" y="868350"/>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9" name="Google Shape;3299;p3"/>
            <p:cNvSpPr/>
            <p:nvPr/>
          </p:nvSpPr>
          <p:spPr>
            <a:xfrm>
              <a:off x="1232025" y="868350"/>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0" name="Google Shape;3300;p3"/>
            <p:cNvSpPr/>
            <p:nvPr/>
          </p:nvSpPr>
          <p:spPr>
            <a:xfrm>
              <a:off x="31762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1" name="Google Shape;3301;p3"/>
            <p:cNvSpPr/>
            <p:nvPr/>
          </p:nvSpPr>
          <p:spPr>
            <a:xfrm>
              <a:off x="355750" y="834225"/>
              <a:ext cx="11350" cy="9725"/>
            </a:xfrm>
            <a:custGeom>
              <a:avLst/>
              <a:gdLst/>
              <a:ahLst/>
              <a:cxnLst/>
              <a:rect l="l" t="t" r="r" b="b"/>
              <a:pathLst>
                <a:path w="454" h="389" extrusionOk="0">
                  <a:moveTo>
                    <a:pt x="259" y="1"/>
                  </a:moveTo>
                  <a:cubicBezTo>
                    <a:pt x="87" y="1"/>
                    <a:pt x="0" y="210"/>
                    <a:pt x="123" y="331"/>
                  </a:cubicBezTo>
                  <a:cubicBezTo>
                    <a:pt x="162" y="371"/>
                    <a:pt x="211" y="389"/>
                    <a:pt x="259" y="389"/>
                  </a:cubicBezTo>
                  <a:cubicBezTo>
                    <a:pt x="358" y="389"/>
                    <a:pt x="453" y="312"/>
                    <a:pt x="453" y="196"/>
                  </a:cubicBezTo>
                  <a:cubicBezTo>
                    <a:pt x="453" y="89"/>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2" name="Google Shape;3302;p3"/>
            <p:cNvSpPr/>
            <p:nvPr/>
          </p:nvSpPr>
          <p:spPr>
            <a:xfrm>
              <a:off x="397125" y="834225"/>
              <a:ext cx="9725" cy="9725"/>
            </a:xfrm>
            <a:custGeom>
              <a:avLst/>
              <a:gdLst/>
              <a:ahLst/>
              <a:cxnLst/>
              <a:rect l="l" t="t" r="r" b="b"/>
              <a:pathLst>
                <a:path w="389" h="389" extrusionOk="0">
                  <a:moveTo>
                    <a:pt x="195" y="1"/>
                  </a:moveTo>
                  <a:cubicBezTo>
                    <a:pt x="88" y="1"/>
                    <a:pt x="1" y="89"/>
                    <a:pt x="1" y="195"/>
                  </a:cubicBezTo>
                  <a:cubicBezTo>
                    <a:pt x="1" y="302"/>
                    <a:pt x="88"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3" name="Google Shape;3303;p3"/>
            <p:cNvSpPr/>
            <p:nvPr/>
          </p:nvSpPr>
          <p:spPr>
            <a:xfrm>
              <a:off x="435250" y="834275"/>
              <a:ext cx="11350" cy="9725"/>
            </a:xfrm>
            <a:custGeom>
              <a:avLst/>
              <a:gdLst/>
              <a:ahLst/>
              <a:cxnLst/>
              <a:rect l="l" t="t" r="r" b="b"/>
              <a:pathLst>
                <a:path w="454" h="389" extrusionOk="0">
                  <a:moveTo>
                    <a:pt x="260" y="0"/>
                  </a:moveTo>
                  <a:cubicBezTo>
                    <a:pt x="87" y="0"/>
                    <a:pt x="0" y="208"/>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4" name="Google Shape;3304;p3"/>
            <p:cNvSpPr/>
            <p:nvPr/>
          </p:nvSpPr>
          <p:spPr>
            <a:xfrm>
              <a:off x="475025" y="834275"/>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1"/>
                  </a:cubicBezTo>
                  <a:cubicBezTo>
                    <a:pt x="161" y="371"/>
                    <a:pt x="210" y="388"/>
                    <a:pt x="258" y="388"/>
                  </a:cubicBezTo>
                  <a:cubicBezTo>
                    <a:pt x="357" y="388"/>
                    <a:pt x="453" y="311"/>
                    <a:pt x="453" y="194"/>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5" name="Google Shape;3305;p3"/>
            <p:cNvSpPr/>
            <p:nvPr/>
          </p:nvSpPr>
          <p:spPr>
            <a:xfrm>
              <a:off x="516425" y="834225"/>
              <a:ext cx="9675" cy="9725"/>
            </a:xfrm>
            <a:custGeom>
              <a:avLst/>
              <a:gdLst/>
              <a:ahLst/>
              <a:cxnLst/>
              <a:rect l="l" t="t" r="r" b="b"/>
              <a:pathLst>
                <a:path w="387" h="389" extrusionOk="0">
                  <a:moveTo>
                    <a:pt x="193" y="1"/>
                  </a:moveTo>
                  <a:cubicBezTo>
                    <a:pt x="87" y="1"/>
                    <a:pt x="0" y="89"/>
                    <a:pt x="0" y="195"/>
                  </a:cubicBezTo>
                  <a:cubicBezTo>
                    <a:pt x="0"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6" name="Google Shape;3306;p3"/>
            <p:cNvSpPr/>
            <p:nvPr/>
          </p:nvSpPr>
          <p:spPr>
            <a:xfrm>
              <a:off x="554525" y="834275"/>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1"/>
                  </a:cubicBezTo>
                  <a:cubicBezTo>
                    <a:pt x="162" y="371"/>
                    <a:pt x="211" y="388"/>
                    <a:pt x="258" y="388"/>
                  </a:cubicBezTo>
                  <a:cubicBezTo>
                    <a:pt x="358" y="388"/>
                    <a:pt x="453" y="311"/>
                    <a:pt x="453" y="194"/>
                  </a:cubicBezTo>
                  <a:cubicBezTo>
                    <a:pt x="453"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7" name="Google Shape;3307;p3"/>
            <p:cNvSpPr/>
            <p:nvPr/>
          </p:nvSpPr>
          <p:spPr>
            <a:xfrm>
              <a:off x="595925"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7" y="302"/>
                    <a:pt x="387" y="195"/>
                  </a:cubicBezTo>
                  <a:cubicBezTo>
                    <a:pt x="387"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8" name="Google Shape;3308;p3"/>
            <p:cNvSpPr/>
            <p:nvPr/>
          </p:nvSpPr>
          <p:spPr>
            <a:xfrm>
              <a:off x="634025" y="834275"/>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1"/>
                  </a:cubicBezTo>
                  <a:cubicBezTo>
                    <a:pt x="163" y="371"/>
                    <a:pt x="211" y="388"/>
                    <a:pt x="259" y="388"/>
                  </a:cubicBezTo>
                  <a:cubicBezTo>
                    <a:pt x="359" y="388"/>
                    <a:pt x="454" y="311"/>
                    <a:pt x="455" y="194"/>
                  </a:cubicBezTo>
                  <a:cubicBezTo>
                    <a:pt x="455" y="88"/>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9" name="Google Shape;3309;p3"/>
            <p:cNvSpPr/>
            <p:nvPr/>
          </p:nvSpPr>
          <p:spPr>
            <a:xfrm>
              <a:off x="673775" y="83427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0" name="Google Shape;3310;p3"/>
            <p:cNvSpPr/>
            <p:nvPr/>
          </p:nvSpPr>
          <p:spPr>
            <a:xfrm>
              <a:off x="715200" y="834225"/>
              <a:ext cx="9725" cy="9725"/>
            </a:xfrm>
            <a:custGeom>
              <a:avLst/>
              <a:gdLst/>
              <a:ahLst/>
              <a:cxnLst/>
              <a:rect l="l" t="t" r="r" b="b"/>
              <a:pathLst>
                <a:path w="389" h="389" extrusionOk="0">
                  <a:moveTo>
                    <a:pt x="194" y="1"/>
                  </a:moveTo>
                  <a:cubicBezTo>
                    <a:pt x="86" y="1"/>
                    <a:pt x="0" y="89"/>
                    <a:pt x="0" y="195"/>
                  </a:cubicBezTo>
                  <a:cubicBezTo>
                    <a:pt x="0" y="302"/>
                    <a:pt x="86"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1" name="Google Shape;3311;p3"/>
            <p:cNvSpPr/>
            <p:nvPr/>
          </p:nvSpPr>
          <p:spPr>
            <a:xfrm>
              <a:off x="753300" y="834275"/>
              <a:ext cx="11375" cy="9725"/>
            </a:xfrm>
            <a:custGeom>
              <a:avLst/>
              <a:gdLst/>
              <a:ahLst/>
              <a:cxnLst/>
              <a:rect l="l" t="t" r="r" b="b"/>
              <a:pathLst>
                <a:path w="455" h="389" extrusionOk="0">
                  <a:moveTo>
                    <a:pt x="263" y="0"/>
                  </a:moveTo>
                  <a:cubicBezTo>
                    <a:pt x="262" y="0"/>
                    <a:pt x="261" y="0"/>
                    <a:pt x="260" y="0"/>
                  </a:cubicBezTo>
                  <a:cubicBezTo>
                    <a:pt x="87" y="0"/>
                    <a:pt x="1" y="208"/>
                    <a:pt x="122" y="331"/>
                  </a:cubicBezTo>
                  <a:cubicBezTo>
                    <a:pt x="162" y="371"/>
                    <a:pt x="211" y="388"/>
                    <a:pt x="259" y="388"/>
                  </a:cubicBezTo>
                  <a:cubicBezTo>
                    <a:pt x="359" y="388"/>
                    <a:pt x="454" y="311"/>
                    <a:pt x="454" y="194"/>
                  </a:cubicBezTo>
                  <a:cubicBezTo>
                    <a:pt x="454"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2" name="Google Shape;3312;p3"/>
            <p:cNvSpPr/>
            <p:nvPr/>
          </p:nvSpPr>
          <p:spPr>
            <a:xfrm>
              <a:off x="794700"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3" name="Google Shape;3313;p3"/>
            <p:cNvSpPr/>
            <p:nvPr/>
          </p:nvSpPr>
          <p:spPr>
            <a:xfrm>
              <a:off x="832825" y="834275"/>
              <a:ext cx="11350" cy="9725"/>
            </a:xfrm>
            <a:custGeom>
              <a:avLst/>
              <a:gdLst/>
              <a:ahLst/>
              <a:cxnLst/>
              <a:rect l="l" t="t" r="r" b="b"/>
              <a:pathLst>
                <a:path w="454" h="389" extrusionOk="0">
                  <a:moveTo>
                    <a:pt x="262" y="0"/>
                  </a:moveTo>
                  <a:cubicBezTo>
                    <a:pt x="261" y="0"/>
                    <a:pt x="260" y="0"/>
                    <a:pt x="259" y="0"/>
                  </a:cubicBezTo>
                  <a:cubicBezTo>
                    <a:pt x="87" y="0"/>
                    <a:pt x="0" y="208"/>
                    <a:pt x="122" y="331"/>
                  </a:cubicBezTo>
                  <a:cubicBezTo>
                    <a:pt x="161" y="371"/>
                    <a:pt x="210" y="388"/>
                    <a:pt x="258" y="388"/>
                  </a:cubicBezTo>
                  <a:cubicBezTo>
                    <a:pt x="358" y="388"/>
                    <a:pt x="453" y="311"/>
                    <a:pt x="453" y="194"/>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4" name="Google Shape;3314;p3"/>
            <p:cNvSpPr/>
            <p:nvPr/>
          </p:nvSpPr>
          <p:spPr>
            <a:xfrm>
              <a:off x="872575" y="834225"/>
              <a:ext cx="11350" cy="9750"/>
            </a:xfrm>
            <a:custGeom>
              <a:avLst/>
              <a:gdLst/>
              <a:ahLst/>
              <a:cxnLst/>
              <a:rect l="l" t="t" r="r" b="b"/>
              <a:pathLst>
                <a:path w="454" h="390" extrusionOk="0">
                  <a:moveTo>
                    <a:pt x="260" y="1"/>
                  </a:moveTo>
                  <a:cubicBezTo>
                    <a:pt x="87" y="2"/>
                    <a:pt x="0" y="210"/>
                    <a:pt x="122" y="333"/>
                  </a:cubicBezTo>
                  <a:cubicBezTo>
                    <a:pt x="161" y="372"/>
                    <a:pt x="210" y="389"/>
                    <a:pt x="258" y="389"/>
                  </a:cubicBezTo>
                  <a:cubicBezTo>
                    <a:pt x="358" y="389"/>
                    <a:pt x="454" y="312"/>
                    <a:pt x="454" y="196"/>
                  </a:cubicBezTo>
                  <a:cubicBezTo>
                    <a:pt x="454" y="89"/>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5" name="Google Shape;3315;p3"/>
            <p:cNvSpPr/>
            <p:nvPr/>
          </p:nvSpPr>
          <p:spPr>
            <a:xfrm>
              <a:off x="913950" y="834225"/>
              <a:ext cx="9725" cy="9725"/>
            </a:xfrm>
            <a:custGeom>
              <a:avLst/>
              <a:gdLst/>
              <a:ahLst/>
              <a:cxnLst/>
              <a:rect l="l" t="t" r="r" b="b"/>
              <a:pathLst>
                <a:path w="389" h="389" extrusionOk="0">
                  <a:moveTo>
                    <a:pt x="195" y="1"/>
                  </a:moveTo>
                  <a:cubicBezTo>
                    <a:pt x="87" y="1"/>
                    <a:pt x="1" y="89"/>
                    <a:pt x="1" y="195"/>
                  </a:cubicBezTo>
                  <a:cubicBezTo>
                    <a:pt x="1" y="302"/>
                    <a:pt x="87"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6" name="Google Shape;3316;p3"/>
            <p:cNvSpPr/>
            <p:nvPr/>
          </p:nvSpPr>
          <p:spPr>
            <a:xfrm>
              <a:off x="95370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2" y="389"/>
                    <a:pt x="389" y="302"/>
                    <a:pt x="389" y="195"/>
                  </a:cubicBezTo>
                  <a:cubicBezTo>
                    <a:pt x="389" y="89"/>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7" name="Google Shape;3317;p3"/>
            <p:cNvSpPr/>
            <p:nvPr/>
          </p:nvSpPr>
          <p:spPr>
            <a:xfrm>
              <a:off x="993450" y="834225"/>
              <a:ext cx="9725" cy="9725"/>
            </a:xfrm>
            <a:custGeom>
              <a:avLst/>
              <a:gdLst/>
              <a:ahLst/>
              <a:cxnLst/>
              <a:rect l="l" t="t" r="r" b="b"/>
              <a:pathLst>
                <a:path w="389" h="389" extrusionOk="0">
                  <a:moveTo>
                    <a:pt x="195" y="1"/>
                  </a:moveTo>
                  <a:cubicBezTo>
                    <a:pt x="89" y="1"/>
                    <a:pt x="1" y="89"/>
                    <a:pt x="1" y="195"/>
                  </a:cubicBezTo>
                  <a:cubicBezTo>
                    <a:pt x="1" y="302"/>
                    <a:pt x="89" y="389"/>
                    <a:pt x="195" y="389"/>
                  </a:cubicBezTo>
                  <a:cubicBezTo>
                    <a:pt x="303" y="389"/>
                    <a:pt x="389" y="302"/>
                    <a:pt x="389" y="195"/>
                  </a:cubicBezTo>
                  <a:cubicBezTo>
                    <a:pt x="389" y="89"/>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8" name="Google Shape;3318;p3"/>
            <p:cNvSpPr/>
            <p:nvPr/>
          </p:nvSpPr>
          <p:spPr>
            <a:xfrm>
              <a:off x="10332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19" name="Google Shape;3319;p3"/>
            <p:cNvSpPr/>
            <p:nvPr/>
          </p:nvSpPr>
          <p:spPr>
            <a:xfrm>
              <a:off x="107297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0" name="Google Shape;3320;p3"/>
            <p:cNvSpPr/>
            <p:nvPr/>
          </p:nvSpPr>
          <p:spPr>
            <a:xfrm>
              <a:off x="1112725" y="834225"/>
              <a:ext cx="9725" cy="9725"/>
            </a:xfrm>
            <a:custGeom>
              <a:avLst/>
              <a:gdLst/>
              <a:ahLst/>
              <a:cxnLst/>
              <a:rect l="l" t="t" r="r" b="b"/>
              <a:pathLst>
                <a:path w="389" h="389" extrusionOk="0">
                  <a:moveTo>
                    <a:pt x="194" y="1"/>
                  </a:moveTo>
                  <a:cubicBezTo>
                    <a:pt x="88" y="1"/>
                    <a:pt x="0" y="89"/>
                    <a:pt x="0" y="195"/>
                  </a:cubicBezTo>
                  <a:cubicBezTo>
                    <a:pt x="0" y="302"/>
                    <a:pt x="88" y="389"/>
                    <a:pt x="194" y="389"/>
                  </a:cubicBezTo>
                  <a:cubicBezTo>
                    <a:pt x="302" y="389"/>
                    <a:pt x="388" y="302"/>
                    <a:pt x="388" y="195"/>
                  </a:cubicBezTo>
                  <a:cubicBezTo>
                    <a:pt x="388" y="89"/>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1" name="Google Shape;3321;p3"/>
            <p:cNvSpPr/>
            <p:nvPr/>
          </p:nvSpPr>
          <p:spPr>
            <a:xfrm>
              <a:off x="1152500" y="834225"/>
              <a:ext cx="9700" cy="9725"/>
            </a:xfrm>
            <a:custGeom>
              <a:avLst/>
              <a:gdLst/>
              <a:ahLst/>
              <a:cxnLst/>
              <a:rect l="l" t="t" r="r" b="b"/>
              <a:pathLst>
                <a:path w="388" h="389" extrusionOk="0">
                  <a:moveTo>
                    <a:pt x="193" y="1"/>
                  </a:moveTo>
                  <a:cubicBezTo>
                    <a:pt x="87" y="1"/>
                    <a:pt x="1" y="89"/>
                    <a:pt x="1" y="195"/>
                  </a:cubicBezTo>
                  <a:cubicBezTo>
                    <a:pt x="1" y="302"/>
                    <a:pt x="87" y="389"/>
                    <a:pt x="193" y="389"/>
                  </a:cubicBezTo>
                  <a:cubicBezTo>
                    <a:pt x="301" y="389"/>
                    <a:pt x="388" y="302"/>
                    <a:pt x="388" y="195"/>
                  </a:cubicBezTo>
                  <a:cubicBezTo>
                    <a:pt x="388" y="89"/>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2" name="Google Shape;3322;p3"/>
            <p:cNvSpPr/>
            <p:nvPr/>
          </p:nvSpPr>
          <p:spPr>
            <a:xfrm>
              <a:off x="1192275" y="834225"/>
              <a:ext cx="9675" cy="9725"/>
            </a:xfrm>
            <a:custGeom>
              <a:avLst/>
              <a:gdLst/>
              <a:ahLst/>
              <a:cxnLst/>
              <a:rect l="l" t="t" r="r" b="b"/>
              <a:pathLst>
                <a:path w="387" h="389" extrusionOk="0">
                  <a:moveTo>
                    <a:pt x="193" y="1"/>
                  </a:moveTo>
                  <a:cubicBezTo>
                    <a:pt x="86" y="1"/>
                    <a:pt x="0" y="89"/>
                    <a:pt x="0" y="195"/>
                  </a:cubicBezTo>
                  <a:cubicBezTo>
                    <a:pt x="0" y="302"/>
                    <a:pt x="86" y="389"/>
                    <a:pt x="193" y="389"/>
                  </a:cubicBezTo>
                  <a:cubicBezTo>
                    <a:pt x="300" y="389"/>
                    <a:pt x="387" y="302"/>
                    <a:pt x="387" y="195"/>
                  </a:cubicBezTo>
                  <a:cubicBezTo>
                    <a:pt x="387" y="89"/>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3" name="Google Shape;3323;p3"/>
            <p:cNvSpPr/>
            <p:nvPr/>
          </p:nvSpPr>
          <p:spPr>
            <a:xfrm>
              <a:off x="1232025" y="834225"/>
              <a:ext cx="9675" cy="9725"/>
            </a:xfrm>
            <a:custGeom>
              <a:avLst/>
              <a:gdLst/>
              <a:ahLst/>
              <a:cxnLst/>
              <a:rect l="l" t="t" r="r" b="b"/>
              <a:pathLst>
                <a:path w="387" h="389" extrusionOk="0">
                  <a:moveTo>
                    <a:pt x="194" y="1"/>
                  </a:moveTo>
                  <a:cubicBezTo>
                    <a:pt x="87" y="1"/>
                    <a:pt x="0" y="89"/>
                    <a:pt x="0" y="195"/>
                  </a:cubicBezTo>
                  <a:cubicBezTo>
                    <a:pt x="0" y="302"/>
                    <a:pt x="87" y="389"/>
                    <a:pt x="194" y="389"/>
                  </a:cubicBezTo>
                  <a:cubicBezTo>
                    <a:pt x="300" y="389"/>
                    <a:pt x="387" y="302"/>
                    <a:pt x="387" y="195"/>
                  </a:cubicBezTo>
                  <a:cubicBezTo>
                    <a:pt x="387"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4" name="Google Shape;3324;p3"/>
            <p:cNvSpPr/>
            <p:nvPr/>
          </p:nvSpPr>
          <p:spPr>
            <a:xfrm>
              <a:off x="31762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5" name="Google Shape;3325;p3"/>
            <p:cNvSpPr/>
            <p:nvPr/>
          </p:nvSpPr>
          <p:spPr>
            <a:xfrm>
              <a:off x="355750" y="800125"/>
              <a:ext cx="11350" cy="9750"/>
            </a:xfrm>
            <a:custGeom>
              <a:avLst/>
              <a:gdLst/>
              <a:ahLst/>
              <a:cxnLst/>
              <a:rect l="l" t="t" r="r" b="b"/>
              <a:pathLst>
                <a:path w="454" h="390" extrusionOk="0">
                  <a:moveTo>
                    <a:pt x="259" y="1"/>
                  </a:moveTo>
                  <a:cubicBezTo>
                    <a:pt x="87" y="1"/>
                    <a:pt x="0" y="210"/>
                    <a:pt x="123" y="333"/>
                  </a:cubicBezTo>
                  <a:cubicBezTo>
                    <a:pt x="162" y="372"/>
                    <a:pt x="210" y="389"/>
                    <a:pt x="258" y="389"/>
                  </a:cubicBezTo>
                  <a:cubicBezTo>
                    <a:pt x="357" y="389"/>
                    <a:pt x="453" y="312"/>
                    <a:pt x="453" y="196"/>
                  </a:cubicBezTo>
                  <a:cubicBezTo>
                    <a:pt x="453" y="88"/>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6" name="Google Shape;3326;p3"/>
            <p:cNvSpPr/>
            <p:nvPr/>
          </p:nvSpPr>
          <p:spPr>
            <a:xfrm>
              <a:off x="397125" y="800125"/>
              <a:ext cx="9725" cy="9725"/>
            </a:xfrm>
            <a:custGeom>
              <a:avLst/>
              <a:gdLst/>
              <a:ahLst/>
              <a:cxnLst/>
              <a:rect l="l" t="t" r="r" b="b"/>
              <a:pathLst>
                <a:path w="389" h="389" extrusionOk="0">
                  <a:moveTo>
                    <a:pt x="195" y="1"/>
                  </a:moveTo>
                  <a:cubicBezTo>
                    <a:pt x="88" y="1"/>
                    <a:pt x="1" y="88"/>
                    <a:pt x="1" y="195"/>
                  </a:cubicBezTo>
                  <a:cubicBezTo>
                    <a:pt x="1" y="302"/>
                    <a:pt x="88" y="389"/>
                    <a:pt x="195" y="389"/>
                  </a:cubicBezTo>
                  <a:cubicBezTo>
                    <a:pt x="302" y="389"/>
                    <a:pt x="389" y="302"/>
                    <a:pt x="389" y="195"/>
                  </a:cubicBezTo>
                  <a:cubicBezTo>
                    <a:pt x="389" y="88"/>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7" name="Google Shape;3327;p3"/>
            <p:cNvSpPr/>
            <p:nvPr/>
          </p:nvSpPr>
          <p:spPr>
            <a:xfrm>
              <a:off x="435250" y="800175"/>
              <a:ext cx="11350" cy="9725"/>
            </a:xfrm>
            <a:custGeom>
              <a:avLst/>
              <a:gdLst/>
              <a:ahLst/>
              <a:cxnLst/>
              <a:rect l="l" t="t" r="r" b="b"/>
              <a:pathLst>
                <a:path w="454" h="389" extrusionOk="0">
                  <a:moveTo>
                    <a:pt x="260" y="0"/>
                  </a:moveTo>
                  <a:cubicBezTo>
                    <a:pt x="87" y="0"/>
                    <a:pt x="0" y="209"/>
                    <a:pt x="123" y="331"/>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8" name="Google Shape;3328;p3"/>
            <p:cNvSpPr/>
            <p:nvPr/>
          </p:nvSpPr>
          <p:spPr>
            <a:xfrm>
              <a:off x="475000" y="800175"/>
              <a:ext cx="11350" cy="9725"/>
            </a:xfrm>
            <a:custGeom>
              <a:avLst/>
              <a:gdLst/>
              <a:ahLst/>
              <a:cxnLst/>
              <a:rect l="l" t="t" r="r" b="b"/>
              <a:pathLst>
                <a:path w="454" h="389" extrusionOk="0">
                  <a:moveTo>
                    <a:pt x="260" y="0"/>
                  </a:moveTo>
                  <a:cubicBezTo>
                    <a:pt x="87" y="0"/>
                    <a:pt x="1" y="208"/>
                    <a:pt x="122" y="331"/>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9" name="Google Shape;3329;p3"/>
            <p:cNvSpPr/>
            <p:nvPr/>
          </p:nvSpPr>
          <p:spPr>
            <a:xfrm>
              <a:off x="516425" y="800125"/>
              <a:ext cx="9675" cy="9725"/>
            </a:xfrm>
            <a:custGeom>
              <a:avLst/>
              <a:gdLst/>
              <a:ahLst/>
              <a:cxnLst/>
              <a:rect l="l" t="t" r="r" b="b"/>
              <a:pathLst>
                <a:path w="387" h="389" extrusionOk="0">
                  <a:moveTo>
                    <a:pt x="193" y="1"/>
                  </a:moveTo>
                  <a:cubicBezTo>
                    <a:pt x="87" y="1"/>
                    <a:pt x="0" y="88"/>
                    <a:pt x="0" y="195"/>
                  </a:cubicBezTo>
                  <a:cubicBezTo>
                    <a:pt x="0" y="302"/>
                    <a:pt x="87" y="389"/>
                    <a:pt x="193" y="389"/>
                  </a:cubicBezTo>
                  <a:cubicBezTo>
                    <a:pt x="301" y="389"/>
                    <a:pt x="387" y="302"/>
                    <a:pt x="387" y="195"/>
                  </a:cubicBezTo>
                  <a:cubicBezTo>
                    <a:pt x="387"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0" name="Google Shape;3330;p3"/>
            <p:cNvSpPr/>
            <p:nvPr/>
          </p:nvSpPr>
          <p:spPr>
            <a:xfrm>
              <a:off x="554500" y="800175"/>
              <a:ext cx="11375" cy="9725"/>
            </a:xfrm>
            <a:custGeom>
              <a:avLst/>
              <a:gdLst/>
              <a:ahLst/>
              <a:cxnLst/>
              <a:rect l="l" t="t" r="r" b="b"/>
              <a:pathLst>
                <a:path w="455" h="389" extrusionOk="0">
                  <a:moveTo>
                    <a:pt x="262" y="0"/>
                  </a:moveTo>
                  <a:cubicBezTo>
                    <a:pt x="87" y="0"/>
                    <a:pt x="1" y="208"/>
                    <a:pt x="124" y="331"/>
                  </a:cubicBezTo>
                  <a:cubicBezTo>
                    <a:pt x="163" y="370"/>
                    <a:pt x="212" y="388"/>
                    <a:pt x="260" y="388"/>
                  </a:cubicBezTo>
                  <a:cubicBezTo>
                    <a:pt x="359" y="388"/>
                    <a:pt x="454" y="311"/>
                    <a:pt x="454" y="194"/>
                  </a:cubicBezTo>
                  <a:cubicBezTo>
                    <a:pt x="454" y="86"/>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1" name="Google Shape;3331;p3"/>
            <p:cNvSpPr/>
            <p:nvPr/>
          </p:nvSpPr>
          <p:spPr>
            <a:xfrm>
              <a:off x="595925"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7" y="302"/>
                    <a:pt x="387" y="195"/>
                  </a:cubicBezTo>
                  <a:cubicBezTo>
                    <a:pt x="387"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2" name="Google Shape;3332;p3"/>
            <p:cNvSpPr/>
            <p:nvPr/>
          </p:nvSpPr>
          <p:spPr>
            <a:xfrm>
              <a:off x="634025" y="800175"/>
              <a:ext cx="11375" cy="9725"/>
            </a:xfrm>
            <a:custGeom>
              <a:avLst/>
              <a:gdLst/>
              <a:ahLst/>
              <a:cxnLst/>
              <a:rect l="l" t="t" r="r" b="b"/>
              <a:pathLst>
                <a:path w="455" h="389" extrusionOk="0">
                  <a:moveTo>
                    <a:pt x="261" y="0"/>
                  </a:moveTo>
                  <a:cubicBezTo>
                    <a:pt x="88" y="0"/>
                    <a:pt x="0" y="208"/>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3" name="Google Shape;3333;p3"/>
            <p:cNvSpPr/>
            <p:nvPr/>
          </p:nvSpPr>
          <p:spPr>
            <a:xfrm>
              <a:off x="673775" y="800175"/>
              <a:ext cx="11375" cy="9725"/>
            </a:xfrm>
            <a:custGeom>
              <a:avLst/>
              <a:gdLst/>
              <a:ahLst/>
              <a:cxnLst/>
              <a:rect l="l" t="t" r="r" b="b"/>
              <a:pathLst>
                <a:path w="455" h="389" extrusionOk="0">
                  <a:moveTo>
                    <a:pt x="261" y="0"/>
                  </a:moveTo>
                  <a:cubicBezTo>
                    <a:pt x="88" y="0"/>
                    <a:pt x="0" y="209"/>
                    <a:pt x="123" y="331"/>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4" name="Google Shape;3334;p3"/>
            <p:cNvSpPr/>
            <p:nvPr/>
          </p:nvSpPr>
          <p:spPr>
            <a:xfrm>
              <a:off x="715200" y="800125"/>
              <a:ext cx="9725" cy="9725"/>
            </a:xfrm>
            <a:custGeom>
              <a:avLst/>
              <a:gdLst/>
              <a:ahLst/>
              <a:cxnLst/>
              <a:rect l="l" t="t" r="r" b="b"/>
              <a:pathLst>
                <a:path w="389" h="389" extrusionOk="0">
                  <a:moveTo>
                    <a:pt x="194" y="1"/>
                  </a:moveTo>
                  <a:cubicBezTo>
                    <a:pt x="86" y="1"/>
                    <a:pt x="0" y="88"/>
                    <a:pt x="0" y="195"/>
                  </a:cubicBezTo>
                  <a:cubicBezTo>
                    <a:pt x="0" y="302"/>
                    <a:pt x="86" y="389"/>
                    <a:pt x="194" y="389"/>
                  </a:cubicBezTo>
                  <a:cubicBezTo>
                    <a:pt x="300" y="389"/>
                    <a:pt x="388" y="302"/>
                    <a:pt x="388" y="195"/>
                  </a:cubicBezTo>
                  <a:cubicBezTo>
                    <a:pt x="388"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5" name="Google Shape;3335;p3"/>
            <p:cNvSpPr/>
            <p:nvPr/>
          </p:nvSpPr>
          <p:spPr>
            <a:xfrm>
              <a:off x="753300" y="800175"/>
              <a:ext cx="11375" cy="9725"/>
            </a:xfrm>
            <a:custGeom>
              <a:avLst/>
              <a:gdLst/>
              <a:ahLst/>
              <a:cxnLst/>
              <a:rect l="l" t="t" r="r" b="b"/>
              <a:pathLst>
                <a:path w="455" h="389" extrusionOk="0">
                  <a:moveTo>
                    <a:pt x="260" y="0"/>
                  </a:moveTo>
                  <a:cubicBezTo>
                    <a:pt x="87" y="0"/>
                    <a:pt x="1" y="209"/>
                    <a:pt x="122" y="331"/>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6" name="Google Shape;3336;p3"/>
            <p:cNvSpPr/>
            <p:nvPr/>
          </p:nvSpPr>
          <p:spPr>
            <a:xfrm>
              <a:off x="794700"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7" name="Google Shape;3337;p3"/>
            <p:cNvSpPr/>
            <p:nvPr/>
          </p:nvSpPr>
          <p:spPr>
            <a:xfrm>
              <a:off x="832825" y="800175"/>
              <a:ext cx="11350" cy="9725"/>
            </a:xfrm>
            <a:custGeom>
              <a:avLst/>
              <a:gdLst/>
              <a:ahLst/>
              <a:cxnLst/>
              <a:rect l="l" t="t" r="r" b="b"/>
              <a:pathLst>
                <a:path w="454" h="389" extrusionOk="0">
                  <a:moveTo>
                    <a:pt x="259" y="0"/>
                  </a:moveTo>
                  <a:cubicBezTo>
                    <a:pt x="87" y="0"/>
                    <a:pt x="0" y="209"/>
                    <a:pt x="122" y="331"/>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8" name="Google Shape;3338;p3"/>
            <p:cNvSpPr/>
            <p:nvPr/>
          </p:nvSpPr>
          <p:spPr>
            <a:xfrm>
              <a:off x="872575" y="800125"/>
              <a:ext cx="11350" cy="9750"/>
            </a:xfrm>
            <a:custGeom>
              <a:avLst/>
              <a:gdLst/>
              <a:ahLst/>
              <a:cxnLst/>
              <a:rect l="l" t="t" r="r" b="b"/>
              <a:pathLst>
                <a:path w="454" h="390" extrusionOk="0">
                  <a:moveTo>
                    <a:pt x="260" y="1"/>
                  </a:moveTo>
                  <a:cubicBezTo>
                    <a:pt x="87" y="2"/>
                    <a:pt x="0" y="211"/>
                    <a:pt x="122" y="333"/>
                  </a:cubicBezTo>
                  <a:cubicBezTo>
                    <a:pt x="161" y="372"/>
                    <a:pt x="210" y="389"/>
                    <a:pt x="258" y="389"/>
                  </a:cubicBezTo>
                  <a:cubicBezTo>
                    <a:pt x="358" y="389"/>
                    <a:pt x="454" y="312"/>
                    <a:pt x="454" y="196"/>
                  </a:cubicBezTo>
                  <a:cubicBezTo>
                    <a:pt x="454" y="88"/>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9" name="Google Shape;3339;p3"/>
            <p:cNvSpPr/>
            <p:nvPr/>
          </p:nvSpPr>
          <p:spPr>
            <a:xfrm>
              <a:off x="913950" y="800125"/>
              <a:ext cx="9725" cy="9725"/>
            </a:xfrm>
            <a:custGeom>
              <a:avLst/>
              <a:gdLst/>
              <a:ahLst/>
              <a:cxnLst/>
              <a:rect l="l" t="t" r="r" b="b"/>
              <a:pathLst>
                <a:path w="389" h="389" extrusionOk="0">
                  <a:moveTo>
                    <a:pt x="195" y="1"/>
                  </a:moveTo>
                  <a:cubicBezTo>
                    <a:pt x="87" y="1"/>
                    <a:pt x="1" y="88"/>
                    <a:pt x="1" y="195"/>
                  </a:cubicBezTo>
                  <a:cubicBezTo>
                    <a:pt x="1" y="302"/>
                    <a:pt x="87" y="389"/>
                    <a:pt x="195" y="389"/>
                  </a:cubicBezTo>
                  <a:cubicBezTo>
                    <a:pt x="302" y="389"/>
                    <a:pt x="389" y="302"/>
                    <a:pt x="389" y="195"/>
                  </a:cubicBezTo>
                  <a:cubicBezTo>
                    <a:pt x="389" y="88"/>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0" name="Google Shape;3340;p3"/>
            <p:cNvSpPr/>
            <p:nvPr/>
          </p:nvSpPr>
          <p:spPr>
            <a:xfrm>
              <a:off x="95370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2" y="389"/>
                    <a:pt x="389" y="302"/>
                    <a:pt x="389" y="195"/>
                  </a:cubicBezTo>
                  <a:cubicBezTo>
                    <a:pt x="389" y="88"/>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1" name="Google Shape;3341;p3"/>
            <p:cNvSpPr/>
            <p:nvPr/>
          </p:nvSpPr>
          <p:spPr>
            <a:xfrm>
              <a:off x="993450" y="800125"/>
              <a:ext cx="9725" cy="9725"/>
            </a:xfrm>
            <a:custGeom>
              <a:avLst/>
              <a:gdLst/>
              <a:ahLst/>
              <a:cxnLst/>
              <a:rect l="l" t="t" r="r" b="b"/>
              <a:pathLst>
                <a:path w="389" h="389" extrusionOk="0">
                  <a:moveTo>
                    <a:pt x="195" y="1"/>
                  </a:moveTo>
                  <a:cubicBezTo>
                    <a:pt x="89" y="1"/>
                    <a:pt x="1" y="88"/>
                    <a:pt x="1" y="195"/>
                  </a:cubicBezTo>
                  <a:cubicBezTo>
                    <a:pt x="1" y="302"/>
                    <a:pt x="89" y="389"/>
                    <a:pt x="195" y="389"/>
                  </a:cubicBezTo>
                  <a:cubicBezTo>
                    <a:pt x="303" y="389"/>
                    <a:pt x="389" y="302"/>
                    <a:pt x="389" y="195"/>
                  </a:cubicBezTo>
                  <a:cubicBezTo>
                    <a:pt x="389" y="88"/>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2" name="Google Shape;3342;p3"/>
            <p:cNvSpPr/>
            <p:nvPr/>
          </p:nvSpPr>
          <p:spPr>
            <a:xfrm>
              <a:off x="10332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3" name="Google Shape;3343;p3"/>
            <p:cNvSpPr/>
            <p:nvPr/>
          </p:nvSpPr>
          <p:spPr>
            <a:xfrm>
              <a:off x="107297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4" name="Google Shape;3344;p3"/>
            <p:cNvSpPr/>
            <p:nvPr/>
          </p:nvSpPr>
          <p:spPr>
            <a:xfrm>
              <a:off x="1112725" y="800125"/>
              <a:ext cx="9725" cy="9725"/>
            </a:xfrm>
            <a:custGeom>
              <a:avLst/>
              <a:gdLst/>
              <a:ahLst/>
              <a:cxnLst/>
              <a:rect l="l" t="t" r="r" b="b"/>
              <a:pathLst>
                <a:path w="389" h="389" extrusionOk="0">
                  <a:moveTo>
                    <a:pt x="194" y="1"/>
                  </a:moveTo>
                  <a:cubicBezTo>
                    <a:pt x="88" y="1"/>
                    <a:pt x="0" y="88"/>
                    <a:pt x="0" y="195"/>
                  </a:cubicBezTo>
                  <a:cubicBezTo>
                    <a:pt x="0" y="302"/>
                    <a:pt x="88" y="389"/>
                    <a:pt x="194" y="389"/>
                  </a:cubicBezTo>
                  <a:cubicBezTo>
                    <a:pt x="302" y="389"/>
                    <a:pt x="388" y="302"/>
                    <a:pt x="388" y="195"/>
                  </a:cubicBezTo>
                  <a:cubicBezTo>
                    <a:pt x="388" y="88"/>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5" name="Google Shape;3345;p3"/>
            <p:cNvSpPr/>
            <p:nvPr/>
          </p:nvSpPr>
          <p:spPr>
            <a:xfrm>
              <a:off x="1152500" y="800125"/>
              <a:ext cx="9700" cy="9725"/>
            </a:xfrm>
            <a:custGeom>
              <a:avLst/>
              <a:gdLst/>
              <a:ahLst/>
              <a:cxnLst/>
              <a:rect l="l" t="t" r="r" b="b"/>
              <a:pathLst>
                <a:path w="388" h="389" extrusionOk="0">
                  <a:moveTo>
                    <a:pt x="193" y="1"/>
                  </a:moveTo>
                  <a:cubicBezTo>
                    <a:pt x="87" y="1"/>
                    <a:pt x="1" y="88"/>
                    <a:pt x="1" y="195"/>
                  </a:cubicBezTo>
                  <a:cubicBezTo>
                    <a:pt x="1" y="302"/>
                    <a:pt x="87" y="389"/>
                    <a:pt x="193" y="389"/>
                  </a:cubicBezTo>
                  <a:cubicBezTo>
                    <a:pt x="301" y="389"/>
                    <a:pt x="388" y="302"/>
                    <a:pt x="388" y="195"/>
                  </a:cubicBezTo>
                  <a:cubicBezTo>
                    <a:pt x="388" y="88"/>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6" name="Google Shape;3346;p3"/>
            <p:cNvSpPr/>
            <p:nvPr/>
          </p:nvSpPr>
          <p:spPr>
            <a:xfrm>
              <a:off x="1192275" y="800125"/>
              <a:ext cx="9675" cy="9725"/>
            </a:xfrm>
            <a:custGeom>
              <a:avLst/>
              <a:gdLst/>
              <a:ahLst/>
              <a:cxnLst/>
              <a:rect l="l" t="t" r="r" b="b"/>
              <a:pathLst>
                <a:path w="387" h="389" extrusionOk="0">
                  <a:moveTo>
                    <a:pt x="193" y="1"/>
                  </a:moveTo>
                  <a:cubicBezTo>
                    <a:pt x="86" y="1"/>
                    <a:pt x="0" y="88"/>
                    <a:pt x="0" y="195"/>
                  </a:cubicBezTo>
                  <a:cubicBezTo>
                    <a:pt x="0" y="302"/>
                    <a:pt x="86" y="389"/>
                    <a:pt x="193" y="389"/>
                  </a:cubicBezTo>
                  <a:cubicBezTo>
                    <a:pt x="300" y="389"/>
                    <a:pt x="387" y="302"/>
                    <a:pt x="387" y="195"/>
                  </a:cubicBezTo>
                  <a:cubicBezTo>
                    <a:pt x="387" y="88"/>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7" name="Google Shape;3347;p3"/>
            <p:cNvSpPr/>
            <p:nvPr/>
          </p:nvSpPr>
          <p:spPr>
            <a:xfrm>
              <a:off x="1232025" y="800125"/>
              <a:ext cx="9675" cy="9725"/>
            </a:xfrm>
            <a:custGeom>
              <a:avLst/>
              <a:gdLst/>
              <a:ahLst/>
              <a:cxnLst/>
              <a:rect l="l" t="t" r="r" b="b"/>
              <a:pathLst>
                <a:path w="387" h="389" extrusionOk="0">
                  <a:moveTo>
                    <a:pt x="194" y="1"/>
                  </a:moveTo>
                  <a:cubicBezTo>
                    <a:pt x="87" y="1"/>
                    <a:pt x="0" y="88"/>
                    <a:pt x="0" y="195"/>
                  </a:cubicBezTo>
                  <a:cubicBezTo>
                    <a:pt x="0" y="302"/>
                    <a:pt x="87" y="389"/>
                    <a:pt x="194" y="389"/>
                  </a:cubicBezTo>
                  <a:cubicBezTo>
                    <a:pt x="300" y="389"/>
                    <a:pt x="387" y="302"/>
                    <a:pt x="387" y="195"/>
                  </a:cubicBezTo>
                  <a:cubicBezTo>
                    <a:pt x="387"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8" name="Google Shape;3348;p3"/>
            <p:cNvSpPr/>
            <p:nvPr/>
          </p:nvSpPr>
          <p:spPr>
            <a:xfrm>
              <a:off x="355750" y="766025"/>
              <a:ext cx="11350" cy="9725"/>
            </a:xfrm>
            <a:custGeom>
              <a:avLst/>
              <a:gdLst/>
              <a:ahLst/>
              <a:cxnLst/>
              <a:rect l="l" t="t" r="r" b="b"/>
              <a:pathLst>
                <a:path w="454" h="389" extrusionOk="0">
                  <a:moveTo>
                    <a:pt x="259" y="0"/>
                  </a:moveTo>
                  <a:cubicBezTo>
                    <a:pt x="87" y="0"/>
                    <a:pt x="0" y="209"/>
                    <a:pt x="123" y="332"/>
                  </a:cubicBezTo>
                  <a:cubicBezTo>
                    <a:pt x="162" y="371"/>
                    <a:pt x="210" y="389"/>
                    <a:pt x="258" y="389"/>
                  </a:cubicBezTo>
                  <a:cubicBezTo>
                    <a:pt x="357" y="389"/>
                    <a:pt x="453" y="312"/>
                    <a:pt x="453" y="196"/>
                  </a:cubicBezTo>
                  <a:cubicBezTo>
                    <a:pt x="453" y="88"/>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9" name="Google Shape;3349;p3"/>
            <p:cNvSpPr/>
            <p:nvPr/>
          </p:nvSpPr>
          <p:spPr>
            <a:xfrm>
              <a:off x="397125" y="766025"/>
              <a:ext cx="9725" cy="9725"/>
            </a:xfrm>
            <a:custGeom>
              <a:avLst/>
              <a:gdLst/>
              <a:ahLst/>
              <a:cxnLst/>
              <a:rect l="l" t="t" r="r" b="b"/>
              <a:pathLst>
                <a:path w="389" h="389" extrusionOk="0">
                  <a:moveTo>
                    <a:pt x="195" y="0"/>
                  </a:moveTo>
                  <a:cubicBezTo>
                    <a:pt x="88" y="0"/>
                    <a:pt x="1" y="88"/>
                    <a:pt x="1" y="194"/>
                  </a:cubicBezTo>
                  <a:cubicBezTo>
                    <a:pt x="1" y="302"/>
                    <a:pt x="88"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0" name="Google Shape;3350;p3"/>
            <p:cNvSpPr/>
            <p:nvPr/>
          </p:nvSpPr>
          <p:spPr>
            <a:xfrm>
              <a:off x="435250" y="7660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1" name="Google Shape;3351;p3"/>
            <p:cNvSpPr/>
            <p:nvPr/>
          </p:nvSpPr>
          <p:spPr>
            <a:xfrm>
              <a:off x="475025" y="7660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2"/>
                    <a:pt x="453" y="195"/>
                  </a:cubicBezTo>
                  <a:cubicBezTo>
                    <a:pt x="453" y="88"/>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2" name="Google Shape;3352;p3"/>
            <p:cNvSpPr/>
            <p:nvPr/>
          </p:nvSpPr>
          <p:spPr>
            <a:xfrm>
              <a:off x="516425" y="766025"/>
              <a:ext cx="9675" cy="9725"/>
            </a:xfrm>
            <a:custGeom>
              <a:avLst/>
              <a:gdLst/>
              <a:ahLst/>
              <a:cxnLst/>
              <a:rect l="l" t="t" r="r" b="b"/>
              <a:pathLst>
                <a:path w="387" h="389" extrusionOk="0">
                  <a:moveTo>
                    <a:pt x="193" y="0"/>
                  </a:moveTo>
                  <a:cubicBezTo>
                    <a:pt x="87" y="0"/>
                    <a:pt x="0" y="88"/>
                    <a:pt x="0" y="194"/>
                  </a:cubicBezTo>
                  <a:cubicBezTo>
                    <a:pt x="0"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3" name="Google Shape;3353;p3"/>
            <p:cNvSpPr/>
            <p:nvPr/>
          </p:nvSpPr>
          <p:spPr>
            <a:xfrm>
              <a:off x="554525" y="7660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2"/>
                    <a:pt x="453" y="195"/>
                  </a:cubicBezTo>
                  <a:cubicBezTo>
                    <a:pt x="453"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4" name="Google Shape;3354;p3"/>
            <p:cNvSpPr/>
            <p:nvPr/>
          </p:nvSpPr>
          <p:spPr>
            <a:xfrm>
              <a:off x="595925"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7" y="302"/>
                    <a:pt x="387" y="194"/>
                  </a:cubicBezTo>
                  <a:cubicBezTo>
                    <a:pt x="387"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5" name="Google Shape;3355;p3"/>
            <p:cNvSpPr/>
            <p:nvPr/>
          </p:nvSpPr>
          <p:spPr>
            <a:xfrm>
              <a:off x="634025" y="7660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2"/>
                    <a:pt x="455" y="195"/>
                  </a:cubicBezTo>
                  <a:cubicBezTo>
                    <a:pt x="455" y="88"/>
                    <a:pt x="368" y="1"/>
                    <a:pt x="26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6" name="Google Shape;3356;p3"/>
            <p:cNvSpPr/>
            <p:nvPr/>
          </p:nvSpPr>
          <p:spPr>
            <a:xfrm>
              <a:off x="673775" y="7660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7" name="Google Shape;3357;p3"/>
            <p:cNvSpPr/>
            <p:nvPr/>
          </p:nvSpPr>
          <p:spPr>
            <a:xfrm>
              <a:off x="715200" y="766025"/>
              <a:ext cx="9725" cy="9725"/>
            </a:xfrm>
            <a:custGeom>
              <a:avLst/>
              <a:gdLst/>
              <a:ahLst/>
              <a:cxnLst/>
              <a:rect l="l" t="t" r="r" b="b"/>
              <a:pathLst>
                <a:path w="389" h="389" extrusionOk="0">
                  <a:moveTo>
                    <a:pt x="194" y="0"/>
                  </a:moveTo>
                  <a:cubicBezTo>
                    <a:pt x="86" y="0"/>
                    <a:pt x="0" y="88"/>
                    <a:pt x="0" y="194"/>
                  </a:cubicBezTo>
                  <a:cubicBezTo>
                    <a:pt x="0" y="302"/>
                    <a:pt x="86"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8" name="Google Shape;3358;p3"/>
            <p:cNvSpPr/>
            <p:nvPr/>
          </p:nvSpPr>
          <p:spPr>
            <a:xfrm>
              <a:off x="753300" y="7660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2"/>
                    <a:pt x="454" y="195"/>
                  </a:cubicBezTo>
                  <a:cubicBezTo>
                    <a:pt x="454"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59" name="Google Shape;3359;p3"/>
            <p:cNvSpPr/>
            <p:nvPr/>
          </p:nvSpPr>
          <p:spPr>
            <a:xfrm>
              <a:off x="794700" y="76602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0" name="Google Shape;3360;p3"/>
            <p:cNvSpPr/>
            <p:nvPr/>
          </p:nvSpPr>
          <p:spPr>
            <a:xfrm>
              <a:off x="832825" y="7660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2"/>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1" name="Google Shape;3361;p3"/>
            <p:cNvSpPr/>
            <p:nvPr/>
          </p:nvSpPr>
          <p:spPr>
            <a:xfrm>
              <a:off x="872575" y="766025"/>
              <a:ext cx="11350" cy="9725"/>
            </a:xfrm>
            <a:custGeom>
              <a:avLst/>
              <a:gdLst/>
              <a:ahLst/>
              <a:cxnLst/>
              <a:rect l="l" t="t" r="r" b="b"/>
              <a:pathLst>
                <a:path w="454" h="389" extrusionOk="0">
                  <a:moveTo>
                    <a:pt x="260" y="0"/>
                  </a:moveTo>
                  <a:cubicBezTo>
                    <a:pt x="87" y="2"/>
                    <a:pt x="0" y="211"/>
                    <a:pt x="122" y="332"/>
                  </a:cubicBezTo>
                  <a:cubicBezTo>
                    <a:pt x="161" y="371"/>
                    <a:pt x="210" y="389"/>
                    <a:pt x="258" y="389"/>
                  </a:cubicBezTo>
                  <a:cubicBezTo>
                    <a:pt x="358" y="389"/>
                    <a:pt x="454" y="312"/>
                    <a:pt x="454" y="196"/>
                  </a:cubicBezTo>
                  <a:cubicBezTo>
                    <a:pt x="454" y="88"/>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2" name="Google Shape;3362;p3"/>
            <p:cNvSpPr/>
            <p:nvPr/>
          </p:nvSpPr>
          <p:spPr>
            <a:xfrm>
              <a:off x="913950" y="766025"/>
              <a:ext cx="9725" cy="9725"/>
            </a:xfrm>
            <a:custGeom>
              <a:avLst/>
              <a:gdLst/>
              <a:ahLst/>
              <a:cxnLst/>
              <a:rect l="l" t="t" r="r" b="b"/>
              <a:pathLst>
                <a:path w="389" h="389" extrusionOk="0">
                  <a:moveTo>
                    <a:pt x="195" y="0"/>
                  </a:moveTo>
                  <a:cubicBezTo>
                    <a:pt x="87" y="0"/>
                    <a:pt x="1" y="88"/>
                    <a:pt x="1" y="194"/>
                  </a:cubicBezTo>
                  <a:cubicBezTo>
                    <a:pt x="1" y="302"/>
                    <a:pt x="87"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3" name="Google Shape;3363;p3"/>
            <p:cNvSpPr/>
            <p:nvPr/>
          </p:nvSpPr>
          <p:spPr>
            <a:xfrm>
              <a:off x="95370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2" y="388"/>
                    <a:pt x="389" y="302"/>
                    <a:pt x="389" y="194"/>
                  </a:cubicBezTo>
                  <a:cubicBezTo>
                    <a:pt x="389" y="88"/>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4" name="Google Shape;3364;p3"/>
            <p:cNvSpPr/>
            <p:nvPr/>
          </p:nvSpPr>
          <p:spPr>
            <a:xfrm>
              <a:off x="993450" y="766025"/>
              <a:ext cx="9725" cy="9725"/>
            </a:xfrm>
            <a:custGeom>
              <a:avLst/>
              <a:gdLst/>
              <a:ahLst/>
              <a:cxnLst/>
              <a:rect l="l" t="t" r="r" b="b"/>
              <a:pathLst>
                <a:path w="389" h="389" extrusionOk="0">
                  <a:moveTo>
                    <a:pt x="195" y="0"/>
                  </a:moveTo>
                  <a:cubicBezTo>
                    <a:pt x="89" y="0"/>
                    <a:pt x="1" y="88"/>
                    <a:pt x="1" y="194"/>
                  </a:cubicBezTo>
                  <a:cubicBezTo>
                    <a:pt x="1" y="302"/>
                    <a:pt x="89" y="388"/>
                    <a:pt x="195" y="388"/>
                  </a:cubicBezTo>
                  <a:cubicBezTo>
                    <a:pt x="303" y="388"/>
                    <a:pt x="389" y="302"/>
                    <a:pt x="389" y="194"/>
                  </a:cubicBezTo>
                  <a:cubicBezTo>
                    <a:pt x="389" y="88"/>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5" name="Google Shape;3365;p3"/>
            <p:cNvSpPr/>
            <p:nvPr/>
          </p:nvSpPr>
          <p:spPr>
            <a:xfrm>
              <a:off x="10332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6" name="Google Shape;3366;p3"/>
            <p:cNvSpPr/>
            <p:nvPr/>
          </p:nvSpPr>
          <p:spPr>
            <a:xfrm>
              <a:off x="107297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7" name="Google Shape;3367;p3"/>
            <p:cNvSpPr/>
            <p:nvPr/>
          </p:nvSpPr>
          <p:spPr>
            <a:xfrm>
              <a:off x="1112725" y="766025"/>
              <a:ext cx="9725" cy="9725"/>
            </a:xfrm>
            <a:custGeom>
              <a:avLst/>
              <a:gdLst/>
              <a:ahLst/>
              <a:cxnLst/>
              <a:rect l="l" t="t" r="r" b="b"/>
              <a:pathLst>
                <a:path w="389" h="389" extrusionOk="0">
                  <a:moveTo>
                    <a:pt x="194" y="0"/>
                  </a:moveTo>
                  <a:cubicBezTo>
                    <a:pt x="88" y="0"/>
                    <a:pt x="0" y="88"/>
                    <a:pt x="0" y="194"/>
                  </a:cubicBezTo>
                  <a:cubicBezTo>
                    <a:pt x="0" y="302"/>
                    <a:pt x="88" y="388"/>
                    <a:pt x="194" y="388"/>
                  </a:cubicBezTo>
                  <a:cubicBezTo>
                    <a:pt x="302" y="388"/>
                    <a:pt x="388" y="302"/>
                    <a:pt x="388" y="194"/>
                  </a:cubicBezTo>
                  <a:cubicBezTo>
                    <a:pt x="388" y="88"/>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8" name="Google Shape;3368;p3"/>
            <p:cNvSpPr/>
            <p:nvPr/>
          </p:nvSpPr>
          <p:spPr>
            <a:xfrm>
              <a:off x="1152500" y="766025"/>
              <a:ext cx="9700" cy="9725"/>
            </a:xfrm>
            <a:custGeom>
              <a:avLst/>
              <a:gdLst/>
              <a:ahLst/>
              <a:cxnLst/>
              <a:rect l="l" t="t" r="r" b="b"/>
              <a:pathLst>
                <a:path w="388" h="389" extrusionOk="0">
                  <a:moveTo>
                    <a:pt x="193" y="0"/>
                  </a:moveTo>
                  <a:cubicBezTo>
                    <a:pt x="87" y="0"/>
                    <a:pt x="1" y="88"/>
                    <a:pt x="1" y="194"/>
                  </a:cubicBezTo>
                  <a:cubicBezTo>
                    <a:pt x="1" y="302"/>
                    <a:pt x="87" y="388"/>
                    <a:pt x="193" y="388"/>
                  </a:cubicBezTo>
                  <a:cubicBezTo>
                    <a:pt x="301" y="388"/>
                    <a:pt x="388" y="302"/>
                    <a:pt x="388" y="194"/>
                  </a:cubicBezTo>
                  <a:cubicBezTo>
                    <a:pt x="388" y="88"/>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9" name="Google Shape;3369;p3"/>
            <p:cNvSpPr/>
            <p:nvPr/>
          </p:nvSpPr>
          <p:spPr>
            <a:xfrm>
              <a:off x="1192275" y="766025"/>
              <a:ext cx="9675" cy="9725"/>
            </a:xfrm>
            <a:custGeom>
              <a:avLst/>
              <a:gdLst/>
              <a:ahLst/>
              <a:cxnLst/>
              <a:rect l="l" t="t" r="r" b="b"/>
              <a:pathLst>
                <a:path w="387" h="389" extrusionOk="0">
                  <a:moveTo>
                    <a:pt x="193" y="0"/>
                  </a:moveTo>
                  <a:cubicBezTo>
                    <a:pt x="86" y="0"/>
                    <a:pt x="0" y="88"/>
                    <a:pt x="0" y="194"/>
                  </a:cubicBezTo>
                  <a:cubicBezTo>
                    <a:pt x="0" y="302"/>
                    <a:pt x="86" y="388"/>
                    <a:pt x="193" y="388"/>
                  </a:cubicBezTo>
                  <a:cubicBezTo>
                    <a:pt x="300" y="388"/>
                    <a:pt x="387" y="302"/>
                    <a:pt x="387" y="194"/>
                  </a:cubicBezTo>
                  <a:cubicBezTo>
                    <a:pt x="387" y="88"/>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0" name="Google Shape;3370;p3"/>
            <p:cNvSpPr/>
            <p:nvPr/>
          </p:nvSpPr>
          <p:spPr>
            <a:xfrm>
              <a:off x="1232025" y="766025"/>
              <a:ext cx="9675" cy="9725"/>
            </a:xfrm>
            <a:custGeom>
              <a:avLst/>
              <a:gdLst/>
              <a:ahLst/>
              <a:cxnLst/>
              <a:rect l="l" t="t" r="r" b="b"/>
              <a:pathLst>
                <a:path w="387" h="389" extrusionOk="0">
                  <a:moveTo>
                    <a:pt x="194" y="0"/>
                  </a:moveTo>
                  <a:cubicBezTo>
                    <a:pt x="87" y="0"/>
                    <a:pt x="0" y="88"/>
                    <a:pt x="0" y="194"/>
                  </a:cubicBezTo>
                  <a:cubicBezTo>
                    <a:pt x="0" y="302"/>
                    <a:pt x="87" y="388"/>
                    <a:pt x="194" y="388"/>
                  </a:cubicBezTo>
                  <a:cubicBezTo>
                    <a:pt x="300" y="388"/>
                    <a:pt x="387" y="302"/>
                    <a:pt x="387" y="194"/>
                  </a:cubicBezTo>
                  <a:cubicBezTo>
                    <a:pt x="387"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1" name="Google Shape;3371;p3"/>
            <p:cNvSpPr/>
            <p:nvPr/>
          </p:nvSpPr>
          <p:spPr>
            <a:xfrm>
              <a:off x="355750" y="731950"/>
              <a:ext cx="11350" cy="9700"/>
            </a:xfrm>
            <a:custGeom>
              <a:avLst/>
              <a:gdLst/>
              <a:ahLst/>
              <a:cxnLst/>
              <a:rect l="l" t="t" r="r" b="b"/>
              <a:pathLst>
                <a:path w="454" h="388" extrusionOk="0">
                  <a:moveTo>
                    <a:pt x="262" y="1"/>
                  </a:moveTo>
                  <a:cubicBezTo>
                    <a:pt x="261" y="1"/>
                    <a:pt x="260" y="1"/>
                    <a:pt x="259" y="1"/>
                  </a:cubicBezTo>
                  <a:cubicBezTo>
                    <a:pt x="87" y="1"/>
                    <a:pt x="0" y="208"/>
                    <a:pt x="123" y="331"/>
                  </a:cubicBezTo>
                  <a:cubicBezTo>
                    <a:pt x="162" y="370"/>
                    <a:pt x="210" y="388"/>
                    <a:pt x="258" y="388"/>
                  </a:cubicBezTo>
                  <a:cubicBezTo>
                    <a:pt x="357" y="388"/>
                    <a:pt x="453" y="311"/>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2" name="Google Shape;3372;p3"/>
            <p:cNvSpPr/>
            <p:nvPr/>
          </p:nvSpPr>
          <p:spPr>
            <a:xfrm>
              <a:off x="397125" y="731950"/>
              <a:ext cx="9725" cy="9700"/>
            </a:xfrm>
            <a:custGeom>
              <a:avLst/>
              <a:gdLst/>
              <a:ahLst/>
              <a:cxnLst/>
              <a:rect l="l" t="t" r="r" b="b"/>
              <a:pathLst>
                <a:path w="389" h="388" extrusionOk="0">
                  <a:moveTo>
                    <a:pt x="195" y="1"/>
                  </a:moveTo>
                  <a:cubicBezTo>
                    <a:pt x="88" y="1"/>
                    <a:pt x="1" y="87"/>
                    <a:pt x="1" y="195"/>
                  </a:cubicBezTo>
                  <a:cubicBezTo>
                    <a:pt x="1" y="301"/>
                    <a:pt x="88" y="387"/>
                    <a:pt x="195" y="387"/>
                  </a:cubicBezTo>
                  <a:cubicBezTo>
                    <a:pt x="302" y="387"/>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3" name="Google Shape;3373;p3"/>
            <p:cNvSpPr/>
            <p:nvPr/>
          </p:nvSpPr>
          <p:spPr>
            <a:xfrm>
              <a:off x="435250" y="731950"/>
              <a:ext cx="11350" cy="9725"/>
            </a:xfrm>
            <a:custGeom>
              <a:avLst/>
              <a:gdLst/>
              <a:ahLst/>
              <a:cxnLst/>
              <a:rect l="l" t="t" r="r" b="b"/>
              <a:pathLst>
                <a:path w="454" h="389" extrusionOk="0">
                  <a:moveTo>
                    <a:pt x="260" y="1"/>
                  </a:moveTo>
                  <a:cubicBezTo>
                    <a:pt x="87" y="1"/>
                    <a:pt x="0" y="208"/>
                    <a:pt x="123" y="331"/>
                  </a:cubicBezTo>
                  <a:cubicBezTo>
                    <a:pt x="163" y="371"/>
                    <a:pt x="211" y="389"/>
                    <a:pt x="259" y="389"/>
                  </a:cubicBezTo>
                  <a:cubicBezTo>
                    <a:pt x="358" y="389"/>
                    <a:pt x="454" y="311"/>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4" name="Google Shape;3374;p3"/>
            <p:cNvSpPr/>
            <p:nvPr/>
          </p:nvSpPr>
          <p:spPr>
            <a:xfrm>
              <a:off x="475025" y="731950"/>
              <a:ext cx="11325" cy="9725"/>
            </a:xfrm>
            <a:custGeom>
              <a:avLst/>
              <a:gdLst/>
              <a:ahLst/>
              <a:cxnLst/>
              <a:rect l="l" t="t" r="r" b="b"/>
              <a:pathLst>
                <a:path w="453" h="389" extrusionOk="0">
                  <a:moveTo>
                    <a:pt x="262" y="1"/>
                  </a:moveTo>
                  <a:cubicBezTo>
                    <a:pt x="261" y="1"/>
                    <a:pt x="260" y="1"/>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5" name="Google Shape;3375;p3"/>
            <p:cNvSpPr/>
            <p:nvPr/>
          </p:nvSpPr>
          <p:spPr>
            <a:xfrm>
              <a:off x="516425" y="731950"/>
              <a:ext cx="9675" cy="9700"/>
            </a:xfrm>
            <a:custGeom>
              <a:avLst/>
              <a:gdLst/>
              <a:ahLst/>
              <a:cxnLst/>
              <a:rect l="l" t="t" r="r" b="b"/>
              <a:pathLst>
                <a:path w="387" h="388" extrusionOk="0">
                  <a:moveTo>
                    <a:pt x="193" y="1"/>
                  </a:moveTo>
                  <a:cubicBezTo>
                    <a:pt x="87" y="1"/>
                    <a:pt x="0" y="87"/>
                    <a:pt x="0" y="195"/>
                  </a:cubicBezTo>
                  <a:cubicBezTo>
                    <a:pt x="0"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6" name="Google Shape;3376;p3"/>
            <p:cNvSpPr/>
            <p:nvPr/>
          </p:nvSpPr>
          <p:spPr>
            <a:xfrm>
              <a:off x="554525" y="731950"/>
              <a:ext cx="11350" cy="9725"/>
            </a:xfrm>
            <a:custGeom>
              <a:avLst/>
              <a:gdLst/>
              <a:ahLst/>
              <a:cxnLst/>
              <a:rect l="l" t="t" r="r" b="b"/>
              <a:pathLst>
                <a:path w="454" h="389" extrusionOk="0">
                  <a:moveTo>
                    <a:pt x="263" y="1"/>
                  </a:moveTo>
                  <a:cubicBezTo>
                    <a:pt x="262" y="1"/>
                    <a:pt x="261" y="1"/>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7" name="Google Shape;3377;p3"/>
            <p:cNvSpPr/>
            <p:nvPr/>
          </p:nvSpPr>
          <p:spPr>
            <a:xfrm>
              <a:off x="595925"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7" y="301"/>
                    <a:pt x="387" y="195"/>
                  </a:cubicBezTo>
                  <a:cubicBezTo>
                    <a:pt x="387"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8" name="Google Shape;3378;p3"/>
            <p:cNvSpPr/>
            <p:nvPr/>
          </p:nvSpPr>
          <p:spPr>
            <a:xfrm>
              <a:off x="634025" y="731950"/>
              <a:ext cx="11375" cy="9725"/>
            </a:xfrm>
            <a:custGeom>
              <a:avLst/>
              <a:gdLst/>
              <a:ahLst/>
              <a:cxnLst/>
              <a:rect l="l" t="t" r="r" b="b"/>
              <a:pathLst>
                <a:path w="455" h="389" extrusionOk="0">
                  <a:moveTo>
                    <a:pt x="264" y="1"/>
                  </a:moveTo>
                  <a:cubicBezTo>
                    <a:pt x="263" y="1"/>
                    <a:pt x="262" y="1"/>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1"/>
                    <a:pt x="26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9" name="Google Shape;3379;p3"/>
            <p:cNvSpPr/>
            <p:nvPr/>
          </p:nvSpPr>
          <p:spPr>
            <a:xfrm>
              <a:off x="673775" y="731950"/>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0" name="Google Shape;3380;p3"/>
            <p:cNvSpPr/>
            <p:nvPr/>
          </p:nvSpPr>
          <p:spPr>
            <a:xfrm>
              <a:off x="715200" y="731950"/>
              <a:ext cx="9725" cy="9700"/>
            </a:xfrm>
            <a:custGeom>
              <a:avLst/>
              <a:gdLst/>
              <a:ahLst/>
              <a:cxnLst/>
              <a:rect l="l" t="t" r="r" b="b"/>
              <a:pathLst>
                <a:path w="389" h="388" extrusionOk="0">
                  <a:moveTo>
                    <a:pt x="194" y="1"/>
                  </a:moveTo>
                  <a:cubicBezTo>
                    <a:pt x="86" y="1"/>
                    <a:pt x="0" y="87"/>
                    <a:pt x="0" y="195"/>
                  </a:cubicBezTo>
                  <a:cubicBezTo>
                    <a:pt x="0" y="301"/>
                    <a:pt x="86" y="387"/>
                    <a:pt x="194" y="387"/>
                  </a:cubicBezTo>
                  <a:cubicBezTo>
                    <a:pt x="300" y="387"/>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1" name="Google Shape;3381;p3"/>
            <p:cNvSpPr/>
            <p:nvPr/>
          </p:nvSpPr>
          <p:spPr>
            <a:xfrm>
              <a:off x="753300" y="731950"/>
              <a:ext cx="11375" cy="9725"/>
            </a:xfrm>
            <a:custGeom>
              <a:avLst/>
              <a:gdLst/>
              <a:ahLst/>
              <a:cxnLst/>
              <a:rect l="l" t="t" r="r" b="b"/>
              <a:pathLst>
                <a:path w="455" h="389" extrusionOk="0">
                  <a:moveTo>
                    <a:pt x="263" y="1"/>
                  </a:moveTo>
                  <a:cubicBezTo>
                    <a:pt x="262" y="1"/>
                    <a:pt x="261" y="1"/>
                    <a:pt x="260" y="1"/>
                  </a:cubicBezTo>
                  <a:cubicBezTo>
                    <a:pt x="87" y="1"/>
                    <a:pt x="1" y="208"/>
                    <a:pt x="122" y="331"/>
                  </a:cubicBezTo>
                  <a:cubicBezTo>
                    <a:pt x="162" y="371"/>
                    <a:pt x="211" y="389"/>
                    <a:pt x="259" y="389"/>
                  </a:cubicBezTo>
                  <a:cubicBezTo>
                    <a:pt x="359" y="389"/>
                    <a:pt x="454" y="311"/>
                    <a:pt x="454" y="195"/>
                  </a:cubicBezTo>
                  <a:cubicBezTo>
                    <a:pt x="454" y="88"/>
                    <a:pt x="368" y="1"/>
                    <a:pt x="26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2" name="Google Shape;3382;p3"/>
            <p:cNvSpPr/>
            <p:nvPr/>
          </p:nvSpPr>
          <p:spPr>
            <a:xfrm>
              <a:off x="794700" y="731950"/>
              <a:ext cx="9725" cy="9700"/>
            </a:xfrm>
            <a:custGeom>
              <a:avLst/>
              <a:gdLst/>
              <a:ahLst/>
              <a:cxnLst/>
              <a:rect l="l" t="t" r="r" b="b"/>
              <a:pathLst>
                <a:path w="389" h="388" extrusionOk="0">
                  <a:moveTo>
                    <a:pt x="194" y="1"/>
                  </a:moveTo>
                  <a:cubicBezTo>
                    <a:pt x="87" y="1"/>
                    <a:pt x="0" y="87"/>
                    <a:pt x="0" y="195"/>
                  </a:cubicBezTo>
                  <a:cubicBezTo>
                    <a:pt x="0" y="301"/>
                    <a:pt x="87" y="387"/>
                    <a:pt x="194" y="387"/>
                  </a:cubicBezTo>
                  <a:cubicBezTo>
                    <a:pt x="300" y="387"/>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3" name="Google Shape;3383;p3"/>
            <p:cNvSpPr/>
            <p:nvPr/>
          </p:nvSpPr>
          <p:spPr>
            <a:xfrm>
              <a:off x="832825" y="731950"/>
              <a:ext cx="11350" cy="9725"/>
            </a:xfrm>
            <a:custGeom>
              <a:avLst/>
              <a:gdLst/>
              <a:ahLst/>
              <a:cxnLst/>
              <a:rect l="l" t="t" r="r" b="b"/>
              <a:pathLst>
                <a:path w="454" h="389" extrusionOk="0">
                  <a:moveTo>
                    <a:pt x="262" y="1"/>
                  </a:moveTo>
                  <a:cubicBezTo>
                    <a:pt x="261" y="1"/>
                    <a:pt x="260" y="1"/>
                    <a:pt x="259" y="1"/>
                  </a:cubicBezTo>
                  <a:cubicBezTo>
                    <a:pt x="87" y="1"/>
                    <a:pt x="0" y="208"/>
                    <a:pt x="122" y="331"/>
                  </a:cubicBezTo>
                  <a:cubicBezTo>
                    <a:pt x="161" y="371"/>
                    <a:pt x="210" y="389"/>
                    <a:pt x="258" y="389"/>
                  </a:cubicBezTo>
                  <a:cubicBezTo>
                    <a:pt x="358" y="389"/>
                    <a:pt x="453" y="311"/>
                    <a:pt x="453" y="195"/>
                  </a:cubicBezTo>
                  <a:cubicBezTo>
                    <a:pt x="453" y="88"/>
                    <a:pt x="369"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4" name="Google Shape;3384;p3"/>
            <p:cNvSpPr/>
            <p:nvPr/>
          </p:nvSpPr>
          <p:spPr>
            <a:xfrm>
              <a:off x="872575" y="731950"/>
              <a:ext cx="11350" cy="9725"/>
            </a:xfrm>
            <a:custGeom>
              <a:avLst/>
              <a:gdLst/>
              <a:ahLst/>
              <a:cxnLst/>
              <a:rect l="l" t="t" r="r" b="b"/>
              <a:pathLst>
                <a:path w="454" h="389" extrusionOk="0">
                  <a:moveTo>
                    <a:pt x="262" y="1"/>
                  </a:moveTo>
                  <a:cubicBezTo>
                    <a:pt x="261" y="1"/>
                    <a:pt x="260" y="1"/>
                    <a:pt x="260" y="1"/>
                  </a:cubicBezTo>
                  <a:cubicBezTo>
                    <a:pt x="87" y="1"/>
                    <a:pt x="0" y="210"/>
                    <a:pt x="123" y="331"/>
                  </a:cubicBezTo>
                  <a:cubicBezTo>
                    <a:pt x="162" y="371"/>
                    <a:pt x="211" y="388"/>
                    <a:pt x="258" y="388"/>
                  </a:cubicBezTo>
                  <a:cubicBezTo>
                    <a:pt x="358" y="388"/>
                    <a:pt x="454" y="311"/>
                    <a:pt x="454" y="195"/>
                  </a:cubicBezTo>
                  <a:cubicBezTo>
                    <a:pt x="454" y="88"/>
                    <a:pt x="367"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5" name="Google Shape;3385;p3"/>
            <p:cNvSpPr/>
            <p:nvPr/>
          </p:nvSpPr>
          <p:spPr>
            <a:xfrm>
              <a:off x="913950" y="731950"/>
              <a:ext cx="9725" cy="9700"/>
            </a:xfrm>
            <a:custGeom>
              <a:avLst/>
              <a:gdLst/>
              <a:ahLst/>
              <a:cxnLst/>
              <a:rect l="l" t="t" r="r" b="b"/>
              <a:pathLst>
                <a:path w="389" h="388" extrusionOk="0">
                  <a:moveTo>
                    <a:pt x="195" y="1"/>
                  </a:moveTo>
                  <a:cubicBezTo>
                    <a:pt x="87" y="1"/>
                    <a:pt x="1" y="87"/>
                    <a:pt x="1" y="195"/>
                  </a:cubicBezTo>
                  <a:cubicBezTo>
                    <a:pt x="1" y="301"/>
                    <a:pt x="87" y="387"/>
                    <a:pt x="195" y="387"/>
                  </a:cubicBezTo>
                  <a:cubicBezTo>
                    <a:pt x="302" y="387"/>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6" name="Google Shape;3386;p3"/>
            <p:cNvSpPr/>
            <p:nvPr/>
          </p:nvSpPr>
          <p:spPr>
            <a:xfrm>
              <a:off x="95370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2" y="387"/>
                    <a:pt x="389" y="301"/>
                    <a:pt x="389" y="195"/>
                  </a:cubicBezTo>
                  <a:cubicBezTo>
                    <a:pt x="389" y="87"/>
                    <a:pt x="302"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7" name="Google Shape;3387;p3"/>
            <p:cNvSpPr/>
            <p:nvPr/>
          </p:nvSpPr>
          <p:spPr>
            <a:xfrm>
              <a:off x="993450" y="731950"/>
              <a:ext cx="9725" cy="9700"/>
            </a:xfrm>
            <a:custGeom>
              <a:avLst/>
              <a:gdLst/>
              <a:ahLst/>
              <a:cxnLst/>
              <a:rect l="l" t="t" r="r" b="b"/>
              <a:pathLst>
                <a:path w="389" h="388" extrusionOk="0">
                  <a:moveTo>
                    <a:pt x="195" y="1"/>
                  </a:moveTo>
                  <a:cubicBezTo>
                    <a:pt x="89" y="1"/>
                    <a:pt x="1" y="87"/>
                    <a:pt x="1" y="195"/>
                  </a:cubicBezTo>
                  <a:cubicBezTo>
                    <a:pt x="1" y="301"/>
                    <a:pt x="89" y="387"/>
                    <a:pt x="195" y="387"/>
                  </a:cubicBezTo>
                  <a:cubicBezTo>
                    <a:pt x="303" y="387"/>
                    <a:pt x="389" y="301"/>
                    <a:pt x="389" y="195"/>
                  </a:cubicBezTo>
                  <a:cubicBezTo>
                    <a:pt x="389" y="87"/>
                    <a:pt x="303"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8" name="Google Shape;3388;p3"/>
            <p:cNvSpPr/>
            <p:nvPr/>
          </p:nvSpPr>
          <p:spPr>
            <a:xfrm>
              <a:off x="10332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9" name="Google Shape;3389;p3"/>
            <p:cNvSpPr/>
            <p:nvPr/>
          </p:nvSpPr>
          <p:spPr>
            <a:xfrm>
              <a:off x="107297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0" name="Google Shape;3390;p3"/>
            <p:cNvSpPr/>
            <p:nvPr/>
          </p:nvSpPr>
          <p:spPr>
            <a:xfrm>
              <a:off x="1112725" y="731950"/>
              <a:ext cx="9725" cy="9700"/>
            </a:xfrm>
            <a:custGeom>
              <a:avLst/>
              <a:gdLst/>
              <a:ahLst/>
              <a:cxnLst/>
              <a:rect l="l" t="t" r="r" b="b"/>
              <a:pathLst>
                <a:path w="389" h="388" extrusionOk="0">
                  <a:moveTo>
                    <a:pt x="194" y="1"/>
                  </a:moveTo>
                  <a:cubicBezTo>
                    <a:pt x="88" y="1"/>
                    <a:pt x="0" y="87"/>
                    <a:pt x="0" y="195"/>
                  </a:cubicBezTo>
                  <a:cubicBezTo>
                    <a:pt x="0" y="301"/>
                    <a:pt x="88" y="387"/>
                    <a:pt x="194" y="387"/>
                  </a:cubicBezTo>
                  <a:cubicBezTo>
                    <a:pt x="302" y="387"/>
                    <a:pt x="388" y="301"/>
                    <a:pt x="388" y="195"/>
                  </a:cubicBezTo>
                  <a:cubicBezTo>
                    <a:pt x="388" y="87"/>
                    <a:pt x="302"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1" name="Google Shape;3391;p3"/>
            <p:cNvSpPr/>
            <p:nvPr/>
          </p:nvSpPr>
          <p:spPr>
            <a:xfrm>
              <a:off x="1152500" y="731950"/>
              <a:ext cx="9700" cy="9700"/>
            </a:xfrm>
            <a:custGeom>
              <a:avLst/>
              <a:gdLst/>
              <a:ahLst/>
              <a:cxnLst/>
              <a:rect l="l" t="t" r="r" b="b"/>
              <a:pathLst>
                <a:path w="388" h="388" extrusionOk="0">
                  <a:moveTo>
                    <a:pt x="193" y="1"/>
                  </a:moveTo>
                  <a:cubicBezTo>
                    <a:pt x="87" y="1"/>
                    <a:pt x="1" y="87"/>
                    <a:pt x="1" y="195"/>
                  </a:cubicBezTo>
                  <a:cubicBezTo>
                    <a:pt x="1" y="301"/>
                    <a:pt x="87" y="387"/>
                    <a:pt x="193" y="387"/>
                  </a:cubicBezTo>
                  <a:cubicBezTo>
                    <a:pt x="301" y="387"/>
                    <a:pt x="388" y="301"/>
                    <a:pt x="388" y="195"/>
                  </a:cubicBezTo>
                  <a:cubicBezTo>
                    <a:pt x="388" y="87"/>
                    <a:pt x="301"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2" name="Google Shape;3392;p3"/>
            <p:cNvSpPr/>
            <p:nvPr/>
          </p:nvSpPr>
          <p:spPr>
            <a:xfrm>
              <a:off x="1192275" y="731950"/>
              <a:ext cx="9675" cy="9700"/>
            </a:xfrm>
            <a:custGeom>
              <a:avLst/>
              <a:gdLst/>
              <a:ahLst/>
              <a:cxnLst/>
              <a:rect l="l" t="t" r="r" b="b"/>
              <a:pathLst>
                <a:path w="387" h="388" extrusionOk="0">
                  <a:moveTo>
                    <a:pt x="193" y="1"/>
                  </a:moveTo>
                  <a:cubicBezTo>
                    <a:pt x="86" y="1"/>
                    <a:pt x="0" y="87"/>
                    <a:pt x="0" y="195"/>
                  </a:cubicBezTo>
                  <a:cubicBezTo>
                    <a:pt x="0" y="301"/>
                    <a:pt x="86" y="387"/>
                    <a:pt x="193" y="387"/>
                  </a:cubicBezTo>
                  <a:cubicBezTo>
                    <a:pt x="300" y="387"/>
                    <a:pt x="387" y="301"/>
                    <a:pt x="387" y="195"/>
                  </a:cubicBezTo>
                  <a:cubicBezTo>
                    <a:pt x="387" y="87"/>
                    <a:pt x="300" y="1"/>
                    <a:pt x="193"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3" name="Google Shape;3393;p3"/>
            <p:cNvSpPr/>
            <p:nvPr/>
          </p:nvSpPr>
          <p:spPr>
            <a:xfrm>
              <a:off x="1232025" y="731950"/>
              <a:ext cx="9675" cy="9700"/>
            </a:xfrm>
            <a:custGeom>
              <a:avLst/>
              <a:gdLst/>
              <a:ahLst/>
              <a:cxnLst/>
              <a:rect l="l" t="t" r="r" b="b"/>
              <a:pathLst>
                <a:path w="387" h="388" extrusionOk="0">
                  <a:moveTo>
                    <a:pt x="194" y="1"/>
                  </a:moveTo>
                  <a:cubicBezTo>
                    <a:pt x="87" y="1"/>
                    <a:pt x="0" y="87"/>
                    <a:pt x="0" y="195"/>
                  </a:cubicBezTo>
                  <a:cubicBezTo>
                    <a:pt x="0" y="301"/>
                    <a:pt x="87" y="387"/>
                    <a:pt x="194" y="387"/>
                  </a:cubicBezTo>
                  <a:cubicBezTo>
                    <a:pt x="300" y="387"/>
                    <a:pt x="387" y="301"/>
                    <a:pt x="387" y="195"/>
                  </a:cubicBezTo>
                  <a:cubicBezTo>
                    <a:pt x="387"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4" name="Google Shape;3394;p3"/>
            <p:cNvSpPr/>
            <p:nvPr/>
          </p:nvSpPr>
          <p:spPr>
            <a:xfrm>
              <a:off x="397125" y="697850"/>
              <a:ext cx="9725" cy="9675"/>
            </a:xfrm>
            <a:custGeom>
              <a:avLst/>
              <a:gdLst/>
              <a:ahLst/>
              <a:cxnLst/>
              <a:rect l="l" t="t" r="r" b="b"/>
              <a:pathLst>
                <a:path w="389" h="387" extrusionOk="0">
                  <a:moveTo>
                    <a:pt x="195" y="0"/>
                  </a:moveTo>
                  <a:cubicBezTo>
                    <a:pt x="88" y="0"/>
                    <a:pt x="1" y="87"/>
                    <a:pt x="1" y="194"/>
                  </a:cubicBezTo>
                  <a:cubicBezTo>
                    <a:pt x="1" y="300"/>
                    <a:pt x="88"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5" name="Google Shape;3395;p3"/>
            <p:cNvSpPr/>
            <p:nvPr/>
          </p:nvSpPr>
          <p:spPr>
            <a:xfrm>
              <a:off x="435250" y="697850"/>
              <a:ext cx="11350" cy="9725"/>
            </a:xfrm>
            <a:custGeom>
              <a:avLst/>
              <a:gdLst/>
              <a:ahLst/>
              <a:cxnLst/>
              <a:rect l="l" t="t" r="r" b="b"/>
              <a:pathLst>
                <a:path w="454" h="389" extrusionOk="0">
                  <a:moveTo>
                    <a:pt x="260" y="0"/>
                  </a:moveTo>
                  <a:cubicBezTo>
                    <a:pt x="87" y="0"/>
                    <a:pt x="0" y="209"/>
                    <a:pt x="123" y="331"/>
                  </a:cubicBezTo>
                  <a:cubicBezTo>
                    <a:pt x="163"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6" name="Google Shape;3396;p3"/>
            <p:cNvSpPr/>
            <p:nvPr/>
          </p:nvSpPr>
          <p:spPr>
            <a:xfrm>
              <a:off x="475000" y="697850"/>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7" name="Google Shape;3397;p3"/>
            <p:cNvSpPr/>
            <p:nvPr/>
          </p:nvSpPr>
          <p:spPr>
            <a:xfrm>
              <a:off x="516425" y="697850"/>
              <a:ext cx="9675" cy="9675"/>
            </a:xfrm>
            <a:custGeom>
              <a:avLst/>
              <a:gdLst/>
              <a:ahLst/>
              <a:cxnLst/>
              <a:rect l="l" t="t" r="r" b="b"/>
              <a:pathLst>
                <a:path w="387" h="387" extrusionOk="0">
                  <a:moveTo>
                    <a:pt x="193" y="0"/>
                  </a:moveTo>
                  <a:cubicBezTo>
                    <a:pt x="87" y="0"/>
                    <a:pt x="0" y="87"/>
                    <a:pt x="0" y="194"/>
                  </a:cubicBezTo>
                  <a:cubicBezTo>
                    <a:pt x="0"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8" name="Google Shape;3398;p3"/>
            <p:cNvSpPr/>
            <p:nvPr/>
          </p:nvSpPr>
          <p:spPr>
            <a:xfrm>
              <a:off x="554500" y="697850"/>
              <a:ext cx="11375" cy="9725"/>
            </a:xfrm>
            <a:custGeom>
              <a:avLst/>
              <a:gdLst/>
              <a:ahLst/>
              <a:cxnLst/>
              <a:rect l="l" t="t" r="r" b="b"/>
              <a:pathLst>
                <a:path w="455" h="389" extrusionOk="0">
                  <a:moveTo>
                    <a:pt x="262" y="0"/>
                  </a:moveTo>
                  <a:cubicBezTo>
                    <a:pt x="87" y="0"/>
                    <a:pt x="1" y="208"/>
                    <a:pt x="124" y="331"/>
                  </a:cubicBezTo>
                  <a:cubicBezTo>
                    <a:pt x="163" y="371"/>
                    <a:pt x="212" y="388"/>
                    <a:pt x="260" y="388"/>
                  </a:cubicBezTo>
                  <a:cubicBezTo>
                    <a:pt x="359" y="388"/>
                    <a:pt x="454" y="311"/>
                    <a:pt x="454"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9" name="Google Shape;3399;p3"/>
            <p:cNvSpPr/>
            <p:nvPr/>
          </p:nvSpPr>
          <p:spPr>
            <a:xfrm>
              <a:off x="595925"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7" y="300"/>
                    <a:pt x="387" y="194"/>
                  </a:cubicBezTo>
                  <a:cubicBezTo>
                    <a:pt x="387"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0" name="Google Shape;3400;p3"/>
            <p:cNvSpPr/>
            <p:nvPr/>
          </p:nvSpPr>
          <p:spPr>
            <a:xfrm>
              <a:off x="634025" y="6978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1" name="Google Shape;3401;p3"/>
            <p:cNvSpPr/>
            <p:nvPr/>
          </p:nvSpPr>
          <p:spPr>
            <a:xfrm>
              <a:off x="673775" y="697850"/>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3"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2" name="Google Shape;3402;p3"/>
            <p:cNvSpPr/>
            <p:nvPr/>
          </p:nvSpPr>
          <p:spPr>
            <a:xfrm>
              <a:off x="715200" y="697850"/>
              <a:ext cx="9725" cy="9675"/>
            </a:xfrm>
            <a:custGeom>
              <a:avLst/>
              <a:gdLst/>
              <a:ahLst/>
              <a:cxnLst/>
              <a:rect l="l" t="t" r="r" b="b"/>
              <a:pathLst>
                <a:path w="389" h="387" extrusionOk="0">
                  <a:moveTo>
                    <a:pt x="194" y="0"/>
                  </a:moveTo>
                  <a:cubicBezTo>
                    <a:pt x="86" y="0"/>
                    <a:pt x="0" y="87"/>
                    <a:pt x="0" y="194"/>
                  </a:cubicBezTo>
                  <a:cubicBezTo>
                    <a:pt x="0" y="300"/>
                    <a:pt x="86"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3" name="Google Shape;3403;p3"/>
            <p:cNvSpPr/>
            <p:nvPr/>
          </p:nvSpPr>
          <p:spPr>
            <a:xfrm>
              <a:off x="753300" y="697850"/>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4" name="Google Shape;3404;p3"/>
            <p:cNvSpPr/>
            <p:nvPr/>
          </p:nvSpPr>
          <p:spPr>
            <a:xfrm>
              <a:off x="794700" y="69785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5" name="Google Shape;3405;p3"/>
            <p:cNvSpPr/>
            <p:nvPr/>
          </p:nvSpPr>
          <p:spPr>
            <a:xfrm>
              <a:off x="832825" y="697850"/>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6" name="Google Shape;3406;p3"/>
            <p:cNvSpPr/>
            <p:nvPr/>
          </p:nvSpPr>
          <p:spPr>
            <a:xfrm>
              <a:off x="872575" y="6978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7" name="Google Shape;3407;p3"/>
            <p:cNvSpPr/>
            <p:nvPr/>
          </p:nvSpPr>
          <p:spPr>
            <a:xfrm>
              <a:off x="913950" y="69785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8" name="Google Shape;3408;p3"/>
            <p:cNvSpPr/>
            <p:nvPr/>
          </p:nvSpPr>
          <p:spPr>
            <a:xfrm>
              <a:off x="95370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2" y="387"/>
                    <a:pt x="389" y="300"/>
                    <a:pt x="389" y="194"/>
                  </a:cubicBezTo>
                  <a:cubicBezTo>
                    <a:pt x="389" y="87"/>
                    <a:pt x="302"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9" name="Google Shape;3409;p3"/>
            <p:cNvSpPr/>
            <p:nvPr/>
          </p:nvSpPr>
          <p:spPr>
            <a:xfrm>
              <a:off x="993450" y="697850"/>
              <a:ext cx="9725" cy="9675"/>
            </a:xfrm>
            <a:custGeom>
              <a:avLst/>
              <a:gdLst/>
              <a:ahLst/>
              <a:cxnLst/>
              <a:rect l="l" t="t" r="r" b="b"/>
              <a:pathLst>
                <a:path w="389" h="387" extrusionOk="0">
                  <a:moveTo>
                    <a:pt x="195" y="0"/>
                  </a:moveTo>
                  <a:cubicBezTo>
                    <a:pt x="89" y="0"/>
                    <a:pt x="1" y="87"/>
                    <a:pt x="1" y="194"/>
                  </a:cubicBezTo>
                  <a:cubicBezTo>
                    <a:pt x="1" y="300"/>
                    <a:pt x="89" y="387"/>
                    <a:pt x="195" y="387"/>
                  </a:cubicBezTo>
                  <a:cubicBezTo>
                    <a:pt x="303" y="387"/>
                    <a:pt x="389" y="300"/>
                    <a:pt x="389" y="194"/>
                  </a:cubicBezTo>
                  <a:cubicBezTo>
                    <a:pt x="389" y="87"/>
                    <a:pt x="303"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0" name="Google Shape;3410;p3"/>
            <p:cNvSpPr/>
            <p:nvPr/>
          </p:nvSpPr>
          <p:spPr>
            <a:xfrm>
              <a:off x="10332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1" name="Google Shape;3411;p3"/>
            <p:cNvSpPr/>
            <p:nvPr/>
          </p:nvSpPr>
          <p:spPr>
            <a:xfrm>
              <a:off x="107297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2" name="Google Shape;3412;p3"/>
            <p:cNvSpPr/>
            <p:nvPr/>
          </p:nvSpPr>
          <p:spPr>
            <a:xfrm>
              <a:off x="1112725" y="697850"/>
              <a:ext cx="9725" cy="9675"/>
            </a:xfrm>
            <a:custGeom>
              <a:avLst/>
              <a:gdLst/>
              <a:ahLst/>
              <a:cxnLst/>
              <a:rect l="l" t="t" r="r" b="b"/>
              <a:pathLst>
                <a:path w="389" h="387" extrusionOk="0">
                  <a:moveTo>
                    <a:pt x="194" y="0"/>
                  </a:moveTo>
                  <a:cubicBezTo>
                    <a:pt x="88" y="0"/>
                    <a:pt x="0" y="87"/>
                    <a:pt x="0" y="194"/>
                  </a:cubicBezTo>
                  <a:cubicBezTo>
                    <a:pt x="0" y="300"/>
                    <a:pt x="88" y="387"/>
                    <a:pt x="194" y="387"/>
                  </a:cubicBezTo>
                  <a:cubicBezTo>
                    <a:pt x="302" y="387"/>
                    <a:pt x="388" y="300"/>
                    <a:pt x="388" y="194"/>
                  </a:cubicBezTo>
                  <a:cubicBezTo>
                    <a:pt x="388" y="87"/>
                    <a:pt x="302"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3" name="Google Shape;3413;p3"/>
            <p:cNvSpPr/>
            <p:nvPr/>
          </p:nvSpPr>
          <p:spPr>
            <a:xfrm>
              <a:off x="1152500" y="697850"/>
              <a:ext cx="9700" cy="9675"/>
            </a:xfrm>
            <a:custGeom>
              <a:avLst/>
              <a:gdLst/>
              <a:ahLst/>
              <a:cxnLst/>
              <a:rect l="l" t="t" r="r" b="b"/>
              <a:pathLst>
                <a:path w="388" h="387" extrusionOk="0">
                  <a:moveTo>
                    <a:pt x="193" y="0"/>
                  </a:moveTo>
                  <a:cubicBezTo>
                    <a:pt x="87" y="0"/>
                    <a:pt x="1" y="87"/>
                    <a:pt x="1" y="194"/>
                  </a:cubicBezTo>
                  <a:cubicBezTo>
                    <a:pt x="1" y="300"/>
                    <a:pt x="87" y="387"/>
                    <a:pt x="193" y="387"/>
                  </a:cubicBezTo>
                  <a:cubicBezTo>
                    <a:pt x="301" y="387"/>
                    <a:pt x="388" y="300"/>
                    <a:pt x="388" y="194"/>
                  </a:cubicBezTo>
                  <a:cubicBezTo>
                    <a:pt x="388" y="87"/>
                    <a:pt x="301"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4" name="Google Shape;3414;p3"/>
            <p:cNvSpPr/>
            <p:nvPr/>
          </p:nvSpPr>
          <p:spPr>
            <a:xfrm>
              <a:off x="1192275" y="697850"/>
              <a:ext cx="9675" cy="9675"/>
            </a:xfrm>
            <a:custGeom>
              <a:avLst/>
              <a:gdLst/>
              <a:ahLst/>
              <a:cxnLst/>
              <a:rect l="l" t="t" r="r" b="b"/>
              <a:pathLst>
                <a:path w="387" h="387" extrusionOk="0">
                  <a:moveTo>
                    <a:pt x="193" y="0"/>
                  </a:moveTo>
                  <a:cubicBezTo>
                    <a:pt x="86" y="0"/>
                    <a:pt x="0" y="87"/>
                    <a:pt x="0" y="194"/>
                  </a:cubicBezTo>
                  <a:cubicBezTo>
                    <a:pt x="0" y="300"/>
                    <a:pt x="86" y="387"/>
                    <a:pt x="193" y="387"/>
                  </a:cubicBezTo>
                  <a:cubicBezTo>
                    <a:pt x="300" y="387"/>
                    <a:pt x="387" y="300"/>
                    <a:pt x="387" y="194"/>
                  </a:cubicBezTo>
                  <a:cubicBezTo>
                    <a:pt x="387" y="87"/>
                    <a:pt x="300" y="0"/>
                    <a:pt x="19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5" name="Google Shape;3415;p3"/>
            <p:cNvSpPr/>
            <p:nvPr/>
          </p:nvSpPr>
          <p:spPr>
            <a:xfrm>
              <a:off x="435250" y="663750"/>
              <a:ext cx="11350" cy="9725"/>
            </a:xfrm>
            <a:custGeom>
              <a:avLst/>
              <a:gdLst/>
              <a:ahLst/>
              <a:cxnLst/>
              <a:rect l="l" t="t" r="r" b="b"/>
              <a:pathLst>
                <a:path w="454" h="389" extrusionOk="0">
                  <a:moveTo>
                    <a:pt x="260" y="0"/>
                  </a:moveTo>
                  <a:cubicBezTo>
                    <a:pt x="87" y="0"/>
                    <a:pt x="0" y="208"/>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6" name="Google Shape;3416;p3"/>
            <p:cNvSpPr/>
            <p:nvPr/>
          </p:nvSpPr>
          <p:spPr>
            <a:xfrm>
              <a:off x="475025"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7" name="Google Shape;3417;p3"/>
            <p:cNvSpPr/>
            <p:nvPr/>
          </p:nvSpPr>
          <p:spPr>
            <a:xfrm>
              <a:off x="514750" y="663750"/>
              <a:ext cx="11350" cy="9700"/>
            </a:xfrm>
            <a:custGeom>
              <a:avLst/>
              <a:gdLst/>
              <a:ahLst/>
              <a:cxnLst/>
              <a:rect l="l" t="t" r="r" b="b"/>
              <a:pathLst>
                <a:path w="454" h="388" extrusionOk="0">
                  <a:moveTo>
                    <a:pt x="263" y="0"/>
                  </a:moveTo>
                  <a:cubicBezTo>
                    <a:pt x="262" y="0"/>
                    <a:pt x="261" y="0"/>
                    <a:pt x="260" y="0"/>
                  </a:cubicBezTo>
                  <a:cubicBezTo>
                    <a:pt x="87" y="0"/>
                    <a:pt x="1" y="208"/>
                    <a:pt x="123" y="330"/>
                  </a:cubicBezTo>
                  <a:cubicBezTo>
                    <a:pt x="163" y="370"/>
                    <a:pt x="211" y="387"/>
                    <a:pt x="258" y="387"/>
                  </a:cubicBezTo>
                  <a:cubicBezTo>
                    <a:pt x="358" y="387"/>
                    <a:pt x="454" y="310"/>
                    <a:pt x="454" y="194"/>
                  </a:cubicBezTo>
                  <a:cubicBezTo>
                    <a:pt x="454" y="87"/>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8" name="Google Shape;3418;p3"/>
            <p:cNvSpPr/>
            <p:nvPr/>
          </p:nvSpPr>
          <p:spPr>
            <a:xfrm>
              <a:off x="554525" y="663750"/>
              <a:ext cx="11350" cy="9725"/>
            </a:xfrm>
            <a:custGeom>
              <a:avLst/>
              <a:gdLst/>
              <a:ahLst/>
              <a:cxnLst/>
              <a:rect l="l" t="t" r="r" b="b"/>
              <a:pathLst>
                <a:path w="454" h="389" extrusionOk="0">
                  <a:moveTo>
                    <a:pt x="263" y="0"/>
                  </a:moveTo>
                  <a:cubicBezTo>
                    <a:pt x="262" y="0"/>
                    <a:pt x="261" y="0"/>
                    <a:pt x="261" y="0"/>
                  </a:cubicBezTo>
                  <a:cubicBezTo>
                    <a:pt x="260" y="0"/>
                    <a:pt x="259" y="0"/>
                    <a:pt x="259" y="0"/>
                  </a:cubicBezTo>
                  <a:cubicBezTo>
                    <a:pt x="86" y="0"/>
                    <a:pt x="0" y="208"/>
                    <a:pt x="123" y="330"/>
                  </a:cubicBezTo>
                  <a:cubicBezTo>
                    <a:pt x="162" y="370"/>
                    <a:pt x="211" y="388"/>
                    <a:pt x="258" y="388"/>
                  </a:cubicBezTo>
                  <a:cubicBezTo>
                    <a:pt x="358" y="388"/>
                    <a:pt x="453" y="311"/>
                    <a:pt x="453" y="194"/>
                  </a:cubicBezTo>
                  <a:cubicBezTo>
                    <a:pt x="453"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19" name="Google Shape;3419;p3"/>
            <p:cNvSpPr/>
            <p:nvPr/>
          </p:nvSpPr>
          <p:spPr>
            <a:xfrm>
              <a:off x="594250" y="663750"/>
              <a:ext cx="11400" cy="9725"/>
            </a:xfrm>
            <a:custGeom>
              <a:avLst/>
              <a:gdLst/>
              <a:ahLst/>
              <a:cxnLst/>
              <a:rect l="l" t="t" r="r" b="b"/>
              <a:pathLst>
                <a:path w="456" h="389" extrusionOk="0">
                  <a:moveTo>
                    <a:pt x="262" y="0"/>
                  </a:moveTo>
                  <a:cubicBezTo>
                    <a:pt x="87" y="0"/>
                    <a:pt x="1" y="208"/>
                    <a:pt x="124" y="330"/>
                  </a:cubicBezTo>
                  <a:cubicBezTo>
                    <a:pt x="164" y="370"/>
                    <a:pt x="212" y="388"/>
                    <a:pt x="260" y="388"/>
                  </a:cubicBezTo>
                  <a:cubicBezTo>
                    <a:pt x="360" y="388"/>
                    <a:pt x="456" y="311"/>
                    <a:pt x="456" y="194"/>
                  </a:cubicBezTo>
                  <a:cubicBezTo>
                    <a:pt x="456" y="86"/>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0" name="Google Shape;3420;p3"/>
            <p:cNvSpPr/>
            <p:nvPr/>
          </p:nvSpPr>
          <p:spPr>
            <a:xfrm>
              <a:off x="634025" y="663750"/>
              <a:ext cx="11375" cy="9725"/>
            </a:xfrm>
            <a:custGeom>
              <a:avLst/>
              <a:gdLst/>
              <a:ahLst/>
              <a:cxnLst/>
              <a:rect l="l" t="t" r="r" b="b"/>
              <a:pathLst>
                <a:path w="455" h="389" extrusionOk="0">
                  <a:moveTo>
                    <a:pt x="264" y="0"/>
                  </a:moveTo>
                  <a:cubicBezTo>
                    <a:pt x="263" y="0"/>
                    <a:pt x="262" y="0"/>
                    <a:pt x="261" y="0"/>
                  </a:cubicBezTo>
                  <a:cubicBezTo>
                    <a:pt x="260" y="0"/>
                    <a:pt x="260" y="0"/>
                    <a:pt x="259" y="0"/>
                  </a:cubicBezTo>
                  <a:cubicBezTo>
                    <a:pt x="87" y="0"/>
                    <a:pt x="1" y="208"/>
                    <a:pt x="123" y="330"/>
                  </a:cubicBezTo>
                  <a:cubicBezTo>
                    <a:pt x="163" y="370"/>
                    <a:pt x="211" y="388"/>
                    <a:pt x="259" y="388"/>
                  </a:cubicBezTo>
                  <a:cubicBezTo>
                    <a:pt x="359" y="388"/>
                    <a:pt x="454" y="311"/>
                    <a:pt x="455" y="194"/>
                  </a:cubicBezTo>
                  <a:cubicBezTo>
                    <a:pt x="455" y="87"/>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1" name="Google Shape;3421;p3"/>
            <p:cNvSpPr/>
            <p:nvPr/>
          </p:nvSpPr>
          <p:spPr>
            <a:xfrm>
              <a:off x="673775" y="6637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5"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2" name="Google Shape;3422;p3"/>
            <p:cNvSpPr/>
            <p:nvPr/>
          </p:nvSpPr>
          <p:spPr>
            <a:xfrm>
              <a:off x="713525" y="6637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0"/>
                  </a:cubicBezTo>
                  <a:cubicBezTo>
                    <a:pt x="163" y="370"/>
                    <a:pt x="212" y="388"/>
                    <a:pt x="260" y="388"/>
                  </a:cubicBezTo>
                  <a:cubicBezTo>
                    <a:pt x="360" y="388"/>
                    <a:pt x="455" y="311"/>
                    <a:pt x="455" y="194"/>
                  </a:cubicBezTo>
                  <a:cubicBezTo>
                    <a:pt x="455" y="87"/>
                    <a:pt x="369"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3" name="Google Shape;3423;p3"/>
            <p:cNvSpPr/>
            <p:nvPr/>
          </p:nvSpPr>
          <p:spPr>
            <a:xfrm>
              <a:off x="753300" y="663750"/>
              <a:ext cx="11375" cy="9725"/>
            </a:xfrm>
            <a:custGeom>
              <a:avLst/>
              <a:gdLst/>
              <a:ahLst/>
              <a:cxnLst/>
              <a:rect l="l" t="t" r="r" b="b"/>
              <a:pathLst>
                <a:path w="455" h="389" extrusionOk="0">
                  <a:moveTo>
                    <a:pt x="263" y="0"/>
                  </a:moveTo>
                  <a:cubicBezTo>
                    <a:pt x="262" y="0"/>
                    <a:pt x="261" y="0"/>
                    <a:pt x="260" y="0"/>
                  </a:cubicBezTo>
                  <a:cubicBezTo>
                    <a:pt x="87" y="0"/>
                    <a:pt x="1" y="208"/>
                    <a:pt x="122" y="330"/>
                  </a:cubicBezTo>
                  <a:cubicBezTo>
                    <a:pt x="162" y="370"/>
                    <a:pt x="211" y="388"/>
                    <a:pt x="259" y="388"/>
                  </a:cubicBezTo>
                  <a:cubicBezTo>
                    <a:pt x="359" y="388"/>
                    <a:pt x="454" y="311"/>
                    <a:pt x="454" y="194"/>
                  </a:cubicBezTo>
                  <a:cubicBezTo>
                    <a:pt x="454"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4" name="Google Shape;3424;p3"/>
            <p:cNvSpPr/>
            <p:nvPr/>
          </p:nvSpPr>
          <p:spPr>
            <a:xfrm>
              <a:off x="793075"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0"/>
                  </a:cubicBezTo>
                  <a:cubicBezTo>
                    <a:pt x="161" y="370"/>
                    <a:pt x="210" y="388"/>
                    <a:pt x="258" y="388"/>
                  </a:cubicBezTo>
                  <a:cubicBezTo>
                    <a:pt x="358"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5" name="Google Shape;3425;p3"/>
            <p:cNvSpPr/>
            <p:nvPr/>
          </p:nvSpPr>
          <p:spPr>
            <a:xfrm>
              <a:off x="832825" y="663750"/>
              <a:ext cx="11350" cy="9725"/>
            </a:xfrm>
            <a:custGeom>
              <a:avLst/>
              <a:gdLst/>
              <a:ahLst/>
              <a:cxnLst/>
              <a:rect l="l" t="t" r="r" b="b"/>
              <a:pathLst>
                <a:path w="454" h="389" extrusionOk="0">
                  <a:moveTo>
                    <a:pt x="262" y="0"/>
                  </a:moveTo>
                  <a:cubicBezTo>
                    <a:pt x="261" y="0"/>
                    <a:pt x="260" y="0"/>
                    <a:pt x="259" y="0"/>
                  </a:cubicBezTo>
                  <a:cubicBezTo>
                    <a:pt x="87" y="0"/>
                    <a:pt x="0" y="208"/>
                    <a:pt x="122" y="330"/>
                  </a:cubicBezTo>
                  <a:cubicBezTo>
                    <a:pt x="161" y="370"/>
                    <a:pt x="210" y="388"/>
                    <a:pt x="258" y="388"/>
                  </a:cubicBezTo>
                  <a:cubicBezTo>
                    <a:pt x="358" y="388"/>
                    <a:pt x="453" y="311"/>
                    <a:pt x="453" y="194"/>
                  </a:cubicBezTo>
                  <a:cubicBezTo>
                    <a:pt x="453"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6" name="Google Shape;3426;p3"/>
            <p:cNvSpPr/>
            <p:nvPr/>
          </p:nvSpPr>
          <p:spPr>
            <a:xfrm>
              <a:off x="872575" y="663750"/>
              <a:ext cx="11350" cy="9700"/>
            </a:xfrm>
            <a:custGeom>
              <a:avLst/>
              <a:gdLst/>
              <a:ahLst/>
              <a:cxnLst/>
              <a:rect l="l" t="t" r="r" b="b"/>
              <a:pathLst>
                <a:path w="454" h="388" extrusionOk="0">
                  <a:moveTo>
                    <a:pt x="262" y="0"/>
                  </a:moveTo>
                  <a:cubicBezTo>
                    <a:pt x="261" y="0"/>
                    <a:pt x="260" y="0"/>
                    <a:pt x="260" y="0"/>
                  </a:cubicBezTo>
                  <a:cubicBezTo>
                    <a:pt x="87" y="0"/>
                    <a:pt x="0" y="209"/>
                    <a:pt x="123" y="330"/>
                  </a:cubicBezTo>
                  <a:cubicBezTo>
                    <a:pt x="162" y="370"/>
                    <a:pt x="211" y="388"/>
                    <a:pt x="258" y="388"/>
                  </a:cubicBezTo>
                  <a:cubicBezTo>
                    <a:pt x="358" y="388"/>
                    <a:pt x="454" y="310"/>
                    <a:pt x="454" y="194"/>
                  </a:cubicBezTo>
                  <a:cubicBezTo>
                    <a:pt x="454" y="87"/>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7" name="Google Shape;3427;p3"/>
            <p:cNvSpPr/>
            <p:nvPr/>
          </p:nvSpPr>
          <p:spPr>
            <a:xfrm>
              <a:off x="912325" y="663750"/>
              <a:ext cx="11350" cy="9725"/>
            </a:xfrm>
            <a:custGeom>
              <a:avLst/>
              <a:gdLst/>
              <a:ahLst/>
              <a:cxnLst/>
              <a:rect l="l" t="t" r="r" b="b"/>
              <a:pathLst>
                <a:path w="454" h="389" extrusionOk="0">
                  <a:moveTo>
                    <a:pt x="259" y="0"/>
                  </a:moveTo>
                  <a:cubicBezTo>
                    <a:pt x="86" y="0"/>
                    <a:pt x="1" y="208"/>
                    <a:pt x="122" y="330"/>
                  </a:cubicBezTo>
                  <a:cubicBezTo>
                    <a:pt x="162" y="370"/>
                    <a:pt x="211" y="388"/>
                    <a:pt x="258" y="388"/>
                  </a:cubicBezTo>
                  <a:cubicBezTo>
                    <a:pt x="358" y="388"/>
                    <a:pt x="454" y="311"/>
                    <a:pt x="454" y="194"/>
                  </a:cubicBezTo>
                  <a:cubicBezTo>
                    <a:pt x="454" y="86"/>
                    <a:pt x="367" y="0"/>
                    <a:pt x="261" y="0"/>
                  </a:cubicBezTo>
                  <a:cubicBezTo>
                    <a:pt x="261" y="0"/>
                    <a:pt x="260"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8" name="Google Shape;3428;p3"/>
            <p:cNvSpPr/>
            <p:nvPr/>
          </p:nvSpPr>
          <p:spPr>
            <a:xfrm>
              <a:off x="952100" y="663750"/>
              <a:ext cx="11325" cy="9725"/>
            </a:xfrm>
            <a:custGeom>
              <a:avLst/>
              <a:gdLst/>
              <a:ahLst/>
              <a:cxnLst/>
              <a:rect l="l" t="t" r="r" b="b"/>
              <a:pathLst>
                <a:path w="453" h="389" extrusionOk="0">
                  <a:moveTo>
                    <a:pt x="262" y="0"/>
                  </a:moveTo>
                  <a:cubicBezTo>
                    <a:pt x="261" y="0"/>
                    <a:pt x="260" y="0"/>
                    <a:pt x="259" y="0"/>
                  </a:cubicBezTo>
                  <a:cubicBezTo>
                    <a:pt x="258" y="0"/>
                    <a:pt x="258" y="0"/>
                    <a:pt x="257" y="0"/>
                  </a:cubicBezTo>
                  <a:cubicBezTo>
                    <a:pt x="85" y="0"/>
                    <a:pt x="0" y="208"/>
                    <a:pt x="121" y="330"/>
                  </a:cubicBezTo>
                  <a:cubicBezTo>
                    <a:pt x="161" y="370"/>
                    <a:pt x="210" y="388"/>
                    <a:pt x="258" y="388"/>
                  </a:cubicBezTo>
                  <a:cubicBezTo>
                    <a:pt x="357"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9" name="Google Shape;3429;p3"/>
            <p:cNvSpPr/>
            <p:nvPr/>
          </p:nvSpPr>
          <p:spPr>
            <a:xfrm>
              <a:off x="991825" y="663750"/>
              <a:ext cx="11350" cy="9725"/>
            </a:xfrm>
            <a:custGeom>
              <a:avLst/>
              <a:gdLst/>
              <a:ahLst/>
              <a:cxnLst/>
              <a:rect l="l" t="t" r="r" b="b"/>
              <a:pathLst>
                <a:path w="454" h="389" extrusionOk="0">
                  <a:moveTo>
                    <a:pt x="260" y="0"/>
                  </a:moveTo>
                  <a:cubicBezTo>
                    <a:pt x="87" y="0"/>
                    <a:pt x="1" y="208"/>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0" name="Google Shape;3430;p3"/>
            <p:cNvSpPr/>
            <p:nvPr/>
          </p:nvSpPr>
          <p:spPr>
            <a:xfrm>
              <a:off x="1031600" y="663750"/>
              <a:ext cx="11375" cy="9725"/>
            </a:xfrm>
            <a:custGeom>
              <a:avLst/>
              <a:gdLst/>
              <a:ahLst/>
              <a:cxnLst/>
              <a:rect l="l" t="t" r="r" b="b"/>
              <a:pathLst>
                <a:path w="455" h="389" extrusionOk="0">
                  <a:moveTo>
                    <a:pt x="263" y="0"/>
                  </a:moveTo>
                  <a:cubicBezTo>
                    <a:pt x="262" y="0"/>
                    <a:pt x="262" y="0"/>
                    <a:pt x="261" y="0"/>
                  </a:cubicBezTo>
                  <a:cubicBezTo>
                    <a:pt x="260" y="0"/>
                    <a:pt x="259" y="0"/>
                    <a:pt x="259" y="0"/>
                  </a:cubicBezTo>
                  <a:cubicBezTo>
                    <a:pt x="87" y="0"/>
                    <a:pt x="0" y="208"/>
                    <a:pt x="123" y="330"/>
                  </a:cubicBezTo>
                  <a:cubicBezTo>
                    <a:pt x="162" y="370"/>
                    <a:pt x="211" y="388"/>
                    <a:pt x="259" y="388"/>
                  </a:cubicBezTo>
                  <a:cubicBezTo>
                    <a:pt x="358" y="388"/>
                    <a:pt x="454" y="311"/>
                    <a:pt x="455" y="194"/>
                  </a:cubicBezTo>
                  <a:cubicBezTo>
                    <a:pt x="455" y="87"/>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1" name="Google Shape;3431;p3"/>
            <p:cNvSpPr/>
            <p:nvPr/>
          </p:nvSpPr>
          <p:spPr>
            <a:xfrm>
              <a:off x="1071350" y="663750"/>
              <a:ext cx="11350" cy="9725"/>
            </a:xfrm>
            <a:custGeom>
              <a:avLst/>
              <a:gdLst/>
              <a:ahLst/>
              <a:cxnLst/>
              <a:rect l="l" t="t" r="r" b="b"/>
              <a:pathLst>
                <a:path w="454" h="389" extrusionOk="0">
                  <a:moveTo>
                    <a:pt x="262" y="0"/>
                  </a:moveTo>
                  <a:cubicBezTo>
                    <a:pt x="261" y="0"/>
                    <a:pt x="260" y="0"/>
                    <a:pt x="259" y="0"/>
                  </a:cubicBezTo>
                  <a:cubicBezTo>
                    <a:pt x="86" y="0"/>
                    <a:pt x="0" y="208"/>
                    <a:pt x="123" y="330"/>
                  </a:cubicBezTo>
                  <a:cubicBezTo>
                    <a:pt x="162" y="370"/>
                    <a:pt x="211" y="388"/>
                    <a:pt x="258" y="388"/>
                  </a:cubicBezTo>
                  <a:cubicBezTo>
                    <a:pt x="358"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2" name="Google Shape;3432;p3"/>
            <p:cNvSpPr/>
            <p:nvPr/>
          </p:nvSpPr>
          <p:spPr>
            <a:xfrm>
              <a:off x="1111100" y="6637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3" y="330"/>
                  </a:cubicBezTo>
                  <a:cubicBezTo>
                    <a:pt x="162" y="370"/>
                    <a:pt x="211" y="388"/>
                    <a:pt x="259" y="388"/>
                  </a:cubicBezTo>
                  <a:cubicBezTo>
                    <a:pt x="358" y="388"/>
                    <a:pt x="453" y="311"/>
                    <a:pt x="453" y="194"/>
                  </a:cubicBezTo>
                  <a:cubicBezTo>
                    <a:pt x="453"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3" name="Google Shape;3433;p3"/>
            <p:cNvSpPr/>
            <p:nvPr/>
          </p:nvSpPr>
          <p:spPr>
            <a:xfrm>
              <a:off x="1150850" y="663750"/>
              <a:ext cx="11350" cy="9725"/>
            </a:xfrm>
            <a:custGeom>
              <a:avLst/>
              <a:gdLst/>
              <a:ahLst/>
              <a:cxnLst/>
              <a:rect l="l" t="t" r="r" b="b"/>
              <a:pathLst>
                <a:path w="454" h="389" extrusionOk="0">
                  <a:moveTo>
                    <a:pt x="262" y="0"/>
                  </a:moveTo>
                  <a:cubicBezTo>
                    <a:pt x="261" y="0"/>
                    <a:pt x="260" y="0"/>
                    <a:pt x="259" y="0"/>
                  </a:cubicBezTo>
                  <a:cubicBezTo>
                    <a:pt x="87" y="0"/>
                    <a:pt x="0" y="208"/>
                    <a:pt x="123" y="330"/>
                  </a:cubicBezTo>
                  <a:cubicBezTo>
                    <a:pt x="163" y="370"/>
                    <a:pt x="212" y="388"/>
                    <a:pt x="259" y="388"/>
                  </a:cubicBezTo>
                  <a:cubicBezTo>
                    <a:pt x="359" y="388"/>
                    <a:pt x="454" y="311"/>
                    <a:pt x="454" y="194"/>
                  </a:cubicBezTo>
                  <a:cubicBezTo>
                    <a:pt x="454" y="87"/>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4" name="Google Shape;3434;p3"/>
            <p:cNvSpPr/>
            <p:nvPr/>
          </p:nvSpPr>
          <p:spPr>
            <a:xfrm>
              <a:off x="475000"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5" name="Google Shape;3435;p3"/>
            <p:cNvSpPr/>
            <p:nvPr/>
          </p:nvSpPr>
          <p:spPr>
            <a:xfrm>
              <a:off x="514750" y="629625"/>
              <a:ext cx="11350" cy="9700"/>
            </a:xfrm>
            <a:custGeom>
              <a:avLst/>
              <a:gdLst/>
              <a:ahLst/>
              <a:cxnLst/>
              <a:rect l="l" t="t" r="r" b="b"/>
              <a:pathLst>
                <a:path w="454" h="388" extrusionOk="0">
                  <a:moveTo>
                    <a:pt x="260" y="1"/>
                  </a:moveTo>
                  <a:cubicBezTo>
                    <a:pt x="87" y="1"/>
                    <a:pt x="1" y="208"/>
                    <a:pt x="123" y="331"/>
                  </a:cubicBezTo>
                  <a:cubicBezTo>
                    <a:pt x="163" y="370"/>
                    <a:pt x="212" y="388"/>
                    <a:pt x="259" y="388"/>
                  </a:cubicBezTo>
                  <a:cubicBezTo>
                    <a:pt x="359" y="388"/>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6" name="Google Shape;3436;p3"/>
            <p:cNvSpPr/>
            <p:nvPr/>
          </p:nvSpPr>
          <p:spPr>
            <a:xfrm>
              <a:off x="554500" y="629625"/>
              <a:ext cx="11375" cy="9725"/>
            </a:xfrm>
            <a:custGeom>
              <a:avLst/>
              <a:gdLst/>
              <a:ahLst/>
              <a:cxnLst/>
              <a:rect l="l" t="t" r="r" b="b"/>
              <a:pathLst>
                <a:path w="455" h="389" extrusionOk="0">
                  <a:moveTo>
                    <a:pt x="262" y="1"/>
                  </a:moveTo>
                  <a:cubicBezTo>
                    <a:pt x="87" y="1"/>
                    <a:pt x="1" y="208"/>
                    <a:pt x="124" y="331"/>
                  </a:cubicBezTo>
                  <a:cubicBezTo>
                    <a:pt x="163" y="371"/>
                    <a:pt x="212" y="389"/>
                    <a:pt x="260"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7" name="Google Shape;3437;p3"/>
            <p:cNvSpPr/>
            <p:nvPr/>
          </p:nvSpPr>
          <p:spPr>
            <a:xfrm>
              <a:off x="594250" y="629625"/>
              <a:ext cx="11400" cy="9725"/>
            </a:xfrm>
            <a:custGeom>
              <a:avLst/>
              <a:gdLst/>
              <a:ahLst/>
              <a:cxnLst/>
              <a:rect l="l" t="t" r="r" b="b"/>
              <a:pathLst>
                <a:path w="456" h="389" extrusionOk="0">
                  <a:moveTo>
                    <a:pt x="262" y="1"/>
                  </a:moveTo>
                  <a:cubicBezTo>
                    <a:pt x="87" y="1"/>
                    <a:pt x="1" y="210"/>
                    <a:pt x="124" y="331"/>
                  </a:cubicBezTo>
                  <a:cubicBezTo>
                    <a:pt x="164" y="371"/>
                    <a:pt x="212" y="389"/>
                    <a:pt x="260" y="389"/>
                  </a:cubicBezTo>
                  <a:cubicBezTo>
                    <a:pt x="360" y="389"/>
                    <a:pt x="456" y="312"/>
                    <a:pt x="456"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8" name="Google Shape;3438;p3"/>
            <p:cNvSpPr/>
            <p:nvPr/>
          </p:nvSpPr>
          <p:spPr>
            <a:xfrm>
              <a:off x="634025" y="6296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39" name="Google Shape;3439;p3"/>
            <p:cNvSpPr/>
            <p:nvPr/>
          </p:nvSpPr>
          <p:spPr>
            <a:xfrm>
              <a:off x="673775" y="629625"/>
              <a:ext cx="11375" cy="9725"/>
            </a:xfrm>
            <a:custGeom>
              <a:avLst/>
              <a:gdLst/>
              <a:ahLst/>
              <a:cxnLst/>
              <a:rect l="l" t="t" r="r" b="b"/>
              <a:pathLst>
                <a:path w="455" h="389" extrusionOk="0">
                  <a:moveTo>
                    <a:pt x="261" y="1"/>
                  </a:moveTo>
                  <a:cubicBezTo>
                    <a:pt x="88" y="1"/>
                    <a:pt x="0" y="210"/>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0" name="Google Shape;3440;p3"/>
            <p:cNvSpPr/>
            <p:nvPr/>
          </p:nvSpPr>
          <p:spPr>
            <a:xfrm>
              <a:off x="713525" y="6296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1" name="Google Shape;3441;p3"/>
            <p:cNvSpPr/>
            <p:nvPr/>
          </p:nvSpPr>
          <p:spPr>
            <a:xfrm>
              <a:off x="753300" y="629625"/>
              <a:ext cx="11375" cy="9725"/>
            </a:xfrm>
            <a:custGeom>
              <a:avLst/>
              <a:gdLst/>
              <a:ahLst/>
              <a:cxnLst/>
              <a:rect l="l" t="t" r="r" b="b"/>
              <a:pathLst>
                <a:path w="455" h="389"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2" name="Google Shape;3442;p3"/>
            <p:cNvSpPr/>
            <p:nvPr/>
          </p:nvSpPr>
          <p:spPr>
            <a:xfrm>
              <a:off x="793075" y="6296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3" name="Google Shape;3443;p3"/>
            <p:cNvSpPr/>
            <p:nvPr/>
          </p:nvSpPr>
          <p:spPr>
            <a:xfrm>
              <a:off x="832825" y="629625"/>
              <a:ext cx="11350" cy="9725"/>
            </a:xfrm>
            <a:custGeom>
              <a:avLst/>
              <a:gdLst/>
              <a:ahLst/>
              <a:cxnLst/>
              <a:rect l="l" t="t" r="r" b="b"/>
              <a:pathLst>
                <a:path w="454" h="389" extrusionOk="0">
                  <a:moveTo>
                    <a:pt x="259" y="1"/>
                  </a:moveTo>
                  <a:cubicBezTo>
                    <a:pt x="87" y="1"/>
                    <a:pt x="0" y="210"/>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4" name="Google Shape;3444;p3"/>
            <p:cNvSpPr/>
            <p:nvPr/>
          </p:nvSpPr>
          <p:spPr>
            <a:xfrm>
              <a:off x="872575" y="629625"/>
              <a:ext cx="11350" cy="9725"/>
            </a:xfrm>
            <a:custGeom>
              <a:avLst/>
              <a:gdLst/>
              <a:ahLst/>
              <a:cxnLst/>
              <a:rect l="l" t="t" r="r" b="b"/>
              <a:pathLst>
                <a:path w="454" h="389" extrusionOk="0">
                  <a:moveTo>
                    <a:pt x="262" y="1"/>
                  </a:moveTo>
                  <a:cubicBezTo>
                    <a:pt x="261" y="1"/>
                    <a:pt x="260" y="1"/>
                    <a:pt x="260" y="1"/>
                  </a:cubicBezTo>
                  <a:cubicBezTo>
                    <a:pt x="85" y="1"/>
                    <a:pt x="0" y="210"/>
                    <a:pt x="123" y="331"/>
                  </a:cubicBezTo>
                  <a:cubicBezTo>
                    <a:pt x="162" y="371"/>
                    <a:pt x="211" y="389"/>
                    <a:pt x="259" y="389"/>
                  </a:cubicBezTo>
                  <a:cubicBezTo>
                    <a:pt x="358" y="389"/>
                    <a:pt x="454" y="312"/>
                    <a:pt x="454" y="195"/>
                  </a:cubicBezTo>
                  <a:cubicBezTo>
                    <a:pt x="454" y="88"/>
                    <a:pt x="367"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5" name="Google Shape;3445;p3"/>
            <p:cNvSpPr/>
            <p:nvPr/>
          </p:nvSpPr>
          <p:spPr>
            <a:xfrm>
              <a:off x="912325" y="6296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2"/>
                    <a:pt x="454" y="195"/>
                  </a:cubicBezTo>
                  <a:cubicBezTo>
                    <a:pt x="454" y="87"/>
                    <a:pt x="367" y="1"/>
                    <a:pt x="261" y="1"/>
                  </a:cubicBezTo>
                  <a:cubicBezTo>
                    <a:pt x="261" y="1"/>
                    <a:pt x="260"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6" name="Google Shape;3446;p3"/>
            <p:cNvSpPr/>
            <p:nvPr/>
          </p:nvSpPr>
          <p:spPr>
            <a:xfrm>
              <a:off x="952075" y="6296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7" name="Google Shape;3447;p3"/>
            <p:cNvSpPr/>
            <p:nvPr/>
          </p:nvSpPr>
          <p:spPr>
            <a:xfrm>
              <a:off x="991825" y="629625"/>
              <a:ext cx="11350" cy="9725"/>
            </a:xfrm>
            <a:custGeom>
              <a:avLst/>
              <a:gdLst/>
              <a:ahLst/>
              <a:cxnLst/>
              <a:rect l="l" t="t" r="r" b="b"/>
              <a:pathLst>
                <a:path w="454" h="389" extrusionOk="0">
                  <a:moveTo>
                    <a:pt x="260" y="1"/>
                  </a:moveTo>
                  <a:cubicBezTo>
                    <a:pt x="87" y="1"/>
                    <a:pt x="1" y="210"/>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8" name="Google Shape;3448;p3"/>
            <p:cNvSpPr/>
            <p:nvPr/>
          </p:nvSpPr>
          <p:spPr>
            <a:xfrm>
              <a:off x="1031575" y="6296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60" y="389"/>
                    <a:pt x="456" y="312"/>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9" name="Google Shape;3449;p3"/>
            <p:cNvSpPr/>
            <p:nvPr/>
          </p:nvSpPr>
          <p:spPr>
            <a:xfrm>
              <a:off x="1071350" y="629625"/>
              <a:ext cx="11350" cy="9725"/>
            </a:xfrm>
            <a:custGeom>
              <a:avLst/>
              <a:gdLst/>
              <a:ahLst/>
              <a:cxnLst/>
              <a:rect l="l" t="t" r="r" b="b"/>
              <a:pathLst>
                <a:path w="454" h="389" extrusionOk="0">
                  <a:moveTo>
                    <a:pt x="259" y="1"/>
                  </a:moveTo>
                  <a:cubicBezTo>
                    <a:pt x="86" y="1"/>
                    <a:pt x="0" y="210"/>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0" name="Google Shape;3450;p3"/>
            <p:cNvSpPr/>
            <p:nvPr/>
          </p:nvSpPr>
          <p:spPr>
            <a:xfrm>
              <a:off x="1111100" y="629625"/>
              <a:ext cx="11350" cy="9725"/>
            </a:xfrm>
            <a:custGeom>
              <a:avLst/>
              <a:gdLst/>
              <a:ahLst/>
              <a:cxnLst/>
              <a:rect l="l" t="t" r="r" b="b"/>
              <a:pathLst>
                <a:path w="454" h="389" extrusionOk="0">
                  <a:moveTo>
                    <a:pt x="259" y="1"/>
                  </a:moveTo>
                  <a:cubicBezTo>
                    <a:pt x="87" y="1"/>
                    <a:pt x="0" y="208"/>
                    <a:pt x="123" y="331"/>
                  </a:cubicBezTo>
                  <a:cubicBezTo>
                    <a:pt x="162" y="371"/>
                    <a:pt x="211" y="389"/>
                    <a:pt x="259"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1" name="Google Shape;3451;p3"/>
            <p:cNvSpPr/>
            <p:nvPr/>
          </p:nvSpPr>
          <p:spPr>
            <a:xfrm>
              <a:off x="514750" y="595525"/>
              <a:ext cx="11350" cy="9700"/>
            </a:xfrm>
            <a:custGeom>
              <a:avLst/>
              <a:gdLst/>
              <a:ahLst/>
              <a:cxnLst/>
              <a:rect l="l" t="t" r="r" b="b"/>
              <a:pathLst>
                <a:path w="454" h="388" extrusionOk="0">
                  <a:moveTo>
                    <a:pt x="263" y="0"/>
                  </a:moveTo>
                  <a:cubicBezTo>
                    <a:pt x="262" y="0"/>
                    <a:pt x="261" y="0"/>
                    <a:pt x="260" y="1"/>
                  </a:cubicBezTo>
                  <a:cubicBezTo>
                    <a:pt x="87" y="1"/>
                    <a:pt x="1" y="208"/>
                    <a:pt x="123" y="331"/>
                  </a:cubicBezTo>
                  <a:cubicBezTo>
                    <a:pt x="163" y="370"/>
                    <a:pt x="211" y="388"/>
                    <a:pt x="258" y="388"/>
                  </a:cubicBezTo>
                  <a:cubicBezTo>
                    <a:pt x="358" y="388"/>
                    <a:pt x="454" y="311"/>
                    <a:pt x="454" y="195"/>
                  </a:cubicBezTo>
                  <a:cubicBezTo>
                    <a:pt x="454" y="88"/>
                    <a:pt x="369"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2" name="Google Shape;3452;p3"/>
            <p:cNvSpPr/>
            <p:nvPr/>
          </p:nvSpPr>
          <p:spPr>
            <a:xfrm>
              <a:off x="554525" y="595525"/>
              <a:ext cx="11350" cy="9725"/>
            </a:xfrm>
            <a:custGeom>
              <a:avLst/>
              <a:gdLst/>
              <a:ahLst/>
              <a:cxnLst/>
              <a:rect l="l" t="t" r="r" b="b"/>
              <a:pathLst>
                <a:path w="454" h="389" extrusionOk="0">
                  <a:moveTo>
                    <a:pt x="263" y="0"/>
                  </a:moveTo>
                  <a:cubicBezTo>
                    <a:pt x="262" y="0"/>
                    <a:pt x="261" y="0"/>
                    <a:pt x="261" y="1"/>
                  </a:cubicBezTo>
                  <a:cubicBezTo>
                    <a:pt x="260" y="1"/>
                    <a:pt x="259" y="1"/>
                    <a:pt x="259" y="1"/>
                  </a:cubicBezTo>
                  <a:cubicBezTo>
                    <a:pt x="86" y="1"/>
                    <a:pt x="0" y="209"/>
                    <a:pt x="123" y="331"/>
                  </a:cubicBezTo>
                  <a:cubicBezTo>
                    <a:pt x="162" y="371"/>
                    <a:pt x="211" y="389"/>
                    <a:pt x="258" y="389"/>
                  </a:cubicBezTo>
                  <a:cubicBezTo>
                    <a:pt x="358" y="389"/>
                    <a:pt x="453" y="311"/>
                    <a:pt x="453" y="195"/>
                  </a:cubicBezTo>
                  <a:cubicBezTo>
                    <a:pt x="453"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3" name="Google Shape;3453;p3"/>
            <p:cNvSpPr/>
            <p:nvPr/>
          </p:nvSpPr>
          <p:spPr>
            <a:xfrm>
              <a:off x="594250" y="5955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1"/>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4" name="Google Shape;3454;p3"/>
            <p:cNvSpPr/>
            <p:nvPr/>
          </p:nvSpPr>
          <p:spPr>
            <a:xfrm>
              <a:off x="634025" y="595525"/>
              <a:ext cx="11375" cy="9725"/>
            </a:xfrm>
            <a:custGeom>
              <a:avLst/>
              <a:gdLst/>
              <a:ahLst/>
              <a:cxnLst/>
              <a:rect l="l" t="t" r="r" b="b"/>
              <a:pathLst>
                <a:path w="455" h="389" extrusionOk="0">
                  <a:moveTo>
                    <a:pt x="264" y="0"/>
                  </a:moveTo>
                  <a:cubicBezTo>
                    <a:pt x="263" y="0"/>
                    <a:pt x="262" y="0"/>
                    <a:pt x="261" y="1"/>
                  </a:cubicBezTo>
                  <a:cubicBezTo>
                    <a:pt x="260" y="1"/>
                    <a:pt x="260" y="1"/>
                    <a:pt x="259" y="1"/>
                  </a:cubicBezTo>
                  <a:cubicBezTo>
                    <a:pt x="87" y="1"/>
                    <a:pt x="1" y="209"/>
                    <a:pt x="123" y="331"/>
                  </a:cubicBezTo>
                  <a:cubicBezTo>
                    <a:pt x="163" y="371"/>
                    <a:pt x="211" y="389"/>
                    <a:pt x="259" y="389"/>
                  </a:cubicBezTo>
                  <a:cubicBezTo>
                    <a:pt x="359" y="389"/>
                    <a:pt x="454" y="311"/>
                    <a:pt x="455" y="195"/>
                  </a:cubicBezTo>
                  <a:cubicBezTo>
                    <a:pt x="455" y="88"/>
                    <a:pt x="368"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5" name="Google Shape;3455;p3"/>
            <p:cNvSpPr/>
            <p:nvPr/>
          </p:nvSpPr>
          <p:spPr>
            <a:xfrm>
              <a:off x="673775" y="5955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1"/>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6" name="Google Shape;3456;p3"/>
            <p:cNvSpPr/>
            <p:nvPr/>
          </p:nvSpPr>
          <p:spPr>
            <a:xfrm>
              <a:off x="713525" y="595525"/>
              <a:ext cx="11400" cy="9725"/>
            </a:xfrm>
            <a:custGeom>
              <a:avLst/>
              <a:gdLst/>
              <a:ahLst/>
              <a:cxnLst/>
              <a:rect l="l" t="t" r="r" b="b"/>
              <a:pathLst>
                <a:path w="456" h="389" extrusionOk="0">
                  <a:moveTo>
                    <a:pt x="264" y="0"/>
                  </a:moveTo>
                  <a:cubicBezTo>
                    <a:pt x="263" y="0"/>
                    <a:pt x="262" y="0"/>
                    <a:pt x="261" y="1"/>
                  </a:cubicBezTo>
                  <a:cubicBezTo>
                    <a:pt x="260" y="1"/>
                    <a:pt x="260" y="1"/>
                    <a:pt x="259" y="1"/>
                  </a:cubicBezTo>
                  <a:cubicBezTo>
                    <a:pt x="88" y="1"/>
                    <a:pt x="1" y="209"/>
                    <a:pt x="123" y="331"/>
                  </a:cubicBezTo>
                  <a:cubicBezTo>
                    <a:pt x="163" y="371"/>
                    <a:pt x="212" y="389"/>
                    <a:pt x="260" y="389"/>
                  </a:cubicBezTo>
                  <a:cubicBezTo>
                    <a:pt x="360" y="389"/>
                    <a:pt x="455" y="311"/>
                    <a:pt x="455" y="195"/>
                  </a:cubicBezTo>
                  <a:cubicBezTo>
                    <a:pt x="455" y="88"/>
                    <a:pt x="369"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7" name="Google Shape;3457;p3"/>
            <p:cNvSpPr/>
            <p:nvPr/>
          </p:nvSpPr>
          <p:spPr>
            <a:xfrm>
              <a:off x="753300" y="595525"/>
              <a:ext cx="11375" cy="9725"/>
            </a:xfrm>
            <a:custGeom>
              <a:avLst/>
              <a:gdLst/>
              <a:ahLst/>
              <a:cxnLst/>
              <a:rect l="l" t="t" r="r" b="b"/>
              <a:pathLst>
                <a:path w="455" h="389" extrusionOk="0">
                  <a:moveTo>
                    <a:pt x="263" y="0"/>
                  </a:moveTo>
                  <a:cubicBezTo>
                    <a:pt x="262" y="0"/>
                    <a:pt x="261" y="0"/>
                    <a:pt x="260" y="1"/>
                  </a:cubicBezTo>
                  <a:cubicBezTo>
                    <a:pt x="87" y="1"/>
                    <a:pt x="1" y="208"/>
                    <a:pt x="122" y="331"/>
                  </a:cubicBezTo>
                  <a:cubicBezTo>
                    <a:pt x="162" y="371"/>
                    <a:pt x="211" y="389"/>
                    <a:pt x="259" y="389"/>
                  </a:cubicBezTo>
                  <a:cubicBezTo>
                    <a:pt x="359" y="389"/>
                    <a:pt x="454" y="311"/>
                    <a:pt x="454" y="195"/>
                  </a:cubicBezTo>
                  <a:cubicBezTo>
                    <a:pt x="454"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8" name="Google Shape;3458;p3"/>
            <p:cNvSpPr/>
            <p:nvPr/>
          </p:nvSpPr>
          <p:spPr>
            <a:xfrm>
              <a:off x="793075" y="595525"/>
              <a:ext cx="11350" cy="9725"/>
            </a:xfrm>
            <a:custGeom>
              <a:avLst/>
              <a:gdLst/>
              <a:ahLst/>
              <a:cxnLst/>
              <a:rect l="l" t="t" r="r" b="b"/>
              <a:pathLst>
                <a:path w="454" h="389" extrusionOk="0">
                  <a:moveTo>
                    <a:pt x="262" y="0"/>
                  </a:moveTo>
                  <a:cubicBezTo>
                    <a:pt x="261" y="0"/>
                    <a:pt x="260" y="0"/>
                    <a:pt x="259" y="1"/>
                  </a:cubicBezTo>
                  <a:cubicBezTo>
                    <a:pt x="259" y="1"/>
                    <a:pt x="258" y="1"/>
                    <a:pt x="257" y="1"/>
                  </a:cubicBezTo>
                  <a:cubicBezTo>
                    <a:pt x="86" y="1"/>
                    <a:pt x="1" y="209"/>
                    <a:pt x="121" y="331"/>
                  </a:cubicBezTo>
                  <a:cubicBezTo>
                    <a:pt x="161" y="371"/>
                    <a:pt x="210" y="389"/>
                    <a:pt x="258" y="389"/>
                  </a:cubicBezTo>
                  <a:cubicBezTo>
                    <a:pt x="358" y="389"/>
                    <a:pt x="453" y="311"/>
                    <a:pt x="453" y="195"/>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9" name="Google Shape;3459;p3"/>
            <p:cNvSpPr/>
            <p:nvPr/>
          </p:nvSpPr>
          <p:spPr>
            <a:xfrm>
              <a:off x="832825" y="595525"/>
              <a:ext cx="11350" cy="9725"/>
            </a:xfrm>
            <a:custGeom>
              <a:avLst/>
              <a:gdLst/>
              <a:ahLst/>
              <a:cxnLst/>
              <a:rect l="l" t="t" r="r" b="b"/>
              <a:pathLst>
                <a:path w="454" h="389" extrusionOk="0">
                  <a:moveTo>
                    <a:pt x="262" y="0"/>
                  </a:moveTo>
                  <a:cubicBezTo>
                    <a:pt x="261" y="0"/>
                    <a:pt x="260" y="0"/>
                    <a:pt x="259" y="1"/>
                  </a:cubicBezTo>
                  <a:cubicBezTo>
                    <a:pt x="87" y="1"/>
                    <a:pt x="0" y="208"/>
                    <a:pt x="122" y="331"/>
                  </a:cubicBezTo>
                  <a:cubicBezTo>
                    <a:pt x="161" y="371"/>
                    <a:pt x="210" y="389"/>
                    <a:pt x="258" y="389"/>
                  </a:cubicBezTo>
                  <a:cubicBezTo>
                    <a:pt x="358" y="389"/>
                    <a:pt x="453" y="311"/>
                    <a:pt x="453" y="195"/>
                  </a:cubicBezTo>
                  <a:cubicBezTo>
                    <a:pt x="453" y="88"/>
                    <a:pt x="369"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0" name="Google Shape;3460;p3"/>
            <p:cNvSpPr/>
            <p:nvPr/>
          </p:nvSpPr>
          <p:spPr>
            <a:xfrm>
              <a:off x="872575" y="595525"/>
              <a:ext cx="11350" cy="9725"/>
            </a:xfrm>
            <a:custGeom>
              <a:avLst/>
              <a:gdLst/>
              <a:ahLst/>
              <a:cxnLst/>
              <a:rect l="l" t="t" r="r" b="b"/>
              <a:pathLst>
                <a:path w="454" h="389" extrusionOk="0">
                  <a:moveTo>
                    <a:pt x="262" y="0"/>
                  </a:moveTo>
                  <a:cubicBezTo>
                    <a:pt x="261" y="0"/>
                    <a:pt x="260" y="0"/>
                    <a:pt x="260" y="1"/>
                  </a:cubicBezTo>
                  <a:cubicBezTo>
                    <a:pt x="85" y="1"/>
                    <a:pt x="0" y="210"/>
                    <a:pt x="123" y="331"/>
                  </a:cubicBezTo>
                  <a:cubicBezTo>
                    <a:pt x="162" y="371"/>
                    <a:pt x="211" y="389"/>
                    <a:pt x="259" y="389"/>
                  </a:cubicBezTo>
                  <a:cubicBezTo>
                    <a:pt x="358" y="389"/>
                    <a:pt x="454" y="311"/>
                    <a:pt x="454" y="195"/>
                  </a:cubicBezTo>
                  <a:cubicBezTo>
                    <a:pt x="454" y="88"/>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1" name="Google Shape;3461;p3"/>
            <p:cNvSpPr/>
            <p:nvPr/>
          </p:nvSpPr>
          <p:spPr>
            <a:xfrm>
              <a:off x="912325" y="595525"/>
              <a:ext cx="11350" cy="9725"/>
            </a:xfrm>
            <a:custGeom>
              <a:avLst/>
              <a:gdLst/>
              <a:ahLst/>
              <a:cxnLst/>
              <a:rect l="l" t="t" r="r" b="b"/>
              <a:pathLst>
                <a:path w="454" h="389" extrusionOk="0">
                  <a:moveTo>
                    <a:pt x="259" y="1"/>
                  </a:moveTo>
                  <a:cubicBezTo>
                    <a:pt x="86" y="1"/>
                    <a:pt x="1" y="209"/>
                    <a:pt x="122" y="331"/>
                  </a:cubicBezTo>
                  <a:cubicBezTo>
                    <a:pt x="162" y="371"/>
                    <a:pt x="211" y="389"/>
                    <a:pt x="258" y="389"/>
                  </a:cubicBezTo>
                  <a:cubicBezTo>
                    <a:pt x="358" y="389"/>
                    <a:pt x="454" y="311"/>
                    <a:pt x="454" y="195"/>
                  </a:cubicBezTo>
                  <a:cubicBezTo>
                    <a:pt x="454" y="87"/>
                    <a:pt x="367" y="1"/>
                    <a:pt x="261" y="1"/>
                  </a:cubicBezTo>
                  <a:cubicBezTo>
                    <a:pt x="261" y="1"/>
                    <a:pt x="260"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2" name="Google Shape;3462;p3"/>
            <p:cNvSpPr/>
            <p:nvPr/>
          </p:nvSpPr>
          <p:spPr>
            <a:xfrm>
              <a:off x="952100" y="595525"/>
              <a:ext cx="11325" cy="9725"/>
            </a:xfrm>
            <a:custGeom>
              <a:avLst/>
              <a:gdLst/>
              <a:ahLst/>
              <a:cxnLst/>
              <a:rect l="l" t="t" r="r" b="b"/>
              <a:pathLst>
                <a:path w="453" h="389" extrusionOk="0">
                  <a:moveTo>
                    <a:pt x="262" y="0"/>
                  </a:moveTo>
                  <a:cubicBezTo>
                    <a:pt x="261" y="0"/>
                    <a:pt x="260" y="0"/>
                    <a:pt x="259" y="1"/>
                  </a:cubicBezTo>
                  <a:cubicBezTo>
                    <a:pt x="258" y="1"/>
                    <a:pt x="258" y="1"/>
                    <a:pt x="257" y="1"/>
                  </a:cubicBezTo>
                  <a:cubicBezTo>
                    <a:pt x="85" y="1"/>
                    <a:pt x="0" y="209"/>
                    <a:pt x="121" y="331"/>
                  </a:cubicBezTo>
                  <a:cubicBezTo>
                    <a:pt x="161" y="371"/>
                    <a:pt x="210" y="389"/>
                    <a:pt x="258" y="389"/>
                  </a:cubicBezTo>
                  <a:cubicBezTo>
                    <a:pt x="357" y="389"/>
                    <a:pt x="453" y="311"/>
                    <a:pt x="453" y="195"/>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3" name="Google Shape;3463;p3"/>
            <p:cNvSpPr/>
            <p:nvPr/>
          </p:nvSpPr>
          <p:spPr>
            <a:xfrm>
              <a:off x="991825" y="5955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1"/>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4" name="Google Shape;3464;p3"/>
            <p:cNvSpPr/>
            <p:nvPr/>
          </p:nvSpPr>
          <p:spPr>
            <a:xfrm>
              <a:off x="1031600" y="595525"/>
              <a:ext cx="11375" cy="9725"/>
            </a:xfrm>
            <a:custGeom>
              <a:avLst/>
              <a:gdLst/>
              <a:ahLst/>
              <a:cxnLst/>
              <a:rect l="l" t="t" r="r" b="b"/>
              <a:pathLst>
                <a:path w="455" h="389" extrusionOk="0">
                  <a:moveTo>
                    <a:pt x="263" y="0"/>
                  </a:moveTo>
                  <a:cubicBezTo>
                    <a:pt x="262" y="0"/>
                    <a:pt x="262" y="0"/>
                    <a:pt x="261" y="1"/>
                  </a:cubicBezTo>
                  <a:cubicBezTo>
                    <a:pt x="260" y="1"/>
                    <a:pt x="259" y="1"/>
                    <a:pt x="259" y="1"/>
                  </a:cubicBezTo>
                  <a:cubicBezTo>
                    <a:pt x="87" y="1"/>
                    <a:pt x="0" y="209"/>
                    <a:pt x="123" y="331"/>
                  </a:cubicBezTo>
                  <a:cubicBezTo>
                    <a:pt x="162" y="371"/>
                    <a:pt x="211" y="389"/>
                    <a:pt x="259" y="389"/>
                  </a:cubicBezTo>
                  <a:cubicBezTo>
                    <a:pt x="358" y="389"/>
                    <a:pt x="454" y="311"/>
                    <a:pt x="455" y="195"/>
                  </a:cubicBezTo>
                  <a:cubicBezTo>
                    <a:pt x="455" y="88"/>
                    <a:pt x="368" y="0"/>
                    <a:pt x="263"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5" name="Google Shape;3465;p3"/>
            <p:cNvSpPr/>
            <p:nvPr/>
          </p:nvSpPr>
          <p:spPr>
            <a:xfrm>
              <a:off x="1071350" y="595525"/>
              <a:ext cx="11350" cy="9725"/>
            </a:xfrm>
            <a:custGeom>
              <a:avLst/>
              <a:gdLst/>
              <a:ahLst/>
              <a:cxnLst/>
              <a:rect l="l" t="t" r="r" b="b"/>
              <a:pathLst>
                <a:path w="454" h="389" extrusionOk="0">
                  <a:moveTo>
                    <a:pt x="262" y="0"/>
                  </a:moveTo>
                  <a:cubicBezTo>
                    <a:pt x="261" y="0"/>
                    <a:pt x="260" y="0"/>
                    <a:pt x="259" y="1"/>
                  </a:cubicBezTo>
                  <a:cubicBezTo>
                    <a:pt x="86" y="1"/>
                    <a:pt x="0" y="208"/>
                    <a:pt x="123" y="331"/>
                  </a:cubicBezTo>
                  <a:cubicBezTo>
                    <a:pt x="162" y="371"/>
                    <a:pt x="211" y="389"/>
                    <a:pt x="258" y="389"/>
                  </a:cubicBezTo>
                  <a:cubicBezTo>
                    <a:pt x="358" y="389"/>
                    <a:pt x="453" y="311"/>
                    <a:pt x="453" y="195"/>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6" name="Google Shape;3466;p3"/>
            <p:cNvSpPr/>
            <p:nvPr/>
          </p:nvSpPr>
          <p:spPr>
            <a:xfrm>
              <a:off x="594250" y="561425"/>
              <a:ext cx="11400" cy="9725"/>
            </a:xfrm>
            <a:custGeom>
              <a:avLst/>
              <a:gdLst/>
              <a:ahLst/>
              <a:cxnLst/>
              <a:rect l="l" t="t" r="r" b="b"/>
              <a:pathLst>
                <a:path w="456" h="389" extrusionOk="0">
                  <a:moveTo>
                    <a:pt x="262" y="0"/>
                  </a:moveTo>
                  <a:cubicBezTo>
                    <a:pt x="87" y="0"/>
                    <a:pt x="1" y="209"/>
                    <a:pt x="124" y="331"/>
                  </a:cubicBezTo>
                  <a:cubicBezTo>
                    <a:pt x="164" y="371"/>
                    <a:pt x="212" y="388"/>
                    <a:pt x="260" y="388"/>
                  </a:cubicBezTo>
                  <a:cubicBezTo>
                    <a:pt x="360" y="388"/>
                    <a:pt x="456" y="311"/>
                    <a:pt x="456" y="194"/>
                  </a:cubicBezTo>
                  <a:cubicBezTo>
                    <a:pt x="454" y="87"/>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7" name="Google Shape;3467;p3"/>
            <p:cNvSpPr/>
            <p:nvPr/>
          </p:nvSpPr>
          <p:spPr>
            <a:xfrm>
              <a:off x="634025" y="561425"/>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8" name="Google Shape;3468;p3"/>
            <p:cNvSpPr/>
            <p:nvPr/>
          </p:nvSpPr>
          <p:spPr>
            <a:xfrm>
              <a:off x="673775" y="561425"/>
              <a:ext cx="11375" cy="9725"/>
            </a:xfrm>
            <a:custGeom>
              <a:avLst/>
              <a:gdLst/>
              <a:ahLst/>
              <a:cxnLst/>
              <a:rect l="l" t="t" r="r" b="b"/>
              <a:pathLst>
                <a:path w="455" h="389" extrusionOk="0">
                  <a:moveTo>
                    <a:pt x="261" y="0"/>
                  </a:moveTo>
                  <a:cubicBezTo>
                    <a:pt x="88" y="0"/>
                    <a:pt x="0" y="209"/>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69" name="Google Shape;3469;p3"/>
            <p:cNvSpPr/>
            <p:nvPr/>
          </p:nvSpPr>
          <p:spPr>
            <a:xfrm>
              <a:off x="713525" y="561425"/>
              <a:ext cx="11400" cy="9725"/>
            </a:xfrm>
            <a:custGeom>
              <a:avLst/>
              <a:gdLst/>
              <a:ahLst/>
              <a:cxnLst/>
              <a:rect l="l" t="t" r="r" b="b"/>
              <a:pathLst>
                <a:path w="456" h="389" extrusionOk="0">
                  <a:moveTo>
                    <a:pt x="261" y="0"/>
                  </a:moveTo>
                  <a:cubicBezTo>
                    <a:pt x="88" y="0"/>
                    <a:pt x="0" y="208"/>
                    <a:pt x="123" y="331"/>
                  </a:cubicBezTo>
                  <a:cubicBezTo>
                    <a:pt x="163" y="371"/>
                    <a:pt x="212" y="388"/>
                    <a:pt x="260" y="388"/>
                  </a:cubicBezTo>
                  <a:cubicBezTo>
                    <a:pt x="360"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0" name="Google Shape;3470;p3"/>
            <p:cNvSpPr/>
            <p:nvPr/>
          </p:nvSpPr>
          <p:spPr>
            <a:xfrm>
              <a:off x="753300" y="561425"/>
              <a:ext cx="11375" cy="9725"/>
            </a:xfrm>
            <a:custGeom>
              <a:avLst/>
              <a:gdLst/>
              <a:ahLst/>
              <a:cxnLst/>
              <a:rect l="l" t="t" r="r" b="b"/>
              <a:pathLst>
                <a:path w="455" h="389" extrusionOk="0">
                  <a:moveTo>
                    <a:pt x="260" y="0"/>
                  </a:moveTo>
                  <a:cubicBezTo>
                    <a:pt x="87" y="0"/>
                    <a:pt x="1" y="209"/>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1" name="Google Shape;3471;p3"/>
            <p:cNvSpPr/>
            <p:nvPr/>
          </p:nvSpPr>
          <p:spPr>
            <a:xfrm>
              <a:off x="793075" y="561425"/>
              <a:ext cx="11350" cy="9725"/>
            </a:xfrm>
            <a:custGeom>
              <a:avLst/>
              <a:gdLst/>
              <a:ahLst/>
              <a:cxnLst/>
              <a:rect l="l" t="t" r="r" b="b"/>
              <a:pathLst>
                <a:path w="454" h="389" extrusionOk="0">
                  <a:moveTo>
                    <a:pt x="259" y="0"/>
                  </a:moveTo>
                  <a:cubicBezTo>
                    <a:pt x="87" y="0"/>
                    <a:pt x="0" y="208"/>
                    <a:pt x="121" y="331"/>
                  </a:cubicBezTo>
                  <a:cubicBezTo>
                    <a:pt x="161" y="371"/>
                    <a:pt x="210" y="388"/>
                    <a:pt x="258" y="388"/>
                  </a:cubicBezTo>
                  <a:cubicBezTo>
                    <a:pt x="358" y="388"/>
                    <a:pt x="453" y="311"/>
                    <a:pt x="453" y="194"/>
                  </a:cubicBezTo>
                  <a:cubicBezTo>
                    <a:pt x="453" y="87"/>
                    <a:pt x="365"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2" name="Google Shape;3472;p3"/>
            <p:cNvSpPr/>
            <p:nvPr/>
          </p:nvSpPr>
          <p:spPr>
            <a:xfrm>
              <a:off x="832825" y="561425"/>
              <a:ext cx="11350" cy="9725"/>
            </a:xfrm>
            <a:custGeom>
              <a:avLst/>
              <a:gdLst/>
              <a:ahLst/>
              <a:cxnLst/>
              <a:rect l="l" t="t" r="r" b="b"/>
              <a:pathLst>
                <a:path w="454" h="389" extrusionOk="0">
                  <a:moveTo>
                    <a:pt x="259" y="0"/>
                  </a:moveTo>
                  <a:cubicBezTo>
                    <a:pt x="87" y="0"/>
                    <a:pt x="0" y="209"/>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3" name="Google Shape;3473;p3"/>
            <p:cNvSpPr/>
            <p:nvPr/>
          </p:nvSpPr>
          <p:spPr>
            <a:xfrm>
              <a:off x="872575" y="561425"/>
              <a:ext cx="11350" cy="9725"/>
            </a:xfrm>
            <a:custGeom>
              <a:avLst/>
              <a:gdLst/>
              <a:ahLst/>
              <a:cxnLst/>
              <a:rect l="l" t="t" r="r" b="b"/>
              <a:pathLst>
                <a:path w="454" h="389" extrusionOk="0">
                  <a:moveTo>
                    <a:pt x="260" y="0"/>
                  </a:moveTo>
                  <a:cubicBezTo>
                    <a:pt x="85" y="0"/>
                    <a:pt x="0" y="209"/>
                    <a:pt x="123" y="332"/>
                  </a:cubicBezTo>
                  <a:cubicBezTo>
                    <a:pt x="163" y="371"/>
                    <a:pt x="211" y="389"/>
                    <a:pt x="259" y="389"/>
                  </a:cubicBezTo>
                  <a:cubicBezTo>
                    <a:pt x="358" y="389"/>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4" name="Google Shape;3474;p3"/>
            <p:cNvSpPr/>
            <p:nvPr/>
          </p:nvSpPr>
          <p:spPr>
            <a:xfrm>
              <a:off x="912325" y="561425"/>
              <a:ext cx="11350" cy="9725"/>
            </a:xfrm>
            <a:custGeom>
              <a:avLst/>
              <a:gdLst/>
              <a:ahLst/>
              <a:cxnLst/>
              <a:rect l="l" t="t" r="r" b="b"/>
              <a:pathLst>
                <a:path w="454" h="389" extrusionOk="0">
                  <a:moveTo>
                    <a:pt x="259" y="0"/>
                  </a:moveTo>
                  <a:cubicBezTo>
                    <a:pt x="86" y="0"/>
                    <a:pt x="1" y="210"/>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5" name="Google Shape;3475;p3"/>
            <p:cNvSpPr/>
            <p:nvPr/>
          </p:nvSpPr>
          <p:spPr>
            <a:xfrm>
              <a:off x="952075" y="561425"/>
              <a:ext cx="11350" cy="9725"/>
            </a:xfrm>
            <a:custGeom>
              <a:avLst/>
              <a:gdLst/>
              <a:ahLst/>
              <a:cxnLst/>
              <a:rect l="l" t="t" r="r" b="b"/>
              <a:pathLst>
                <a:path w="454" h="389" extrusionOk="0">
                  <a:moveTo>
                    <a:pt x="260" y="0"/>
                  </a:moveTo>
                  <a:cubicBezTo>
                    <a:pt x="87" y="0"/>
                    <a:pt x="1" y="208"/>
                    <a:pt x="122" y="331"/>
                  </a:cubicBezTo>
                  <a:cubicBezTo>
                    <a:pt x="162" y="371"/>
                    <a:pt x="211" y="388"/>
                    <a:pt x="259" y="388"/>
                  </a:cubicBezTo>
                  <a:cubicBezTo>
                    <a:pt x="358" y="388"/>
                    <a:pt x="454" y="311"/>
                    <a:pt x="454" y="194"/>
                  </a:cubicBezTo>
                  <a:cubicBezTo>
                    <a:pt x="454" y="87"/>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6" name="Google Shape;3476;p3"/>
            <p:cNvSpPr/>
            <p:nvPr/>
          </p:nvSpPr>
          <p:spPr>
            <a:xfrm>
              <a:off x="991825" y="561425"/>
              <a:ext cx="11350" cy="9725"/>
            </a:xfrm>
            <a:custGeom>
              <a:avLst/>
              <a:gdLst/>
              <a:ahLst/>
              <a:cxnLst/>
              <a:rect l="l" t="t" r="r" b="b"/>
              <a:pathLst>
                <a:path w="454" h="389" extrusionOk="0">
                  <a:moveTo>
                    <a:pt x="260" y="0"/>
                  </a:moveTo>
                  <a:cubicBezTo>
                    <a:pt x="87" y="0"/>
                    <a:pt x="1" y="209"/>
                    <a:pt x="124" y="331"/>
                  </a:cubicBezTo>
                  <a:cubicBezTo>
                    <a:pt x="163" y="371"/>
                    <a:pt x="211" y="388"/>
                    <a:pt x="259" y="388"/>
                  </a:cubicBezTo>
                  <a:cubicBezTo>
                    <a:pt x="359" y="388"/>
                    <a:pt x="454" y="311"/>
                    <a:pt x="454" y="194"/>
                  </a:cubicBezTo>
                  <a:cubicBezTo>
                    <a:pt x="454" y="87"/>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7" name="Google Shape;3477;p3"/>
            <p:cNvSpPr/>
            <p:nvPr/>
          </p:nvSpPr>
          <p:spPr>
            <a:xfrm>
              <a:off x="673775" y="527300"/>
              <a:ext cx="11375" cy="9750"/>
            </a:xfrm>
            <a:custGeom>
              <a:avLst/>
              <a:gdLst/>
              <a:ahLst/>
              <a:cxnLst/>
              <a:rect l="l" t="t" r="r" b="b"/>
              <a:pathLst>
                <a:path w="455" h="390" extrusionOk="0">
                  <a:moveTo>
                    <a:pt x="261" y="1"/>
                  </a:moveTo>
                  <a:cubicBezTo>
                    <a:pt x="88" y="1"/>
                    <a:pt x="0" y="210"/>
                    <a:pt x="123" y="331"/>
                  </a:cubicBezTo>
                  <a:cubicBezTo>
                    <a:pt x="163" y="371"/>
                    <a:pt x="212" y="389"/>
                    <a:pt x="260" y="389"/>
                  </a:cubicBezTo>
                  <a:cubicBezTo>
                    <a:pt x="359" y="389"/>
                    <a:pt x="455" y="312"/>
                    <a:pt x="455" y="195"/>
                  </a:cubicBezTo>
                  <a:cubicBezTo>
                    <a:pt x="453"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8" name="Google Shape;3478;p3"/>
            <p:cNvSpPr/>
            <p:nvPr/>
          </p:nvSpPr>
          <p:spPr>
            <a:xfrm>
              <a:off x="713525" y="527300"/>
              <a:ext cx="11400" cy="9750"/>
            </a:xfrm>
            <a:custGeom>
              <a:avLst/>
              <a:gdLst/>
              <a:ahLst/>
              <a:cxnLst/>
              <a:rect l="l" t="t" r="r" b="b"/>
              <a:pathLst>
                <a:path w="456" h="390" extrusionOk="0">
                  <a:moveTo>
                    <a:pt x="261" y="1"/>
                  </a:moveTo>
                  <a:cubicBezTo>
                    <a:pt x="88" y="1"/>
                    <a:pt x="0" y="209"/>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9" name="Google Shape;3479;p3"/>
            <p:cNvSpPr/>
            <p:nvPr/>
          </p:nvSpPr>
          <p:spPr>
            <a:xfrm>
              <a:off x="753300" y="527300"/>
              <a:ext cx="11375" cy="9750"/>
            </a:xfrm>
            <a:custGeom>
              <a:avLst/>
              <a:gdLst/>
              <a:ahLst/>
              <a:cxnLst/>
              <a:rect l="l" t="t" r="r" b="b"/>
              <a:pathLst>
                <a:path w="455" h="390" extrusionOk="0">
                  <a:moveTo>
                    <a:pt x="260" y="1"/>
                  </a:moveTo>
                  <a:cubicBezTo>
                    <a:pt x="87" y="1"/>
                    <a:pt x="1" y="210"/>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0" name="Google Shape;3480;p3"/>
            <p:cNvSpPr/>
            <p:nvPr/>
          </p:nvSpPr>
          <p:spPr>
            <a:xfrm>
              <a:off x="793075" y="527300"/>
              <a:ext cx="11350" cy="9750"/>
            </a:xfrm>
            <a:custGeom>
              <a:avLst/>
              <a:gdLst/>
              <a:ahLst/>
              <a:cxnLst/>
              <a:rect l="l" t="t" r="r" b="b"/>
              <a:pathLst>
                <a:path w="454" h="390" extrusionOk="0">
                  <a:moveTo>
                    <a:pt x="259" y="1"/>
                  </a:moveTo>
                  <a:cubicBezTo>
                    <a:pt x="87" y="1"/>
                    <a:pt x="0" y="209"/>
                    <a:pt x="121" y="331"/>
                  </a:cubicBezTo>
                  <a:cubicBezTo>
                    <a:pt x="161" y="371"/>
                    <a:pt x="210" y="389"/>
                    <a:pt x="258" y="389"/>
                  </a:cubicBezTo>
                  <a:cubicBezTo>
                    <a:pt x="358" y="389"/>
                    <a:pt x="453" y="312"/>
                    <a:pt x="453" y="195"/>
                  </a:cubicBezTo>
                  <a:cubicBezTo>
                    <a:pt x="453" y="87"/>
                    <a:pt x="365"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1" name="Google Shape;3481;p3"/>
            <p:cNvSpPr/>
            <p:nvPr/>
          </p:nvSpPr>
          <p:spPr>
            <a:xfrm>
              <a:off x="832825" y="527300"/>
              <a:ext cx="11350" cy="9750"/>
            </a:xfrm>
            <a:custGeom>
              <a:avLst/>
              <a:gdLst/>
              <a:ahLst/>
              <a:cxnLst/>
              <a:rect l="l" t="t" r="r" b="b"/>
              <a:pathLst>
                <a:path w="454" h="390" extrusionOk="0">
                  <a:moveTo>
                    <a:pt x="259" y="1"/>
                  </a:moveTo>
                  <a:cubicBezTo>
                    <a:pt x="87" y="1"/>
                    <a:pt x="0" y="210"/>
                    <a:pt x="122" y="331"/>
                  </a:cubicBezTo>
                  <a:cubicBezTo>
                    <a:pt x="161" y="371"/>
                    <a:pt x="210" y="389"/>
                    <a:pt x="258" y="389"/>
                  </a:cubicBezTo>
                  <a:cubicBezTo>
                    <a:pt x="358" y="389"/>
                    <a:pt x="453" y="312"/>
                    <a:pt x="453" y="195"/>
                  </a:cubicBezTo>
                  <a:cubicBezTo>
                    <a:pt x="453" y="87"/>
                    <a:pt x="366"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2" name="Google Shape;3482;p3"/>
            <p:cNvSpPr/>
            <p:nvPr/>
          </p:nvSpPr>
          <p:spPr>
            <a:xfrm>
              <a:off x="872575" y="527300"/>
              <a:ext cx="11350" cy="9750"/>
            </a:xfrm>
            <a:custGeom>
              <a:avLst/>
              <a:gdLst/>
              <a:ahLst/>
              <a:cxnLst/>
              <a:rect l="l" t="t" r="r" b="b"/>
              <a:pathLst>
                <a:path w="454" h="390" extrusionOk="0">
                  <a:moveTo>
                    <a:pt x="260" y="1"/>
                  </a:moveTo>
                  <a:cubicBezTo>
                    <a:pt x="85" y="1"/>
                    <a:pt x="0" y="210"/>
                    <a:pt x="123" y="333"/>
                  </a:cubicBezTo>
                  <a:cubicBezTo>
                    <a:pt x="163" y="372"/>
                    <a:pt x="211" y="390"/>
                    <a:pt x="259" y="390"/>
                  </a:cubicBezTo>
                  <a:cubicBezTo>
                    <a:pt x="358" y="390"/>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3" name="Google Shape;3483;p3"/>
            <p:cNvSpPr/>
            <p:nvPr/>
          </p:nvSpPr>
          <p:spPr>
            <a:xfrm>
              <a:off x="912325" y="527300"/>
              <a:ext cx="11350" cy="9750"/>
            </a:xfrm>
            <a:custGeom>
              <a:avLst/>
              <a:gdLst/>
              <a:ahLst/>
              <a:cxnLst/>
              <a:rect l="l" t="t" r="r" b="b"/>
              <a:pathLst>
                <a:path w="454" h="390" extrusionOk="0">
                  <a:moveTo>
                    <a:pt x="261" y="1"/>
                  </a:moveTo>
                  <a:cubicBezTo>
                    <a:pt x="87" y="1"/>
                    <a:pt x="1" y="210"/>
                    <a:pt x="122" y="333"/>
                  </a:cubicBezTo>
                  <a:cubicBezTo>
                    <a:pt x="161" y="372"/>
                    <a:pt x="210" y="390"/>
                    <a:pt x="258" y="390"/>
                  </a:cubicBezTo>
                  <a:cubicBezTo>
                    <a:pt x="358" y="390"/>
                    <a:pt x="454" y="312"/>
                    <a:pt x="454" y="195"/>
                  </a:cubicBezTo>
                  <a:cubicBezTo>
                    <a:pt x="454"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4" name="Google Shape;3484;p3"/>
            <p:cNvSpPr/>
            <p:nvPr/>
          </p:nvSpPr>
          <p:spPr>
            <a:xfrm>
              <a:off x="594250" y="1584550"/>
              <a:ext cx="11400" cy="9725"/>
            </a:xfrm>
            <a:custGeom>
              <a:avLst/>
              <a:gdLst/>
              <a:ahLst/>
              <a:cxnLst/>
              <a:rect l="l" t="t" r="r" b="b"/>
              <a:pathLst>
                <a:path w="456" h="389" extrusionOk="0">
                  <a:moveTo>
                    <a:pt x="262" y="0"/>
                  </a:moveTo>
                  <a:cubicBezTo>
                    <a:pt x="87" y="0"/>
                    <a:pt x="1" y="209"/>
                    <a:pt x="124" y="330"/>
                  </a:cubicBezTo>
                  <a:cubicBezTo>
                    <a:pt x="164" y="370"/>
                    <a:pt x="212" y="388"/>
                    <a:pt x="260" y="388"/>
                  </a:cubicBezTo>
                  <a:cubicBezTo>
                    <a:pt x="360" y="388"/>
                    <a:pt x="456" y="311"/>
                    <a:pt x="456" y="194"/>
                  </a:cubicBezTo>
                  <a:cubicBezTo>
                    <a:pt x="454" y="86"/>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5" name="Google Shape;3485;p3"/>
            <p:cNvSpPr/>
            <p:nvPr/>
          </p:nvSpPr>
          <p:spPr>
            <a:xfrm>
              <a:off x="634025" y="1584550"/>
              <a:ext cx="11375" cy="9725"/>
            </a:xfrm>
            <a:custGeom>
              <a:avLst/>
              <a:gdLst/>
              <a:ahLst/>
              <a:cxnLst/>
              <a:rect l="l" t="t" r="r" b="b"/>
              <a:pathLst>
                <a:path w="455" h="389" extrusionOk="0">
                  <a:moveTo>
                    <a:pt x="261" y="0"/>
                  </a:moveTo>
                  <a:cubicBezTo>
                    <a:pt x="88" y="0"/>
                    <a:pt x="0" y="208"/>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6" name="Google Shape;3486;p3"/>
            <p:cNvSpPr/>
            <p:nvPr/>
          </p:nvSpPr>
          <p:spPr>
            <a:xfrm>
              <a:off x="673775" y="1584550"/>
              <a:ext cx="11375" cy="9725"/>
            </a:xfrm>
            <a:custGeom>
              <a:avLst/>
              <a:gdLst/>
              <a:ahLst/>
              <a:cxnLst/>
              <a:rect l="l" t="t" r="r" b="b"/>
              <a:pathLst>
                <a:path w="455" h="389" extrusionOk="0">
                  <a:moveTo>
                    <a:pt x="261" y="0"/>
                  </a:moveTo>
                  <a:cubicBezTo>
                    <a:pt x="88" y="0"/>
                    <a:pt x="0" y="209"/>
                    <a:pt x="123" y="330"/>
                  </a:cubicBezTo>
                  <a:cubicBezTo>
                    <a:pt x="163" y="370"/>
                    <a:pt x="212" y="388"/>
                    <a:pt x="260" y="388"/>
                  </a:cubicBezTo>
                  <a:cubicBezTo>
                    <a:pt x="359" y="388"/>
                    <a:pt x="455" y="311"/>
                    <a:pt x="455" y="194"/>
                  </a:cubicBezTo>
                  <a:cubicBezTo>
                    <a:pt x="453"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7" name="Google Shape;3487;p3"/>
            <p:cNvSpPr/>
            <p:nvPr/>
          </p:nvSpPr>
          <p:spPr>
            <a:xfrm>
              <a:off x="713525" y="1584550"/>
              <a:ext cx="11400" cy="9725"/>
            </a:xfrm>
            <a:custGeom>
              <a:avLst/>
              <a:gdLst/>
              <a:ahLst/>
              <a:cxnLst/>
              <a:rect l="l" t="t" r="r" b="b"/>
              <a:pathLst>
                <a:path w="456" h="389" extrusionOk="0">
                  <a:moveTo>
                    <a:pt x="261" y="0"/>
                  </a:moveTo>
                  <a:cubicBezTo>
                    <a:pt x="88" y="0"/>
                    <a:pt x="0" y="208"/>
                    <a:pt x="123" y="330"/>
                  </a:cubicBezTo>
                  <a:cubicBezTo>
                    <a:pt x="163" y="370"/>
                    <a:pt x="212" y="388"/>
                    <a:pt x="260" y="388"/>
                  </a:cubicBezTo>
                  <a:cubicBezTo>
                    <a:pt x="360" y="388"/>
                    <a:pt x="455" y="311"/>
                    <a:pt x="455" y="194"/>
                  </a:cubicBezTo>
                  <a:cubicBezTo>
                    <a:pt x="455" y="86"/>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8" name="Google Shape;3488;p3"/>
            <p:cNvSpPr/>
            <p:nvPr/>
          </p:nvSpPr>
          <p:spPr>
            <a:xfrm>
              <a:off x="753300" y="1584550"/>
              <a:ext cx="11375" cy="9725"/>
            </a:xfrm>
            <a:custGeom>
              <a:avLst/>
              <a:gdLst/>
              <a:ahLst/>
              <a:cxnLst/>
              <a:rect l="l" t="t" r="r" b="b"/>
              <a:pathLst>
                <a:path w="455" h="389" extrusionOk="0">
                  <a:moveTo>
                    <a:pt x="260" y="0"/>
                  </a:moveTo>
                  <a:cubicBezTo>
                    <a:pt x="87" y="0"/>
                    <a:pt x="1" y="209"/>
                    <a:pt x="122" y="330"/>
                  </a:cubicBezTo>
                  <a:cubicBezTo>
                    <a:pt x="162" y="370"/>
                    <a:pt x="211" y="388"/>
                    <a:pt x="259" y="388"/>
                  </a:cubicBezTo>
                  <a:cubicBezTo>
                    <a:pt x="359" y="388"/>
                    <a:pt x="454" y="311"/>
                    <a:pt x="454" y="194"/>
                  </a:cubicBezTo>
                  <a:cubicBezTo>
                    <a:pt x="454" y="86"/>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9" name="Google Shape;3489;p3"/>
            <p:cNvSpPr/>
            <p:nvPr/>
          </p:nvSpPr>
          <p:spPr>
            <a:xfrm>
              <a:off x="793075" y="1584550"/>
              <a:ext cx="11350" cy="9725"/>
            </a:xfrm>
            <a:custGeom>
              <a:avLst/>
              <a:gdLst/>
              <a:ahLst/>
              <a:cxnLst/>
              <a:rect l="l" t="t" r="r" b="b"/>
              <a:pathLst>
                <a:path w="454" h="389" extrusionOk="0">
                  <a:moveTo>
                    <a:pt x="259" y="0"/>
                  </a:moveTo>
                  <a:cubicBezTo>
                    <a:pt x="87" y="0"/>
                    <a:pt x="0" y="208"/>
                    <a:pt x="121" y="330"/>
                  </a:cubicBezTo>
                  <a:cubicBezTo>
                    <a:pt x="161" y="370"/>
                    <a:pt x="210" y="388"/>
                    <a:pt x="258" y="388"/>
                  </a:cubicBezTo>
                  <a:cubicBezTo>
                    <a:pt x="358" y="388"/>
                    <a:pt x="453" y="311"/>
                    <a:pt x="453" y="194"/>
                  </a:cubicBezTo>
                  <a:cubicBezTo>
                    <a:pt x="453" y="86"/>
                    <a:pt x="365"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0" name="Google Shape;3490;p3"/>
            <p:cNvSpPr/>
            <p:nvPr/>
          </p:nvSpPr>
          <p:spPr>
            <a:xfrm>
              <a:off x="832825" y="1584550"/>
              <a:ext cx="11350" cy="9725"/>
            </a:xfrm>
            <a:custGeom>
              <a:avLst/>
              <a:gdLst/>
              <a:ahLst/>
              <a:cxnLst/>
              <a:rect l="l" t="t" r="r" b="b"/>
              <a:pathLst>
                <a:path w="454" h="389" extrusionOk="0">
                  <a:moveTo>
                    <a:pt x="259" y="0"/>
                  </a:moveTo>
                  <a:cubicBezTo>
                    <a:pt x="87" y="0"/>
                    <a:pt x="0" y="209"/>
                    <a:pt x="122" y="330"/>
                  </a:cubicBezTo>
                  <a:cubicBezTo>
                    <a:pt x="161" y="370"/>
                    <a:pt x="210" y="388"/>
                    <a:pt x="258" y="388"/>
                  </a:cubicBezTo>
                  <a:cubicBezTo>
                    <a:pt x="358" y="388"/>
                    <a:pt x="453" y="311"/>
                    <a:pt x="453" y="194"/>
                  </a:cubicBezTo>
                  <a:cubicBezTo>
                    <a:pt x="453" y="86"/>
                    <a:pt x="366"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1" name="Google Shape;3491;p3"/>
            <p:cNvSpPr/>
            <p:nvPr/>
          </p:nvSpPr>
          <p:spPr>
            <a:xfrm>
              <a:off x="872575" y="1584550"/>
              <a:ext cx="11350" cy="9725"/>
            </a:xfrm>
            <a:custGeom>
              <a:avLst/>
              <a:gdLst/>
              <a:ahLst/>
              <a:cxnLst/>
              <a:rect l="l" t="t" r="r" b="b"/>
              <a:pathLst>
                <a:path w="454" h="389" extrusionOk="0">
                  <a:moveTo>
                    <a:pt x="260" y="0"/>
                  </a:moveTo>
                  <a:cubicBezTo>
                    <a:pt x="87" y="0"/>
                    <a:pt x="0" y="208"/>
                    <a:pt x="122" y="330"/>
                  </a:cubicBezTo>
                  <a:cubicBezTo>
                    <a:pt x="161" y="370"/>
                    <a:pt x="210" y="388"/>
                    <a:pt x="258"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2" name="Google Shape;3492;p3"/>
            <p:cNvSpPr/>
            <p:nvPr/>
          </p:nvSpPr>
          <p:spPr>
            <a:xfrm>
              <a:off x="912325" y="1584550"/>
              <a:ext cx="11350" cy="9725"/>
            </a:xfrm>
            <a:custGeom>
              <a:avLst/>
              <a:gdLst/>
              <a:ahLst/>
              <a:cxnLst/>
              <a:rect l="l" t="t" r="r" b="b"/>
              <a:pathLst>
                <a:path w="454" h="389" extrusionOk="0">
                  <a:moveTo>
                    <a:pt x="260" y="0"/>
                  </a:moveTo>
                  <a:cubicBezTo>
                    <a:pt x="87" y="0"/>
                    <a:pt x="1" y="209"/>
                    <a:pt x="123" y="330"/>
                  </a:cubicBezTo>
                  <a:cubicBezTo>
                    <a:pt x="163"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3" name="Google Shape;3493;p3"/>
            <p:cNvSpPr/>
            <p:nvPr/>
          </p:nvSpPr>
          <p:spPr>
            <a:xfrm>
              <a:off x="952075" y="1584550"/>
              <a:ext cx="11350" cy="9725"/>
            </a:xfrm>
            <a:custGeom>
              <a:avLst/>
              <a:gdLst/>
              <a:ahLst/>
              <a:cxnLst/>
              <a:rect l="l" t="t" r="r" b="b"/>
              <a:pathLst>
                <a:path w="454" h="389" extrusionOk="0">
                  <a:moveTo>
                    <a:pt x="260" y="0"/>
                  </a:moveTo>
                  <a:cubicBezTo>
                    <a:pt x="87" y="0"/>
                    <a:pt x="1" y="208"/>
                    <a:pt x="122" y="330"/>
                  </a:cubicBezTo>
                  <a:cubicBezTo>
                    <a:pt x="162" y="370"/>
                    <a:pt x="211" y="388"/>
                    <a:pt x="259" y="388"/>
                  </a:cubicBezTo>
                  <a:cubicBezTo>
                    <a:pt x="358" y="388"/>
                    <a:pt x="454" y="311"/>
                    <a:pt x="454" y="194"/>
                  </a:cubicBezTo>
                  <a:cubicBezTo>
                    <a:pt x="454" y="86"/>
                    <a:pt x="367"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4" name="Google Shape;3494;p3"/>
            <p:cNvSpPr/>
            <p:nvPr/>
          </p:nvSpPr>
          <p:spPr>
            <a:xfrm>
              <a:off x="991825" y="1584550"/>
              <a:ext cx="11350" cy="9725"/>
            </a:xfrm>
            <a:custGeom>
              <a:avLst/>
              <a:gdLst/>
              <a:ahLst/>
              <a:cxnLst/>
              <a:rect l="l" t="t" r="r" b="b"/>
              <a:pathLst>
                <a:path w="454" h="389" extrusionOk="0">
                  <a:moveTo>
                    <a:pt x="260" y="0"/>
                  </a:moveTo>
                  <a:cubicBezTo>
                    <a:pt x="87" y="0"/>
                    <a:pt x="1" y="209"/>
                    <a:pt x="124" y="330"/>
                  </a:cubicBezTo>
                  <a:cubicBezTo>
                    <a:pt x="163" y="370"/>
                    <a:pt x="211" y="388"/>
                    <a:pt x="259" y="388"/>
                  </a:cubicBezTo>
                  <a:cubicBezTo>
                    <a:pt x="359" y="388"/>
                    <a:pt x="454" y="311"/>
                    <a:pt x="454" y="194"/>
                  </a:cubicBezTo>
                  <a:cubicBezTo>
                    <a:pt x="454" y="86"/>
                    <a:pt x="368"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5" name="Google Shape;3495;p3"/>
            <p:cNvSpPr/>
            <p:nvPr/>
          </p:nvSpPr>
          <p:spPr>
            <a:xfrm>
              <a:off x="514750" y="1550425"/>
              <a:ext cx="11350" cy="9725"/>
            </a:xfrm>
            <a:custGeom>
              <a:avLst/>
              <a:gdLst/>
              <a:ahLst/>
              <a:cxnLst/>
              <a:rect l="l" t="t" r="r" b="b"/>
              <a:pathLst>
                <a:path w="454" h="389" extrusionOk="0">
                  <a:moveTo>
                    <a:pt x="260" y="1"/>
                  </a:moveTo>
                  <a:cubicBezTo>
                    <a:pt x="87" y="1"/>
                    <a:pt x="1" y="208"/>
                    <a:pt x="123" y="331"/>
                  </a:cubicBezTo>
                  <a:cubicBezTo>
                    <a:pt x="163" y="371"/>
                    <a:pt x="211" y="388"/>
                    <a:pt x="259" y="388"/>
                  </a:cubicBezTo>
                  <a:cubicBezTo>
                    <a:pt x="358" y="388"/>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6" name="Google Shape;3496;p3"/>
            <p:cNvSpPr/>
            <p:nvPr/>
          </p:nvSpPr>
          <p:spPr>
            <a:xfrm>
              <a:off x="554500" y="1550425"/>
              <a:ext cx="11375" cy="9725"/>
            </a:xfrm>
            <a:custGeom>
              <a:avLst/>
              <a:gdLst/>
              <a:ahLst/>
              <a:cxnLst/>
              <a:rect l="l" t="t" r="r" b="b"/>
              <a:pathLst>
                <a:path w="455" h="389" extrusionOk="0">
                  <a:moveTo>
                    <a:pt x="262" y="1"/>
                  </a:moveTo>
                  <a:cubicBezTo>
                    <a:pt x="87" y="1"/>
                    <a:pt x="1" y="208"/>
                    <a:pt x="124" y="331"/>
                  </a:cubicBezTo>
                  <a:cubicBezTo>
                    <a:pt x="163" y="371"/>
                    <a:pt x="212" y="389"/>
                    <a:pt x="259" y="389"/>
                  </a:cubicBezTo>
                  <a:cubicBezTo>
                    <a:pt x="359" y="389"/>
                    <a:pt x="454" y="312"/>
                    <a:pt x="454" y="195"/>
                  </a:cubicBezTo>
                  <a:cubicBezTo>
                    <a:pt x="454"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7" name="Google Shape;3497;p3"/>
            <p:cNvSpPr/>
            <p:nvPr/>
          </p:nvSpPr>
          <p:spPr>
            <a:xfrm>
              <a:off x="594250" y="1550425"/>
              <a:ext cx="11400" cy="9725"/>
            </a:xfrm>
            <a:custGeom>
              <a:avLst/>
              <a:gdLst/>
              <a:ahLst/>
              <a:cxnLst/>
              <a:rect l="l" t="t" r="r" b="b"/>
              <a:pathLst>
                <a:path w="456" h="389" extrusionOk="0">
                  <a:moveTo>
                    <a:pt x="262" y="1"/>
                  </a:moveTo>
                  <a:cubicBezTo>
                    <a:pt x="87" y="1"/>
                    <a:pt x="1" y="208"/>
                    <a:pt x="124" y="331"/>
                  </a:cubicBezTo>
                  <a:cubicBezTo>
                    <a:pt x="164" y="371"/>
                    <a:pt x="212" y="389"/>
                    <a:pt x="260" y="389"/>
                  </a:cubicBezTo>
                  <a:cubicBezTo>
                    <a:pt x="360" y="389"/>
                    <a:pt x="456" y="312"/>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8" name="Google Shape;3498;p3"/>
            <p:cNvSpPr/>
            <p:nvPr/>
          </p:nvSpPr>
          <p:spPr>
            <a:xfrm>
              <a:off x="634025" y="1550425"/>
              <a:ext cx="11375" cy="9725"/>
            </a:xfrm>
            <a:custGeom>
              <a:avLst/>
              <a:gdLst/>
              <a:ahLst/>
              <a:cxnLst/>
              <a:rect l="l" t="t" r="r" b="b"/>
              <a:pathLst>
                <a:path w="455" h="389" extrusionOk="0">
                  <a:moveTo>
                    <a:pt x="261" y="1"/>
                  </a:moveTo>
                  <a:cubicBezTo>
                    <a:pt x="88" y="1"/>
                    <a:pt x="0" y="208"/>
                    <a:pt x="123" y="331"/>
                  </a:cubicBezTo>
                  <a:cubicBezTo>
                    <a:pt x="163" y="371"/>
                    <a:pt x="211" y="389"/>
                    <a:pt x="259" y="389"/>
                  </a:cubicBezTo>
                  <a:cubicBezTo>
                    <a:pt x="359" y="389"/>
                    <a:pt x="454"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9" name="Google Shape;3499;p3"/>
            <p:cNvSpPr/>
            <p:nvPr/>
          </p:nvSpPr>
          <p:spPr>
            <a:xfrm>
              <a:off x="673775" y="1550425"/>
              <a:ext cx="11375" cy="9725"/>
            </a:xfrm>
            <a:custGeom>
              <a:avLst/>
              <a:gdLst/>
              <a:ahLst/>
              <a:cxnLst/>
              <a:rect l="l" t="t" r="r" b="b"/>
              <a:pathLst>
                <a:path w="455" h="389" extrusionOk="0">
                  <a:moveTo>
                    <a:pt x="261" y="1"/>
                  </a:moveTo>
                  <a:cubicBezTo>
                    <a:pt x="88" y="1"/>
                    <a:pt x="0" y="208"/>
                    <a:pt x="123" y="331"/>
                  </a:cubicBezTo>
                  <a:cubicBezTo>
                    <a:pt x="163" y="371"/>
                    <a:pt x="212" y="389"/>
                    <a:pt x="260" y="389"/>
                  </a:cubicBezTo>
                  <a:cubicBezTo>
                    <a:pt x="359"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0" name="Google Shape;3500;p3"/>
            <p:cNvSpPr/>
            <p:nvPr/>
          </p:nvSpPr>
          <p:spPr>
            <a:xfrm>
              <a:off x="673775" y="1618650"/>
              <a:ext cx="11375" cy="9725"/>
            </a:xfrm>
            <a:custGeom>
              <a:avLst/>
              <a:gdLst/>
              <a:ahLst/>
              <a:cxnLst/>
              <a:rect l="l" t="t" r="r" b="b"/>
              <a:pathLst>
                <a:path w="455" h="389" extrusionOk="0">
                  <a:moveTo>
                    <a:pt x="261" y="0"/>
                  </a:moveTo>
                  <a:cubicBezTo>
                    <a:pt x="88" y="0"/>
                    <a:pt x="0" y="208"/>
                    <a:pt x="123" y="331"/>
                  </a:cubicBezTo>
                  <a:cubicBezTo>
                    <a:pt x="163" y="371"/>
                    <a:pt x="212" y="388"/>
                    <a:pt x="260" y="388"/>
                  </a:cubicBezTo>
                  <a:cubicBezTo>
                    <a:pt x="359" y="388"/>
                    <a:pt x="455" y="311"/>
                    <a:pt x="455" y="194"/>
                  </a:cubicBezTo>
                  <a:cubicBezTo>
                    <a:pt x="455" y="87"/>
                    <a:pt x="367" y="0"/>
                    <a:pt x="261"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1" name="Google Shape;3501;p3"/>
            <p:cNvSpPr/>
            <p:nvPr/>
          </p:nvSpPr>
          <p:spPr>
            <a:xfrm>
              <a:off x="713525" y="1618650"/>
              <a:ext cx="11400" cy="9725"/>
            </a:xfrm>
            <a:custGeom>
              <a:avLst/>
              <a:gdLst/>
              <a:ahLst/>
              <a:cxnLst/>
              <a:rect l="l" t="t" r="r" b="b"/>
              <a:pathLst>
                <a:path w="456" h="389" extrusionOk="0">
                  <a:moveTo>
                    <a:pt x="264" y="0"/>
                  </a:moveTo>
                  <a:cubicBezTo>
                    <a:pt x="263" y="0"/>
                    <a:pt x="262" y="0"/>
                    <a:pt x="261" y="0"/>
                  </a:cubicBezTo>
                  <a:cubicBezTo>
                    <a:pt x="260" y="0"/>
                    <a:pt x="260" y="0"/>
                    <a:pt x="259" y="0"/>
                  </a:cubicBezTo>
                  <a:cubicBezTo>
                    <a:pt x="88" y="0"/>
                    <a:pt x="1" y="208"/>
                    <a:pt x="123" y="331"/>
                  </a:cubicBezTo>
                  <a:cubicBezTo>
                    <a:pt x="163" y="371"/>
                    <a:pt x="212" y="388"/>
                    <a:pt x="260" y="388"/>
                  </a:cubicBezTo>
                  <a:cubicBezTo>
                    <a:pt x="360" y="388"/>
                    <a:pt x="455" y="311"/>
                    <a:pt x="455" y="194"/>
                  </a:cubicBezTo>
                  <a:cubicBezTo>
                    <a:pt x="455" y="88"/>
                    <a:pt x="369" y="0"/>
                    <a:pt x="26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2" name="Google Shape;3502;p3"/>
            <p:cNvSpPr/>
            <p:nvPr/>
          </p:nvSpPr>
          <p:spPr>
            <a:xfrm>
              <a:off x="753300" y="1618650"/>
              <a:ext cx="11375" cy="9725"/>
            </a:xfrm>
            <a:custGeom>
              <a:avLst/>
              <a:gdLst/>
              <a:ahLst/>
              <a:cxnLst/>
              <a:rect l="l" t="t" r="r" b="b"/>
              <a:pathLst>
                <a:path w="455" h="389" extrusionOk="0">
                  <a:moveTo>
                    <a:pt x="260" y="0"/>
                  </a:moveTo>
                  <a:cubicBezTo>
                    <a:pt x="87" y="0"/>
                    <a:pt x="1" y="208"/>
                    <a:pt x="122" y="331"/>
                  </a:cubicBezTo>
                  <a:cubicBezTo>
                    <a:pt x="162" y="371"/>
                    <a:pt x="211" y="388"/>
                    <a:pt x="259" y="388"/>
                  </a:cubicBezTo>
                  <a:cubicBezTo>
                    <a:pt x="359" y="388"/>
                    <a:pt x="454" y="311"/>
                    <a:pt x="454" y="194"/>
                  </a:cubicBezTo>
                  <a:cubicBezTo>
                    <a:pt x="454" y="87"/>
                    <a:pt x="366" y="0"/>
                    <a:pt x="260"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3" name="Google Shape;3503;p3"/>
            <p:cNvSpPr/>
            <p:nvPr/>
          </p:nvSpPr>
          <p:spPr>
            <a:xfrm>
              <a:off x="793075" y="1618650"/>
              <a:ext cx="11350" cy="9725"/>
            </a:xfrm>
            <a:custGeom>
              <a:avLst/>
              <a:gdLst/>
              <a:ahLst/>
              <a:cxnLst/>
              <a:rect l="l" t="t" r="r" b="b"/>
              <a:pathLst>
                <a:path w="454" h="389" extrusionOk="0">
                  <a:moveTo>
                    <a:pt x="262" y="0"/>
                  </a:moveTo>
                  <a:cubicBezTo>
                    <a:pt x="261" y="0"/>
                    <a:pt x="260" y="0"/>
                    <a:pt x="259" y="0"/>
                  </a:cubicBezTo>
                  <a:cubicBezTo>
                    <a:pt x="259" y="0"/>
                    <a:pt x="258" y="0"/>
                    <a:pt x="257" y="0"/>
                  </a:cubicBezTo>
                  <a:cubicBezTo>
                    <a:pt x="86" y="0"/>
                    <a:pt x="1" y="208"/>
                    <a:pt x="121" y="331"/>
                  </a:cubicBezTo>
                  <a:cubicBezTo>
                    <a:pt x="161" y="371"/>
                    <a:pt x="210" y="388"/>
                    <a:pt x="258" y="388"/>
                  </a:cubicBezTo>
                  <a:cubicBezTo>
                    <a:pt x="358" y="388"/>
                    <a:pt x="453" y="311"/>
                    <a:pt x="453" y="194"/>
                  </a:cubicBezTo>
                  <a:cubicBezTo>
                    <a:pt x="453" y="88"/>
                    <a:pt x="368"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4" name="Google Shape;3504;p3"/>
            <p:cNvSpPr/>
            <p:nvPr/>
          </p:nvSpPr>
          <p:spPr>
            <a:xfrm>
              <a:off x="832825" y="1618650"/>
              <a:ext cx="11350" cy="9725"/>
            </a:xfrm>
            <a:custGeom>
              <a:avLst/>
              <a:gdLst/>
              <a:ahLst/>
              <a:cxnLst/>
              <a:rect l="l" t="t" r="r" b="b"/>
              <a:pathLst>
                <a:path w="454" h="389" extrusionOk="0">
                  <a:moveTo>
                    <a:pt x="259" y="0"/>
                  </a:moveTo>
                  <a:cubicBezTo>
                    <a:pt x="87" y="0"/>
                    <a:pt x="0" y="208"/>
                    <a:pt x="122" y="331"/>
                  </a:cubicBezTo>
                  <a:cubicBezTo>
                    <a:pt x="161" y="371"/>
                    <a:pt x="210" y="388"/>
                    <a:pt x="258" y="388"/>
                  </a:cubicBezTo>
                  <a:cubicBezTo>
                    <a:pt x="358" y="388"/>
                    <a:pt x="453" y="311"/>
                    <a:pt x="453" y="194"/>
                  </a:cubicBezTo>
                  <a:cubicBezTo>
                    <a:pt x="453" y="87"/>
                    <a:pt x="367"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5" name="Google Shape;3505;p3"/>
            <p:cNvSpPr/>
            <p:nvPr/>
          </p:nvSpPr>
          <p:spPr>
            <a:xfrm>
              <a:off x="872575" y="1618650"/>
              <a:ext cx="11350" cy="9725"/>
            </a:xfrm>
            <a:custGeom>
              <a:avLst/>
              <a:gdLst/>
              <a:ahLst/>
              <a:cxnLst/>
              <a:rect l="l" t="t" r="r" b="b"/>
              <a:pathLst>
                <a:path w="454" h="389" extrusionOk="0">
                  <a:moveTo>
                    <a:pt x="262" y="0"/>
                  </a:moveTo>
                  <a:cubicBezTo>
                    <a:pt x="261" y="0"/>
                    <a:pt x="260" y="0"/>
                    <a:pt x="260" y="0"/>
                  </a:cubicBezTo>
                  <a:cubicBezTo>
                    <a:pt x="87" y="0"/>
                    <a:pt x="0" y="209"/>
                    <a:pt x="123" y="331"/>
                  </a:cubicBezTo>
                  <a:cubicBezTo>
                    <a:pt x="162" y="370"/>
                    <a:pt x="211" y="388"/>
                    <a:pt x="258" y="388"/>
                  </a:cubicBezTo>
                  <a:cubicBezTo>
                    <a:pt x="358" y="388"/>
                    <a:pt x="454" y="310"/>
                    <a:pt x="454" y="194"/>
                  </a:cubicBezTo>
                  <a:cubicBezTo>
                    <a:pt x="454" y="88"/>
                    <a:pt x="367" y="0"/>
                    <a:pt x="262"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6" name="Google Shape;3506;p3"/>
            <p:cNvSpPr/>
            <p:nvPr/>
          </p:nvSpPr>
          <p:spPr>
            <a:xfrm>
              <a:off x="912325" y="1618650"/>
              <a:ext cx="11350" cy="9725"/>
            </a:xfrm>
            <a:custGeom>
              <a:avLst/>
              <a:gdLst/>
              <a:ahLst/>
              <a:cxnLst/>
              <a:rect l="l" t="t" r="r" b="b"/>
              <a:pathLst>
                <a:path w="454" h="389" extrusionOk="0">
                  <a:moveTo>
                    <a:pt x="259" y="0"/>
                  </a:moveTo>
                  <a:cubicBezTo>
                    <a:pt x="86" y="0"/>
                    <a:pt x="1" y="208"/>
                    <a:pt x="122" y="331"/>
                  </a:cubicBezTo>
                  <a:cubicBezTo>
                    <a:pt x="162" y="371"/>
                    <a:pt x="211" y="388"/>
                    <a:pt x="258" y="388"/>
                  </a:cubicBezTo>
                  <a:cubicBezTo>
                    <a:pt x="358" y="388"/>
                    <a:pt x="454" y="311"/>
                    <a:pt x="454" y="194"/>
                  </a:cubicBezTo>
                  <a:cubicBezTo>
                    <a:pt x="454" y="87"/>
                    <a:pt x="367" y="0"/>
                    <a:pt x="261" y="0"/>
                  </a:cubicBezTo>
                  <a:cubicBezTo>
                    <a:pt x="261" y="0"/>
                    <a:pt x="260" y="0"/>
                    <a:pt x="259"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7" name="Google Shape;3507;p3"/>
            <p:cNvSpPr/>
            <p:nvPr/>
          </p:nvSpPr>
          <p:spPr>
            <a:xfrm>
              <a:off x="713525" y="1550425"/>
              <a:ext cx="11400" cy="9725"/>
            </a:xfrm>
            <a:custGeom>
              <a:avLst/>
              <a:gdLst/>
              <a:ahLst/>
              <a:cxnLst/>
              <a:rect l="l" t="t" r="r" b="b"/>
              <a:pathLst>
                <a:path w="456" h="389" extrusionOk="0">
                  <a:moveTo>
                    <a:pt x="261" y="1"/>
                  </a:moveTo>
                  <a:cubicBezTo>
                    <a:pt x="88" y="1"/>
                    <a:pt x="0" y="208"/>
                    <a:pt x="123" y="331"/>
                  </a:cubicBezTo>
                  <a:cubicBezTo>
                    <a:pt x="163" y="371"/>
                    <a:pt x="212" y="389"/>
                    <a:pt x="260" y="389"/>
                  </a:cubicBezTo>
                  <a:cubicBezTo>
                    <a:pt x="360" y="389"/>
                    <a:pt x="455" y="312"/>
                    <a:pt x="455" y="195"/>
                  </a:cubicBezTo>
                  <a:cubicBezTo>
                    <a:pt x="455" y="87"/>
                    <a:pt x="367" y="1"/>
                    <a:pt x="261"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8" name="Google Shape;3508;p3"/>
            <p:cNvSpPr/>
            <p:nvPr/>
          </p:nvSpPr>
          <p:spPr>
            <a:xfrm>
              <a:off x="753300" y="1550425"/>
              <a:ext cx="11375" cy="9725"/>
            </a:xfrm>
            <a:custGeom>
              <a:avLst/>
              <a:gdLst/>
              <a:ahLst/>
              <a:cxnLst/>
              <a:rect l="l" t="t" r="r" b="b"/>
              <a:pathLst>
                <a:path w="455" h="389" extrusionOk="0">
                  <a:moveTo>
                    <a:pt x="260" y="1"/>
                  </a:moveTo>
                  <a:cubicBezTo>
                    <a:pt x="87" y="1"/>
                    <a:pt x="1" y="208"/>
                    <a:pt x="122" y="331"/>
                  </a:cubicBezTo>
                  <a:cubicBezTo>
                    <a:pt x="162" y="371"/>
                    <a:pt x="211" y="389"/>
                    <a:pt x="259" y="389"/>
                  </a:cubicBezTo>
                  <a:cubicBezTo>
                    <a:pt x="359" y="389"/>
                    <a:pt x="454" y="312"/>
                    <a:pt x="454" y="195"/>
                  </a:cubicBezTo>
                  <a:cubicBezTo>
                    <a:pt x="454" y="87"/>
                    <a:pt x="366"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9" name="Google Shape;3509;p3"/>
            <p:cNvSpPr/>
            <p:nvPr/>
          </p:nvSpPr>
          <p:spPr>
            <a:xfrm>
              <a:off x="793075" y="1550425"/>
              <a:ext cx="11350" cy="9725"/>
            </a:xfrm>
            <a:custGeom>
              <a:avLst/>
              <a:gdLst/>
              <a:ahLst/>
              <a:cxnLst/>
              <a:rect l="l" t="t" r="r" b="b"/>
              <a:pathLst>
                <a:path w="454" h="389" extrusionOk="0">
                  <a:moveTo>
                    <a:pt x="259" y="1"/>
                  </a:moveTo>
                  <a:cubicBezTo>
                    <a:pt x="87" y="1"/>
                    <a:pt x="0" y="208"/>
                    <a:pt x="121"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0" name="Google Shape;3510;p3"/>
            <p:cNvSpPr/>
            <p:nvPr/>
          </p:nvSpPr>
          <p:spPr>
            <a:xfrm>
              <a:off x="832825" y="1550425"/>
              <a:ext cx="11350" cy="9725"/>
            </a:xfrm>
            <a:custGeom>
              <a:avLst/>
              <a:gdLst/>
              <a:ahLst/>
              <a:cxnLst/>
              <a:rect l="l" t="t" r="r" b="b"/>
              <a:pathLst>
                <a:path w="454" h="389" extrusionOk="0">
                  <a:moveTo>
                    <a:pt x="259" y="1"/>
                  </a:moveTo>
                  <a:cubicBezTo>
                    <a:pt x="87" y="1"/>
                    <a:pt x="0" y="208"/>
                    <a:pt x="122" y="331"/>
                  </a:cubicBezTo>
                  <a:cubicBezTo>
                    <a:pt x="161" y="371"/>
                    <a:pt x="210"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1" name="Google Shape;3511;p3"/>
            <p:cNvSpPr/>
            <p:nvPr/>
          </p:nvSpPr>
          <p:spPr>
            <a:xfrm>
              <a:off x="872575" y="1550425"/>
              <a:ext cx="11350" cy="9725"/>
            </a:xfrm>
            <a:custGeom>
              <a:avLst/>
              <a:gdLst/>
              <a:ahLst/>
              <a:cxnLst/>
              <a:rect l="l" t="t" r="r" b="b"/>
              <a:pathLst>
                <a:path w="454" h="389" extrusionOk="0">
                  <a:moveTo>
                    <a:pt x="260" y="1"/>
                  </a:moveTo>
                  <a:cubicBezTo>
                    <a:pt x="87" y="1"/>
                    <a:pt x="0" y="208"/>
                    <a:pt x="122" y="331"/>
                  </a:cubicBezTo>
                  <a:cubicBezTo>
                    <a:pt x="161" y="371"/>
                    <a:pt x="210"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2" name="Google Shape;3512;p3"/>
            <p:cNvSpPr/>
            <p:nvPr/>
          </p:nvSpPr>
          <p:spPr>
            <a:xfrm>
              <a:off x="912325" y="1550425"/>
              <a:ext cx="11350" cy="9725"/>
            </a:xfrm>
            <a:custGeom>
              <a:avLst/>
              <a:gdLst/>
              <a:ahLst/>
              <a:cxnLst/>
              <a:rect l="l" t="t" r="r" b="b"/>
              <a:pathLst>
                <a:path w="454" h="389" extrusionOk="0">
                  <a:moveTo>
                    <a:pt x="260" y="1"/>
                  </a:moveTo>
                  <a:cubicBezTo>
                    <a:pt x="87" y="1"/>
                    <a:pt x="1" y="208"/>
                    <a:pt x="122" y="331"/>
                  </a:cubicBezTo>
                  <a:cubicBezTo>
                    <a:pt x="162" y="371"/>
                    <a:pt x="211" y="389"/>
                    <a:pt x="258"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3" name="Google Shape;3513;p3"/>
            <p:cNvSpPr/>
            <p:nvPr/>
          </p:nvSpPr>
          <p:spPr>
            <a:xfrm>
              <a:off x="952075" y="1550425"/>
              <a:ext cx="11350" cy="9725"/>
            </a:xfrm>
            <a:custGeom>
              <a:avLst/>
              <a:gdLst/>
              <a:ahLst/>
              <a:cxnLst/>
              <a:rect l="l" t="t" r="r" b="b"/>
              <a:pathLst>
                <a:path w="454" h="389" extrusionOk="0">
                  <a:moveTo>
                    <a:pt x="260" y="1"/>
                  </a:moveTo>
                  <a:cubicBezTo>
                    <a:pt x="87" y="1"/>
                    <a:pt x="1" y="208"/>
                    <a:pt x="122" y="331"/>
                  </a:cubicBezTo>
                  <a:cubicBezTo>
                    <a:pt x="162" y="371"/>
                    <a:pt x="211" y="389"/>
                    <a:pt x="259" y="389"/>
                  </a:cubicBezTo>
                  <a:cubicBezTo>
                    <a:pt x="358" y="389"/>
                    <a:pt x="454" y="312"/>
                    <a:pt x="454" y="195"/>
                  </a:cubicBezTo>
                  <a:cubicBezTo>
                    <a:pt x="454" y="87"/>
                    <a:pt x="367"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4" name="Google Shape;3514;p3"/>
            <p:cNvSpPr/>
            <p:nvPr/>
          </p:nvSpPr>
          <p:spPr>
            <a:xfrm>
              <a:off x="991825" y="1550425"/>
              <a:ext cx="11350" cy="9725"/>
            </a:xfrm>
            <a:custGeom>
              <a:avLst/>
              <a:gdLst/>
              <a:ahLst/>
              <a:cxnLst/>
              <a:rect l="l" t="t" r="r" b="b"/>
              <a:pathLst>
                <a:path w="454" h="389" extrusionOk="0">
                  <a:moveTo>
                    <a:pt x="260" y="1"/>
                  </a:moveTo>
                  <a:cubicBezTo>
                    <a:pt x="87" y="1"/>
                    <a:pt x="1" y="208"/>
                    <a:pt x="124" y="331"/>
                  </a:cubicBezTo>
                  <a:cubicBezTo>
                    <a:pt x="163" y="371"/>
                    <a:pt x="211" y="389"/>
                    <a:pt x="259" y="389"/>
                  </a:cubicBezTo>
                  <a:cubicBezTo>
                    <a:pt x="359" y="389"/>
                    <a:pt x="454" y="312"/>
                    <a:pt x="454" y="195"/>
                  </a:cubicBezTo>
                  <a:cubicBezTo>
                    <a:pt x="454" y="87"/>
                    <a:pt x="368" y="1"/>
                    <a:pt x="260"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5" name="Google Shape;3515;p3"/>
            <p:cNvSpPr/>
            <p:nvPr/>
          </p:nvSpPr>
          <p:spPr>
            <a:xfrm>
              <a:off x="1031575" y="1550425"/>
              <a:ext cx="11400" cy="9725"/>
            </a:xfrm>
            <a:custGeom>
              <a:avLst/>
              <a:gdLst/>
              <a:ahLst/>
              <a:cxnLst/>
              <a:rect l="l" t="t" r="r" b="b"/>
              <a:pathLst>
                <a:path w="456" h="389" extrusionOk="0">
                  <a:moveTo>
                    <a:pt x="262" y="1"/>
                  </a:moveTo>
                  <a:cubicBezTo>
                    <a:pt x="89" y="1"/>
                    <a:pt x="1" y="208"/>
                    <a:pt x="124" y="331"/>
                  </a:cubicBezTo>
                  <a:cubicBezTo>
                    <a:pt x="163" y="371"/>
                    <a:pt x="212" y="389"/>
                    <a:pt x="260" y="389"/>
                  </a:cubicBezTo>
                  <a:cubicBezTo>
                    <a:pt x="359" y="389"/>
                    <a:pt x="455" y="312"/>
                    <a:pt x="456" y="195"/>
                  </a:cubicBezTo>
                  <a:cubicBezTo>
                    <a:pt x="456" y="87"/>
                    <a:pt x="368" y="1"/>
                    <a:pt x="262"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6" name="Google Shape;3516;p3"/>
            <p:cNvSpPr/>
            <p:nvPr/>
          </p:nvSpPr>
          <p:spPr>
            <a:xfrm>
              <a:off x="1071350" y="1550425"/>
              <a:ext cx="11350" cy="9725"/>
            </a:xfrm>
            <a:custGeom>
              <a:avLst/>
              <a:gdLst/>
              <a:ahLst/>
              <a:cxnLst/>
              <a:rect l="l" t="t" r="r" b="b"/>
              <a:pathLst>
                <a:path w="454" h="389" extrusionOk="0">
                  <a:moveTo>
                    <a:pt x="259" y="1"/>
                  </a:moveTo>
                  <a:cubicBezTo>
                    <a:pt x="86" y="1"/>
                    <a:pt x="0" y="208"/>
                    <a:pt x="123" y="331"/>
                  </a:cubicBezTo>
                  <a:cubicBezTo>
                    <a:pt x="162" y="371"/>
                    <a:pt x="211" y="389"/>
                    <a:pt x="258" y="389"/>
                  </a:cubicBezTo>
                  <a:cubicBezTo>
                    <a:pt x="358" y="389"/>
                    <a:pt x="453" y="312"/>
                    <a:pt x="453" y="195"/>
                  </a:cubicBezTo>
                  <a:cubicBezTo>
                    <a:pt x="453" y="87"/>
                    <a:pt x="367" y="1"/>
                    <a:pt x="259"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7" name="Google Shape;3517;p3"/>
            <p:cNvSpPr/>
            <p:nvPr/>
          </p:nvSpPr>
          <p:spPr>
            <a:xfrm>
              <a:off x="1271775" y="134580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8" name="Google Shape;3518;p3"/>
            <p:cNvSpPr/>
            <p:nvPr/>
          </p:nvSpPr>
          <p:spPr>
            <a:xfrm>
              <a:off x="1271775" y="1311675"/>
              <a:ext cx="9725" cy="9725"/>
            </a:xfrm>
            <a:custGeom>
              <a:avLst/>
              <a:gdLst/>
              <a:ahLst/>
              <a:cxnLst/>
              <a:rect l="l" t="t" r="r" b="b"/>
              <a:pathLst>
                <a:path w="389" h="389" extrusionOk="0">
                  <a:moveTo>
                    <a:pt x="194" y="1"/>
                  </a:moveTo>
                  <a:cubicBezTo>
                    <a:pt x="87" y="1"/>
                    <a:pt x="0" y="89"/>
                    <a:pt x="0" y="195"/>
                  </a:cubicBezTo>
                  <a:cubicBezTo>
                    <a:pt x="0" y="303"/>
                    <a:pt x="87" y="389"/>
                    <a:pt x="194" y="389"/>
                  </a:cubicBezTo>
                  <a:cubicBezTo>
                    <a:pt x="300" y="389"/>
                    <a:pt x="388" y="303"/>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19" name="Google Shape;3519;p3"/>
            <p:cNvSpPr/>
            <p:nvPr/>
          </p:nvSpPr>
          <p:spPr>
            <a:xfrm>
              <a:off x="1271775" y="127757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0" name="Google Shape;3520;p3"/>
            <p:cNvSpPr/>
            <p:nvPr/>
          </p:nvSpPr>
          <p:spPr>
            <a:xfrm>
              <a:off x="1311525" y="1277575"/>
              <a:ext cx="9700" cy="9725"/>
            </a:xfrm>
            <a:custGeom>
              <a:avLst/>
              <a:gdLst/>
              <a:ahLst/>
              <a:cxnLst/>
              <a:rect l="l" t="t" r="r" b="b"/>
              <a:pathLst>
                <a:path w="388" h="389" extrusionOk="0">
                  <a:moveTo>
                    <a:pt x="195" y="1"/>
                  </a:moveTo>
                  <a:cubicBezTo>
                    <a:pt x="87" y="1"/>
                    <a:pt x="0" y="89"/>
                    <a:pt x="0" y="195"/>
                  </a:cubicBezTo>
                  <a:cubicBezTo>
                    <a:pt x="0" y="302"/>
                    <a:pt x="87" y="389"/>
                    <a:pt x="195" y="389"/>
                  </a:cubicBezTo>
                  <a:cubicBezTo>
                    <a:pt x="301" y="389"/>
                    <a:pt x="387" y="302"/>
                    <a:pt x="387" y="195"/>
                  </a:cubicBezTo>
                  <a:cubicBezTo>
                    <a:pt x="387" y="89"/>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1" name="Google Shape;3521;p3"/>
            <p:cNvSpPr/>
            <p:nvPr/>
          </p:nvSpPr>
          <p:spPr>
            <a:xfrm>
              <a:off x="1271775" y="1243475"/>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2" name="Google Shape;3522;p3"/>
            <p:cNvSpPr/>
            <p:nvPr/>
          </p:nvSpPr>
          <p:spPr>
            <a:xfrm>
              <a:off x="1311525" y="1243475"/>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3" name="Google Shape;3523;p3"/>
            <p:cNvSpPr/>
            <p:nvPr/>
          </p:nvSpPr>
          <p:spPr>
            <a:xfrm>
              <a:off x="1271775" y="1209400"/>
              <a:ext cx="9725" cy="9700"/>
            </a:xfrm>
            <a:custGeom>
              <a:avLst/>
              <a:gdLst/>
              <a:ahLst/>
              <a:cxnLst/>
              <a:rect l="l" t="t" r="r" b="b"/>
              <a:pathLst>
                <a:path w="389" h="388" extrusionOk="0">
                  <a:moveTo>
                    <a:pt x="194" y="1"/>
                  </a:moveTo>
                  <a:cubicBezTo>
                    <a:pt x="87" y="1"/>
                    <a:pt x="0" y="87"/>
                    <a:pt x="0" y="193"/>
                  </a:cubicBezTo>
                  <a:cubicBezTo>
                    <a:pt x="0" y="301"/>
                    <a:pt x="87" y="387"/>
                    <a:pt x="194" y="387"/>
                  </a:cubicBezTo>
                  <a:cubicBezTo>
                    <a:pt x="300" y="387"/>
                    <a:pt x="388" y="301"/>
                    <a:pt x="388" y="193"/>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4" name="Google Shape;3524;p3"/>
            <p:cNvSpPr/>
            <p:nvPr/>
          </p:nvSpPr>
          <p:spPr>
            <a:xfrm>
              <a:off x="1311525" y="1209400"/>
              <a:ext cx="9700" cy="9700"/>
            </a:xfrm>
            <a:custGeom>
              <a:avLst/>
              <a:gdLst/>
              <a:ahLst/>
              <a:cxnLst/>
              <a:rect l="l" t="t" r="r" b="b"/>
              <a:pathLst>
                <a:path w="388" h="388" extrusionOk="0">
                  <a:moveTo>
                    <a:pt x="195" y="1"/>
                  </a:moveTo>
                  <a:cubicBezTo>
                    <a:pt x="87" y="1"/>
                    <a:pt x="0" y="87"/>
                    <a:pt x="0" y="193"/>
                  </a:cubicBezTo>
                  <a:cubicBezTo>
                    <a:pt x="0" y="301"/>
                    <a:pt x="87" y="387"/>
                    <a:pt x="195" y="387"/>
                  </a:cubicBezTo>
                  <a:cubicBezTo>
                    <a:pt x="301" y="387"/>
                    <a:pt x="387" y="301"/>
                    <a:pt x="387" y="193"/>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5" name="Google Shape;3525;p3"/>
            <p:cNvSpPr/>
            <p:nvPr/>
          </p:nvSpPr>
          <p:spPr>
            <a:xfrm>
              <a:off x="1271775" y="1175300"/>
              <a:ext cx="9725" cy="9675"/>
            </a:xfrm>
            <a:custGeom>
              <a:avLst/>
              <a:gdLst/>
              <a:ahLst/>
              <a:cxnLst/>
              <a:rect l="l" t="t" r="r" b="b"/>
              <a:pathLst>
                <a:path w="389" h="387" extrusionOk="0">
                  <a:moveTo>
                    <a:pt x="194" y="0"/>
                  </a:moveTo>
                  <a:cubicBezTo>
                    <a:pt x="87" y="0"/>
                    <a:pt x="0" y="87"/>
                    <a:pt x="0" y="194"/>
                  </a:cubicBezTo>
                  <a:cubicBezTo>
                    <a:pt x="0" y="301"/>
                    <a:pt x="87" y="387"/>
                    <a:pt x="194" y="387"/>
                  </a:cubicBezTo>
                  <a:cubicBezTo>
                    <a:pt x="300" y="387"/>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6" name="Google Shape;3526;p3"/>
            <p:cNvSpPr/>
            <p:nvPr/>
          </p:nvSpPr>
          <p:spPr>
            <a:xfrm>
              <a:off x="1311525" y="1175300"/>
              <a:ext cx="9700" cy="9675"/>
            </a:xfrm>
            <a:custGeom>
              <a:avLst/>
              <a:gdLst/>
              <a:ahLst/>
              <a:cxnLst/>
              <a:rect l="l" t="t" r="r" b="b"/>
              <a:pathLst>
                <a:path w="388" h="387" extrusionOk="0">
                  <a:moveTo>
                    <a:pt x="195" y="0"/>
                  </a:moveTo>
                  <a:cubicBezTo>
                    <a:pt x="87" y="0"/>
                    <a:pt x="0" y="87"/>
                    <a:pt x="0" y="194"/>
                  </a:cubicBezTo>
                  <a:cubicBezTo>
                    <a:pt x="0" y="301"/>
                    <a:pt x="87" y="387"/>
                    <a:pt x="195" y="387"/>
                  </a:cubicBezTo>
                  <a:cubicBezTo>
                    <a:pt x="301" y="387"/>
                    <a:pt x="387" y="301"/>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7" name="Google Shape;3527;p3"/>
            <p:cNvSpPr/>
            <p:nvPr/>
          </p:nvSpPr>
          <p:spPr>
            <a:xfrm>
              <a:off x="1351275" y="1175300"/>
              <a:ext cx="9725" cy="9675"/>
            </a:xfrm>
            <a:custGeom>
              <a:avLst/>
              <a:gdLst/>
              <a:ahLst/>
              <a:cxnLst/>
              <a:rect l="l" t="t" r="r" b="b"/>
              <a:pathLst>
                <a:path w="389" h="387" extrusionOk="0">
                  <a:moveTo>
                    <a:pt x="195" y="0"/>
                  </a:moveTo>
                  <a:cubicBezTo>
                    <a:pt x="87" y="0"/>
                    <a:pt x="1" y="87"/>
                    <a:pt x="1" y="194"/>
                  </a:cubicBezTo>
                  <a:cubicBezTo>
                    <a:pt x="1" y="301"/>
                    <a:pt x="87" y="387"/>
                    <a:pt x="195" y="387"/>
                  </a:cubicBezTo>
                  <a:cubicBezTo>
                    <a:pt x="301" y="387"/>
                    <a:pt x="389" y="301"/>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8" name="Google Shape;3528;p3"/>
            <p:cNvSpPr/>
            <p:nvPr/>
          </p:nvSpPr>
          <p:spPr>
            <a:xfrm>
              <a:off x="1271775" y="1141200"/>
              <a:ext cx="9725" cy="9675"/>
            </a:xfrm>
            <a:custGeom>
              <a:avLst/>
              <a:gdLst/>
              <a:ahLst/>
              <a:cxnLst/>
              <a:rect l="l" t="t" r="r" b="b"/>
              <a:pathLst>
                <a:path w="389" h="387" extrusionOk="0">
                  <a:moveTo>
                    <a:pt x="194" y="0"/>
                  </a:moveTo>
                  <a:cubicBezTo>
                    <a:pt x="87" y="0"/>
                    <a:pt x="0" y="87"/>
                    <a:pt x="0" y="194"/>
                  </a:cubicBezTo>
                  <a:cubicBezTo>
                    <a:pt x="0" y="300"/>
                    <a:pt x="87" y="387"/>
                    <a:pt x="194" y="387"/>
                  </a:cubicBezTo>
                  <a:cubicBezTo>
                    <a:pt x="300" y="387"/>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9" name="Google Shape;3529;p3"/>
            <p:cNvSpPr/>
            <p:nvPr/>
          </p:nvSpPr>
          <p:spPr>
            <a:xfrm>
              <a:off x="1311525" y="1141200"/>
              <a:ext cx="9700" cy="9675"/>
            </a:xfrm>
            <a:custGeom>
              <a:avLst/>
              <a:gdLst/>
              <a:ahLst/>
              <a:cxnLst/>
              <a:rect l="l" t="t" r="r" b="b"/>
              <a:pathLst>
                <a:path w="388" h="387" extrusionOk="0">
                  <a:moveTo>
                    <a:pt x="195" y="0"/>
                  </a:moveTo>
                  <a:cubicBezTo>
                    <a:pt x="87" y="0"/>
                    <a:pt x="0" y="87"/>
                    <a:pt x="0" y="194"/>
                  </a:cubicBezTo>
                  <a:cubicBezTo>
                    <a:pt x="0" y="300"/>
                    <a:pt x="87" y="387"/>
                    <a:pt x="195" y="387"/>
                  </a:cubicBezTo>
                  <a:cubicBezTo>
                    <a:pt x="301" y="387"/>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0" name="Google Shape;3530;p3"/>
            <p:cNvSpPr/>
            <p:nvPr/>
          </p:nvSpPr>
          <p:spPr>
            <a:xfrm>
              <a:off x="1351275" y="1141200"/>
              <a:ext cx="9725" cy="9675"/>
            </a:xfrm>
            <a:custGeom>
              <a:avLst/>
              <a:gdLst/>
              <a:ahLst/>
              <a:cxnLst/>
              <a:rect l="l" t="t" r="r" b="b"/>
              <a:pathLst>
                <a:path w="389" h="387" extrusionOk="0">
                  <a:moveTo>
                    <a:pt x="195" y="0"/>
                  </a:moveTo>
                  <a:cubicBezTo>
                    <a:pt x="87" y="0"/>
                    <a:pt x="1" y="87"/>
                    <a:pt x="1" y="194"/>
                  </a:cubicBezTo>
                  <a:cubicBezTo>
                    <a:pt x="1" y="300"/>
                    <a:pt x="87" y="387"/>
                    <a:pt x="195" y="387"/>
                  </a:cubicBezTo>
                  <a:cubicBezTo>
                    <a:pt x="301" y="387"/>
                    <a:pt x="389" y="300"/>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1" name="Google Shape;3531;p3"/>
            <p:cNvSpPr/>
            <p:nvPr/>
          </p:nvSpPr>
          <p:spPr>
            <a:xfrm>
              <a:off x="1271775" y="11070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2" name="Google Shape;3532;p3"/>
            <p:cNvSpPr/>
            <p:nvPr/>
          </p:nvSpPr>
          <p:spPr>
            <a:xfrm>
              <a:off x="1311525" y="11070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3" name="Google Shape;3533;p3"/>
            <p:cNvSpPr/>
            <p:nvPr/>
          </p:nvSpPr>
          <p:spPr>
            <a:xfrm>
              <a:off x="1351275" y="11070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4" name="Google Shape;3534;p3"/>
            <p:cNvSpPr/>
            <p:nvPr/>
          </p:nvSpPr>
          <p:spPr>
            <a:xfrm>
              <a:off x="1271775" y="1072975"/>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5" name="Google Shape;3535;p3"/>
            <p:cNvSpPr/>
            <p:nvPr/>
          </p:nvSpPr>
          <p:spPr>
            <a:xfrm>
              <a:off x="1311525" y="1072975"/>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6" name="Google Shape;3536;p3"/>
            <p:cNvSpPr/>
            <p:nvPr/>
          </p:nvSpPr>
          <p:spPr>
            <a:xfrm>
              <a:off x="1351275" y="1072975"/>
              <a:ext cx="9725" cy="9725"/>
            </a:xfrm>
            <a:custGeom>
              <a:avLst/>
              <a:gdLst/>
              <a:ahLst/>
              <a:cxnLst/>
              <a:rect l="l" t="t" r="r" b="b"/>
              <a:pathLst>
                <a:path w="389" h="389" extrusionOk="0">
                  <a:moveTo>
                    <a:pt x="195" y="1"/>
                  </a:moveTo>
                  <a:cubicBezTo>
                    <a:pt x="87" y="1"/>
                    <a:pt x="1" y="87"/>
                    <a:pt x="1" y="195"/>
                  </a:cubicBezTo>
                  <a:cubicBezTo>
                    <a:pt x="1" y="301"/>
                    <a:pt x="87" y="389"/>
                    <a:pt x="195" y="389"/>
                  </a:cubicBezTo>
                  <a:cubicBezTo>
                    <a:pt x="301" y="389"/>
                    <a:pt x="389" y="301"/>
                    <a:pt x="389" y="195"/>
                  </a:cubicBezTo>
                  <a:cubicBezTo>
                    <a:pt x="389"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7" name="Google Shape;3537;p3"/>
            <p:cNvSpPr/>
            <p:nvPr/>
          </p:nvSpPr>
          <p:spPr>
            <a:xfrm>
              <a:off x="1271775" y="1038875"/>
              <a:ext cx="9725" cy="9725"/>
            </a:xfrm>
            <a:custGeom>
              <a:avLst/>
              <a:gdLst/>
              <a:ahLst/>
              <a:cxnLst/>
              <a:rect l="l" t="t" r="r" b="b"/>
              <a:pathLst>
                <a:path w="389" h="389" extrusionOk="0">
                  <a:moveTo>
                    <a:pt x="194" y="0"/>
                  </a:moveTo>
                  <a:cubicBezTo>
                    <a:pt x="87" y="0"/>
                    <a:pt x="0" y="87"/>
                    <a:pt x="0" y="194"/>
                  </a:cubicBezTo>
                  <a:cubicBezTo>
                    <a:pt x="0" y="301"/>
                    <a:pt x="87" y="388"/>
                    <a:pt x="194" y="388"/>
                  </a:cubicBezTo>
                  <a:cubicBezTo>
                    <a:pt x="300" y="388"/>
                    <a:pt x="388" y="301"/>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8" name="Google Shape;3538;p3"/>
            <p:cNvSpPr/>
            <p:nvPr/>
          </p:nvSpPr>
          <p:spPr>
            <a:xfrm>
              <a:off x="1311525" y="1038875"/>
              <a:ext cx="9700" cy="9725"/>
            </a:xfrm>
            <a:custGeom>
              <a:avLst/>
              <a:gdLst/>
              <a:ahLst/>
              <a:cxnLst/>
              <a:rect l="l" t="t" r="r" b="b"/>
              <a:pathLst>
                <a:path w="388" h="389" extrusionOk="0">
                  <a:moveTo>
                    <a:pt x="195" y="0"/>
                  </a:moveTo>
                  <a:cubicBezTo>
                    <a:pt x="87" y="0"/>
                    <a:pt x="0" y="87"/>
                    <a:pt x="0" y="194"/>
                  </a:cubicBezTo>
                  <a:cubicBezTo>
                    <a:pt x="0" y="301"/>
                    <a:pt x="87" y="388"/>
                    <a:pt x="195" y="388"/>
                  </a:cubicBezTo>
                  <a:cubicBezTo>
                    <a:pt x="301" y="388"/>
                    <a:pt x="387" y="301"/>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39" name="Google Shape;3539;p3"/>
            <p:cNvSpPr/>
            <p:nvPr/>
          </p:nvSpPr>
          <p:spPr>
            <a:xfrm>
              <a:off x="1351275" y="1038875"/>
              <a:ext cx="9725" cy="9725"/>
            </a:xfrm>
            <a:custGeom>
              <a:avLst/>
              <a:gdLst/>
              <a:ahLst/>
              <a:cxnLst/>
              <a:rect l="l" t="t" r="r" b="b"/>
              <a:pathLst>
                <a:path w="389" h="389" extrusionOk="0">
                  <a:moveTo>
                    <a:pt x="195" y="0"/>
                  </a:moveTo>
                  <a:cubicBezTo>
                    <a:pt x="87" y="0"/>
                    <a:pt x="1" y="87"/>
                    <a:pt x="1" y="194"/>
                  </a:cubicBezTo>
                  <a:cubicBezTo>
                    <a:pt x="1" y="301"/>
                    <a:pt x="87" y="388"/>
                    <a:pt x="195" y="388"/>
                  </a:cubicBezTo>
                  <a:cubicBezTo>
                    <a:pt x="301" y="388"/>
                    <a:pt x="389" y="301"/>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0" name="Google Shape;3540;p3"/>
            <p:cNvSpPr/>
            <p:nvPr/>
          </p:nvSpPr>
          <p:spPr>
            <a:xfrm>
              <a:off x="1271775" y="1004775"/>
              <a:ext cx="9725" cy="9725"/>
            </a:xfrm>
            <a:custGeom>
              <a:avLst/>
              <a:gdLst/>
              <a:ahLst/>
              <a:cxnLst/>
              <a:rect l="l" t="t" r="r" b="b"/>
              <a:pathLst>
                <a:path w="389" h="389" extrusionOk="0">
                  <a:moveTo>
                    <a:pt x="194" y="0"/>
                  </a:moveTo>
                  <a:cubicBezTo>
                    <a:pt x="87" y="0"/>
                    <a:pt x="0" y="87"/>
                    <a:pt x="0" y="194"/>
                  </a:cubicBezTo>
                  <a:cubicBezTo>
                    <a:pt x="0" y="300"/>
                    <a:pt x="87" y="388"/>
                    <a:pt x="194" y="388"/>
                  </a:cubicBezTo>
                  <a:cubicBezTo>
                    <a:pt x="300" y="388"/>
                    <a:pt x="388" y="300"/>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1" name="Google Shape;3541;p3"/>
            <p:cNvSpPr/>
            <p:nvPr/>
          </p:nvSpPr>
          <p:spPr>
            <a:xfrm>
              <a:off x="1311525" y="1004775"/>
              <a:ext cx="9700" cy="9725"/>
            </a:xfrm>
            <a:custGeom>
              <a:avLst/>
              <a:gdLst/>
              <a:ahLst/>
              <a:cxnLst/>
              <a:rect l="l" t="t" r="r" b="b"/>
              <a:pathLst>
                <a:path w="388" h="389" extrusionOk="0">
                  <a:moveTo>
                    <a:pt x="195" y="0"/>
                  </a:moveTo>
                  <a:cubicBezTo>
                    <a:pt x="87" y="0"/>
                    <a:pt x="0" y="87"/>
                    <a:pt x="0" y="194"/>
                  </a:cubicBezTo>
                  <a:cubicBezTo>
                    <a:pt x="0" y="300"/>
                    <a:pt x="87" y="388"/>
                    <a:pt x="195" y="388"/>
                  </a:cubicBezTo>
                  <a:cubicBezTo>
                    <a:pt x="301" y="388"/>
                    <a:pt x="387" y="300"/>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2" name="Google Shape;3542;p3"/>
            <p:cNvSpPr/>
            <p:nvPr/>
          </p:nvSpPr>
          <p:spPr>
            <a:xfrm>
              <a:off x="1351275" y="1004775"/>
              <a:ext cx="9725" cy="9725"/>
            </a:xfrm>
            <a:custGeom>
              <a:avLst/>
              <a:gdLst/>
              <a:ahLst/>
              <a:cxnLst/>
              <a:rect l="l" t="t" r="r" b="b"/>
              <a:pathLst>
                <a:path w="389" h="389" extrusionOk="0">
                  <a:moveTo>
                    <a:pt x="195" y="0"/>
                  </a:moveTo>
                  <a:cubicBezTo>
                    <a:pt x="87" y="0"/>
                    <a:pt x="1" y="87"/>
                    <a:pt x="1" y="194"/>
                  </a:cubicBezTo>
                  <a:cubicBezTo>
                    <a:pt x="1" y="300"/>
                    <a:pt x="87" y="388"/>
                    <a:pt x="195" y="388"/>
                  </a:cubicBezTo>
                  <a:cubicBezTo>
                    <a:pt x="301" y="388"/>
                    <a:pt x="389" y="300"/>
                    <a:pt x="389" y="194"/>
                  </a:cubicBezTo>
                  <a:cubicBezTo>
                    <a:pt x="389"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3" name="Google Shape;3543;p3"/>
            <p:cNvSpPr/>
            <p:nvPr/>
          </p:nvSpPr>
          <p:spPr>
            <a:xfrm>
              <a:off x="1271775" y="970650"/>
              <a:ext cx="9725" cy="9725"/>
            </a:xfrm>
            <a:custGeom>
              <a:avLst/>
              <a:gdLst/>
              <a:ahLst/>
              <a:cxnLst/>
              <a:rect l="l" t="t" r="r" b="b"/>
              <a:pathLst>
                <a:path w="389" h="389" extrusionOk="0">
                  <a:moveTo>
                    <a:pt x="194" y="1"/>
                  </a:moveTo>
                  <a:cubicBezTo>
                    <a:pt x="87" y="1"/>
                    <a:pt x="0" y="87"/>
                    <a:pt x="0" y="195"/>
                  </a:cubicBezTo>
                  <a:cubicBezTo>
                    <a:pt x="0" y="301"/>
                    <a:pt x="87" y="389"/>
                    <a:pt x="194" y="389"/>
                  </a:cubicBezTo>
                  <a:cubicBezTo>
                    <a:pt x="300" y="389"/>
                    <a:pt x="388" y="301"/>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4" name="Google Shape;3544;p3"/>
            <p:cNvSpPr/>
            <p:nvPr/>
          </p:nvSpPr>
          <p:spPr>
            <a:xfrm>
              <a:off x="1311525" y="970650"/>
              <a:ext cx="9700" cy="9725"/>
            </a:xfrm>
            <a:custGeom>
              <a:avLst/>
              <a:gdLst/>
              <a:ahLst/>
              <a:cxnLst/>
              <a:rect l="l" t="t" r="r" b="b"/>
              <a:pathLst>
                <a:path w="388" h="389" extrusionOk="0">
                  <a:moveTo>
                    <a:pt x="195" y="1"/>
                  </a:moveTo>
                  <a:cubicBezTo>
                    <a:pt x="87" y="1"/>
                    <a:pt x="0" y="87"/>
                    <a:pt x="0" y="195"/>
                  </a:cubicBezTo>
                  <a:cubicBezTo>
                    <a:pt x="0" y="301"/>
                    <a:pt x="87" y="389"/>
                    <a:pt x="195" y="389"/>
                  </a:cubicBezTo>
                  <a:cubicBezTo>
                    <a:pt x="301" y="389"/>
                    <a:pt x="387" y="301"/>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5" name="Google Shape;3545;p3"/>
            <p:cNvSpPr/>
            <p:nvPr/>
          </p:nvSpPr>
          <p:spPr>
            <a:xfrm>
              <a:off x="1271775" y="936550"/>
              <a:ext cx="9725" cy="9725"/>
            </a:xfrm>
            <a:custGeom>
              <a:avLst/>
              <a:gdLst/>
              <a:ahLst/>
              <a:cxnLst/>
              <a:rect l="l" t="t" r="r" b="b"/>
              <a:pathLst>
                <a:path w="389" h="389" extrusionOk="0">
                  <a:moveTo>
                    <a:pt x="194" y="1"/>
                  </a:moveTo>
                  <a:cubicBezTo>
                    <a:pt x="87" y="1"/>
                    <a:pt x="0" y="87"/>
                    <a:pt x="0" y="195"/>
                  </a:cubicBezTo>
                  <a:cubicBezTo>
                    <a:pt x="0" y="302"/>
                    <a:pt x="87" y="389"/>
                    <a:pt x="194" y="389"/>
                  </a:cubicBezTo>
                  <a:cubicBezTo>
                    <a:pt x="300" y="389"/>
                    <a:pt x="388" y="302"/>
                    <a:pt x="388" y="195"/>
                  </a:cubicBezTo>
                  <a:cubicBezTo>
                    <a:pt x="388" y="87"/>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6" name="Google Shape;3546;p3"/>
            <p:cNvSpPr/>
            <p:nvPr/>
          </p:nvSpPr>
          <p:spPr>
            <a:xfrm>
              <a:off x="1311525" y="936550"/>
              <a:ext cx="9700" cy="9725"/>
            </a:xfrm>
            <a:custGeom>
              <a:avLst/>
              <a:gdLst/>
              <a:ahLst/>
              <a:cxnLst/>
              <a:rect l="l" t="t" r="r" b="b"/>
              <a:pathLst>
                <a:path w="388" h="389" extrusionOk="0">
                  <a:moveTo>
                    <a:pt x="195" y="1"/>
                  </a:moveTo>
                  <a:cubicBezTo>
                    <a:pt x="87" y="1"/>
                    <a:pt x="0" y="87"/>
                    <a:pt x="0" y="195"/>
                  </a:cubicBezTo>
                  <a:cubicBezTo>
                    <a:pt x="0" y="302"/>
                    <a:pt x="87" y="389"/>
                    <a:pt x="195" y="389"/>
                  </a:cubicBezTo>
                  <a:cubicBezTo>
                    <a:pt x="301" y="389"/>
                    <a:pt x="387" y="302"/>
                    <a:pt x="387" y="195"/>
                  </a:cubicBezTo>
                  <a:cubicBezTo>
                    <a:pt x="387" y="87"/>
                    <a:pt x="301" y="1"/>
                    <a:pt x="195"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7" name="Google Shape;3547;p3"/>
            <p:cNvSpPr/>
            <p:nvPr/>
          </p:nvSpPr>
          <p:spPr>
            <a:xfrm>
              <a:off x="1271775" y="902450"/>
              <a:ext cx="9725" cy="9725"/>
            </a:xfrm>
            <a:custGeom>
              <a:avLst/>
              <a:gdLst/>
              <a:ahLst/>
              <a:cxnLst/>
              <a:rect l="l" t="t" r="r" b="b"/>
              <a:pathLst>
                <a:path w="389" h="389" extrusionOk="0">
                  <a:moveTo>
                    <a:pt x="194" y="0"/>
                  </a:moveTo>
                  <a:cubicBezTo>
                    <a:pt x="87" y="0"/>
                    <a:pt x="0" y="87"/>
                    <a:pt x="0" y="194"/>
                  </a:cubicBezTo>
                  <a:cubicBezTo>
                    <a:pt x="0" y="302"/>
                    <a:pt x="87" y="388"/>
                    <a:pt x="194" y="388"/>
                  </a:cubicBezTo>
                  <a:cubicBezTo>
                    <a:pt x="300" y="388"/>
                    <a:pt x="388" y="302"/>
                    <a:pt x="388" y="194"/>
                  </a:cubicBezTo>
                  <a:cubicBezTo>
                    <a:pt x="388" y="87"/>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8" name="Google Shape;3548;p3"/>
            <p:cNvSpPr/>
            <p:nvPr/>
          </p:nvSpPr>
          <p:spPr>
            <a:xfrm>
              <a:off x="1311525" y="902450"/>
              <a:ext cx="9700" cy="9725"/>
            </a:xfrm>
            <a:custGeom>
              <a:avLst/>
              <a:gdLst/>
              <a:ahLst/>
              <a:cxnLst/>
              <a:rect l="l" t="t" r="r" b="b"/>
              <a:pathLst>
                <a:path w="388" h="389" extrusionOk="0">
                  <a:moveTo>
                    <a:pt x="195" y="0"/>
                  </a:moveTo>
                  <a:cubicBezTo>
                    <a:pt x="87" y="0"/>
                    <a:pt x="0" y="87"/>
                    <a:pt x="0" y="194"/>
                  </a:cubicBezTo>
                  <a:cubicBezTo>
                    <a:pt x="0" y="302"/>
                    <a:pt x="87" y="388"/>
                    <a:pt x="195" y="388"/>
                  </a:cubicBezTo>
                  <a:cubicBezTo>
                    <a:pt x="301" y="388"/>
                    <a:pt x="387" y="302"/>
                    <a:pt x="387" y="194"/>
                  </a:cubicBezTo>
                  <a:cubicBezTo>
                    <a:pt x="387" y="87"/>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9" name="Google Shape;3549;p3"/>
            <p:cNvSpPr/>
            <p:nvPr/>
          </p:nvSpPr>
          <p:spPr>
            <a:xfrm>
              <a:off x="1271775" y="868350"/>
              <a:ext cx="9725" cy="9725"/>
            </a:xfrm>
            <a:custGeom>
              <a:avLst/>
              <a:gdLst/>
              <a:ahLst/>
              <a:cxnLst/>
              <a:rect l="l" t="t" r="r" b="b"/>
              <a:pathLst>
                <a:path w="389" h="389" extrusionOk="0">
                  <a:moveTo>
                    <a:pt x="194" y="0"/>
                  </a:moveTo>
                  <a:cubicBezTo>
                    <a:pt x="87" y="0"/>
                    <a:pt x="0" y="88"/>
                    <a:pt x="0" y="194"/>
                  </a:cubicBezTo>
                  <a:cubicBezTo>
                    <a:pt x="0" y="302"/>
                    <a:pt x="87" y="388"/>
                    <a:pt x="194" y="388"/>
                  </a:cubicBezTo>
                  <a:cubicBezTo>
                    <a:pt x="300" y="388"/>
                    <a:pt x="388" y="302"/>
                    <a:pt x="388" y="194"/>
                  </a:cubicBezTo>
                  <a:cubicBezTo>
                    <a:pt x="388" y="88"/>
                    <a:pt x="300" y="0"/>
                    <a:pt x="194"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0" name="Google Shape;3550;p3"/>
            <p:cNvSpPr/>
            <p:nvPr/>
          </p:nvSpPr>
          <p:spPr>
            <a:xfrm>
              <a:off x="1311525" y="868350"/>
              <a:ext cx="9700" cy="9725"/>
            </a:xfrm>
            <a:custGeom>
              <a:avLst/>
              <a:gdLst/>
              <a:ahLst/>
              <a:cxnLst/>
              <a:rect l="l" t="t" r="r" b="b"/>
              <a:pathLst>
                <a:path w="388" h="389" extrusionOk="0">
                  <a:moveTo>
                    <a:pt x="195" y="0"/>
                  </a:moveTo>
                  <a:cubicBezTo>
                    <a:pt x="87" y="0"/>
                    <a:pt x="0" y="88"/>
                    <a:pt x="0" y="194"/>
                  </a:cubicBezTo>
                  <a:cubicBezTo>
                    <a:pt x="0" y="302"/>
                    <a:pt x="87" y="388"/>
                    <a:pt x="195" y="388"/>
                  </a:cubicBezTo>
                  <a:cubicBezTo>
                    <a:pt x="301" y="388"/>
                    <a:pt x="387" y="302"/>
                    <a:pt x="387" y="194"/>
                  </a:cubicBezTo>
                  <a:cubicBezTo>
                    <a:pt x="387" y="88"/>
                    <a:pt x="301" y="0"/>
                    <a:pt x="195" y="0"/>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1" name="Google Shape;3551;p3"/>
            <p:cNvSpPr/>
            <p:nvPr/>
          </p:nvSpPr>
          <p:spPr>
            <a:xfrm>
              <a:off x="1271775" y="834225"/>
              <a:ext cx="9725" cy="9725"/>
            </a:xfrm>
            <a:custGeom>
              <a:avLst/>
              <a:gdLst/>
              <a:ahLst/>
              <a:cxnLst/>
              <a:rect l="l" t="t" r="r" b="b"/>
              <a:pathLst>
                <a:path w="389" h="389" extrusionOk="0">
                  <a:moveTo>
                    <a:pt x="194" y="1"/>
                  </a:moveTo>
                  <a:cubicBezTo>
                    <a:pt x="87" y="1"/>
                    <a:pt x="0" y="89"/>
                    <a:pt x="0" y="195"/>
                  </a:cubicBezTo>
                  <a:cubicBezTo>
                    <a:pt x="0" y="302"/>
                    <a:pt x="87" y="389"/>
                    <a:pt x="194" y="389"/>
                  </a:cubicBezTo>
                  <a:cubicBezTo>
                    <a:pt x="300" y="389"/>
                    <a:pt x="388" y="302"/>
                    <a:pt x="388" y="195"/>
                  </a:cubicBezTo>
                  <a:cubicBezTo>
                    <a:pt x="388" y="89"/>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52" name="Google Shape;3552;p3"/>
            <p:cNvSpPr/>
            <p:nvPr/>
          </p:nvSpPr>
          <p:spPr>
            <a:xfrm>
              <a:off x="1271775" y="800125"/>
              <a:ext cx="9725" cy="9725"/>
            </a:xfrm>
            <a:custGeom>
              <a:avLst/>
              <a:gdLst/>
              <a:ahLst/>
              <a:cxnLst/>
              <a:rect l="l" t="t" r="r" b="b"/>
              <a:pathLst>
                <a:path w="389" h="389" extrusionOk="0">
                  <a:moveTo>
                    <a:pt x="194" y="1"/>
                  </a:moveTo>
                  <a:cubicBezTo>
                    <a:pt x="87" y="1"/>
                    <a:pt x="0" y="88"/>
                    <a:pt x="0" y="195"/>
                  </a:cubicBezTo>
                  <a:cubicBezTo>
                    <a:pt x="0" y="302"/>
                    <a:pt x="87" y="389"/>
                    <a:pt x="194" y="389"/>
                  </a:cubicBezTo>
                  <a:cubicBezTo>
                    <a:pt x="300" y="389"/>
                    <a:pt x="388" y="302"/>
                    <a:pt x="388" y="195"/>
                  </a:cubicBezTo>
                  <a:cubicBezTo>
                    <a:pt x="388" y="88"/>
                    <a:pt x="300" y="1"/>
                    <a:pt x="194" y="1"/>
                  </a:cubicBezTo>
                  <a:close/>
                </a:path>
              </a:pathLst>
            </a:custGeom>
            <a:solidFill>
              <a:srgbClr val="FFFFFF">
                <a:alpha val="5490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553"/>
        <p:cNvGrpSpPr/>
        <p:nvPr/>
      </p:nvGrpSpPr>
      <p:grpSpPr>
        <a:xfrm>
          <a:off x="0" y="0"/>
          <a:ext cx="0" cy="0"/>
          <a:chOff x="0" y="0"/>
          <a:chExt cx="0" cy="0"/>
        </a:xfrm>
      </p:grpSpPr>
      <p:sp>
        <p:nvSpPr>
          <p:cNvPr id="3554" name="Google Shape;3554;p4"/>
          <p:cNvSpPr txBox="1">
            <a:spLocks noGrp="1"/>
          </p:cNvSpPr>
          <p:nvPr>
            <p:ph type="title"/>
          </p:nvPr>
        </p:nvSpPr>
        <p:spPr>
          <a:xfrm>
            <a:off x="914050" y="14354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555" name="Google Shape;3555;p4"/>
          <p:cNvSpPr txBox="1">
            <a:spLocks noGrp="1"/>
          </p:cNvSpPr>
          <p:nvPr>
            <p:ph type="body" idx="1"/>
          </p:nvPr>
        </p:nvSpPr>
        <p:spPr>
          <a:xfrm>
            <a:off x="914050" y="2269400"/>
            <a:ext cx="2808000" cy="22716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Char char="●"/>
              <a:defRPr/>
            </a:lvl1pPr>
            <a:lvl2pPr marL="914400" lvl="1" indent="-317500" algn="l">
              <a:lnSpc>
                <a:spcPct val="100000"/>
              </a:lnSpc>
              <a:spcBef>
                <a:spcPts val="1600"/>
              </a:spcBef>
              <a:spcAft>
                <a:spcPts val="0"/>
              </a:spcAft>
              <a:buSzPts val="1400"/>
              <a:buChar char="○"/>
              <a:defRPr/>
            </a:lvl2pPr>
            <a:lvl3pPr marL="1371600" lvl="2" indent="-317500" algn="l">
              <a:lnSpc>
                <a:spcPct val="100000"/>
              </a:lnSpc>
              <a:spcBef>
                <a:spcPts val="1600"/>
              </a:spcBef>
              <a:spcAft>
                <a:spcPts val="0"/>
              </a:spcAft>
              <a:buSzPts val="1400"/>
              <a:buChar char="■"/>
              <a:defRPr/>
            </a:lvl3pPr>
            <a:lvl4pPr marL="1828800" lvl="3" indent="-317500" algn="l">
              <a:lnSpc>
                <a:spcPct val="100000"/>
              </a:lnSpc>
              <a:spcBef>
                <a:spcPts val="1600"/>
              </a:spcBef>
              <a:spcAft>
                <a:spcPts val="0"/>
              </a:spcAft>
              <a:buSzPts val="1400"/>
              <a:buChar char="●"/>
              <a:defRPr/>
            </a:lvl4pPr>
            <a:lvl5pPr marL="2286000" lvl="4" indent="-317500" algn="l">
              <a:lnSpc>
                <a:spcPct val="100000"/>
              </a:lnSpc>
              <a:spcBef>
                <a:spcPts val="1600"/>
              </a:spcBef>
              <a:spcAft>
                <a:spcPts val="0"/>
              </a:spcAft>
              <a:buSzPts val="1400"/>
              <a:buChar char="○"/>
              <a:defRPr/>
            </a:lvl5pPr>
            <a:lvl6pPr marL="2743200" lvl="5" indent="-317500" algn="l">
              <a:lnSpc>
                <a:spcPct val="100000"/>
              </a:lnSpc>
              <a:spcBef>
                <a:spcPts val="1600"/>
              </a:spcBef>
              <a:spcAft>
                <a:spcPts val="0"/>
              </a:spcAft>
              <a:buSzPts val="1400"/>
              <a:buChar char="■"/>
              <a:defRPr/>
            </a:lvl6pPr>
            <a:lvl7pPr marL="3200400" lvl="6" indent="-317500" algn="l">
              <a:lnSpc>
                <a:spcPct val="100000"/>
              </a:lnSpc>
              <a:spcBef>
                <a:spcPts val="1600"/>
              </a:spcBef>
              <a:spcAft>
                <a:spcPts val="0"/>
              </a:spcAft>
              <a:buSzPts val="1400"/>
              <a:buChar char="●"/>
              <a:defRPr/>
            </a:lvl7pPr>
            <a:lvl8pPr marL="3657600" lvl="7" indent="-317500" algn="l">
              <a:lnSpc>
                <a:spcPct val="100000"/>
              </a:lnSpc>
              <a:spcBef>
                <a:spcPts val="1600"/>
              </a:spcBef>
              <a:spcAft>
                <a:spcPts val="0"/>
              </a:spcAft>
              <a:buSzPts val="1400"/>
              <a:buChar char="○"/>
              <a:defRPr/>
            </a:lvl8pPr>
            <a:lvl9pPr marL="4114800" lvl="8" indent="-317500" algn="l">
              <a:lnSpc>
                <a:spcPct val="100000"/>
              </a:lnSpc>
              <a:spcBef>
                <a:spcPts val="1600"/>
              </a:spcBef>
              <a:spcAft>
                <a:spcPts val="1600"/>
              </a:spcAft>
              <a:buSzPts val="1400"/>
              <a:buChar char="■"/>
              <a:defRPr/>
            </a:lvl9pPr>
          </a:lstStyle>
          <a:p>
            <a:endParaRPr/>
          </a:p>
        </p:txBody>
      </p:sp>
      <p:sp>
        <p:nvSpPr>
          <p:cNvPr id="3556" name="Google Shape;3556;p4"/>
          <p:cNvSpPr txBox="1">
            <a:spLocks noGrp="1"/>
          </p:cNvSpPr>
          <p:nvPr>
            <p:ph type="title" idx="2"/>
          </p:nvPr>
        </p:nvSpPr>
        <p:spPr>
          <a:xfrm>
            <a:off x="1698600" y="438450"/>
            <a:ext cx="57468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800"/>
              <a:buFont typeface="Poppins"/>
              <a:buNone/>
              <a:defRPr sz="1800" b="1">
                <a:latin typeface="Poppins"/>
                <a:ea typeface="Poppins"/>
                <a:cs typeface="Poppins"/>
                <a:sym typeface="Poppins"/>
              </a:defRPr>
            </a:lvl1pPr>
            <a:lvl2pPr lvl="1" algn="ctr">
              <a:lnSpc>
                <a:spcPct val="100000"/>
              </a:lnSpc>
              <a:spcBef>
                <a:spcPts val="0"/>
              </a:spcBef>
              <a:spcAft>
                <a:spcPts val="0"/>
              </a:spcAft>
              <a:buSzPts val="2800"/>
              <a:buNone/>
              <a:defRPr/>
            </a:lvl2pPr>
            <a:lvl3pPr lvl="2" algn="ctr">
              <a:lnSpc>
                <a:spcPct val="100000"/>
              </a:lnSpc>
              <a:spcBef>
                <a:spcPts val="0"/>
              </a:spcBef>
              <a:spcAft>
                <a:spcPts val="0"/>
              </a:spcAft>
              <a:buSzPts val="2800"/>
              <a:buNone/>
              <a:defRPr/>
            </a:lvl3pPr>
            <a:lvl4pPr lvl="3" algn="ctr">
              <a:lnSpc>
                <a:spcPct val="100000"/>
              </a:lnSpc>
              <a:spcBef>
                <a:spcPts val="0"/>
              </a:spcBef>
              <a:spcAft>
                <a:spcPts val="0"/>
              </a:spcAft>
              <a:buSzPts val="2800"/>
              <a:buNone/>
              <a:defRPr/>
            </a:lvl4pPr>
            <a:lvl5pPr lvl="4" algn="ctr">
              <a:lnSpc>
                <a:spcPct val="100000"/>
              </a:lnSpc>
              <a:spcBef>
                <a:spcPts val="0"/>
              </a:spcBef>
              <a:spcAft>
                <a:spcPts val="0"/>
              </a:spcAft>
              <a:buSzPts val="2800"/>
              <a:buNone/>
              <a:defRPr/>
            </a:lvl5pPr>
            <a:lvl6pPr lvl="5" algn="ctr">
              <a:lnSpc>
                <a:spcPct val="100000"/>
              </a:lnSpc>
              <a:spcBef>
                <a:spcPts val="0"/>
              </a:spcBef>
              <a:spcAft>
                <a:spcPts val="0"/>
              </a:spcAft>
              <a:buSzPts val="2800"/>
              <a:buNone/>
              <a:defRPr/>
            </a:lvl6pPr>
            <a:lvl7pPr lvl="6" algn="ctr">
              <a:lnSpc>
                <a:spcPct val="100000"/>
              </a:lnSpc>
              <a:spcBef>
                <a:spcPts val="0"/>
              </a:spcBef>
              <a:spcAft>
                <a:spcPts val="0"/>
              </a:spcAft>
              <a:buSzPts val="2800"/>
              <a:buNone/>
              <a:defRPr/>
            </a:lvl7pPr>
            <a:lvl8pPr lvl="7" algn="ctr">
              <a:lnSpc>
                <a:spcPct val="100000"/>
              </a:lnSpc>
              <a:spcBef>
                <a:spcPts val="0"/>
              </a:spcBef>
              <a:spcAft>
                <a:spcPts val="0"/>
              </a:spcAft>
              <a:buSzPts val="2800"/>
              <a:buNone/>
              <a:defRPr/>
            </a:lvl8pPr>
            <a:lvl9pPr lvl="8" algn="ctr">
              <a:lnSpc>
                <a:spcPct val="100000"/>
              </a:lnSpc>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5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5" Type="http://schemas.openxmlformats.org/officeDocument/2006/relationships/theme" Target="../theme/theme1.xml" /><Relationship Id="rId4" Type="http://schemas.openxmlformats.org/officeDocument/2006/relationships/slideLayout" Target="../slideLayouts/slideLayout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1350" y="445025"/>
            <a:ext cx="57468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accent2"/>
              </a:buClr>
              <a:buSzPts val="2800"/>
              <a:buFont typeface="Poppins SemiBold"/>
              <a:buNone/>
              <a:defRPr sz="2800" b="0" i="0" u="none" strike="noStrike" cap="none">
                <a:solidFill>
                  <a:schemeClr val="accent2"/>
                </a:solidFill>
                <a:latin typeface="Poppins SemiBold"/>
                <a:ea typeface="Poppins SemiBold"/>
                <a:cs typeface="Poppins SemiBold"/>
                <a:sym typeface="Poppins SemiBold"/>
              </a:defRPr>
            </a:lvl1pPr>
            <a:lvl2pPr marR="0" lvl="1" algn="l" rtl="0">
              <a:lnSpc>
                <a:spcPct val="100000"/>
              </a:lnSpc>
              <a:spcBef>
                <a:spcPts val="0"/>
              </a:spcBef>
              <a:spcAft>
                <a:spcPts val="0"/>
              </a:spcAft>
              <a:buClr>
                <a:schemeClr val="accent2"/>
              </a:buClr>
              <a:buSzPts val="2800"/>
              <a:buFont typeface="Poppins SemiBold"/>
              <a:buNone/>
              <a:defRPr sz="2800" b="0" i="0" u="none" strike="noStrike" cap="none">
                <a:solidFill>
                  <a:schemeClr val="accent2"/>
                </a:solidFill>
                <a:latin typeface="Poppins SemiBold"/>
                <a:ea typeface="Poppins SemiBold"/>
                <a:cs typeface="Poppins SemiBold"/>
                <a:sym typeface="Poppins SemiBold"/>
              </a:defRPr>
            </a:lvl2pPr>
            <a:lvl3pPr marR="0" lvl="2" algn="l" rtl="0">
              <a:lnSpc>
                <a:spcPct val="100000"/>
              </a:lnSpc>
              <a:spcBef>
                <a:spcPts val="0"/>
              </a:spcBef>
              <a:spcAft>
                <a:spcPts val="0"/>
              </a:spcAft>
              <a:buClr>
                <a:schemeClr val="accent2"/>
              </a:buClr>
              <a:buSzPts val="2800"/>
              <a:buFont typeface="Poppins SemiBold"/>
              <a:buNone/>
              <a:defRPr sz="2800" b="0" i="0" u="none" strike="noStrike" cap="none">
                <a:solidFill>
                  <a:schemeClr val="accent2"/>
                </a:solidFill>
                <a:latin typeface="Poppins SemiBold"/>
                <a:ea typeface="Poppins SemiBold"/>
                <a:cs typeface="Poppins SemiBold"/>
                <a:sym typeface="Poppins SemiBold"/>
              </a:defRPr>
            </a:lvl3pPr>
            <a:lvl4pPr marR="0" lvl="3" algn="l" rtl="0">
              <a:lnSpc>
                <a:spcPct val="100000"/>
              </a:lnSpc>
              <a:spcBef>
                <a:spcPts val="0"/>
              </a:spcBef>
              <a:spcAft>
                <a:spcPts val="0"/>
              </a:spcAft>
              <a:buClr>
                <a:schemeClr val="accent2"/>
              </a:buClr>
              <a:buSzPts val="2800"/>
              <a:buFont typeface="Poppins SemiBold"/>
              <a:buNone/>
              <a:defRPr sz="2800" b="0" i="0" u="none" strike="noStrike" cap="none">
                <a:solidFill>
                  <a:schemeClr val="accent2"/>
                </a:solidFill>
                <a:latin typeface="Poppins SemiBold"/>
                <a:ea typeface="Poppins SemiBold"/>
                <a:cs typeface="Poppins SemiBold"/>
                <a:sym typeface="Poppins SemiBold"/>
              </a:defRPr>
            </a:lvl4pPr>
            <a:lvl5pPr marR="0" lvl="4" algn="l" rtl="0">
              <a:lnSpc>
                <a:spcPct val="100000"/>
              </a:lnSpc>
              <a:spcBef>
                <a:spcPts val="0"/>
              </a:spcBef>
              <a:spcAft>
                <a:spcPts val="0"/>
              </a:spcAft>
              <a:buClr>
                <a:schemeClr val="accent2"/>
              </a:buClr>
              <a:buSzPts val="2800"/>
              <a:buFont typeface="Poppins SemiBold"/>
              <a:buNone/>
              <a:defRPr sz="2800" b="0" i="0" u="none" strike="noStrike" cap="none">
                <a:solidFill>
                  <a:schemeClr val="accent2"/>
                </a:solidFill>
                <a:latin typeface="Poppins SemiBold"/>
                <a:ea typeface="Poppins SemiBold"/>
                <a:cs typeface="Poppins SemiBold"/>
                <a:sym typeface="Poppins SemiBold"/>
              </a:defRPr>
            </a:lvl5pPr>
            <a:lvl6pPr marR="0" lvl="5" algn="l" rtl="0">
              <a:lnSpc>
                <a:spcPct val="100000"/>
              </a:lnSpc>
              <a:spcBef>
                <a:spcPts val="0"/>
              </a:spcBef>
              <a:spcAft>
                <a:spcPts val="0"/>
              </a:spcAft>
              <a:buClr>
                <a:schemeClr val="accent2"/>
              </a:buClr>
              <a:buSzPts val="2800"/>
              <a:buFont typeface="Poppins SemiBold"/>
              <a:buNone/>
              <a:defRPr sz="2800" b="0" i="0" u="none" strike="noStrike" cap="none">
                <a:solidFill>
                  <a:schemeClr val="accent2"/>
                </a:solidFill>
                <a:latin typeface="Poppins SemiBold"/>
                <a:ea typeface="Poppins SemiBold"/>
                <a:cs typeface="Poppins SemiBold"/>
                <a:sym typeface="Poppins SemiBold"/>
              </a:defRPr>
            </a:lvl6pPr>
            <a:lvl7pPr marR="0" lvl="6" algn="l" rtl="0">
              <a:lnSpc>
                <a:spcPct val="100000"/>
              </a:lnSpc>
              <a:spcBef>
                <a:spcPts val="0"/>
              </a:spcBef>
              <a:spcAft>
                <a:spcPts val="0"/>
              </a:spcAft>
              <a:buClr>
                <a:schemeClr val="accent2"/>
              </a:buClr>
              <a:buSzPts val="2800"/>
              <a:buFont typeface="Poppins SemiBold"/>
              <a:buNone/>
              <a:defRPr sz="2800" b="0" i="0" u="none" strike="noStrike" cap="none">
                <a:solidFill>
                  <a:schemeClr val="accent2"/>
                </a:solidFill>
                <a:latin typeface="Poppins SemiBold"/>
                <a:ea typeface="Poppins SemiBold"/>
                <a:cs typeface="Poppins SemiBold"/>
                <a:sym typeface="Poppins SemiBold"/>
              </a:defRPr>
            </a:lvl7pPr>
            <a:lvl8pPr marR="0" lvl="7" algn="l" rtl="0">
              <a:lnSpc>
                <a:spcPct val="100000"/>
              </a:lnSpc>
              <a:spcBef>
                <a:spcPts val="0"/>
              </a:spcBef>
              <a:spcAft>
                <a:spcPts val="0"/>
              </a:spcAft>
              <a:buClr>
                <a:schemeClr val="accent2"/>
              </a:buClr>
              <a:buSzPts val="2800"/>
              <a:buFont typeface="Poppins SemiBold"/>
              <a:buNone/>
              <a:defRPr sz="2800" b="0" i="0" u="none" strike="noStrike" cap="none">
                <a:solidFill>
                  <a:schemeClr val="accent2"/>
                </a:solidFill>
                <a:latin typeface="Poppins SemiBold"/>
                <a:ea typeface="Poppins SemiBold"/>
                <a:cs typeface="Poppins SemiBold"/>
                <a:sym typeface="Poppins SemiBold"/>
              </a:defRPr>
            </a:lvl8pPr>
            <a:lvl9pPr marR="0" lvl="8" algn="l" rtl="0">
              <a:lnSpc>
                <a:spcPct val="100000"/>
              </a:lnSpc>
              <a:spcBef>
                <a:spcPts val="0"/>
              </a:spcBef>
              <a:spcAft>
                <a:spcPts val="0"/>
              </a:spcAft>
              <a:buClr>
                <a:schemeClr val="accent2"/>
              </a:buClr>
              <a:buSzPts val="2800"/>
              <a:buFont typeface="Poppins SemiBold"/>
              <a:buNone/>
              <a:defRPr sz="2800" b="0" i="0" u="none" strike="noStrike" cap="none">
                <a:solidFill>
                  <a:schemeClr val="accent2"/>
                </a:solidFill>
                <a:latin typeface="Poppins SemiBold"/>
                <a:ea typeface="Poppins SemiBold"/>
                <a:cs typeface="Poppins SemiBold"/>
                <a:sym typeface="Poppins SemiBold"/>
              </a:defRPr>
            </a:lvl9pPr>
          </a:lstStyle>
          <a:p>
            <a:endParaRPr/>
          </a:p>
        </p:txBody>
      </p:sp>
      <p:sp>
        <p:nvSpPr>
          <p:cNvPr id="7" name="Google Shape;7;p1"/>
          <p:cNvSpPr txBox="1">
            <a:spLocks noGrp="1"/>
          </p:cNvSpPr>
          <p:nvPr>
            <p:ph type="body" idx="1"/>
          </p:nvPr>
        </p:nvSpPr>
        <p:spPr>
          <a:xfrm>
            <a:off x="951350" y="1752375"/>
            <a:ext cx="5746800" cy="26874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chemeClr val="accent2"/>
              </a:buClr>
              <a:buSzPts val="1400"/>
              <a:buFont typeface="Poppins Light"/>
              <a:buChar char="●"/>
              <a:defRPr sz="1400" b="0" i="0" u="none" strike="noStrike" cap="none">
                <a:solidFill>
                  <a:schemeClr val="accent2"/>
                </a:solidFill>
                <a:latin typeface="Poppins Light"/>
                <a:ea typeface="Poppins Light"/>
                <a:cs typeface="Poppins Light"/>
                <a:sym typeface="Poppins Light"/>
              </a:defRPr>
            </a:lvl1pPr>
            <a:lvl2pPr marL="914400" marR="0" lvl="1" indent="-317500" algn="l" rtl="0">
              <a:lnSpc>
                <a:spcPct val="100000"/>
              </a:lnSpc>
              <a:spcBef>
                <a:spcPts val="1600"/>
              </a:spcBef>
              <a:spcAft>
                <a:spcPts val="0"/>
              </a:spcAft>
              <a:buClr>
                <a:schemeClr val="accent2"/>
              </a:buClr>
              <a:buSzPts val="1400"/>
              <a:buFont typeface="Poppins Light"/>
              <a:buChar char="○"/>
              <a:defRPr sz="1400" b="0" i="0" u="none" strike="noStrike" cap="none">
                <a:solidFill>
                  <a:schemeClr val="accent2"/>
                </a:solidFill>
                <a:latin typeface="Poppins Light"/>
                <a:ea typeface="Poppins Light"/>
                <a:cs typeface="Poppins Light"/>
                <a:sym typeface="Poppins Light"/>
              </a:defRPr>
            </a:lvl2pPr>
            <a:lvl3pPr marL="1371600" marR="0" lvl="2" indent="-317500" algn="l" rtl="0">
              <a:lnSpc>
                <a:spcPct val="100000"/>
              </a:lnSpc>
              <a:spcBef>
                <a:spcPts val="1600"/>
              </a:spcBef>
              <a:spcAft>
                <a:spcPts val="0"/>
              </a:spcAft>
              <a:buClr>
                <a:schemeClr val="accent2"/>
              </a:buClr>
              <a:buSzPts val="1400"/>
              <a:buFont typeface="Poppins Light"/>
              <a:buChar char="■"/>
              <a:defRPr sz="1400" b="0" i="0" u="none" strike="noStrike" cap="none">
                <a:solidFill>
                  <a:schemeClr val="accent2"/>
                </a:solidFill>
                <a:latin typeface="Poppins Light"/>
                <a:ea typeface="Poppins Light"/>
                <a:cs typeface="Poppins Light"/>
                <a:sym typeface="Poppins Light"/>
              </a:defRPr>
            </a:lvl3pPr>
            <a:lvl4pPr marL="1828800" marR="0" lvl="3" indent="-317500" algn="l" rtl="0">
              <a:lnSpc>
                <a:spcPct val="100000"/>
              </a:lnSpc>
              <a:spcBef>
                <a:spcPts val="1600"/>
              </a:spcBef>
              <a:spcAft>
                <a:spcPts val="0"/>
              </a:spcAft>
              <a:buClr>
                <a:schemeClr val="accent2"/>
              </a:buClr>
              <a:buSzPts val="1400"/>
              <a:buFont typeface="Poppins Light"/>
              <a:buChar char="●"/>
              <a:defRPr sz="1400" b="0" i="0" u="none" strike="noStrike" cap="none">
                <a:solidFill>
                  <a:schemeClr val="accent2"/>
                </a:solidFill>
                <a:latin typeface="Poppins Light"/>
                <a:ea typeface="Poppins Light"/>
                <a:cs typeface="Poppins Light"/>
                <a:sym typeface="Poppins Light"/>
              </a:defRPr>
            </a:lvl4pPr>
            <a:lvl5pPr marL="2286000" marR="0" lvl="4" indent="-317500" algn="l" rtl="0">
              <a:lnSpc>
                <a:spcPct val="100000"/>
              </a:lnSpc>
              <a:spcBef>
                <a:spcPts val="1600"/>
              </a:spcBef>
              <a:spcAft>
                <a:spcPts val="0"/>
              </a:spcAft>
              <a:buClr>
                <a:schemeClr val="accent2"/>
              </a:buClr>
              <a:buSzPts val="1400"/>
              <a:buFont typeface="Poppins Light"/>
              <a:buChar char="○"/>
              <a:defRPr sz="1400" b="0" i="0" u="none" strike="noStrike" cap="none">
                <a:solidFill>
                  <a:schemeClr val="accent2"/>
                </a:solidFill>
                <a:latin typeface="Poppins Light"/>
                <a:ea typeface="Poppins Light"/>
                <a:cs typeface="Poppins Light"/>
                <a:sym typeface="Poppins Light"/>
              </a:defRPr>
            </a:lvl5pPr>
            <a:lvl6pPr marL="2743200" marR="0" lvl="5" indent="-317500" algn="l" rtl="0">
              <a:lnSpc>
                <a:spcPct val="100000"/>
              </a:lnSpc>
              <a:spcBef>
                <a:spcPts val="1600"/>
              </a:spcBef>
              <a:spcAft>
                <a:spcPts val="0"/>
              </a:spcAft>
              <a:buClr>
                <a:schemeClr val="accent2"/>
              </a:buClr>
              <a:buSzPts val="1400"/>
              <a:buFont typeface="Poppins Light"/>
              <a:buChar char="■"/>
              <a:defRPr sz="1400" b="0" i="0" u="none" strike="noStrike" cap="none">
                <a:solidFill>
                  <a:schemeClr val="accent2"/>
                </a:solidFill>
                <a:latin typeface="Poppins Light"/>
                <a:ea typeface="Poppins Light"/>
                <a:cs typeface="Poppins Light"/>
                <a:sym typeface="Poppins Light"/>
              </a:defRPr>
            </a:lvl6pPr>
            <a:lvl7pPr marL="3200400" marR="0" lvl="6" indent="-317500" algn="l" rtl="0">
              <a:lnSpc>
                <a:spcPct val="100000"/>
              </a:lnSpc>
              <a:spcBef>
                <a:spcPts val="1600"/>
              </a:spcBef>
              <a:spcAft>
                <a:spcPts val="0"/>
              </a:spcAft>
              <a:buClr>
                <a:schemeClr val="accent2"/>
              </a:buClr>
              <a:buSzPts val="1400"/>
              <a:buFont typeface="Poppins Light"/>
              <a:buChar char="●"/>
              <a:defRPr sz="1400" b="0" i="0" u="none" strike="noStrike" cap="none">
                <a:solidFill>
                  <a:schemeClr val="accent2"/>
                </a:solidFill>
                <a:latin typeface="Poppins Light"/>
                <a:ea typeface="Poppins Light"/>
                <a:cs typeface="Poppins Light"/>
                <a:sym typeface="Poppins Light"/>
              </a:defRPr>
            </a:lvl7pPr>
            <a:lvl8pPr marL="3657600" marR="0" lvl="7" indent="-317500" algn="l" rtl="0">
              <a:lnSpc>
                <a:spcPct val="100000"/>
              </a:lnSpc>
              <a:spcBef>
                <a:spcPts val="1600"/>
              </a:spcBef>
              <a:spcAft>
                <a:spcPts val="0"/>
              </a:spcAft>
              <a:buClr>
                <a:schemeClr val="accent2"/>
              </a:buClr>
              <a:buSzPts val="1400"/>
              <a:buFont typeface="Poppins Light"/>
              <a:buChar char="○"/>
              <a:defRPr sz="1400" b="0" i="0" u="none" strike="noStrike" cap="none">
                <a:solidFill>
                  <a:schemeClr val="accent2"/>
                </a:solidFill>
                <a:latin typeface="Poppins Light"/>
                <a:ea typeface="Poppins Light"/>
                <a:cs typeface="Poppins Light"/>
                <a:sym typeface="Poppins Light"/>
              </a:defRPr>
            </a:lvl8pPr>
            <a:lvl9pPr marL="4114800" marR="0" lvl="8" indent="-317500" algn="l" rtl="0">
              <a:lnSpc>
                <a:spcPct val="100000"/>
              </a:lnSpc>
              <a:spcBef>
                <a:spcPts val="1600"/>
              </a:spcBef>
              <a:spcAft>
                <a:spcPts val="1600"/>
              </a:spcAft>
              <a:buClr>
                <a:schemeClr val="accent2"/>
              </a:buClr>
              <a:buSzPts val="1400"/>
              <a:buFont typeface="Poppins Light"/>
              <a:buChar char="■"/>
              <a:defRPr sz="1400" b="0" i="0" u="none" strike="noStrike" cap="none">
                <a:solidFill>
                  <a:schemeClr val="accent2"/>
                </a:solidFill>
                <a:latin typeface="Poppins Light"/>
                <a:ea typeface="Poppins Light"/>
                <a:cs typeface="Poppins Light"/>
                <a:sym typeface="Poppins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4.xml" /><Relationship Id="rId1" Type="http://schemas.openxmlformats.org/officeDocument/2006/relationships/slideLayout" Target="../slideLayouts/slideLayout3.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3.jpg" /><Relationship Id="rId2" Type="http://schemas.openxmlformats.org/officeDocument/2006/relationships/notesSlide" Target="../notesSlides/notesSlide10.xml" /><Relationship Id="rId1" Type="http://schemas.openxmlformats.org/officeDocument/2006/relationships/slideLayout" Target="../slideLayouts/slideLayout2.xml" /><Relationship Id="rId4" Type="http://schemas.openxmlformats.org/officeDocument/2006/relationships/image" Target="../media/image4.png" /></Relationships>
</file>

<file path=ppt/slides/_rels/slide11.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13.xml" /><Relationship Id="rId1" Type="http://schemas.openxmlformats.org/officeDocument/2006/relationships/slideLayout" Target="../slideLayouts/slideLayout2.xml" /><Relationship Id="rId4" Type="http://schemas.openxmlformats.org/officeDocument/2006/relationships/image" Target="../media/image8.png" /></Relationships>
</file>

<file path=ppt/slides/_rels/slide14.xml.rels><?xml version="1.0" encoding="UTF-8" standalone="yes"?>
<Relationships xmlns="http://schemas.openxmlformats.org/package/2006/relationships"><Relationship Id="rId3" Type="http://schemas.openxmlformats.org/officeDocument/2006/relationships/image" Target="../media/image9.png" /><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10.jpg" /><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notesSlide" Target="../notesSlides/notesSlide18.xml" /><Relationship Id="rId1" Type="http://schemas.openxmlformats.org/officeDocument/2006/relationships/slideLayout" Target="../slideLayouts/slideLayout2.xml" /><Relationship Id="rId4" Type="http://schemas.openxmlformats.org/officeDocument/2006/relationships/image" Target="../media/image14.png" /></Relationships>
</file>

<file path=ppt/slides/_rels/slide19.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notesSlide" Target="../notesSlides/notesSlide19.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notesSlide" Target="../notesSlides/notesSlide20.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3" Type="http://schemas.openxmlformats.org/officeDocument/2006/relationships/hyperlink" Target="https://hacksterio.s3.amazonaws.com/uploads/attachments/1181436/N555RGB_software.zip" TargetMode="External" /><Relationship Id="rId2" Type="http://schemas.openxmlformats.org/officeDocument/2006/relationships/notesSlide" Target="../notesSlides/notesSlide21.xml" /><Relationship Id="rId1" Type="http://schemas.openxmlformats.org/officeDocument/2006/relationships/slideLayout" Target="../slideLayouts/slideLayout2.xml" /><Relationship Id="rId4" Type="http://schemas.openxmlformats.org/officeDocument/2006/relationships/image" Target="../media/image17.png" /></Relationships>
</file>

<file path=ppt/slides/_rels/slide22.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notesSlide" Target="../notesSlides/notesSlide22.xml"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3" Type="http://schemas.openxmlformats.org/officeDocument/2006/relationships/image" Target="../media/image19.jpg" /><Relationship Id="rId2" Type="http://schemas.openxmlformats.org/officeDocument/2006/relationships/notesSlide" Target="../notesSlides/notesSlide23.xml"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notesSlide" Target="../notesSlides/notesSlide26.xml"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3" Type="http://schemas.openxmlformats.org/officeDocument/2006/relationships/image" Target="../media/image21.png" /><Relationship Id="rId2" Type="http://schemas.openxmlformats.org/officeDocument/2006/relationships/notesSlide" Target="../notesSlides/notesSlide28.xml"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3" Type="http://schemas.openxmlformats.org/officeDocument/2006/relationships/hyperlink" Target="https://create.arduino.cc/projecthub/doug-domke/another-5x5x5-rgb-led-cube-82fdd8?ref=similar&amp;ref_id=340425&amp;offset=0" TargetMode="External" /><Relationship Id="rId2" Type="http://schemas.openxmlformats.org/officeDocument/2006/relationships/notesSlide" Target="../notesSlides/notesSlide34.xml" /><Relationship Id="rId1" Type="http://schemas.openxmlformats.org/officeDocument/2006/relationships/slideLayout" Target="../slideLayouts/slideLayout2.xml" /><Relationship Id="rId6" Type="http://schemas.openxmlformats.org/officeDocument/2006/relationships/hyperlink" Target="https://tutorial45.com/arduino-led-projects-led-cube/" TargetMode="External" /><Relationship Id="rId5" Type="http://schemas.openxmlformats.org/officeDocument/2006/relationships/hyperlink" Target="https://www.youtube.com/watch?v=R-arZ31-zJo" TargetMode="External" /><Relationship Id="rId4" Type="http://schemas.openxmlformats.org/officeDocument/2006/relationships/hyperlink" Target="https://www.youtube.com/watch?v=jX1GaPgSheI"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61"/>
        <p:cNvGrpSpPr/>
        <p:nvPr/>
      </p:nvGrpSpPr>
      <p:grpSpPr>
        <a:xfrm>
          <a:off x="0" y="0"/>
          <a:ext cx="0" cy="0"/>
          <a:chOff x="0" y="0"/>
          <a:chExt cx="0" cy="0"/>
        </a:xfrm>
      </p:grpSpPr>
      <p:pic>
        <p:nvPicPr>
          <p:cNvPr id="3562" name="Google Shape;3562;p6"/>
          <p:cNvPicPr preferRelativeResize="0"/>
          <p:nvPr/>
        </p:nvPicPr>
        <p:blipFill rotWithShape="1">
          <a:blip r:embed="rId3">
            <a:alphaModFix/>
          </a:blip>
          <a:srcRect/>
          <a:stretch/>
        </p:blipFill>
        <p:spPr>
          <a:xfrm>
            <a:off x="-701899" y="-714510"/>
            <a:ext cx="10033045" cy="6688697"/>
          </a:xfrm>
          <a:prstGeom prst="rect">
            <a:avLst/>
          </a:prstGeom>
          <a:noFill/>
          <a:ln>
            <a:noFill/>
          </a:ln>
        </p:spPr>
      </p:pic>
      <p:sp>
        <p:nvSpPr>
          <p:cNvPr id="3563" name="Google Shape;3563;p6"/>
          <p:cNvSpPr txBox="1">
            <a:spLocks noGrp="1"/>
          </p:cNvSpPr>
          <p:nvPr>
            <p:ph type="ctrTitle"/>
          </p:nvPr>
        </p:nvSpPr>
        <p:spPr>
          <a:xfrm>
            <a:off x="-228963" y="-335240"/>
            <a:ext cx="3664200" cy="2052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3300"/>
              <a:buNone/>
            </a:pPr>
            <a:r>
              <a:rPr lang="en-US" dirty="0">
                <a:latin typeface="Times New Roman"/>
                <a:ea typeface="Times New Roman"/>
                <a:cs typeface="Times New Roman"/>
                <a:sym typeface="Times New Roman"/>
              </a:rPr>
              <a:t>LED </a:t>
            </a:r>
            <a:r>
              <a:rPr lang="en-US" dirty="0" err="1">
                <a:latin typeface="Times New Roman"/>
                <a:ea typeface="Times New Roman"/>
                <a:cs typeface="Times New Roman"/>
                <a:sym typeface="Times New Roman"/>
              </a:rPr>
              <a:t>kubas</a:t>
            </a:r>
            <a:endParaRPr dirty="0">
              <a:latin typeface="Times New Roman"/>
              <a:ea typeface="Times New Roman"/>
              <a:cs typeface="Times New Roman"/>
              <a:sym typeface="Times New Roman"/>
            </a:endParaRPr>
          </a:p>
        </p:txBody>
      </p:sp>
      <p:sp>
        <p:nvSpPr>
          <p:cNvPr id="3564" name="Google Shape;3564;p6"/>
          <p:cNvSpPr txBox="1">
            <a:spLocks noGrp="1"/>
          </p:cNvSpPr>
          <p:nvPr>
            <p:ph type="subTitle" idx="1"/>
          </p:nvPr>
        </p:nvSpPr>
        <p:spPr>
          <a:xfrm>
            <a:off x="-836639" y="4042003"/>
            <a:ext cx="4271876" cy="1231896"/>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US">
                <a:latin typeface="Times New Roman"/>
                <a:ea typeface="Times New Roman"/>
                <a:cs typeface="Times New Roman"/>
                <a:sym typeface="Times New Roman"/>
              </a:rPr>
              <a:t>Aurėja Ertmanaitė</a:t>
            </a:r>
            <a:endParaRPr/>
          </a:p>
          <a:p>
            <a:pPr marL="0" lvl="0" indent="0" algn="ctr" rtl="0">
              <a:lnSpc>
                <a:spcPct val="100000"/>
              </a:lnSpc>
              <a:spcBef>
                <a:spcPts val="0"/>
              </a:spcBef>
              <a:spcAft>
                <a:spcPts val="0"/>
              </a:spcAft>
              <a:buSzPts val="1400"/>
              <a:buNone/>
            </a:pPr>
            <a:r>
              <a:rPr lang="en-US">
                <a:latin typeface="Times New Roman"/>
                <a:ea typeface="Times New Roman"/>
                <a:cs typeface="Times New Roman"/>
                <a:sym typeface="Times New Roman"/>
              </a:rPr>
              <a:t>Darbo vadovė</a:t>
            </a:r>
            <a:endParaRPr/>
          </a:p>
          <a:p>
            <a:pPr marL="0" lvl="0" indent="0" algn="ctr" rtl="0">
              <a:lnSpc>
                <a:spcPct val="100000"/>
              </a:lnSpc>
              <a:spcBef>
                <a:spcPts val="0"/>
              </a:spcBef>
              <a:spcAft>
                <a:spcPts val="0"/>
              </a:spcAft>
              <a:buSzPts val="1400"/>
              <a:buNone/>
            </a:pPr>
            <a:r>
              <a:rPr lang="en-US">
                <a:latin typeface="Times New Roman"/>
                <a:ea typeface="Times New Roman"/>
                <a:cs typeface="Times New Roman"/>
                <a:sym typeface="Times New Roman"/>
              </a:rPr>
              <a:t>Fizikos mokytoja metodininkė  Gražina Valicka</a:t>
            </a:r>
            <a:endParaRPr>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68"/>
        <p:cNvGrpSpPr/>
        <p:nvPr/>
      </p:nvGrpSpPr>
      <p:grpSpPr>
        <a:xfrm>
          <a:off x="0" y="0"/>
          <a:ext cx="0" cy="0"/>
          <a:chOff x="0" y="0"/>
          <a:chExt cx="0" cy="0"/>
        </a:xfrm>
      </p:grpSpPr>
      <p:sp>
        <p:nvSpPr>
          <p:cNvPr id="3569" name="Google Shape;3569;p7"/>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Įvadas </a:t>
            </a:r>
            <a:endParaRPr/>
          </a:p>
        </p:txBody>
      </p:sp>
      <p:sp>
        <p:nvSpPr>
          <p:cNvPr id="3570" name="Google Shape;3570;p7"/>
          <p:cNvSpPr txBox="1">
            <a:spLocks noGrp="1"/>
          </p:cNvSpPr>
          <p:nvPr>
            <p:ph type="body" idx="1"/>
          </p:nvPr>
        </p:nvSpPr>
        <p:spPr>
          <a:xfrm>
            <a:off x="1960808" y="1326523"/>
            <a:ext cx="5222383" cy="3514179"/>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600">
                <a:latin typeface="Times New Roman"/>
                <a:ea typeface="Times New Roman"/>
                <a:cs typeface="Times New Roman"/>
                <a:sym typeface="Times New Roman"/>
              </a:rPr>
              <a:t>Šiomis dienomis yra aktualus programavimo integravimas į inžineriją. Kelios eilutės kodo mikrovaldymo plokštėje gali pakeisti daugelį įrangos. </a:t>
            </a:r>
            <a:endParaRPr sz="1600">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600">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600">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r>
              <a:rPr lang="en-US" sz="1600">
                <a:latin typeface="Times New Roman"/>
                <a:ea typeface="Times New Roman"/>
                <a:cs typeface="Times New Roman"/>
                <a:sym typeface="Times New Roman"/>
              </a:rPr>
              <a:t>Pasirinkau šį projektą, nes norėjau integruoti programavimą į LED diodų kubą. Kadangi daugelis apšvietimo įrangos yra neprogramuojamos, siekiu paskatinti jų programavimą. </a:t>
            </a:r>
            <a:endParaRPr sz="1600">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600">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600">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74"/>
        <p:cNvGrpSpPr/>
        <p:nvPr/>
      </p:nvGrpSpPr>
      <p:grpSpPr>
        <a:xfrm>
          <a:off x="0" y="0"/>
          <a:ext cx="0" cy="0"/>
          <a:chOff x="0" y="0"/>
          <a:chExt cx="0" cy="0"/>
        </a:xfrm>
      </p:grpSpPr>
      <p:sp>
        <p:nvSpPr>
          <p:cNvPr id="3575" name="Google Shape;3575;p8"/>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US"/>
              <a:t>Tikslas </a:t>
            </a:r>
            <a:endParaRPr/>
          </a:p>
        </p:txBody>
      </p:sp>
      <p:sp>
        <p:nvSpPr>
          <p:cNvPr id="3576" name="Google Shape;3576;p8"/>
          <p:cNvSpPr txBox="1">
            <a:spLocks noGrp="1"/>
          </p:cNvSpPr>
          <p:nvPr>
            <p:ph type="body" idx="1"/>
          </p:nvPr>
        </p:nvSpPr>
        <p:spPr>
          <a:xfrm>
            <a:off x="2919900" y="3175525"/>
            <a:ext cx="3304200" cy="14076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400"/>
              <a:buNone/>
            </a:pPr>
            <a:r>
              <a:rPr lang="en-US" sz="1800">
                <a:latin typeface="Times New Roman"/>
                <a:ea typeface="Times New Roman"/>
                <a:cs typeface="Times New Roman"/>
                <a:sym typeface="Times New Roman"/>
              </a:rPr>
              <a:t>Sukonstruoti kubą iš LED diodų, panaudojant Arduino UNO bei pritaikant programavimą.</a:t>
            </a:r>
            <a:endParaRPr/>
          </a:p>
          <a:p>
            <a:pPr marL="0" lvl="0" indent="0" algn="ctr" rtl="0">
              <a:lnSpc>
                <a:spcPct val="100000"/>
              </a:lnSpc>
              <a:spcBef>
                <a:spcPts val="1600"/>
              </a:spcBef>
              <a:spcAft>
                <a:spcPts val="1600"/>
              </a:spcAft>
              <a:buSzPts val="1400"/>
              <a:buNone/>
            </a:pPr>
            <a:endParaRPr/>
          </a:p>
        </p:txBody>
      </p:sp>
      <p:grpSp>
        <p:nvGrpSpPr>
          <p:cNvPr id="3577" name="Google Shape;3577;p8"/>
          <p:cNvGrpSpPr/>
          <p:nvPr/>
        </p:nvGrpSpPr>
        <p:grpSpPr>
          <a:xfrm>
            <a:off x="5453329" y="675728"/>
            <a:ext cx="1490178" cy="21378"/>
            <a:chOff x="2940000" y="3484425"/>
            <a:chExt cx="876575" cy="12575"/>
          </a:xfrm>
        </p:grpSpPr>
        <p:sp>
          <p:nvSpPr>
            <p:cNvPr id="3578" name="Google Shape;3578;p8"/>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9" name="Google Shape;3579;p8"/>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0" name="Google Shape;3580;p8"/>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1" name="Google Shape;3581;p8"/>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2" name="Google Shape;3582;p8"/>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3" name="Google Shape;3583;p8"/>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4" name="Google Shape;3584;p8"/>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5" name="Google Shape;3585;p8"/>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6" name="Google Shape;3586;p8"/>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7" name="Google Shape;3587;p8"/>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8" name="Google Shape;3588;p8"/>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9" name="Google Shape;3589;p8"/>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590" name="Google Shape;3590;p8"/>
          <p:cNvGrpSpPr/>
          <p:nvPr/>
        </p:nvGrpSpPr>
        <p:grpSpPr>
          <a:xfrm>
            <a:off x="2200504" y="675728"/>
            <a:ext cx="1490178" cy="21378"/>
            <a:chOff x="2940000" y="3484425"/>
            <a:chExt cx="876575" cy="12575"/>
          </a:xfrm>
        </p:grpSpPr>
        <p:sp>
          <p:nvSpPr>
            <p:cNvPr id="3591" name="Google Shape;3591;p8"/>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2" name="Google Shape;3592;p8"/>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3" name="Google Shape;3593;p8"/>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4" name="Google Shape;3594;p8"/>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5" name="Google Shape;3595;p8"/>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6" name="Google Shape;3596;p8"/>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7" name="Google Shape;3597;p8"/>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8" name="Google Shape;3598;p8"/>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99" name="Google Shape;3599;p8"/>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0" name="Google Shape;3600;p8"/>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1" name="Google Shape;3601;p8"/>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2" name="Google Shape;3602;p8"/>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603" name="Google Shape;3603;p8"/>
          <p:cNvGrpSpPr/>
          <p:nvPr/>
        </p:nvGrpSpPr>
        <p:grpSpPr>
          <a:xfrm>
            <a:off x="3826900" y="1537013"/>
            <a:ext cx="1490210" cy="1112645"/>
            <a:chOff x="3826900" y="1381575"/>
            <a:chExt cx="1490210" cy="1112645"/>
          </a:xfrm>
        </p:grpSpPr>
        <p:sp>
          <p:nvSpPr>
            <p:cNvPr id="3604" name="Google Shape;3604;p8"/>
            <p:cNvSpPr/>
            <p:nvPr/>
          </p:nvSpPr>
          <p:spPr>
            <a:xfrm>
              <a:off x="4049298" y="1740620"/>
              <a:ext cx="422700" cy="753600"/>
            </a:xfrm>
            <a:prstGeom prst="rect">
              <a:avLst/>
            </a:prstGeom>
            <a:noFill/>
            <a:ln w="1905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5" name="Google Shape;3605;p8"/>
            <p:cNvSpPr/>
            <p:nvPr/>
          </p:nvSpPr>
          <p:spPr>
            <a:xfrm>
              <a:off x="3826900" y="1610190"/>
              <a:ext cx="422700" cy="753600"/>
            </a:xfrm>
            <a:prstGeom prst="rect">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6" name="Google Shape;3606;p8"/>
            <p:cNvSpPr/>
            <p:nvPr/>
          </p:nvSpPr>
          <p:spPr>
            <a:xfrm>
              <a:off x="4360655" y="1381575"/>
              <a:ext cx="422700" cy="753600"/>
            </a:xfrm>
            <a:prstGeom prst="rect">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7" name="Google Shape;3607;p8"/>
            <p:cNvSpPr/>
            <p:nvPr/>
          </p:nvSpPr>
          <p:spPr>
            <a:xfrm>
              <a:off x="4671993" y="1711636"/>
              <a:ext cx="422700" cy="753600"/>
            </a:xfrm>
            <a:prstGeom prst="rect">
              <a:avLst/>
            </a:prstGeom>
            <a:no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8" name="Google Shape;3608;p8"/>
            <p:cNvSpPr/>
            <p:nvPr/>
          </p:nvSpPr>
          <p:spPr>
            <a:xfrm>
              <a:off x="4894410" y="1610190"/>
              <a:ext cx="422700" cy="753600"/>
            </a:xfrm>
            <a:prstGeom prst="rect">
              <a:avLst/>
            </a:prstGeom>
            <a:noFill/>
            <a:ln w="19050" cap="flat" cmpd="sng">
              <a:solidFill>
                <a:srgbClr val="7030A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12"/>
        <p:cNvGrpSpPr/>
        <p:nvPr/>
      </p:nvGrpSpPr>
      <p:grpSpPr>
        <a:xfrm>
          <a:off x="0" y="0"/>
          <a:ext cx="0" cy="0"/>
          <a:chOff x="0" y="0"/>
          <a:chExt cx="0" cy="0"/>
        </a:xfrm>
      </p:grpSpPr>
      <p:sp>
        <p:nvSpPr>
          <p:cNvPr id="3613" name="Google Shape;3613;p9"/>
          <p:cNvSpPr/>
          <p:nvPr/>
        </p:nvSpPr>
        <p:spPr>
          <a:xfrm>
            <a:off x="669900" y="1518300"/>
            <a:ext cx="7804200" cy="3625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4" name="Google Shape;3614;p9"/>
          <p:cNvSpPr txBox="1">
            <a:spLocks noGrp="1"/>
          </p:cNvSpPr>
          <p:nvPr>
            <p:ph type="body" idx="1"/>
          </p:nvPr>
        </p:nvSpPr>
        <p:spPr>
          <a:xfrm>
            <a:off x="792842" y="1633540"/>
            <a:ext cx="3664559" cy="3071509"/>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1600"/>
              </a:spcBef>
              <a:spcAft>
                <a:spcPts val="1600"/>
              </a:spcAft>
              <a:buSzPts val="1400"/>
              <a:buNone/>
            </a:pPr>
            <a:r>
              <a:rPr lang="en-US" sz="1800">
                <a:latin typeface="Times New Roman"/>
                <a:ea typeface="Times New Roman"/>
                <a:cs typeface="Times New Roman"/>
                <a:sym typeface="Times New Roman"/>
              </a:rPr>
              <a:t>LED kubas švies įvairiais raštais per šviesų diodus.</a:t>
            </a:r>
            <a:endParaRPr sz="1800">
              <a:solidFill>
                <a:schemeClr val="lt1"/>
              </a:solidFill>
              <a:latin typeface="Times New Roman"/>
              <a:ea typeface="Times New Roman"/>
              <a:cs typeface="Times New Roman"/>
              <a:sym typeface="Times New Roman"/>
            </a:endParaRPr>
          </a:p>
        </p:txBody>
      </p:sp>
      <p:sp>
        <p:nvSpPr>
          <p:cNvPr id="3615" name="Google Shape;3615;p9"/>
          <p:cNvSpPr txBox="1">
            <a:spLocks noGrp="1"/>
          </p:cNvSpPr>
          <p:nvPr>
            <p:ph type="title" idx="2"/>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None/>
            </a:pPr>
            <a:r>
              <a:rPr lang="en-US"/>
              <a:t>Hipotezė</a:t>
            </a:r>
            <a:endParaRPr/>
          </a:p>
        </p:txBody>
      </p:sp>
      <p:grpSp>
        <p:nvGrpSpPr>
          <p:cNvPr id="3616" name="Google Shape;3616;p9"/>
          <p:cNvGrpSpPr/>
          <p:nvPr/>
        </p:nvGrpSpPr>
        <p:grpSpPr>
          <a:xfrm>
            <a:off x="5719719" y="675728"/>
            <a:ext cx="1223788" cy="21378"/>
            <a:chOff x="3096700" y="3484425"/>
            <a:chExt cx="719875" cy="12575"/>
          </a:xfrm>
        </p:grpSpPr>
        <p:sp>
          <p:nvSpPr>
            <p:cNvPr id="3617" name="Google Shape;3617;p9"/>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8" name="Google Shape;3618;p9"/>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9" name="Google Shape;3619;p9"/>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0" name="Google Shape;3620;p9"/>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1" name="Google Shape;3621;p9"/>
            <p:cNvSpPr/>
            <p:nvPr/>
          </p:nvSpPr>
          <p:spPr>
            <a:xfrm>
              <a:off x="3801875"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2" name="Google Shape;3622;p9"/>
            <p:cNvSpPr/>
            <p:nvPr/>
          </p:nvSpPr>
          <p:spPr>
            <a:xfrm>
              <a:off x="3723550" y="3484425"/>
              <a:ext cx="14650" cy="12575"/>
            </a:xfrm>
            <a:custGeom>
              <a:avLst/>
              <a:gdLst/>
              <a:ahLst/>
              <a:cxnLst/>
              <a:rect l="l" t="t" r="r" b="b"/>
              <a:pathLst>
                <a:path w="586" h="503" extrusionOk="0">
                  <a:moveTo>
                    <a:pt x="253" y="1"/>
                  </a:moveTo>
                  <a:cubicBezTo>
                    <a:pt x="124" y="1"/>
                    <a:pt x="0" y="101"/>
                    <a:pt x="0" y="252"/>
                  </a:cubicBezTo>
                  <a:cubicBezTo>
                    <a:pt x="0" y="390"/>
                    <a:pt x="113" y="502"/>
                    <a:pt x="250" y="502"/>
                  </a:cubicBezTo>
                  <a:cubicBezTo>
                    <a:pt x="473" y="502"/>
                    <a:pt x="585"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3" name="Google Shape;3623;p9"/>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4" name="Google Shape;3624;p9"/>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5" name="Google Shape;3625;p9"/>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6" name="Google Shape;3626;p9"/>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627" name="Google Shape;3627;p9"/>
          <p:cNvGrpSpPr/>
          <p:nvPr/>
        </p:nvGrpSpPr>
        <p:grpSpPr>
          <a:xfrm>
            <a:off x="2200504" y="675728"/>
            <a:ext cx="1223745" cy="21378"/>
            <a:chOff x="2940000" y="3484425"/>
            <a:chExt cx="719850" cy="12575"/>
          </a:xfrm>
        </p:grpSpPr>
        <p:sp>
          <p:nvSpPr>
            <p:cNvPr id="3628" name="Google Shape;3628;p9"/>
            <p:cNvSpPr/>
            <p:nvPr/>
          </p:nvSpPr>
          <p:spPr>
            <a:xfrm>
              <a:off x="3566825" y="3484425"/>
              <a:ext cx="14675" cy="12575"/>
            </a:xfrm>
            <a:custGeom>
              <a:avLst/>
              <a:gdLst/>
              <a:ahLst/>
              <a:cxnLst/>
              <a:rect l="l" t="t" r="r" b="b"/>
              <a:pathLst>
                <a:path w="587" h="503" extrusionOk="0">
                  <a:moveTo>
                    <a:pt x="254" y="1"/>
                  </a:moveTo>
                  <a:cubicBezTo>
                    <a:pt x="124" y="1"/>
                    <a:pt x="0" y="101"/>
                    <a:pt x="1" y="252"/>
                  </a:cubicBezTo>
                  <a:cubicBezTo>
                    <a:pt x="1" y="389"/>
                    <a:pt x="112" y="502"/>
                    <a:pt x="249" y="502"/>
                  </a:cubicBezTo>
                  <a:cubicBezTo>
                    <a:pt x="250" y="502"/>
                    <a:pt x="251" y="502"/>
                    <a:pt x="251" y="502"/>
                  </a:cubicBezTo>
                  <a:cubicBezTo>
                    <a:pt x="474" y="502"/>
                    <a:pt x="586" y="232"/>
                    <a:pt x="429"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9" name="Google Shape;3629;p9"/>
            <p:cNvSpPr/>
            <p:nvPr/>
          </p:nvSpPr>
          <p:spPr>
            <a:xfrm>
              <a:off x="3488475"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5"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0" name="Google Shape;3630;p9"/>
            <p:cNvSpPr/>
            <p:nvPr/>
          </p:nvSpPr>
          <p:spPr>
            <a:xfrm>
              <a:off x="3410100" y="3484425"/>
              <a:ext cx="14700" cy="12575"/>
            </a:xfrm>
            <a:custGeom>
              <a:avLst/>
              <a:gdLst/>
              <a:ahLst/>
              <a:cxnLst/>
              <a:rect l="l" t="t" r="r" b="b"/>
              <a:pathLst>
                <a:path w="588" h="503" extrusionOk="0">
                  <a:moveTo>
                    <a:pt x="254" y="1"/>
                  </a:moveTo>
                  <a:cubicBezTo>
                    <a:pt x="124" y="1"/>
                    <a:pt x="1" y="101"/>
                    <a:pt x="1" y="252"/>
                  </a:cubicBezTo>
                  <a:cubicBezTo>
                    <a:pt x="1" y="390"/>
                    <a:pt x="113" y="502"/>
                    <a:pt x="252" y="502"/>
                  </a:cubicBezTo>
                  <a:cubicBezTo>
                    <a:pt x="475"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1" name="Google Shape;3631;p9"/>
            <p:cNvSpPr/>
            <p:nvPr/>
          </p:nvSpPr>
          <p:spPr>
            <a:xfrm>
              <a:off x="3331775" y="3484425"/>
              <a:ext cx="14650" cy="12575"/>
            </a:xfrm>
            <a:custGeom>
              <a:avLst/>
              <a:gdLst/>
              <a:ahLst/>
              <a:cxnLst/>
              <a:rect l="l" t="t" r="r" b="b"/>
              <a:pathLst>
                <a:path w="586" h="503" extrusionOk="0">
                  <a:moveTo>
                    <a:pt x="253" y="1"/>
                  </a:moveTo>
                  <a:cubicBezTo>
                    <a:pt x="124" y="1"/>
                    <a:pt x="0" y="101"/>
                    <a:pt x="0" y="252"/>
                  </a:cubicBezTo>
                  <a:cubicBezTo>
                    <a:pt x="0" y="390"/>
                    <a:pt x="113" y="502"/>
                    <a:pt x="251" y="502"/>
                  </a:cubicBezTo>
                  <a:cubicBezTo>
                    <a:pt x="473" y="502"/>
                    <a:pt x="586"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2" name="Google Shape;3632;p9"/>
            <p:cNvSpPr/>
            <p:nvPr/>
          </p:nvSpPr>
          <p:spPr>
            <a:xfrm>
              <a:off x="3645175"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3" name="Google Shape;3633;p9"/>
            <p:cNvSpPr/>
            <p:nvPr/>
          </p:nvSpPr>
          <p:spPr>
            <a:xfrm>
              <a:off x="3253400" y="3484425"/>
              <a:ext cx="14675" cy="12575"/>
            </a:xfrm>
            <a:custGeom>
              <a:avLst/>
              <a:gdLst/>
              <a:ahLst/>
              <a:cxnLst/>
              <a:rect l="l" t="t" r="r" b="b"/>
              <a:pathLst>
                <a:path w="587" h="503" extrusionOk="0">
                  <a:moveTo>
                    <a:pt x="254" y="1"/>
                  </a:moveTo>
                  <a:cubicBezTo>
                    <a:pt x="124" y="1"/>
                    <a:pt x="1" y="101"/>
                    <a:pt x="1" y="252"/>
                  </a:cubicBezTo>
                  <a:cubicBezTo>
                    <a:pt x="1" y="390"/>
                    <a:pt x="113" y="502"/>
                    <a:pt x="251" y="502"/>
                  </a:cubicBezTo>
                  <a:cubicBezTo>
                    <a:pt x="251" y="502"/>
                    <a:pt x="252" y="502"/>
                    <a:pt x="253" y="502"/>
                  </a:cubicBezTo>
                  <a:cubicBezTo>
                    <a:pt x="476" y="502"/>
                    <a:pt x="587" y="232"/>
                    <a:pt x="430" y="75"/>
                  </a:cubicBezTo>
                  <a:cubicBezTo>
                    <a:pt x="378" y="24"/>
                    <a:pt x="315"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4" name="Google Shape;3634;p9"/>
            <p:cNvSpPr/>
            <p:nvPr/>
          </p:nvSpPr>
          <p:spPr>
            <a:xfrm>
              <a:off x="3175075" y="3484425"/>
              <a:ext cx="14700" cy="12575"/>
            </a:xfrm>
            <a:custGeom>
              <a:avLst/>
              <a:gdLst/>
              <a:ahLst/>
              <a:cxnLst/>
              <a:rect l="l" t="t" r="r" b="b"/>
              <a:pathLst>
                <a:path w="588" h="503" extrusionOk="0">
                  <a:moveTo>
                    <a:pt x="253" y="1"/>
                  </a:moveTo>
                  <a:cubicBezTo>
                    <a:pt x="124" y="1"/>
                    <a:pt x="0" y="101"/>
                    <a:pt x="0" y="252"/>
                  </a:cubicBezTo>
                  <a:cubicBezTo>
                    <a:pt x="0" y="389"/>
                    <a:pt x="111" y="502"/>
                    <a:pt x="249" y="502"/>
                  </a:cubicBezTo>
                  <a:cubicBezTo>
                    <a:pt x="250" y="502"/>
                    <a:pt x="251" y="502"/>
                    <a:pt x="252" y="502"/>
                  </a:cubicBezTo>
                  <a:cubicBezTo>
                    <a:pt x="475" y="502"/>
                    <a:pt x="587" y="232"/>
                    <a:pt x="428" y="75"/>
                  </a:cubicBezTo>
                  <a:cubicBezTo>
                    <a:pt x="377" y="24"/>
                    <a:pt x="314"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5" name="Google Shape;3635;p9"/>
            <p:cNvSpPr/>
            <p:nvPr/>
          </p:nvSpPr>
          <p:spPr>
            <a:xfrm>
              <a:off x="3096700" y="3484425"/>
              <a:ext cx="14700" cy="12575"/>
            </a:xfrm>
            <a:custGeom>
              <a:avLst/>
              <a:gdLst/>
              <a:ahLst/>
              <a:cxnLst/>
              <a:rect l="l" t="t" r="r" b="b"/>
              <a:pathLst>
                <a:path w="588" h="503" extrusionOk="0">
                  <a:moveTo>
                    <a:pt x="253" y="1"/>
                  </a:moveTo>
                  <a:cubicBezTo>
                    <a:pt x="124" y="1"/>
                    <a:pt x="1" y="101"/>
                    <a:pt x="1" y="252"/>
                  </a:cubicBezTo>
                  <a:cubicBezTo>
                    <a:pt x="1" y="389"/>
                    <a:pt x="111" y="502"/>
                    <a:pt x="248" y="502"/>
                  </a:cubicBezTo>
                  <a:cubicBezTo>
                    <a:pt x="249" y="502"/>
                    <a:pt x="250" y="502"/>
                    <a:pt x="251" y="502"/>
                  </a:cubicBezTo>
                  <a:cubicBezTo>
                    <a:pt x="475" y="502"/>
                    <a:pt x="587"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6" name="Google Shape;3636;p9"/>
            <p:cNvSpPr/>
            <p:nvPr/>
          </p:nvSpPr>
          <p:spPr>
            <a:xfrm>
              <a:off x="3018325" y="3484425"/>
              <a:ext cx="14700" cy="12575"/>
            </a:xfrm>
            <a:custGeom>
              <a:avLst/>
              <a:gdLst/>
              <a:ahLst/>
              <a:cxnLst/>
              <a:rect l="l" t="t" r="r" b="b"/>
              <a:pathLst>
                <a:path w="588" h="503" extrusionOk="0">
                  <a:moveTo>
                    <a:pt x="254" y="1"/>
                  </a:moveTo>
                  <a:cubicBezTo>
                    <a:pt x="125" y="1"/>
                    <a:pt x="1" y="101"/>
                    <a:pt x="1" y="252"/>
                  </a:cubicBezTo>
                  <a:cubicBezTo>
                    <a:pt x="1" y="390"/>
                    <a:pt x="113" y="502"/>
                    <a:pt x="253" y="502"/>
                  </a:cubicBezTo>
                  <a:cubicBezTo>
                    <a:pt x="475" y="502"/>
                    <a:pt x="588" y="232"/>
                    <a:pt x="430" y="75"/>
                  </a:cubicBezTo>
                  <a:cubicBezTo>
                    <a:pt x="378" y="24"/>
                    <a:pt x="316" y="1"/>
                    <a:pt x="254"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7" name="Google Shape;3637;p9"/>
            <p:cNvSpPr/>
            <p:nvPr/>
          </p:nvSpPr>
          <p:spPr>
            <a:xfrm>
              <a:off x="2940000" y="3484425"/>
              <a:ext cx="14650" cy="12575"/>
            </a:xfrm>
            <a:custGeom>
              <a:avLst/>
              <a:gdLst/>
              <a:ahLst/>
              <a:cxnLst/>
              <a:rect l="l" t="t" r="r" b="b"/>
              <a:pathLst>
                <a:path w="586" h="503" extrusionOk="0">
                  <a:moveTo>
                    <a:pt x="253" y="1"/>
                  </a:moveTo>
                  <a:cubicBezTo>
                    <a:pt x="124" y="1"/>
                    <a:pt x="1" y="101"/>
                    <a:pt x="1" y="252"/>
                  </a:cubicBezTo>
                  <a:cubicBezTo>
                    <a:pt x="1" y="390"/>
                    <a:pt x="113" y="502"/>
                    <a:pt x="251" y="502"/>
                  </a:cubicBezTo>
                  <a:cubicBezTo>
                    <a:pt x="474" y="502"/>
                    <a:pt x="586" y="232"/>
                    <a:pt x="428" y="75"/>
                  </a:cubicBezTo>
                  <a:cubicBezTo>
                    <a:pt x="377" y="24"/>
                    <a:pt x="315" y="1"/>
                    <a:pt x="253"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638" name="Google Shape;3638;p9"/>
          <p:cNvGrpSpPr/>
          <p:nvPr/>
        </p:nvGrpSpPr>
        <p:grpSpPr>
          <a:xfrm>
            <a:off x="8282003" y="1820192"/>
            <a:ext cx="349968" cy="2052568"/>
            <a:chOff x="1037125" y="2236325"/>
            <a:chExt cx="149100" cy="874475"/>
          </a:xfrm>
        </p:grpSpPr>
        <p:sp>
          <p:nvSpPr>
            <p:cNvPr id="3639" name="Google Shape;3639;p9"/>
            <p:cNvSpPr/>
            <p:nvPr/>
          </p:nvSpPr>
          <p:spPr>
            <a:xfrm>
              <a:off x="1171575" y="2471400"/>
              <a:ext cx="14650" cy="12600"/>
            </a:xfrm>
            <a:custGeom>
              <a:avLst/>
              <a:gdLst/>
              <a:ahLst/>
              <a:cxnLst/>
              <a:rect l="l" t="t" r="r" b="b"/>
              <a:pathLst>
                <a:path w="586" h="504" extrusionOk="0">
                  <a:moveTo>
                    <a:pt x="333" y="0"/>
                  </a:moveTo>
                  <a:cubicBezTo>
                    <a:pt x="272" y="0"/>
                    <a:pt x="209" y="23"/>
                    <a:pt x="158" y="74"/>
                  </a:cubicBezTo>
                  <a:cubicBezTo>
                    <a:pt x="0" y="232"/>
                    <a:pt x="111" y="503"/>
                    <a:pt x="335" y="503"/>
                  </a:cubicBezTo>
                  <a:cubicBezTo>
                    <a:pt x="473"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0" name="Google Shape;3640;p9"/>
            <p:cNvSpPr/>
            <p:nvPr/>
          </p:nvSpPr>
          <p:spPr>
            <a:xfrm>
              <a:off x="1171575" y="2549750"/>
              <a:ext cx="14650" cy="12575"/>
            </a:xfrm>
            <a:custGeom>
              <a:avLst/>
              <a:gdLst/>
              <a:ahLst/>
              <a:cxnLst/>
              <a:rect l="l" t="t" r="r" b="b"/>
              <a:pathLst>
                <a:path w="586" h="503" extrusionOk="0">
                  <a:moveTo>
                    <a:pt x="334" y="0"/>
                  </a:moveTo>
                  <a:cubicBezTo>
                    <a:pt x="272" y="0"/>
                    <a:pt x="209" y="23"/>
                    <a:pt x="158" y="75"/>
                  </a:cubicBezTo>
                  <a:cubicBezTo>
                    <a:pt x="0" y="233"/>
                    <a:pt x="113" y="502"/>
                    <a:pt x="335" y="502"/>
                  </a:cubicBezTo>
                  <a:cubicBezTo>
                    <a:pt x="473" y="502"/>
                    <a:pt x="586" y="390"/>
                    <a:pt x="586" y="252"/>
                  </a:cubicBezTo>
                  <a:cubicBezTo>
                    <a:pt x="586" y="101"/>
                    <a:pt x="462"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1" name="Google Shape;3641;p9"/>
            <p:cNvSpPr/>
            <p:nvPr/>
          </p:nvSpPr>
          <p:spPr>
            <a:xfrm>
              <a:off x="1171575" y="2628100"/>
              <a:ext cx="14650" cy="12600"/>
            </a:xfrm>
            <a:custGeom>
              <a:avLst/>
              <a:gdLst/>
              <a:ahLst/>
              <a:cxnLst/>
              <a:rect l="l" t="t" r="r" b="b"/>
              <a:pathLst>
                <a:path w="586" h="504" extrusionOk="0">
                  <a:moveTo>
                    <a:pt x="333" y="0"/>
                  </a:moveTo>
                  <a:cubicBezTo>
                    <a:pt x="272" y="0"/>
                    <a:pt x="209" y="23"/>
                    <a:pt x="158" y="74"/>
                  </a:cubicBezTo>
                  <a:cubicBezTo>
                    <a:pt x="0" y="232"/>
                    <a:pt x="113" y="503"/>
                    <a:pt x="335" y="503"/>
                  </a:cubicBezTo>
                  <a:cubicBezTo>
                    <a:pt x="473" y="503"/>
                    <a:pt x="586" y="391"/>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2" name="Google Shape;3642;p9"/>
            <p:cNvSpPr/>
            <p:nvPr/>
          </p:nvSpPr>
          <p:spPr>
            <a:xfrm>
              <a:off x="1171575" y="2706475"/>
              <a:ext cx="14650" cy="12550"/>
            </a:xfrm>
            <a:custGeom>
              <a:avLst/>
              <a:gdLst/>
              <a:ahLst/>
              <a:cxnLst/>
              <a:rect l="l" t="t" r="r" b="b"/>
              <a:pathLst>
                <a:path w="586" h="502" extrusionOk="0">
                  <a:moveTo>
                    <a:pt x="333" y="0"/>
                  </a:moveTo>
                  <a:cubicBezTo>
                    <a:pt x="272" y="0"/>
                    <a:pt x="209" y="23"/>
                    <a:pt x="158" y="74"/>
                  </a:cubicBezTo>
                  <a:cubicBezTo>
                    <a:pt x="0" y="232"/>
                    <a:pt x="113" y="501"/>
                    <a:pt x="335" y="501"/>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3" name="Google Shape;3643;p9"/>
            <p:cNvSpPr/>
            <p:nvPr/>
          </p:nvSpPr>
          <p:spPr>
            <a:xfrm>
              <a:off x="1171575" y="2784825"/>
              <a:ext cx="14650" cy="12600"/>
            </a:xfrm>
            <a:custGeom>
              <a:avLst/>
              <a:gdLst/>
              <a:ahLst/>
              <a:cxnLst/>
              <a:rect l="l" t="t" r="r" b="b"/>
              <a:pathLst>
                <a:path w="586" h="504" extrusionOk="0">
                  <a:moveTo>
                    <a:pt x="333" y="1"/>
                  </a:moveTo>
                  <a:cubicBezTo>
                    <a:pt x="272" y="1"/>
                    <a:pt x="209" y="24"/>
                    <a:pt x="158" y="75"/>
                  </a:cubicBezTo>
                  <a:cubicBezTo>
                    <a:pt x="0" y="232"/>
                    <a:pt x="111" y="504"/>
                    <a:pt x="335" y="504"/>
                  </a:cubicBezTo>
                  <a:cubicBezTo>
                    <a:pt x="473" y="504"/>
                    <a:pt x="586" y="390"/>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4" name="Google Shape;3644;p9"/>
            <p:cNvSpPr/>
            <p:nvPr/>
          </p:nvSpPr>
          <p:spPr>
            <a:xfrm>
              <a:off x="1104350" y="24714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5" name="Google Shape;3645;p9"/>
            <p:cNvSpPr/>
            <p:nvPr/>
          </p:nvSpPr>
          <p:spPr>
            <a:xfrm>
              <a:off x="1104350" y="2549750"/>
              <a:ext cx="14675" cy="12575"/>
            </a:xfrm>
            <a:custGeom>
              <a:avLst/>
              <a:gdLst/>
              <a:ahLst/>
              <a:cxnLst/>
              <a:rect l="l" t="t" r="r" b="b"/>
              <a:pathLst>
                <a:path w="587" h="503" extrusionOk="0">
                  <a:moveTo>
                    <a:pt x="334" y="0"/>
                  </a:moveTo>
                  <a:cubicBezTo>
                    <a:pt x="272" y="0"/>
                    <a:pt x="209" y="23"/>
                    <a:pt x="158" y="75"/>
                  </a:cubicBezTo>
                  <a:cubicBezTo>
                    <a:pt x="0" y="233"/>
                    <a:pt x="112" y="502"/>
                    <a:pt x="335" y="502"/>
                  </a:cubicBezTo>
                  <a:cubicBezTo>
                    <a:pt x="475" y="502"/>
                    <a:pt x="587" y="390"/>
                    <a:pt x="587" y="252"/>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6" name="Google Shape;3646;p9"/>
            <p:cNvSpPr/>
            <p:nvPr/>
          </p:nvSpPr>
          <p:spPr>
            <a:xfrm>
              <a:off x="1104350" y="2628100"/>
              <a:ext cx="14675" cy="12600"/>
            </a:xfrm>
            <a:custGeom>
              <a:avLst/>
              <a:gdLst/>
              <a:ahLst/>
              <a:cxnLst/>
              <a:rect l="l" t="t" r="r" b="b"/>
              <a:pathLst>
                <a:path w="587" h="504" extrusionOk="0">
                  <a:moveTo>
                    <a:pt x="334" y="0"/>
                  </a:moveTo>
                  <a:cubicBezTo>
                    <a:pt x="272" y="0"/>
                    <a:pt x="209" y="23"/>
                    <a:pt x="158" y="74"/>
                  </a:cubicBezTo>
                  <a:cubicBezTo>
                    <a:pt x="0" y="232"/>
                    <a:pt x="112" y="503"/>
                    <a:pt x="335" y="503"/>
                  </a:cubicBezTo>
                  <a:cubicBezTo>
                    <a:pt x="475" y="503"/>
                    <a:pt x="587" y="391"/>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7" name="Google Shape;3647;p9"/>
            <p:cNvSpPr/>
            <p:nvPr/>
          </p:nvSpPr>
          <p:spPr>
            <a:xfrm>
              <a:off x="1104350" y="2706475"/>
              <a:ext cx="14675" cy="12550"/>
            </a:xfrm>
            <a:custGeom>
              <a:avLst/>
              <a:gdLst/>
              <a:ahLst/>
              <a:cxnLst/>
              <a:rect l="l" t="t" r="r" b="b"/>
              <a:pathLst>
                <a:path w="587" h="502" extrusionOk="0">
                  <a:moveTo>
                    <a:pt x="334" y="0"/>
                  </a:moveTo>
                  <a:cubicBezTo>
                    <a:pt x="272" y="0"/>
                    <a:pt x="209" y="23"/>
                    <a:pt x="158" y="74"/>
                  </a:cubicBezTo>
                  <a:cubicBezTo>
                    <a:pt x="0" y="232"/>
                    <a:pt x="112" y="501"/>
                    <a:pt x="335" y="501"/>
                  </a:cubicBezTo>
                  <a:cubicBezTo>
                    <a:pt x="475" y="501"/>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8" name="Google Shape;3648;p9"/>
            <p:cNvSpPr/>
            <p:nvPr/>
          </p:nvSpPr>
          <p:spPr>
            <a:xfrm>
              <a:off x="1104350" y="2784825"/>
              <a:ext cx="14675" cy="12600"/>
            </a:xfrm>
            <a:custGeom>
              <a:avLst/>
              <a:gdLst/>
              <a:ahLst/>
              <a:cxnLst/>
              <a:rect l="l" t="t" r="r" b="b"/>
              <a:pathLst>
                <a:path w="587" h="504" extrusionOk="0">
                  <a:moveTo>
                    <a:pt x="334" y="1"/>
                  </a:moveTo>
                  <a:cubicBezTo>
                    <a:pt x="272" y="1"/>
                    <a:pt x="209" y="24"/>
                    <a:pt x="158" y="75"/>
                  </a:cubicBezTo>
                  <a:cubicBezTo>
                    <a:pt x="0" y="232"/>
                    <a:pt x="112" y="504"/>
                    <a:pt x="335" y="504"/>
                  </a:cubicBezTo>
                  <a:cubicBezTo>
                    <a:pt x="475" y="504"/>
                    <a:pt x="587" y="390"/>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9" name="Google Shape;3649;p9"/>
            <p:cNvSpPr/>
            <p:nvPr/>
          </p:nvSpPr>
          <p:spPr>
            <a:xfrm>
              <a:off x="1037125" y="2471400"/>
              <a:ext cx="14675" cy="12600"/>
            </a:xfrm>
            <a:custGeom>
              <a:avLst/>
              <a:gdLst/>
              <a:ahLst/>
              <a:cxnLst/>
              <a:rect l="l" t="t" r="r" b="b"/>
              <a:pathLst>
                <a:path w="587" h="504" extrusionOk="0">
                  <a:moveTo>
                    <a:pt x="334" y="0"/>
                  </a:moveTo>
                  <a:cubicBezTo>
                    <a:pt x="273" y="0"/>
                    <a:pt x="210" y="23"/>
                    <a:pt x="159" y="74"/>
                  </a:cubicBezTo>
                  <a:cubicBezTo>
                    <a:pt x="0" y="232"/>
                    <a:pt x="112" y="503"/>
                    <a:pt x="337" y="503"/>
                  </a:cubicBezTo>
                  <a:cubicBezTo>
                    <a:pt x="475" y="503"/>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0" name="Google Shape;3650;p9"/>
            <p:cNvSpPr/>
            <p:nvPr/>
          </p:nvSpPr>
          <p:spPr>
            <a:xfrm>
              <a:off x="1037125" y="2549750"/>
              <a:ext cx="14675" cy="12575"/>
            </a:xfrm>
            <a:custGeom>
              <a:avLst/>
              <a:gdLst/>
              <a:ahLst/>
              <a:cxnLst/>
              <a:rect l="l" t="t" r="r" b="b"/>
              <a:pathLst>
                <a:path w="587" h="503" extrusionOk="0">
                  <a:moveTo>
                    <a:pt x="335" y="0"/>
                  </a:moveTo>
                  <a:cubicBezTo>
                    <a:pt x="273" y="0"/>
                    <a:pt x="210" y="23"/>
                    <a:pt x="159" y="75"/>
                  </a:cubicBezTo>
                  <a:cubicBezTo>
                    <a:pt x="0" y="233"/>
                    <a:pt x="112" y="502"/>
                    <a:pt x="337" y="502"/>
                  </a:cubicBezTo>
                  <a:cubicBezTo>
                    <a:pt x="475" y="502"/>
                    <a:pt x="587" y="390"/>
                    <a:pt x="587" y="252"/>
                  </a:cubicBezTo>
                  <a:cubicBezTo>
                    <a:pt x="587" y="101"/>
                    <a:pt x="464" y="0"/>
                    <a:pt x="33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1" name="Google Shape;3651;p9"/>
            <p:cNvSpPr/>
            <p:nvPr/>
          </p:nvSpPr>
          <p:spPr>
            <a:xfrm>
              <a:off x="1037150" y="2628100"/>
              <a:ext cx="14650" cy="12600"/>
            </a:xfrm>
            <a:custGeom>
              <a:avLst/>
              <a:gdLst/>
              <a:ahLst/>
              <a:cxnLst/>
              <a:rect l="l" t="t" r="r" b="b"/>
              <a:pathLst>
                <a:path w="586" h="504" extrusionOk="0">
                  <a:moveTo>
                    <a:pt x="333" y="0"/>
                  </a:moveTo>
                  <a:cubicBezTo>
                    <a:pt x="272" y="0"/>
                    <a:pt x="209" y="23"/>
                    <a:pt x="158" y="74"/>
                  </a:cubicBezTo>
                  <a:cubicBezTo>
                    <a:pt x="1" y="232"/>
                    <a:pt x="113" y="503"/>
                    <a:pt x="336" y="503"/>
                  </a:cubicBezTo>
                  <a:cubicBezTo>
                    <a:pt x="474" y="503"/>
                    <a:pt x="586" y="391"/>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2" name="Google Shape;3652;p9"/>
            <p:cNvSpPr/>
            <p:nvPr/>
          </p:nvSpPr>
          <p:spPr>
            <a:xfrm>
              <a:off x="1037150" y="2706475"/>
              <a:ext cx="14650" cy="12550"/>
            </a:xfrm>
            <a:custGeom>
              <a:avLst/>
              <a:gdLst/>
              <a:ahLst/>
              <a:cxnLst/>
              <a:rect l="l" t="t" r="r" b="b"/>
              <a:pathLst>
                <a:path w="586" h="502" extrusionOk="0">
                  <a:moveTo>
                    <a:pt x="333" y="0"/>
                  </a:moveTo>
                  <a:cubicBezTo>
                    <a:pt x="272" y="0"/>
                    <a:pt x="209" y="23"/>
                    <a:pt x="158" y="74"/>
                  </a:cubicBezTo>
                  <a:cubicBezTo>
                    <a:pt x="1" y="232"/>
                    <a:pt x="113" y="501"/>
                    <a:pt x="336" y="501"/>
                  </a:cubicBezTo>
                  <a:cubicBezTo>
                    <a:pt x="474"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3" name="Google Shape;3653;p9"/>
            <p:cNvSpPr/>
            <p:nvPr/>
          </p:nvSpPr>
          <p:spPr>
            <a:xfrm>
              <a:off x="1171575" y="2236325"/>
              <a:ext cx="14650" cy="12600"/>
            </a:xfrm>
            <a:custGeom>
              <a:avLst/>
              <a:gdLst/>
              <a:ahLst/>
              <a:cxnLst/>
              <a:rect l="l" t="t" r="r" b="b"/>
              <a:pathLst>
                <a:path w="586" h="504" extrusionOk="0">
                  <a:moveTo>
                    <a:pt x="333" y="1"/>
                  </a:moveTo>
                  <a:cubicBezTo>
                    <a:pt x="272" y="1"/>
                    <a:pt x="209" y="23"/>
                    <a:pt x="158" y="74"/>
                  </a:cubicBezTo>
                  <a:cubicBezTo>
                    <a:pt x="0" y="232"/>
                    <a:pt x="113" y="503"/>
                    <a:pt x="335" y="503"/>
                  </a:cubicBezTo>
                  <a:cubicBezTo>
                    <a:pt x="473" y="503"/>
                    <a:pt x="586" y="391"/>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4" name="Google Shape;3654;p9"/>
            <p:cNvSpPr/>
            <p:nvPr/>
          </p:nvSpPr>
          <p:spPr>
            <a:xfrm>
              <a:off x="1171575" y="2314700"/>
              <a:ext cx="14650" cy="12550"/>
            </a:xfrm>
            <a:custGeom>
              <a:avLst/>
              <a:gdLst/>
              <a:ahLst/>
              <a:cxnLst/>
              <a:rect l="l" t="t" r="r" b="b"/>
              <a:pathLst>
                <a:path w="586" h="502" extrusionOk="0">
                  <a:moveTo>
                    <a:pt x="333" y="0"/>
                  </a:moveTo>
                  <a:cubicBezTo>
                    <a:pt x="272" y="0"/>
                    <a:pt x="209" y="23"/>
                    <a:pt x="158" y="74"/>
                  </a:cubicBezTo>
                  <a:cubicBezTo>
                    <a:pt x="0" y="232"/>
                    <a:pt x="113" y="502"/>
                    <a:pt x="335" y="502"/>
                  </a:cubicBezTo>
                  <a:cubicBezTo>
                    <a:pt x="473"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5" name="Google Shape;3655;p9"/>
            <p:cNvSpPr/>
            <p:nvPr/>
          </p:nvSpPr>
          <p:spPr>
            <a:xfrm>
              <a:off x="1171575" y="2393025"/>
              <a:ext cx="14650" cy="12600"/>
            </a:xfrm>
            <a:custGeom>
              <a:avLst/>
              <a:gdLst/>
              <a:ahLst/>
              <a:cxnLst/>
              <a:rect l="l" t="t" r="r" b="b"/>
              <a:pathLst>
                <a:path w="586" h="504" extrusionOk="0">
                  <a:moveTo>
                    <a:pt x="333" y="1"/>
                  </a:moveTo>
                  <a:cubicBezTo>
                    <a:pt x="271" y="1"/>
                    <a:pt x="209" y="23"/>
                    <a:pt x="158" y="74"/>
                  </a:cubicBezTo>
                  <a:cubicBezTo>
                    <a:pt x="0" y="233"/>
                    <a:pt x="111" y="503"/>
                    <a:pt x="335" y="503"/>
                  </a:cubicBezTo>
                  <a:cubicBezTo>
                    <a:pt x="473" y="503"/>
                    <a:pt x="586" y="391"/>
                    <a:pt x="586" y="253"/>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6" name="Google Shape;3656;p9"/>
            <p:cNvSpPr/>
            <p:nvPr/>
          </p:nvSpPr>
          <p:spPr>
            <a:xfrm>
              <a:off x="1104350" y="2236325"/>
              <a:ext cx="14675" cy="12600"/>
            </a:xfrm>
            <a:custGeom>
              <a:avLst/>
              <a:gdLst/>
              <a:ahLst/>
              <a:cxnLst/>
              <a:rect l="l" t="t" r="r" b="b"/>
              <a:pathLst>
                <a:path w="587" h="504" extrusionOk="0">
                  <a:moveTo>
                    <a:pt x="334" y="1"/>
                  </a:moveTo>
                  <a:cubicBezTo>
                    <a:pt x="272" y="1"/>
                    <a:pt x="209" y="23"/>
                    <a:pt x="158" y="74"/>
                  </a:cubicBezTo>
                  <a:cubicBezTo>
                    <a:pt x="0" y="232"/>
                    <a:pt x="112" y="503"/>
                    <a:pt x="335" y="503"/>
                  </a:cubicBezTo>
                  <a:cubicBezTo>
                    <a:pt x="475" y="503"/>
                    <a:pt x="587" y="391"/>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7" name="Google Shape;3657;p9"/>
            <p:cNvSpPr/>
            <p:nvPr/>
          </p:nvSpPr>
          <p:spPr>
            <a:xfrm>
              <a:off x="1104350" y="2314700"/>
              <a:ext cx="14675" cy="12550"/>
            </a:xfrm>
            <a:custGeom>
              <a:avLst/>
              <a:gdLst/>
              <a:ahLst/>
              <a:cxnLst/>
              <a:rect l="l" t="t" r="r" b="b"/>
              <a:pathLst>
                <a:path w="587" h="502" extrusionOk="0">
                  <a:moveTo>
                    <a:pt x="334" y="0"/>
                  </a:moveTo>
                  <a:cubicBezTo>
                    <a:pt x="272" y="0"/>
                    <a:pt x="209" y="23"/>
                    <a:pt x="158" y="74"/>
                  </a:cubicBezTo>
                  <a:cubicBezTo>
                    <a:pt x="0" y="232"/>
                    <a:pt x="112" y="502"/>
                    <a:pt x="335" y="502"/>
                  </a:cubicBezTo>
                  <a:cubicBezTo>
                    <a:pt x="475" y="502"/>
                    <a:pt x="587" y="389"/>
                    <a:pt x="587" y="251"/>
                  </a:cubicBezTo>
                  <a:cubicBezTo>
                    <a:pt x="587" y="101"/>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8" name="Google Shape;3658;p9"/>
            <p:cNvSpPr/>
            <p:nvPr/>
          </p:nvSpPr>
          <p:spPr>
            <a:xfrm>
              <a:off x="1104350" y="2393025"/>
              <a:ext cx="14675" cy="12600"/>
            </a:xfrm>
            <a:custGeom>
              <a:avLst/>
              <a:gdLst/>
              <a:ahLst/>
              <a:cxnLst/>
              <a:rect l="l" t="t" r="r" b="b"/>
              <a:pathLst>
                <a:path w="587" h="504" extrusionOk="0">
                  <a:moveTo>
                    <a:pt x="334" y="1"/>
                  </a:moveTo>
                  <a:cubicBezTo>
                    <a:pt x="272" y="1"/>
                    <a:pt x="209" y="23"/>
                    <a:pt x="158" y="74"/>
                  </a:cubicBezTo>
                  <a:cubicBezTo>
                    <a:pt x="0" y="233"/>
                    <a:pt x="112" y="503"/>
                    <a:pt x="335"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9" name="Google Shape;3659;p9"/>
            <p:cNvSpPr/>
            <p:nvPr/>
          </p:nvSpPr>
          <p:spPr>
            <a:xfrm>
              <a:off x="1037150" y="2236325"/>
              <a:ext cx="14650" cy="12600"/>
            </a:xfrm>
            <a:custGeom>
              <a:avLst/>
              <a:gdLst/>
              <a:ahLst/>
              <a:cxnLst/>
              <a:rect l="l" t="t" r="r" b="b"/>
              <a:pathLst>
                <a:path w="586" h="504" extrusionOk="0">
                  <a:moveTo>
                    <a:pt x="333" y="1"/>
                  </a:moveTo>
                  <a:cubicBezTo>
                    <a:pt x="272" y="1"/>
                    <a:pt x="209" y="23"/>
                    <a:pt x="158" y="74"/>
                  </a:cubicBezTo>
                  <a:cubicBezTo>
                    <a:pt x="1" y="232"/>
                    <a:pt x="113" y="503"/>
                    <a:pt x="336" y="503"/>
                  </a:cubicBezTo>
                  <a:cubicBezTo>
                    <a:pt x="474" y="503"/>
                    <a:pt x="586" y="391"/>
                    <a:pt x="586" y="252"/>
                  </a:cubicBezTo>
                  <a:cubicBezTo>
                    <a:pt x="586" y="101"/>
                    <a:pt x="462" y="1"/>
                    <a:pt x="3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0" name="Google Shape;3660;p9"/>
            <p:cNvSpPr/>
            <p:nvPr/>
          </p:nvSpPr>
          <p:spPr>
            <a:xfrm>
              <a:off x="1037150" y="2314700"/>
              <a:ext cx="14650" cy="12550"/>
            </a:xfrm>
            <a:custGeom>
              <a:avLst/>
              <a:gdLst/>
              <a:ahLst/>
              <a:cxnLst/>
              <a:rect l="l" t="t" r="r" b="b"/>
              <a:pathLst>
                <a:path w="586" h="502" extrusionOk="0">
                  <a:moveTo>
                    <a:pt x="333" y="0"/>
                  </a:moveTo>
                  <a:cubicBezTo>
                    <a:pt x="272" y="0"/>
                    <a:pt x="209" y="23"/>
                    <a:pt x="158" y="74"/>
                  </a:cubicBezTo>
                  <a:cubicBezTo>
                    <a:pt x="1" y="232"/>
                    <a:pt x="113" y="502"/>
                    <a:pt x="336" y="502"/>
                  </a:cubicBezTo>
                  <a:cubicBezTo>
                    <a:pt x="474" y="502"/>
                    <a:pt x="586" y="389"/>
                    <a:pt x="586" y="251"/>
                  </a:cubicBezTo>
                  <a:cubicBezTo>
                    <a:pt x="586" y="101"/>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1" name="Google Shape;3661;p9"/>
            <p:cNvSpPr/>
            <p:nvPr/>
          </p:nvSpPr>
          <p:spPr>
            <a:xfrm>
              <a:off x="1037125" y="2393025"/>
              <a:ext cx="14675" cy="12600"/>
            </a:xfrm>
            <a:custGeom>
              <a:avLst/>
              <a:gdLst/>
              <a:ahLst/>
              <a:cxnLst/>
              <a:rect l="l" t="t" r="r" b="b"/>
              <a:pathLst>
                <a:path w="587" h="504" extrusionOk="0">
                  <a:moveTo>
                    <a:pt x="334" y="1"/>
                  </a:moveTo>
                  <a:cubicBezTo>
                    <a:pt x="273" y="1"/>
                    <a:pt x="210" y="23"/>
                    <a:pt x="159" y="74"/>
                  </a:cubicBezTo>
                  <a:cubicBezTo>
                    <a:pt x="0" y="233"/>
                    <a:pt x="112" y="503"/>
                    <a:pt x="337"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2" name="Google Shape;3662;p9"/>
            <p:cNvSpPr/>
            <p:nvPr/>
          </p:nvSpPr>
          <p:spPr>
            <a:xfrm>
              <a:off x="1037125" y="2784825"/>
              <a:ext cx="14675" cy="12600"/>
            </a:xfrm>
            <a:custGeom>
              <a:avLst/>
              <a:gdLst/>
              <a:ahLst/>
              <a:cxnLst/>
              <a:rect l="l" t="t" r="r" b="b"/>
              <a:pathLst>
                <a:path w="587" h="504" extrusionOk="0">
                  <a:moveTo>
                    <a:pt x="334" y="1"/>
                  </a:moveTo>
                  <a:cubicBezTo>
                    <a:pt x="273" y="1"/>
                    <a:pt x="210" y="24"/>
                    <a:pt x="159" y="75"/>
                  </a:cubicBezTo>
                  <a:cubicBezTo>
                    <a:pt x="0" y="232"/>
                    <a:pt x="112" y="504"/>
                    <a:pt x="337" y="504"/>
                  </a:cubicBezTo>
                  <a:cubicBezTo>
                    <a:pt x="475" y="504"/>
                    <a:pt x="587" y="390"/>
                    <a:pt x="587" y="252"/>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3" name="Google Shape;3663;p9"/>
            <p:cNvSpPr/>
            <p:nvPr/>
          </p:nvSpPr>
          <p:spPr>
            <a:xfrm>
              <a:off x="1171575" y="2863175"/>
              <a:ext cx="14650" cy="12575"/>
            </a:xfrm>
            <a:custGeom>
              <a:avLst/>
              <a:gdLst/>
              <a:ahLst/>
              <a:cxnLst/>
              <a:rect l="l" t="t" r="r" b="b"/>
              <a:pathLst>
                <a:path w="586" h="503" extrusionOk="0">
                  <a:moveTo>
                    <a:pt x="333" y="0"/>
                  </a:moveTo>
                  <a:cubicBezTo>
                    <a:pt x="272" y="0"/>
                    <a:pt x="209" y="23"/>
                    <a:pt x="158" y="74"/>
                  </a:cubicBezTo>
                  <a:cubicBezTo>
                    <a:pt x="0" y="232"/>
                    <a:pt x="111" y="503"/>
                    <a:pt x="335" y="503"/>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4" name="Google Shape;3664;p9"/>
            <p:cNvSpPr/>
            <p:nvPr/>
          </p:nvSpPr>
          <p:spPr>
            <a:xfrm>
              <a:off x="1171575" y="2941500"/>
              <a:ext cx="14650" cy="12600"/>
            </a:xfrm>
            <a:custGeom>
              <a:avLst/>
              <a:gdLst/>
              <a:ahLst/>
              <a:cxnLst/>
              <a:rect l="l" t="t" r="r" b="b"/>
              <a:pathLst>
                <a:path w="586" h="504" extrusionOk="0">
                  <a:moveTo>
                    <a:pt x="334" y="1"/>
                  </a:moveTo>
                  <a:cubicBezTo>
                    <a:pt x="272" y="1"/>
                    <a:pt x="209" y="24"/>
                    <a:pt x="158" y="76"/>
                  </a:cubicBezTo>
                  <a:cubicBezTo>
                    <a:pt x="0" y="233"/>
                    <a:pt x="113" y="503"/>
                    <a:pt x="335" y="503"/>
                  </a:cubicBezTo>
                  <a:cubicBezTo>
                    <a:pt x="473" y="503"/>
                    <a:pt x="586" y="391"/>
                    <a:pt x="586" y="253"/>
                  </a:cubicBezTo>
                  <a:cubicBezTo>
                    <a:pt x="586" y="101"/>
                    <a:pt x="462" y="1"/>
                    <a:pt x="33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5" name="Google Shape;3665;p9"/>
            <p:cNvSpPr/>
            <p:nvPr/>
          </p:nvSpPr>
          <p:spPr>
            <a:xfrm>
              <a:off x="1171575" y="3019875"/>
              <a:ext cx="14650" cy="12575"/>
            </a:xfrm>
            <a:custGeom>
              <a:avLst/>
              <a:gdLst/>
              <a:ahLst/>
              <a:cxnLst/>
              <a:rect l="l" t="t" r="r" b="b"/>
              <a:pathLst>
                <a:path w="586" h="503" extrusionOk="0">
                  <a:moveTo>
                    <a:pt x="333" y="0"/>
                  </a:moveTo>
                  <a:cubicBezTo>
                    <a:pt x="272" y="0"/>
                    <a:pt x="209" y="23"/>
                    <a:pt x="158" y="74"/>
                  </a:cubicBezTo>
                  <a:cubicBezTo>
                    <a:pt x="0" y="232"/>
                    <a:pt x="113" y="503"/>
                    <a:pt x="335" y="503"/>
                  </a:cubicBezTo>
                  <a:cubicBezTo>
                    <a:pt x="473" y="503"/>
                    <a:pt x="586" y="391"/>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6" name="Google Shape;3666;p9"/>
            <p:cNvSpPr/>
            <p:nvPr/>
          </p:nvSpPr>
          <p:spPr>
            <a:xfrm>
              <a:off x="1171575" y="3098250"/>
              <a:ext cx="14650" cy="12550"/>
            </a:xfrm>
            <a:custGeom>
              <a:avLst/>
              <a:gdLst/>
              <a:ahLst/>
              <a:cxnLst/>
              <a:rect l="l" t="t" r="r" b="b"/>
              <a:pathLst>
                <a:path w="586" h="502" extrusionOk="0">
                  <a:moveTo>
                    <a:pt x="333" y="0"/>
                  </a:moveTo>
                  <a:cubicBezTo>
                    <a:pt x="272" y="0"/>
                    <a:pt x="209" y="23"/>
                    <a:pt x="158" y="74"/>
                  </a:cubicBezTo>
                  <a:cubicBezTo>
                    <a:pt x="0" y="231"/>
                    <a:pt x="113" y="501"/>
                    <a:pt x="335" y="501"/>
                  </a:cubicBezTo>
                  <a:cubicBezTo>
                    <a:pt x="473"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7" name="Google Shape;3667;p9"/>
            <p:cNvSpPr/>
            <p:nvPr/>
          </p:nvSpPr>
          <p:spPr>
            <a:xfrm>
              <a:off x="1104350" y="28631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8" name="Google Shape;3668;p9"/>
            <p:cNvSpPr/>
            <p:nvPr/>
          </p:nvSpPr>
          <p:spPr>
            <a:xfrm>
              <a:off x="1104350" y="2941500"/>
              <a:ext cx="14675" cy="12600"/>
            </a:xfrm>
            <a:custGeom>
              <a:avLst/>
              <a:gdLst/>
              <a:ahLst/>
              <a:cxnLst/>
              <a:rect l="l" t="t" r="r" b="b"/>
              <a:pathLst>
                <a:path w="587" h="504" extrusionOk="0">
                  <a:moveTo>
                    <a:pt x="334" y="1"/>
                  </a:moveTo>
                  <a:cubicBezTo>
                    <a:pt x="272" y="1"/>
                    <a:pt x="209" y="24"/>
                    <a:pt x="158" y="76"/>
                  </a:cubicBezTo>
                  <a:cubicBezTo>
                    <a:pt x="0" y="233"/>
                    <a:pt x="112" y="503"/>
                    <a:pt x="335" y="503"/>
                  </a:cubicBezTo>
                  <a:cubicBezTo>
                    <a:pt x="475" y="503"/>
                    <a:pt x="587" y="391"/>
                    <a:pt x="587" y="253"/>
                  </a:cubicBezTo>
                  <a:cubicBezTo>
                    <a:pt x="587" y="101"/>
                    <a:pt x="463" y="1"/>
                    <a:pt x="334"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9" name="Google Shape;3669;p9"/>
            <p:cNvSpPr/>
            <p:nvPr/>
          </p:nvSpPr>
          <p:spPr>
            <a:xfrm>
              <a:off x="1104350" y="3019875"/>
              <a:ext cx="14675" cy="12575"/>
            </a:xfrm>
            <a:custGeom>
              <a:avLst/>
              <a:gdLst/>
              <a:ahLst/>
              <a:cxnLst/>
              <a:rect l="l" t="t" r="r" b="b"/>
              <a:pathLst>
                <a:path w="587" h="503" extrusionOk="0">
                  <a:moveTo>
                    <a:pt x="334" y="0"/>
                  </a:moveTo>
                  <a:cubicBezTo>
                    <a:pt x="272" y="0"/>
                    <a:pt x="209" y="23"/>
                    <a:pt x="158" y="74"/>
                  </a:cubicBezTo>
                  <a:cubicBezTo>
                    <a:pt x="0" y="232"/>
                    <a:pt x="112" y="503"/>
                    <a:pt x="335" y="503"/>
                  </a:cubicBezTo>
                  <a:cubicBezTo>
                    <a:pt x="475" y="503"/>
                    <a:pt x="587" y="391"/>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0" name="Google Shape;3670;p9"/>
            <p:cNvSpPr/>
            <p:nvPr/>
          </p:nvSpPr>
          <p:spPr>
            <a:xfrm>
              <a:off x="1104350" y="3098250"/>
              <a:ext cx="14675" cy="12550"/>
            </a:xfrm>
            <a:custGeom>
              <a:avLst/>
              <a:gdLst/>
              <a:ahLst/>
              <a:cxnLst/>
              <a:rect l="l" t="t" r="r" b="b"/>
              <a:pathLst>
                <a:path w="587" h="502" extrusionOk="0">
                  <a:moveTo>
                    <a:pt x="334" y="0"/>
                  </a:moveTo>
                  <a:cubicBezTo>
                    <a:pt x="272" y="0"/>
                    <a:pt x="209" y="23"/>
                    <a:pt x="158" y="74"/>
                  </a:cubicBezTo>
                  <a:cubicBezTo>
                    <a:pt x="0" y="231"/>
                    <a:pt x="112" y="501"/>
                    <a:pt x="335" y="501"/>
                  </a:cubicBezTo>
                  <a:cubicBezTo>
                    <a:pt x="475" y="501"/>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1" name="Google Shape;3671;p9"/>
            <p:cNvSpPr/>
            <p:nvPr/>
          </p:nvSpPr>
          <p:spPr>
            <a:xfrm>
              <a:off x="1037125" y="2863175"/>
              <a:ext cx="14675" cy="12575"/>
            </a:xfrm>
            <a:custGeom>
              <a:avLst/>
              <a:gdLst/>
              <a:ahLst/>
              <a:cxnLst/>
              <a:rect l="l" t="t" r="r" b="b"/>
              <a:pathLst>
                <a:path w="587" h="503" extrusionOk="0">
                  <a:moveTo>
                    <a:pt x="334" y="0"/>
                  </a:moveTo>
                  <a:cubicBezTo>
                    <a:pt x="273" y="0"/>
                    <a:pt x="210" y="23"/>
                    <a:pt x="159" y="74"/>
                  </a:cubicBezTo>
                  <a:cubicBezTo>
                    <a:pt x="0" y="232"/>
                    <a:pt x="112" y="503"/>
                    <a:pt x="337" y="503"/>
                  </a:cubicBezTo>
                  <a:cubicBezTo>
                    <a:pt x="475" y="503"/>
                    <a:pt x="587" y="389"/>
                    <a:pt x="587" y="251"/>
                  </a:cubicBezTo>
                  <a:cubicBezTo>
                    <a:pt x="587" y="100"/>
                    <a:pt x="463" y="0"/>
                    <a:pt x="334"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2" name="Google Shape;3672;p9"/>
            <p:cNvSpPr/>
            <p:nvPr/>
          </p:nvSpPr>
          <p:spPr>
            <a:xfrm>
              <a:off x="1037125" y="2941500"/>
              <a:ext cx="14675" cy="12600"/>
            </a:xfrm>
            <a:custGeom>
              <a:avLst/>
              <a:gdLst/>
              <a:ahLst/>
              <a:cxnLst/>
              <a:rect l="l" t="t" r="r" b="b"/>
              <a:pathLst>
                <a:path w="587" h="504" extrusionOk="0">
                  <a:moveTo>
                    <a:pt x="335" y="1"/>
                  </a:moveTo>
                  <a:cubicBezTo>
                    <a:pt x="273" y="1"/>
                    <a:pt x="210" y="24"/>
                    <a:pt x="159" y="76"/>
                  </a:cubicBezTo>
                  <a:cubicBezTo>
                    <a:pt x="0" y="233"/>
                    <a:pt x="112" y="503"/>
                    <a:pt x="337" y="503"/>
                  </a:cubicBezTo>
                  <a:cubicBezTo>
                    <a:pt x="475" y="503"/>
                    <a:pt x="587" y="391"/>
                    <a:pt x="587" y="253"/>
                  </a:cubicBezTo>
                  <a:cubicBezTo>
                    <a:pt x="587" y="101"/>
                    <a:pt x="464" y="1"/>
                    <a:pt x="33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3" name="Google Shape;3673;p9"/>
            <p:cNvSpPr/>
            <p:nvPr/>
          </p:nvSpPr>
          <p:spPr>
            <a:xfrm>
              <a:off x="1037150" y="3019875"/>
              <a:ext cx="14650" cy="12575"/>
            </a:xfrm>
            <a:custGeom>
              <a:avLst/>
              <a:gdLst/>
              <a:ahLst/>
              <a:cxnLst/>
              <a:rect l="l" t="t" r="r" b="b"/>
              <a:pathLst>
                <a:path w="586" h="503" extrusionOk="0">
                  <a:moveTo>
                    <a:pt x="333" y="0"/>
                  </a:moveTo>
                  <a:cubicBezTo>
                    <a:pt x="272" y="0"/>
                    <a:pt x="209" y="23"/>
                    <a:pt x="158" y="74"/>
                  </a:cubicBezTo>
                  <a:cubicBezTo>
                    <a:pt x="1" y="232"/>
                    <a:pt x="113" y="503"/>
                    <a:pt x="336" y="503"/>
                  </a:cubicBezTo>
                  <a:cubicBezTo>
                    <a:pt x="474" y="503"/>
                    <a:pt x="586" y="391"/>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4" name="Google Shape;3674;p9"/>
            <p:cNvSpPr/>
            <p:nvPr/>
          </p:nvSpPr>
          <p:spPr>
            <a:xfrm>
              <a:off x="1037150" y="3098250"/>
              <a:ext cx="14650" cy="12550"/>
            </a:xfrm>
            <a:custGeom>
              <a:avLst/>
              <a:gdLst/>
              <a:ahLst/>
              <a:cxnLst/>
              <a:rect l="l" t="t" r="r" b="b"/>
              <a:pathLst>
                <a:path w="586" h="502" extrusionOk="0">
                  <a:moveTo>
                    <a:pt x="333" y="0"/>
                  </a:moveTo>
                  <a:cubicBezTo>
                    <a:pt x="272" y="0"/>
                    <a:pt x="209" y="23"/>
                    <a:pt x="158" y="74"/>
                  </a:cubicBezTo>
                  <a:cubicBezTo>
                    <a:pt x="1" y="231"/>
                    <a:pt x="113" y="501"/>
                    <a:pt x="336" y="501"/>
                  </a:cubicBezTo>
                  <a:cubicBezTo>
                    <a:pt x="474" y="501"/>
                    <a:pt x="586" y="389"/>
                    <a:pt x="586" y="251"/>
                  </a:cubicBezTo>
                  <a:cubicBezTo>
                    <a:pt x="586" y="100"/>
                    <a:pt x="462" y="0"/>
                    <a:pt x="333"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3675" name="Google Shape;3675;p9"/>
          <p:cNvPicPr preferRelativeResize="0"/>
          <p:nvPr/>
        </p:nvPicPr>
        <p:blipFill rotWithShape="1">
          <a:blip r:embed="rId3">
            <a:alphaModFix/>
          </a:blip>
          <a:srcRect/>
          <a:stretch/>
        </p:blipFill>
        <p:spPr>
          <a:xfrm>
            <a:off x="4572000" y="1820192"/>
            <a:ext cx="3344745" cy="222921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79"/>
        <p:cNvGrpSpPr/>
        <p:nvPr/>
      </p:nvGrpSpPr>
      <p:grpSpPr>
        <a:xfrm>
          <a:off x="0" y="0"/>
          <a:ext cx="0" cy="0"/>
          <a:chOff x="0" y="0"/>
          <a:chExt cx="0" cy="0"/>
        </a:xfrm>
      </p:grpSpPr>
      <p:sp>
        <p:nvSpPr>
          <p:cNvPr id="3680" name="Google Shape;3680;p10"/>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Priemonės </a:t>
            </a:r>
            <a:endParaRPr/>
          </a:p>
        </p:txBody>
      </p:sp>
      <p:sp>
        <p:nvSpPr>
          <p:cNvPr id="3681" name="Google Shape;3681;p10"/>
          <p:cNvSpPr txBox="1">
            <a:spLocks noGrp="1"/>
          </p:cNvSpPr>
          <p:nvPr>
            <p:ph type="body" idx="1"/>
          </p:nvPr>
        </p:nvSpPr>
        <p:spPr>
          <a:xfrm>
            <a:off x="2381478" y="811805"/>
            <a:ext cx="4209670" cy="3661850"/>
          </a:xfrm>
          <a:prstGeom prst="rect">
            <a:avLst/>
          </a:prstGeom>
          <a:noFill/>
          <a:ln>
            <a:noFill/>
          </a:ln>
        </p:spPr>
        <p:txBody>
          <a:bodyPr spcFirstLastPara="1" wrap="square" lIns="91425" tIns="91425" rIns="91425" bIns="91425" anchor="t" anchorCtr="0">
            <a:noAutofit/>
          </a:bodyPr>
          <a:lstStyle/>
          <a:p>
            <a:pPr marL="457200" lvl="0" indent="-317500" algn="ctr" rtl="0">
              <a:lnSpc>
                <a:spcPct val="100000"/>
              </a:lnSpc>
              <a:spcBef>
                <a:spcPts val="0"/>
              </a:spcBef>
              <a:spcAft>
                <a:spcPts val="0"/>
              </a:spcAft>
              <a:buSzPts val="1400"/>
              <a:buChar char="●"/>
            </a:pPr>
            <a:r>
              <a:rPr lang="en-US" sz="1600"/>
              <a:t>X1 Arduino UNO</a:t>
            </a:r>
            <a:endParaRPr sz="1600"/>
          </a:p>
          <a:p>
            <a:pPr marL="139700" lvl="0" indent="0" algn="ctr" rtl="0">
              <a:lnSpc>
                <a:spcPct val="100000"/>
              </a:lnSpc>
              <a:spcBef>
                <a:spcPts val="0"/>
              </a:spcBef>
              <a:spcAft>
                <a:spcPts val="0"/>
              </a:spcAft>
              <a:buSzPts val="1400"/>
              <a:buNone/>
            </a:pPr>
            <a:endParaRPr sz="1600"/>
          </a:p>
          <a:p>
            <a:pPr marL="457200" lvl="0" indent="-317500" algn="ctr" rtl="0">
              <a:lnSpc>
                <a:spcPct val="100000"/>
              </a:lnSpc>
              <a:spcBef>
                <a:spcPts val="0"/>
              </a:spcBef>
              <a:spcAft>
                <a:spcPts val="0"/>
              </a:spcAft>
              <a:buSzPts val="1400"/>
              <a:buChar char="●"/>
            </a:pPr>
            <a:r>
              <a:rPr lang="en-US" sz="1600"/>
              <a:t>x150 RGB LEDs</a:t>
            </a:r>
            <a:endParaRPr sz="1600"/>
          </a:p>
          <a:p>
            <a:pPr marL="139700" lvl="0" indent="0" algn="ctr" rtl="0">
              <a:lnSpc>
                <a:spcPct val="100000"/>
              </a:lnSpc>
              <a:spcBef>
                <a:spcPts val="0"/>
              </a:spcBef>
              <a:spcAft>
                <a:spcPts val="0"/>
              </a:spcAft>
              <a:buSzPts val="1400"/>
              <a:buNone/>
            </a:pPr>
            <a:endParaRPr sz="1600"/>
          </a:p>
          <a:p>
            <a:pPr marL="457200" lvl="0" indent="-317500" algn="ctr" rtl="0">
              <a:lnSpc>
                <a:spcPct val="100000"/>
              </a:lnSpc>
              <a:spcBef>
                <a:spcPts val="0"/>
              </a:spcBef>
              <a:spcAft>
                <a:spcPts val="0"/>
              </a:spcAft>
              <a:buSzPts val="1400"/>
              <a:buChar char="●"/>
            </a:pPr>
            <a:r>
              <a:rPr lang="en-US" sz="1600"/>
              <a:t>Varinė viela</a:t>
            </a:r>
            <a:endParaRPr/>
          </a:p>
          <a:p>
            <a:pPr marL="139700" lvl="0" indent="0" algn="ctr" rtl="0">
              <a:lnSpc>
                <a:spcPct val="100000"/>
              </a:lnSpc>
              <a:spcBef>
                <a:spcPts val="0"/>
              </a:spcBef>
              <a:spcAft>
                <a:spcPts val="0"/>
              </a:spcAft>
              <a:buSzPts val="1400"/>
              <a:buNone/>
            </a:pPr>
            <a:endParaRPr sz="1600"/>
          </a:p>
          <a:p>
            <a:pPr marL="457200" lvl="0" indent="-317500" algn="ctr" rtl="0">
              <a:lnSpc>
                <a:spcPct val="100000"/>
              </a:lnSpc>
              <a:spcBef>
                <a:spcPts val="0"/>
              </a:spcBef>
              <a:spcAft>
                <a:spcPts val="0"/>
              </a:spcAft>
              <a:buSzPts val="1400"/>
              <a:buChar char="●"/>
            </a:pPr>
            <a:r>
              <a:rPr lang="en-US" sz="1600"/>
              <a:t>X1 5V maitinimo blokas</a:t>
            </a:r>
            <a:endParaRPr sz="1600"/>
          </a:p>
          <a:p>
            <a:pPr marL="457200" lvl="0" indent="-228600" algn="ctr" rtl="0">
              <a:lnSpc>
                <a:spcPct val="100000"/>
              </a:lnSpc>
              <a:spcBef>
                <a:spcPts val="0"/>
              </a:spcBef>
              <a:spcAft>
                <a:spcPts val="0"/>
              </a:spcAft>
              <a:buSzPts val="1400"/>
              <a:buNone/>
            </a:pPr>
            <a:endParaRPr sz="1600"/>
          </a:p>
          <a:p>
            <a:pPr marL="457200" lvl="0" indent="-317500" algn="ctr" rtl="0">
              <a:lnSpc>
                <a:spcPct val="100000"/>
              </a:lnSpc>
              <a:spcBef>
                <a:spcPts val="0"/>
              </a:spcBef>
              <a:spcAft>
                <a:spcPts val="0"/>
              </a:spcAft>
              <a:buSzPts val="1400"/>
              <a:buChar char="●"/>
            </a:pPr>
            <a:r>
              <a:rPr lang="en-US" sz="1600"/>
              <a:t>Lituoklis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85"/>
        <p:cNvGrpSpPr/>
        <p:nvPr/>
      </p:nvGrpSpPr>
      <p:grpSpPr>
        <a:xfrm>
          <a:off x="0" y="0"/>
          <a:ext cx="0" cy="0"/>
          <a:chOff x="0" y="0"/>
          <a:chExt cx="0" cy="0"/>
        </a:xfrm>
      </p:grpSpPr>
      <p:sp>
        <p:nvSpPr>
          <p:cNvPr id="3686" name="Google Shape;3686;p11"/>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Teorinė dalis </a:t>
            </a:r>
            <a:endParaRPr/>
          </a:p>
        </p:txBody>
      </p:sp>
      <p:sp>
        <p:nvSpPr>
          <p:cNvPr id="3687" name="Google Shape;3687;p11"/>
          <p:cNvSpPr txBox="1">
            <a:spLocks noGrp="1"/>
          </p:cNvSpPr>
          <p:nvPr>
            <p:ph type="body" idx="1"/>
          </p:nvPr>
        </p:nvSpPr>
        <p:spPr>
          <a:xfrm>
            <a:off x="2356835" y="837285"/>
            <a:ext cx="4008934" cy="3571975"/>
          </a:xfrm>
          <a:prstGeom prst="rect">
            <a:avLst/>
          </a:prstGeom>
          <a:noFill/>
          <a:ln>
            <a:noFill/>
          </a:ln>
        </p:spPr>
        <p:txBody>
          <a:bodyPr spcFirstLastPara="1" wrap="square" lIns="91425" tIns="91425" rIns="91425" bIns="91425" anchor="t" anchorCtr="0">
            <a:noAutofit/>
          </a:bodyPr>
          <a:lstStyle/>
          <a:p>
            <a:pPr marL="457200" lvl="0" indent="-228600" algn="ctr" rtl="0">
              <a:lnSpc>
                <a:spcPct val="100000"/>
              </a:lnSpc>
              <a:spcBef>
                <a:spcPts val="0"/>
              </a:spcBef>
              <a:spcAft>
                <a:spcPts val="0"/>
              </a:spcAft>
              <a:buSzPts val="1400"/>
              <a:buNone/>
            </a:pPr>
            <a:endParaRPr sz="1200">
              <a:solidFill>
                <a:schemeClr val="dk1"/>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200">
              <a:solidFill>
                <a:schemeClr val="dk1"/>
              </a:solidFill>
              <a:latin typeface="Times New Roman"/>
              <a:ea typeface="Times New Roman"/>
              <a:cs typeface="Times New Roman"/>
              <a:sym typeface="Times New Roman"/>
            </a:endParaRPr>
          </a:p>
          <a:p>
            <a:pPr marL="457200" lvl="0" indent="-317500" algn="ctr" rtl="0">
              <a:lnSpc>
                <a:spcPct val="100000"/>
              </a:lnSpc>
              <a:spcBef>
                <a:spcPts val="0"/>
              </a:spcBef>
              <a:spcAft>
                <a:spcPts val="0"/>
              </a:spcAft>
              <a:buSzPts val="1400"/>
              <a:buChar char="●"/>
            </a:pPr>
            <a:r>
              <a:rPr lang="en-US" sz="1600">
                <a:solidFill>
                  <a:schemeClr val="dk1"/>
                </a:solidFill>
                <a:latin typeface="Times New Roman"/>
                <a:ea typeface="Times New Roman"/>
                <a:cs typeface="Times New Roman"/>
                <a:sym typeface="Times New Roman"/>
              </a:rPr>
              <a:t>LED kubas - tai kubas, sudarytas iš LED diodų, padedantis pamatyti 3D vaizdą bei pasitelkiantis atvirojo kodo mikrovaldiklio plokšte. </a:t>
            </a:r>
            <a:endParaRPr/>
          </a:p>
          <a:p>
            <a:pPr marL="139700" lvl="0" indent="0" algn="ctr" rtl="0">
              <a:lnSpc>
                <a:spcPct val="100000"/>
              </a:lnSpc>
              <a:spcBef>
                <a:spcPts val="0"/>
              </a:spcBef>
              <a:spcAft>
                <a:spcPts val="0"/>
              </a:spcAft>
              <a:buSzPts val="1400"/>
              <a:buNone/>
            </a:pPr>
            <a:endParaRPr sz="1600">
              <a:solidFill>
                <a:schemeClr val="dk1"/>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600">
              <a:solidFill>
                <a:srgbClr val="000000"/>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600">
              <a:solidFill>
                <a:srgbClr val="000000"/>
              </a:solidFill>
              <a:latin typeface="Times New Roman"/>
              <a:ea typeface="Times New Roman"/>
              <a:cs typeface="Times New Roman"/>
              <a:sym typeface="Times New Roman"/>
            </a:endParaRPr>
          </a:p>
          <a:p>
            <a:pPr marL="457200" lvl="0" indent="-317500" algn="ctr" rtl="0">
              <a:lnSpc>
                <a:spcPct val="100000"/>
              </a:lnSpc>
              <a:spcBef>
                <a:spcPts val="0"/>
              </a:spcBef>
              <a:spcAft>
                <a:spcPts val="0"/>
              </a:spcAft>
              <a:buSzPts val="1400"/>
              <a:buChar char="●"/>
            </a:pPr>
            <a:r>
              <a:rPr lang="en-US" sz="1600">
                <a:solidFill>
                  <a:srgbClr val="000000"/>
                </a:solidFill>
                <a:latin typeface="Times New Roman"/>
                <a:ea typeface="Times New Roman"/>
                <a:cs typeface="Times New Roman"/>
                <a:sym typeface="Times New Roman"/>
              </a:rPr>
              <a:t>Mikrovaldiklio plokštė yra plačiai naudojama po visą pasaulį. Šiam projektui bus naudojamas Arduino UNO.</a:t>
            </a:r>
            <a:endParaRPr/>
          </a:p>
          <a:p>
            <a:pPr marL="457200" lvl="0" indent="-228600" algn="ctr" rtl="0">
              <a:lnSpc>
                <a:spcPct val="100000"/>
              </a:lnSpc>
              <a:spcBef>
                <a:spcPts val="0"/>
              </a:spcBef>
              <a:spcAft>
                <a:spcPts val="0"/>
              </a:spcAft>
              <a:buSzPts val="1400"/>
              <a:buNone/>
            </a:pPr>
            <a:endParaRPr sz="1800">
              <a:solidFill>
                <a:srgbClr val="000000"/>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800">
              <a:solidFill>
                <a:srgbClr val="000000"/>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91"/>
        <p:cNvGrpSpPr/>
        <p:nvPr/>
      </p:nvGrpSpPr>
      <p:grpSpPr>
        <a:xfrm>
          <a:off x="0" y="0"/>
          <a:ext cx="0" cy="0"/>
          <a:chOff x="0" y="0"/>
          <a:chExt cx="0" cy="0"/>
        </a:xfrm>
      </p:grpSpPr>
      <p:sp>
        <p:nvSpPr>
          <p:cNvPr id="3692" name="Google Shape;3692;p12"/>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Projekto atlikimo planas</a:t>
            </a:r>
            <a:endParaRPr/>
          </a:p>
        </p:txBody>
      </p:sp>
      <p:sp>
        <p:nvSpPr>
          <p:cNvPr id="3693" name="Google Shape;3693;p12"/>
          <p:cNvSpPr txBox="1">
            <a:spLocks noGrp="1"/>
          </p:cNvSpPr>
          <p:nvPr>
            <p:ph type="body" idx="1"/>
          </p:nvPr>
        </p:nvSpPr>
        <p:spPr>
          <a:xfrm>
            <a:off x="1954369" y="946173"/>
            <a:ext cx="5235262" cy="4063709"/>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solidFill>
                  <a:srgbClr val="000000"/>
                </a:solidFill>
                <a:latin typeface="Times New Roman"/>
                <a:ea typeface="Times New Roman"/>
                <a:cs typeface="Times New Roman"/>
                <a:sym typeface="Times New Roman"/>
              </a:rPr>
              <a:t>  Prieš pradedant projektui, būtina patikrinti, ar visi LEDai veikia. Jeigu litavimo metu patenka bent vienas neveikiantis LED, kubas neveiks pagal norą, gausis netvarkingas tvinksėjimas. </a:t>
            </a:r>
            <a:endParaRPr/>
          </a:p>
          <a:p>
            <a:pPr marL="139700" lvl="0" indent="0" algn="ctr" rtl="0">
              <a:lnSpc>
                <a:spcPct val="100000"/>
              </a:lnSpc>
              <a:spcBef>
                <a:spcPts val="0"/>
              </a:spcBef>
              <a:spcAft>
                <a:spcPts val="0"/>
              </a:spcAft>
              <a:buSzPts val="1400"/>
              <a:buNone/>
            </a:pPr>
            <a:endParaRPr sz="1100">
              <a:solidFill>
                <a:srgbClr val="000000"/>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endParaRPr sz="1100">
              <a:solidFill>
                <a:srgbClr val="000000"/>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r>
              <a:rPr lang="en-US" sz="1100">
                <a:solidFill>
                  <a:srgbClr val="000000"/>
                </a:solidFill>
                <a:latin typeface="Times New Roman"/>
                <a:ea typeface="Times New Roman"/>
                <a:cs typeface="Times New Roman"/>
                <a:sym typeface="Times New Roman"/>
              </a:rPr>
              <a:t> </a:t>
            </a:r>
            <a:r>
              <a:rPr lang="en-US" sz="1100">
                <a:solidFill>
                  <a:schemeClr val="dk1"/>
                </a:solidFill>
                <a:latin typeface="Times New Roman"/>
                <a:ea typeface="Times New Roman"/>
                <a:cs typeface="Times New Roman"/>
                <a:sym typeface="Times New Roman"/>
              </a:rPr>
              <a:t>Išlankstome LED diodų GND kojeles, horizontaliai lituojame LEDs Data IN su Data OUT, o GND ir +5V išlenkiame į skirtingus šonus. </a:t>
            </a:r>
            <a:endParaRPr/>
          </a:p>
          <a:p>
            <a:pPr marL="139700" lvl="0" indent="0" algn="ctr" rtl="0">
              <a:lnSpc>
                <a:spcPct val="100000"/>
              </a:lnSpc>
              <a:spcBef>
                <a:spcPts val="0"/>
              </a:spcBef>
              <a:spcAft>
                <a:spcPts val="0"/>
              </a:spcAft>
              <a:buSzPts val="1400"/>
              <a:buNone/>
            </a:pPr>
            <a:endParaRPr sz="1100">
              <a:solidFill>
                <a:schemeClr val="dk1"/>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endParaRPr sz="1100">
              <a:solidFill>
                <a:schemeClr val="dk1"/>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r>
              <a:rPr lang="en-US" sz="1100">
                <a:solidFill>
                  <a:schemeClr val="dk1"/>
                </a:solidFill>
                <a:latin typeface="Times New Roman"/>
                <a:ea typeface="Times New Roman"/>
                <a:cs typeface="Times New Roman"/>
                <a:sym typeface="Times New Roman"/>
              </a:rPr>
              <a:t>GND ir +5V tarpusavyje sujungiame su vario viela. Taip kartojame kol turime 5 eilutes LED diodų. </a:t>
            </a:r>
            <a:endParaRPr/>
          </a:p>
          <a:p>
            <a:pPr marL="139700" lvl="0" indent="0" algn="ctr" rtl="0">
              <a:lnSpc>
                <a:spcPct val="100000"/>
              </a:lnSpc>
              <a:spcBef>
                <a:spcPts val="0"/>
              </a:spcBef>
              <a:spcAft>
                <a:spcPts val="0"/>
              </a:spcAft>
              <a:buSzPts val="1400"/>
              <a:buNone/>
            </a:pPr>
            <a:endParaRPr sz="1100">
              <a:solidFill>
                <a:schemeClr val="dk1"/>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endParaRPr sz="1100">
              <a:solidFill>
                <a:schemeClr val="dk1"/>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r>
              <a:rPr lang="en-US" sz="1100">
                <a:solidFill>
                  <a:schemeClr val="dk1"/>
                </a:solidFill>
                <a:latin typeface="Times New Roman"/>
                <a:ea typeface="Times New Roman"/>
                <a:cs typeface="Times New Roman"/>
                <a:sym typeface="Times New Roman"/>
              </a:rPr>
              <a:t>Juos tarpusavyje sujungiame su viela ir gauname plokštę iš LED diodų. Kai turime 5 tokias plokštes, į medinę dėžutę įgręžiame 4 skylutes, į jas įstatome 25cm ilgio vielas.</a:t>
            </a:r>
            <a:endParaRPr/>
          </a:p>
          <a:p>
            <a:pPr marL="139700" lvl="0" indent="0" algn="ctr" rtl="0">
              <a:lnSpc>
                <a:spcPct val="100000"/>
              </a:lnSpc>
              <a:spcBef>
                <a:spcPts val="0"/>
              </a:spcBef>
              <a:spcAft>
                <a:spcPts val="0"/>
              </a:spcAft>
              <a:buSzPts val="1400"/>
              <a:buNone/>
            </a:pPr>
            <a:endParaRPr sz="1100">
              <a:solidFill>
                <a:schemeClr val="dk1"/>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endParaRPr sz="1100">
              <a:solidFill>
                <a:schemeClr val="dk1"/>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r>
              <a:rPr lang="en-US" sz="1100">
                <a:solidFill>
                  <a:schemeClr val="dk1"/>
                </a:solidFill>
                <a:latin typeface="Times New Roman"/>
                <a:ea typeface="Times New Roman"/>
                <a:cs typeface="Times New Roman"/>
                <a:sym typeface="Times New Roman"/>
              </a:rPr>
              <a:t>Prie tų vielų tvirtiname plokštes. Šalia +5V vielos išgręžiame antrą skylutę laidui, kuris bus prijungtas prie +5V Arduino UNO. </a:t>
            </a:r>
            <a:endParaRPr/>
          </a:p>
          <a:p>
            <a:pPr marL="139700" lvl="0" indent="0" algn="ctr" rtl="0">
              <a:lnSpc>
                <a:spcPct val="100000"/>
              </a:lnSpc>
              <a:spcBef>
                <a:spcPts val="0"/>
              </a:spcBef>
              <a:spcAft>
                <a:spcPts val="0"/>
              </a:spcAft>
              <a:buSzPts val="1400"/>
              <a:buNone/>
            </a:pPr>
            <a:endParaRPr sz="1100">
              <a:solidFill>
                <a:schemeClr val="dk1"/>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endParaRPr sz="1100">
              <a:solidFill>
                <a:schemeClr val="dk1"/>
              </a:solidFill>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r>
              <a:rPr lang="en-US" sz="1100">
                <a:solidFill>
                  <a:schemeClr val="dk1"/>
                </a:solidFill>
                <a:latin typeface="Times New Roman"/>
                <a:ea typeface="Times New Roman"/>
                <a:cs typeface="Times New Roman"/>
                <a:sym typeface="Times New Roman"/>
              </a:rPr>
              <a:t>Užkoduojame Arduino UNO ir priklijuojame dėžutės viduje. Laidais sujungiame vielos strypus su Arduino UNO ir prijungiame maitinimo šaltinį.</a:t>
            </a:r>
            <a:endParaRPr sz="1100">
              <a:solidFill>
                <a:schemeClr val="dk1"/>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100">
              <a:solidFill>
                <a:srgbClr val="000000"/>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100">
              <a:solidFill>
                <a:srgbClr val="000000"/>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97"/>
        <p:cNvGrpSpPr/>
        <p:nvPr/>
      </p:nvGrpSpPr>
      <p:grpSpPr>
        <a:xfrm>
          <a:off x="0" y="0"/>
          <a:ext cx="0" cy="0"/>
          <a:chOff x="0" y="0"/>
          <a:chExt cx="0" cy="0"/>
        </a:xfrm>
      </p:grpSpPr>
      <p:sp>
        <p:nvSpPr>
          <p:cNvPr id="3698" name="Google Shape;3698;p13"/>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Šaltinių analizė</a:t>
            </a:r>
            <a:endParaRPr/>
          </a:p>
        </p:txBody>
      </p:sp>
      <p:sp>
        <p:nvSpPr>
          <p:cNvPr id="3699" name="Google Shape;3699;p13"/>
          <p:cNvSpPr txBox="1">
            <a:spLocks noGrp="1"/>
          </p:cNvSpPr>
          <p:nvPr>
            <p:ph type="body" idx="1"/>
          </p:nvPr>
        </p:nvSpPr>
        <p:spPr>
          <a:xfrm>
            <a:off x="1886755" y="1101144"/>
            <a:ext cx="5428445" cy="3696236"/>
          </a:xfrm>
          <a:prstGeom prst="rect">
            <a:avLst/>
          </a:prstGeom>
          <a:noFill/>
          <a:ln>
            <a:noFill/>
          </a:ln>
        </p:spPr>
        <p:txBody>
          <a:bodyPr spcFirstLastPara="1" wrap="square" lIns="91425" tIns="91425" rIns="91425" bIns="91425" anchor="t" anchorCtr="0">
            <a:noAutofit/>
          </a:bodyPr>
          <a:lstStyle/>
          <a:p>
            <a:pPr marL="457200" lvl="0" indent="-317500" algn="ctr" rtl="0">
              <a:lnSpc>
                <a:spcPct val="107000"/>
              </a:lnSpc>
              <a:spcBef>
                <a:spcPts val="0"/>
              </a:spcBef>
              <a:spcAft>
                <a:spcPts val="0"/>
              </a:spcAft>
              <a:buSzPts val="1400"/>
              <a:buChar char="●"/>
            </a:pPr>
            <a:r>
              <a:rPr lang="en-US" sz="1100">
                <a:latin typeface="Times New Roman"/>
                <a:ea typeface="Times New Roman"/>
                <a:cs typeface="Times New Roman"/>
                <a:sym typeface="Times New Roman"/>
              </a:rPr>
              <a:t>Autoriaus Doug Domke „Another 5x5x5 RGB LED Cube“ yra pateikta informacija ir medžiaga, kaip sukonstruoti LED kubą. </a:t>
            </a:r>
            <a:endParaRPr/>
          </a:p>
          <a:p>
            <a:pPr marL="139700" lvl="0" indent="0" algn="ctr" rtl="0">
              <a:lnSpc>
                <a:spcPct val="107000"/>
              </a:lnSpc>
              <a:spcBef>
                <a:spcPts val="800"/>
              </a:spcBef>
              <a:spcAft>
                <a:spcPts val="0"/>
              </a:spcAft>
              <a:buSzPts val="1400"/>
              <a:buNone/>
            </a:pPr>
            <a:r>
              <a:rPr lang="en-US" sz="1100">
                <a:latin typeface="Times New Roman"/>
                <a:ea typeface="Times New Roman"/>
                <a:cs typeface="Times New Roman"/>
                <a:sym typeface="Times New Roman"/>
              </a:rPr>
              <a:t>Manau, kad šio šaltinio informacija bei schemos yra lengvai suprantamos pradedantiesiems ar pažengusiems. Savo kubo konstravimui pasitelkiau šiuo šaltiniu, naudojau jo schemas.</a:t>
            </a:r>
            <a:endParaRPr sz="1100">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r>
              <a:rPr lang="en-US" sz="1100">
                <a:latin typeface="Times New Roman"/>
                <a:ea typeface="Times New Roman"/>
                <a:cs typeface="Times New Roman"/>
                <a:sym typeface="Times New Roman"/>
              </a:rPr>
              <a:t> </a:t>
            </a:r>
            <a:endParaRPr sz="1100">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endParaRPr sz="1100">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r>
              <a:rPr lang="en-US" sz="1100">
                <a:latin typeface="Times New Roman"/>
                <a:ea typeface="Times New Roman"/>
                <a:cs typeface="Times New Roman"/>
                <a:sym typeface="Times New Roman"/>
              </a:rPr>
              <a:t> </a:t>
            </a:r>
            <a:endParaRPr sz="1100">
              <a:latin typeface="Times New Roman"/>
              <a:ea typeface="Times New Roman"/>
              <a:cs typeface="Times New Roman"/>
              <a:sym typeface="Times New Roman"/>
            </a:endParaRPr>
          </a:p>
          <a:p>
            <a:pPr marL="457200" lvl="0" indent="-317500" algn="ctr" rtl="0">
              <a:lnSpc>
                <a:spcPct val="107000"/>
              </a:lnSpc>
              <a:spcBef>
                <a:spcPts val="800"/>
              </a:spcBef>
              <a:spcAft>
                <a:spcPts val="0"/>
              </a:spcAft>
              <a:buSzPts val="1400"/>
              <a:buChar char="●"/>
            </a:pPr>
            <a:r>
              <a:rPr lang="en-US" sz="1100">
                <a:latin typeface="Times New Roman"/>
                <a:ea typeface="Times New Roman"/>
                <a:cs typeface="Times New Roman"/>
                <a:sym typeface="Times New Roman"/>
              </a:rPr>
              <a:t>Internetinis puslapis tutorial45.com „Arduino Projects: LED – 4X4X4 LED Cube“ pateiktas įvadas, teorija apie kubą bei kaip jį pasigaminti pačiam. </a:t>
            </a:r>
            <a:endParaRPr/>
          </a:p>
          <a:p>
            <a:pPr marL="139700" lvl="0" indent="0" algn="ctr" rtl="0">
              <a:lnSpc>
                <a:spcPct val="107000"/>
              </a:lnSpc>
              <a:spcBef>
                <a:spcPts val="800"/>
              </a:spcBef>
              <a:spcAft>
                <a:spcPts val="0"/>
              </a:spcAft>
              <a:buSzPts val="1400"/>
              <a:buNone/>
            </a:pPr>
            <a:r>
              <a:rPr lang="en-US" sz="1100">
                <a:latin typeface="Times New Roman"/>
                <a:ea typeface="Times New Roman"/>
                <a:cs typeface="Times New Roman"/>
                <a:sym typeface="Times New Roman"/>
              </a:rPr>
              <a:t>Manau šis šaltinis puikiai pateikia teoriją, nurodo dėl kokių priežasčių reikėtų atlikti tam tikrus veiksmus kubo konstravime. Šį šaltinį naudojau tam, kad geriau suprasčiau kubo veikimo priežastis bei principus, labai padėjo įvado formulavimui.</a:t>
            </a:r>
            <a:endParaRPr sz="1100">
              <a:latin typeface="Times New Roman"/>
              <a:ea typeface="Times New Roman"/>
              <a:cs typeface="Times New Roman"/>
              <a:sym typeface="Times New Roman"/>
            </a:endParaRPr>
          </a:p>
          <a:p>
            <a:pPr marL="457200" lvl="0" indent="-228600" algn="ctr" rtl="0">
              <a:lnSpc>
                <a:spcPct val="100000"/>
              </a:lnSpc>
              <a:spcBef>
                <a:spcPts val="800"/>
              </a:spcBef>
              <a:spcAft>
                <a:spcPts val="0"/>
              </a:spcAft>
              <a:buSzPts val="1400"/>
              <a:buNone/>
            </a:pPr>
            <a:endParaRPr sz="1000">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03"/>
        <p:cNvGrpSpPr/>
        <p:nvPr/>
      </p:nvGrpSpPr>
      <p:grpSpPr>
        <a:xfrm>
          <a:off x="0" y="0"/>
          <a:ext cx="0" cy="0"/>
          <a:chOff x="0" y="0"/>
          <a:chExt cx="0" cy="0"/>
        </a:xfrm>
      </p:grpSpPr>
      <p:sp>
        <p:nvSpPr>
          <p:cNvPr id="3704" name="Google Shape;3704;p14"/>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Šaltinių analizė</a:t>
            </a:r>
            <a:endParaRPr/>
          </a:p>
        </p:txBody>
      </p:sp>
      <p:sp>
        <p:nvSpPr>
          <p:cNvPr id="3705" name="Google Shape;3705;p14"/>
          <p:cNvSpPr txBox="1">
            <a:spLocks noGrp="1"/>
          </p:cNvSpPr>
          <p:nvPr>
            <p:ph type="body" idx="1"/>
          </p:nvPr>
        </p:nvSpPr>
        <p:spPr>
          <a:xfrm>
            <a:off x="1925391" y="1255690"/>
            <a:ext cx="5170868" cy="2838038"/>
          </a:xfrm>
          <a:prstGeom prst="rect">
            <a:avLst/>
          </a:prstGeom>
          <a:noFill/>
          <a:ln>
            <a:noFill/>
          </a:ln>
        </p:spPr>
        <p:txBody>
          <a:bodyPr spcFirstLastPara="1" wrap="square" lIns="91425" tIns="91425" rIns="91425" bIns="91425" anchor="t" anchorCtr="0">
            <a:noAutofit/>
          </a:bodyPr>
          <a:lstStyle/>
          <a:p>
            <a:pPr marL="457200" lvl="0" indent="-317500" algn="ctr" rtl="0">
              <a:lnSpc>
                <a:spcPct val="107000"/>
              </a:lnSpc>
              <a:spcBef>
                <a:spcPts val="0"/>
              </a:spcBef>
              <a:spcAft>
                <a:spcPts val="0"/>
              </a:spcAft>
              <a:buSzPts val="1400"/>
              <a:buChar char="●"/>
            </a:pPr>
            <a:r>
              <a:rPr lang="en-US" sz="1100">
                <a:latin typeface="Times New Roman"/>
                <a:ea typeface="Times New Roman"/>
                <a:cs typeface="Times New Roman"/>
                <a:sym typeface="Times New Roman"/>
              </a:rPr>
              <a:t>YouTube kanalas GreatScott! „Make your own SIMPLE 5x5x5 RGB LED Cube (Part 1)“ puikiai pateikia informaciją apie LED kubą, parodo kaip pasigaminti pačiam. </a:t>
            </a:r>
            <a:endParaRPr/>
          </a:p>
          <a:p>
            <a:pPr marL="139700" lvl="0" indent="0" algn="ctr" rtl="0">
              <a:lnSpc>
                <a:spcPct val="107000"/>
              </a:lnSpc>
              <a:spcBef>
                <a:spcPts val="800"/>
              </a:spcBef>
              <a:spcAft>
                <a:spcPts val="0"/>
              </a:spcAft>
              <a:buSzPts val="1400"/>
              <a:buNone/>
            </a:pPr>
            <a:r>
              <a:rPr lang="en-US" sz="1100">
                <a:latin typeface="Times New Roman"/>
                <a:ea typeface="Times New Roman"/>
                <a:cs typeface="Times New Roman"/>
                <a:sym typeface="Times New Roman"/>
              </a:rPr>
              <a:t>Manau, jog šis šaltinis yra skirtas šiek tiek pažengusiems, nes schemas, kurias jis yra įkėlęs į savo kanalo description, sunkoka suprasti. </a:t>
            </a:r>
            <a:endParaRPr/>
          </a:p>
          <a:p>
            <a:pPr marL="457200" lvl="0" indent="-228600" algn="ctr" rtl="0">
              <a:lnSpc>
                <a:spcPct val="107000"/>
              </a:lnSpc>
              <a:spcBef>
                <a:spcPts val="800"/>
              </a:spcBef>
              <a:spcAft>
                <a:spcPts val="0"/>
              </a:spcAft>
              <a:buSzPts val="1400"/>
              <a:buNone/>
            </a:pPr>
            <a:endParaRPr sz="1100">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endParaRPr sz="1100">
              <a:latin typeface="Times New Roman"/>
              <a:ea typeface="Times New Roman"/>
              <a:cs typeface="Times New Roman"/>
              <a:sym typeface="Times New Roman"/>
            </a:endParaRPr>
          </a:p>
          <a:p>
            <a:pPr marL="457200" lvl="0" indent="-317500" algn="ctr" rtl="0">
              <a:lnSpc>
                <a:spcPct val="107000"/>
              </a:lnSpc>
              <a:spcBef>
                <a:spcPts val="800"/>
              </a:spcBef>
              <a:spcAft>
                <a:spcPts val="0"/>
              </a:spcAft>
              <a:buSzPts val="1400"/>
              <a:buChar char="●"/>
            </a:pPr>
            <a:r>
              <a:rPr lang="en-US" sz="1100">
                <a:latin typeface="Times New Roman"/>
                <a:ea typeface="Times New Roman"/>
                <a:cs typeface="Times New Roman"/>
                <a:sym typeface="Times New Roman"/>
              </a:rPr>
              <a:t>YouTube kanas GreatScott! „Make your own SIMPLE 5x5x5 RGB LED Cube (Part 2)“ yra tęsinys pirmosios vaizdo įrašo dalies. Šiame video GreatScott! parodo, kaip sujungti laidus ir užprogramuoti kubą. Iš pradžių planavau remtis šiais GreatScott! vaizdo įrašais, tačiau ilgainiui pastebėjau, jog ši kubo versija yra imli laikui. </a:t>
            </a:r>
            <a:endParaRPr sz="1100">
              <a:latin typeface="Times New Roman"/>
              <a:ea typeface="Times New Roman"/>
              <a:cs typeface="Times New Roman"/>
              <a:sym typeface="Times New Roman"/>
            </a:endParaRPr>
          </a:p>
          <a:p>
            <a:pPr marL="457200" lvl="0" indent="-228600" algn="ctr" rtl="0">
              <a:lnSpc>
                <a:spcPct val="100000"/>
              </a:lnSpc>
              <a:spcBef>
                <a:spcPts val="800"/>
              </a:spcBef>
              <a:spcAft>
                <a:spcPts val="0"/>
              </a:spcAft>
              <a:buSzPts val="140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09"/>
        <p:cNvGrpSpPr/>
        <p:nvPr/>
      </p:nvGrpSpPr>
      <p:grpSpPr>
        <a:xfrm>
          <a:off x="0" y="0"/>
          <a:ext cx="0" cy="0"/>
          <a:chOff x="0" y="0"/>
          <a:chExt cx="0" cy="0"/>
        </a:xfrm>
      </p:grpSpPr>
      <p:sp>
        <p:nvSpPr>
          <p:cNvPr id="3710" name="Google Shape;3710;p15"/>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11" name="Google Shape;3711;p15"/>
          <p:cNvSpPr txBox="1">
            <a:spLocks noGrp="1"/>
          </p:cNvSpPr>
          <p:nvPr>
            <p:ph type="body" idx="1"/>
          </p:nvPr>
        </p:nvSpPr>
        <p:spPr>
          <a:xfrm>
            <a:off x="2211118" y="1164150"/>
            <a:ext cx="4446816"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Patikriname ar visi LEDs veikia pasitelkiant Arduino Uno ir ant kieto paviršiaus užklijavau dvipusės lipnios juostos, kad LED diodus būtų patogiau lituoti. </a:t>
            </a:r>
            <a:endParaRPr sz="1100">
              <a:latin typeface="Times New Roman"/>
              <a:ea typeface="Times New Roman"/>
              <a:cs typeface="Times New Roman"/>
              <a:sym typeface="Times New Roman"/>
            </a:endParaRPr>
          </a:p>
        </p:txBody>
      </p:sp>
      <p:pic>
        <p:nvPicPr>
          <p:cNvPr id="3712" name="Google Shape;3712;p15"/>
          <p:cNvPicPr preferRelativeResize="0"/>
          <p:nvPr/>
        </p:nvPicPr>
        <p:blipFill rotWithShape="1">
          <a:blip r:embed="rId3">
            <a:alphaModFix/>
          </a:blip>
          <a:srcRect/>
          <a:stretch/>
        </p:blipFill>
        <p:spPr>
          <a:xfrm>
            <a:off x="2067059" y="2284246"/>
            <a:ext cx="2238974" cy="1737846"/>
          </a:xfrm>
          <a:prstGeom prst="rect">
            <a:avLst/>
          </a:prstGeom>
          <a:noFill/>
          <a:ln>
            <a:noFill/>
          </a:ln>
        </p:spPr>
      </p:pic>
      <p:pic>
        <p:nvPicPr>
          <p:cNvPr id="3713" name="Google Shape;3713;p15"/>
          <p:cNvPicPr preferRelativeResize="0"/>
          <p:nvPr/>
        </p:nvPicPr>
        <p:blipFill rotWithShape="1">
          <a:blip r:embed="rId4">
            <a:alphaModFix/>
          </a:blip>
          <a:srcRect/>
          <a:stretch/>
        </p:blipFill>
        <p:spPr>
          <a:xfrm>
            <a:off x="4756201" y="2335862"/>
            <a:ext cx="2238975" cy="163461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17"/>
        <p:cNvGrpSpPr/>
        <p:nvPr/>
      </p:nvGrpSpPr>
      <p:grpSpPr>
        <a:xfrm>
          <a:off x="0" y="0"/>
          <a:ext cx="0" cy="0"/>
          <a:chOff x="0" y="0"/>
          <a:chExt cx="0" cy="0"/>
        </a:xfrm>
      </p:grpSpPr>
      <p:sp>
        <p:nvSpPr>
          <p:cNvPr id="3718" name="Google Shape;3718;p16"/>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19" name="Google Shape;3719;p16"/>
          <p:cNvSpPr txBox="1">
            <a:spLocks noGrp="1"/>
          </p:cNvSpPr>
          <p:nvPr>
            <p:ph type="body" idx="1"/>
          </p:nvPr>
        </p:nvSpPr>
        <p:spPr>
          <a:xfrm>
            <a:off x="1698599" y="1069829"/>
            <a:ext cx="5674555"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Išlanksčiau LEDs. Užlenkta GND kojelė abiejose nuotraukose.</a:t>
            </a:r>
            <a:endParaRPr/>
          </a:p>
          <a:p>
            <a:pPr marL="457200" lvl="0" indent="-228600" algn="ctr" rtl="0">
              <a:lnSpc>
                <a:spcPct val="100000"/>
              </a:lnSpc>
              <a:spcBef>
                <a:spcPts val="0"/>
              </a:spcBef>
              <a:spcAft>
                <a:spcPts val="0"/>
              </a:spcAft>
              <a:buSzPts val="1400"/>
              <a:buNone/>
            </a:pPr>
            <a:endParaRPr sz="1200"/>
          </a:p>
        </p:txBody>
      </p:sp>
      <p:pic>
        <p:nvPicPr>
          <p:cNvPr id="3720" name="Google Shape;3720;p16"/>
          <p:cNvPicPr preferRelativeResize="0"/>
          <p:nvPr/>
        </p:nvPicPr>
        <p:blipFill rotWithShape="1">
          <a:blip r:embed="rId3">
            <a:alphaModFix/>
          </a:blip>
          <a:srcRect/>
          <a:stretch/>
        </p:blipFill>
        <p:spPr>
          <a:xfrm>
            <a:off x="2323654" y="1879075"/>
            <a:ext cx="4496691" cy="176564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724"/>
        <p:cNvGrpSpPr/>
        <p:nvPr/>
      </p:nvGrpSpPr>
      <p:grpSpPr>
        <a:xfrm>
          <a:off x="0" y="0"/>
          <a:ext cx="0" cy="0"/>
          <a:chOff x="0" y="0"/>
          <a:chExt cx="0" cy="0"/>
        </a:xfrm>
      </p:grpSpPr>
      <p:sp>
        <p:nvSpPr>
          <p:cNvPr id="3725" name="Google Shape;3725;p17"/>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26" name="Google Shape;3726;p17"/>
          <p:cNvSpPr txBox="1">
            <a:spLocks noGrp="1"/>
          </p:cNvSpPr>
          <p:nvPr>
            <p:ph type="body" idx="1"/>
          </p:nvPr>
        </p:nvSpPr>
        <p:spPr>
          <a:xfrm>
            <a:off x="2475579" y="1164150"/>
            <a:ext cx="4008934"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Diodų plokštėm padaryti pasitelkiau šia schema.</a:t>
            </a:r>
            <a:endParaRPr/>
          </a:p>
          <a:p>
            <a:pPr marL="457200" lvl="0" indent="-228600" algn="ctr" rtl="0">
              <a:lnSpc>
                <a:spcPct val="100000"/>
              </a:lnSpc>
              <a:spcBef>
                <a:spcPts val="0"/>
              </a:spcBef>
              <a:spcAft>
                <a:spcPts val="0"/>
              </a:spcAft>
              <a:buSzPts val="1400"/>
              <a:buNone/>
            </a:pPr>
            <a:endParaRPr/>
          </a:p>
        </p:txBody>
      </p:sp>
      <p:pic>
        <p:nvPicPr>
          <p:cNvPr id="3727" name="Google Shape;3727;p17"/>
          <p:cNvPicPr preferRelativeResize="0"/>
          <p:nvPr/>
        </p:nvPicPr>
        <p:blipFill rotWithShape="1">
          <a:blip r:embed="rId3">
            <a:alphaModFix/>
          </a:blip>
          <a:srcRect/>
          <a:stretch/>
        </p:blipFill>
        <p:spPr>
          <a:xfrm>
            <a:off x="2770476" y="1678720"/>
            <a:ext cx="3603048" cy="31640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31"/>
        <p:cNvGrpSpPr/>
        <p:nvPr/>
      </p:nvGrpSpPr>
      <p:grpSpPr>
        <a:xfrm>
          <a:off x="0" y="0"/>
          <a:ext cx="0" cy="0"/>
          <a:chOff x="0" y="0"/>
          <a:chExt cx="0" cy="0"/>
        </a:xfrm>
      </p:grpSpPr>
      <p:sp>
        <p:nvSpPr>
          <p:cNvPr id="3732" name="Google Shape;3732;p18"/>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33" name="Google Shape;3733;p18"/>
          <p:cNvSpPr txBox="1">
            <a:spLocks noGrp="1"/>
          </p:cNvSpPr>
          <p:nvPr>
            <p:ph type="body" idx="1"/>
          </p:nvPr>
        </p:nvSpPr>
        <p:spPr>
          <a:xfrm>
            <a:off x="1638451" y="1243694"/>
            <a:ext cx="5412731"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Sulitavau LED diodų Data IN su Data OUT kojelėmis, o GND ir +5V kojeles sujungiau su varine viela.</a:t>
            </a:r>
            <a:endParaRPr/>
          </a:p>
          <a:p>
            <a:pPr marL="457200" lvl="0" indent="-228600" algn="ctr" rtl="0">
              <a:lnSpc>
                <a:spcPct val="100000"/>
              </a:lnSpc>
              <a:spcBef>
                <a:spcPts val="0"/>
              </a:spcBef>
              <a:spcAft>
                <a:spcPts val="0"/>
              </a:spcAft>
              <a:buSzPts val="1400"/>
              <a:buNone/>
            </a:pPr>
            <a:endParaRPr sz="1200"/>
          </a:p>
        </p:txBody>
      </p:sp>
      <p:pic>
        <p:nvPicPr>
          <p:cNvPr id="3734" name="Google Shape;3734;p18"/>
          <p:cNvPicPr preferRelativeResize="0"/>
          <p:nvPr/>
        </p:nvPicPr>
        <p:blipFill rotWithShape="1">
          <a:blip r:embed="rId3">
            <a:alphaModFix/>
          </a:blip>
          <a:srcRect/>
          <a:stretch/>
        </p:blipFill>
        <p:spPr>
          <a:xfrm>
            <a:off x="2092818" y="2272333"/>
            <a:ext cx="2363125" cy="2323169"/>
          </a:xfrm>
          <a:prstGeom prst="rect">
            <a:avLst/>
          </a:prstGeom>
          <a:noFill/>
          <a:ln>
            <a:noFill/>
          </a:ln>
        </p:spPr>
      </p:pic>
      <p:pic>
        <p:nvPicPr>
          <p:cNvPr id="3735" name="Google Shape;3735;p18"/>
          <p:cNvPicPr preferRelativeResize="0"/>
          <p:nvPr/>
        </p:nvPicPr>
        <p:blipFill rotWithShape="1">
          <a:blip r:embed="rId4">
            <a:alphaModFix/>
          </a:blip>
          <a:srcRect/>
          <a:stretch/>
        </p:blipFill>
        <p:spPr>
          <a:xfrm rot="-5400000">
            <a:off x="4744227" y="2478564"/>
            <a:ext cx="2313232" cy="191070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39"/>
        <p:cNvGrpSpPr/>
        <p:nvPr/>
      </p:nvGrpSpPr>
      <p:grpSpPr>
        <a:xfrm>
          <a:off x="0" y="0"/>
          <a:ext cx="0" cy="0"/>
          <a:chOff x="0" y="0"/>
          <a:chExt cx="0" cy="0"/>
        </a:xfrm>
      </p:grpSpPr>
      <p:sp>
        <p:nvSpPr>
          <p:cNvPr id="3740" name="Google Shape;3740;p19"/>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41" name="Google Shape;3741;p19"/>
          <p:cNvSpPr txBox="1">
            <a:spLocks noGrp="1"/>
          </p:cNvSpPr>
          <p:nvPr>
            <p:ph type="body" idx="1"/>
          </p:nvPr>
        </p:nvSpPr>
        <p:spPr>
          <a:xfrm>
            <a:off x="1915347" y="1263012"/>
            <a:ext cx="5412731"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Sujungiau kairėje esančias Data IN kojeles 0, 2 ir 4 eilės tarpusavyje su varine viela, o dešinėje 1 ir 3 eilės yra atvirkštinės.</a:t>
            </a:r>
            <a:endParaRPr sz="900">
              <a:latin typeface="Times New Roman"/>
              <a:ea typeface="Times New Roman"/>
              <a:cs typeface="Times New Roman"/>
              <a:sym typeface="Times New Roman"/>
            </a:endParaRPr>
          </a:p>
        </p:txBody>
      </p:sp>
      <p:pic>
        <p:nvPicPr>
          <p:cNvPr id="3742" name="Google Shape;3742;p19"/>
          <p:cNvPicPr preferRelativeResize="0"/>
          <p:nvPr/>
        </p:nvPicPr>
        <p:blipFill rotWithShape="1">
          <a:blip r:embed="rId3">
            <a:alphaModFix/>
          </a:blip>
          <a:srcRect/>
          <a:stretch/>
        </p:blipFill>
        <p:spPr>
          <a:xfrm>
            <a:off x="3216335" y="1820501"/>
            <a:ext cx="2711330" cy="280278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46"/>
        <p:cNvGrpSpPr/>
        <p:nvPr/>
      </p:nvGrpSpPr>
      <p:grpSpPr>
        <a:xfrm>
          <a:off x="0" y="0"/>
          <a:ext cx="0" cy="0"/>
          <a:chOff x="0" y="0"/>
          <a:chExt cx="0" cy="0"/>
        </a:xfrm>
      </p:grpSpPr>
      <p:sp>
        <p:nvSpPr>
          <p:cNvPr id="3747" name="Google Shape;3747;p20"/>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48" name="Google Shape;3748;p20"/>
          <p:cNvSpPr txBox="1">
            <a:spLocks noGrp="1"/>
          </p:cNvSpPr>
          <p:nvPr>
            <p:ph type="body" idx="1"/>
          </p:nvPr>
        </p:nvSpPr>
        <p:spPr>
          <a:xfrm>
            <a:off x="1915347" y="1263012"/>
            <a:ext cx="5412731"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Sujungiau nuotraukos kairėje esačias visų eilių GND ir dešinėje +5V eiles.</a:t>
            </a:r>
            <a:endParaRPr/>
          </a:p>
          <a:p>
            <a:pPr marL="139700" lvl="0" indent="0" algn="ctr" rtl="0">
              <a:lnSpc>
                <a:spcPct val="100000"/>
              </a:lnSpc>
              <a:spcBef>
                <a:spcPts val="0"/>
              </a:spcBef>
              <a:spcAft>
                <a:spcPts val="0"/>
              </a:spcAft>
              <a:buSzPts val="1400"/>
              <a:buNone/>
            </a:pPr>
            <a:endParaRPr sz="900">
              <a:latin typeface="Times New Roman"/>
              <a:ea typeface="Times New Roman"/>
              <a:cs typeface="Times New Roman"/>
              <a:sym typeface="Times New Roman"/>
            </a:endParaRPr>
          </a:p>
        </p:txBody>
      </p:sp>
      <p:pic>
        <p:nvPicPr>
          <p:cNvPr id="3749" name="Google Shape;3749;p20"/>
          <p:cNvPicPr preferRelativeResize="0"/>
          <p:nvPr/>
        </p:nvPicPr>
        <p:blipFill rotWithShape="1">
          <a:blip r:embed="rId3">
            <a:alphaModFix/>
          </a:blip>
          <a:srcRect l="16729" t="205" r="9511" b="-1"/>
          <a:stretch/>
        </p:blipFill>
        <p:spPr>
          <a:xfrm rot="5400000">
            <a:off x="3367331" y="1800071"/>
            <a:ext cx="2525502" cy="256264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53"/>
        <p:cNvGrpSpPr/>
        <p:nvPr/>
      </p:nvGrpSpPr>
      <p:grpSpPr>
        <a:xfrm>
          <a:off x="0" y="0"/>
          <a:ext cx="0" cy="0"/>
          <a:chOff x="0" y="0"/>
          <a:chExt cx="0" cy="0"/>
        </a:xfrm>
      </p:grpSpPr>
      <p:sp>
        <p:nvSpPr>
          <p:cNvPr id="3754" name="Google Shape;3754;p21"/>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55" name="Google Shape;3755;p21"/>
          <p:cNvSpPr txBox="1">
            <a:spLocks noGrp="1"/>
          </p:cNvSpPr>
          <p:nvPr>
            <p:ph type="body" idx="1"/>
          </p:nvPr>
        </p:nvSpPr>
        <p:spPr>
          <a:xfrm>
            <a:off x="1915347" y="1263012"/>
            <a:ext cx="5412731"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Pagaminau tokias penkias plokštes.</a:t>
            </a:r>
            <a:endParaRPr sz="500">
              <a:latin typeface="Times New Roman"/>
              <a:ea typeface="Times New Roman"/>
              <a:cs typeface="Times New Roman"/>
              <a:sym typeface="Times New Roman"/>
            </a:endParaRPr>
          </a:p>
        </p:txBody>
      </p:sp>
      <p:pic>
        <p:nvPicPr>
          <p:cNvPr id="3756" name="Google Shape;3756;p21"/>
          <p:cNvPicPr preferRelativeResize="0"/>
          <p:nvPr/>
        </p:nvPicPr>
        <p:blipFill rotWithShape="1">
          <a:blip r:embed="rId3">
            <a:alphaModFix/>
          </a:blip>
          <a:srcRect/>
          <a:stretch/>
        </p:blipFill>
        <p:spPr>
          <a:xfrm>
            <a:off x="2990368" y="1857479"/>
            <a:ext cx="3395083" cy="254631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60"/>
        <p:cNvGrpSpPr/>
        <p:nvPr/>
      </p:nvGrpSpPr>
      <p:grpSpPr>
        <a:xfrm>
          <a:off x="0" y="0"/>
          <a:ext cx="0" cy="0"/>
          <a:chOff x="0" y="0"/>
          <a:chExt cx="0" cy="0"/>
        </a:xfrm>
      </p:grpSpPr>
      <p:sp>
        <p:nvSpPr>
          <p:cNvPr id="3761" name="Google Shape;3761;p22"/>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62" name="Google Shape;3762;p22"/>
          <p:cNvSpPr txBox="1">
            <a:spLocks noGrp="1"/>
          </p:cNvSpPr>
          <p:nvPr>
            <p:ph type="body" idx="1"/>
          </p:nvPr>
        </p:nvSpPr>
        <p:spPr>
          <a:xfrm>
            <a:off x="2321031" y="1164150"/>
            <a:ext cx="4654289"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Medinės dėžutės dangtelyje pragręžiau keturias 0.8mm skermens skylutes ir į jas įstačiau 250mm ilgio vielas. </a:t>
            </a:r>
            <a:endParaRPr sz="1100">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endParaRPr sz="1100">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Remiantis šia schema prilitavau LED plokštes. Tarp plokščių yra 30mm tarpas.</a:t>
            </a:r>
            <a:endParaRPr/>
          </a:p>
          <a:p>
            <a:pPr marL="139700" lvl="0" indent="0" algn="ctr" rtl="0">
              <a:lnSpc>
                <a:spcPct val="100000"/>
              </a:lnSpc>
              <a:spcBef>
                <a:spcPts val="0"/>
              </a:spcBef>
              <a:spcAft>
                <a:spcPts val="0"/>
              </a:spcAft>
              <a:buSzPts val="1400"/>
              <a:buNone/>
            </a:pPr>
            <a:endParaRPr sz="1200"/>
          </a:p>
        </p:txBody>
      </p:sp>
      <p:pic>
        <p:nvPicPr>
          <p:cNvPr id="3763" name="Google Shape;3763;p22"/>
          <p:cNvPicPr preferRelativeResize="0"/>
          <p:nvPr/>
        </p:nvPicPr>
        <p:blipFill rotWithShape="1">
          <a:blip r:embed="rId3">
            <a:alphaModFix/>
          </a:blip>
          <a:srcRect/>
          <a:stretch/>
        </p:blipFill>
        <p:spPr>
          <a:xfrm>
            <a:off x="2839791" y="2181806"/>
            <a:ext cx="3662674" cy="284874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67"/>
        <p:cNvGrpSpPr/>
        <p:nvPr/>
      </p:nvGrpSpPr>
      <p:grpSpPr>
        <a:xfrm>
          <a:off x="0" y="0"/>
          <a:ext cx="0" cy="0"/>
          <a:chOff x="0" y="0"/>
          <a:chExt cx="0" cy="0"/>
        </a:xfrm>
      </p:grpSpPr>
      <p:sp>
        <p:nvSpPr>
          <p:cNvPr id="3768" name="Google Shape;3768;p23"/>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pic>
        <p:nvPicPr>
          <p:cNvPr id="3769" name="Google Shape;3769;p23"/>
          <p:cNvPicPr preferRelativeResize="0"/>
          <p:nvPr/>
        </p:nvPicPr>
        <p:blipFill rotWithShape="1">
          <a:blip r:embed="rId3">
            <a:alphaModFix/>
          </a:blip>
          <a:srcRect/>
          <a:stretch/>
        </p:blipFill>
        <p:spPr>
          <a:xfrm>
            <a:off x="1991001" y="1226045"/>
            <a:ext cx="2490148" cy="3320197"/>
          </a:xfrm>
          <a:prstGeom prst="rect">
            <a:avLst/>
          </a:prstGeom>
          <a:noFill/>
          <a:ln>
            <a:noFill/>
          </a:ln>
        </p:spPr>
      </p:pic>
      <p:pic>
        <p:nvPicPr>
          <p:cNvPr id="3770" name="Google Shape;3770;p23"/>
          <p:cNvPicPr preferRelativeResize="0"/>
          <p:nvPr/>
        </p:nvPicPr>
        <p:blipFill rotWithShape="1">
          <a:blip r:embed="rId4">
            <a:alphaModFix/>
          </a:blip>
          <a:srcRect/>
          <a:stretch/>
        </p:blipFill>
        <p:spPr>
          <a:xfrm>
            <a:off x="4811179" y="1226044"/>
            <a:ext cx="2494171" cy="332019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74"/>
        <p:cNvGrpSpPr/>
        <p:nvPr/>
      </p:nvGrpSpPr>
      <p:grpSpPr>
        <a:xfrm>
          <a:off x="0" y="0"/>
          <a:ext cx="0" cy="0"/>
          <a:chOff x="0" y="0"/>
          <a:chExt cx="0" cy="0"/>
        </a:xfrm>
      </p:grpSpPr>
      <p:sp>
        <p:nvSpPr>
          <p:cNvPr id="3775" name="Google Shape;3775;p24"/>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76" name="Google Shape;3776;p24"/>
          <p:cNvSpPr txBox="1">
            <a:spLocks noGrp="1"/>
          </p:cNvSpPr>
          <p:nvPr>
            <p:ph type="body" idx="1"/>
          </p:nvPr>
        </p:nvSpPr>
        <p:spPr>
          <a:xfrm>
            <a:off x="2321031" y="1164150"/>
            <a:ext cx="4654289"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Pačios dėžutės viduje priklijavau Arduino UNO ir prijungiau laidus prie 4 vielų strypų. </a:t>
            </a:r>
            <a:endParaRPr sz="1100">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endParaRPr sz="1100">
              <a:latin typeface="Times New Roman"/>
              <a:ea typeface="Times New Roman"/>
              <a:cs typeface="Times New Roman"/>
              <a:sym typeface="Times New Roman"/>
            </a:endParaRPr>
          </a:p>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Šiam veiksmui naudojau apačioje pateiktą schemą.</a:t>
            </a:r>
            <a:endParaRPr/>
          </a:p>
          <a:p>
            <a:pPr marL="139700" lvl="0" indent="0" algn="ctr" rtl="0">
              <a:lnSpc>
                <a:spcPct val="100000"/>
              </a:lnSpc>
              <a:spcBef>
                <a:spcPts val="0"/>
              </a:spcBef>
              <a:spcAft>
                <a:spcPts val="0"/>
              </a:spcAft>
              <a:buSzPts val="1400"/>
              <a:buNone/>
            </a:pPr>
            <a:endParaRPr sz="1200"/>
          </a:p>
        </p:txBody>
      </p:sp>
      <p:pic>
        <p:nvPicPr>
          <p:cNvPr id="3777" name="Google Shape;3777;p24"/>
          <p:cNvPicPr preferRelativeResize="0"/>
          <p:nvPr/>
        </p:nvPicPr>
        <p:blipFill rotWithShape="1">
          <a:blip r:embed="rId3">
            <a:alphaModFix/>
          </a:blip>
          <a:srcRect/>
          <a:stretch/>
        </p:blipFill>
        <p:spPr>
          <a:xfrm>
            <a:off x="2205832" y="2224816"/>
            <a:ext cx="4769488" cy="234074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81"/>
        <p:cNvGrpSpPr/>
        <p:nvPr/>
      </p:nvGrpSpPr>
      <p:grpSpPr>
        <a:xfrm>
          <a:off x="0" y="0"/>
          <a:ext cx="0" cy="0"/>
          <a:chOff x="0" y="0"/>
          <a:chExt cx="0" cy="0"/>
        </a:xfrm>
      </p:grpSpPr>
      <p:sp>
        <p:nvSpPr>
          <p:cNvPr id="3782" name="Google Shape;3782;p25"/>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pic>
        <p:nvPicPr>
          <p:cNvPr id="3783" name="Google Shape;3783;p25"/>
          <p:cNvPicPr preferRelativeResize="0"/>
          <p:nvPr/>
        </p:nvPicPr>
        <p:blipFill rotWithShape="1">
          <a:blip r:embed="rId3">
            <a:alphaModFix/>
          </a:blip>
          <a:srcRect/>
          <a:stretch/>
        </p:blipFill>
        <p:spPr>
          <a:xfrm>
            <a:off x="3495962" y="1477307"/>
            <a:ext cx="2152075" cy="287146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87"/>
        <p:cNvGrpSpPr/>
        <p:nvPr/>
      </p:nvGrpSpPr>
      <p:grpSpPr>
        <a:xfrm>
          <a:off x="0" y="0"/>
          <a:ext cx="0" cy="0"/>
          <a:chOff x="0" y="0"/>
          <a:chExt cx="0" cy="0"/>
        </a:xfrm>
      </p:grpSpPr>
      <p:sp>
        <p:nvSpPr>
          <p:cNvPr id="3788" name="Google Shape;3788;p26"/>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89" name="Google Shape;3789;p26"/>
          <p:cNvSpPr txBox="1">
            <a:spLocks noGrp="1"/>
          </p:cNvSpPr>
          <p:nvPr>
            <p:ph type="body" idx="1"/>
          </p:nvPr>
        </p:nvSpPr>
        <p:spPr>
          <a:xfrm>
            <a:off x="1835240" y="1063390"/>
            <a:ext cx="5215942"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Kodą paėmiau iš </a:t>
            </a:r>
            <a:r>
              <a:rPr lang="en-US" sz="1100" u="sng">
                <a:solidFill>
                  <a:srgbClr val="0563C1"/>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https://hacksterio.s3.amazonaws.com/uploads/attachments/1181436/N555RGB_software.zip</a:t>
            </a:r>
            <a:endParaRPr sz="1100" u="sng">
              <a:solidFill>
                <a:srgbClr val="0563C1"/>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sz="1800">
              <a:latin typeface="Calibri"/>
              <a:ea typeface="Calibri"/>
              <a:cs typeface="Calibri"/>
              <a:sym typeface="Calibri"/>
            </a:endParaRPr>
          </a:p>
          <a:p>
            <a:pPr marL="457200" lvl="0" indent="-228600" algn="ctr" rtl="0">
              <a:lnSpc>
                <a:spcPct val="100000"/>
              </a:lnSpc>
              <a:spcBef>
                <a:spcPts val="0"/>
              </a:spcBef>
              <a:spcAft>
                <a:spcPts val="0"/>
              </a:spcAft>
              <a:buSzPts val="1400"/>
              <a:buNone/>
            </a:pPr>
            <a:endParaRPr/>
          </a:p>
        </p:txBody>
      </p:sp>
      <p:pic>
        <p:nvPicPr>
          <p:cNvPr id="3790" name="Google Shape;3790;p26"/>
          <p:cNvPicPr preferRelativeResize="0"/>
          <p:nvPr/>
        </p:nvPicPr>
        <p:blipFill rotWithShape="1">
          <a:blip r:embed="rId4">
            <a:alphaModFix/>
          </a:blip>
          <a:srcRect/>
          <a:stretch/>
        </p:blipFill>
        <p:spPr>
          <a:xfrm>
            <a:off x="2253805" y="1702390"/>
            <a:ext cx="4384954" cy="319158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94"/>
        <p:cNvGrpSpPr/>
        <p:nvPr/>
      </p:nvGrpSpPr>
      <p:grpSpPr>
        <a:xfrm>
          <a:off x="0" y="0"/>
          <a:ext cx="0" cy="0"/>
          <a:chOff x="0" y="0"/>
          <a:chExt cx="0" cy="0"/>
        </a:xfrm>
      </p:grpSpPr>
      <p:sp>
        <p:nvSpPr>
          <p:cNvPr id="3795" name="Google Shape;3795;p27"/>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Eksperimentinė dalis</a:t>
            </a:r>
            <a:endParaRPr/>
          </a:p>
        </p:txBody>
      </p:sp>
      <p:sp>
        <p:nvSpPr>
          <p:cNvPr id="3796" name="Google Shape;3796;p27"/>
          <p:cNvSpPr txBox="1">
            <a:spLocks noGrp="1"/>
          </p:cNvSpPr>
          <p:nvPr>
            <p:ph type="body" idx="1"/>
          </p:nvPr>
        </p:nvSpPr>
        <p:spPr>
          <a:xfrm>
            <a:off x="2332493" y="1076268"/>
            <a:ext cx="4479013"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100">
                <a:latin typeface="Times New Roman"/>
                <a:ea typeface="Times New Roman"/>
                <a:cs typeface="Times New Roman"/>
                <a:sym typeface="Times New Roman"/>
              </a:rPr>
              <a:t>Prilitavau visas plokštes ir prijungiau prie 5V maitinimo šaltinio.</a:t>
            </a:r>
            <a:endParaRPr sz="1000">
              <a:latin typeface="Times New Roman"/>
              <a:ea typeface="Times New Roman"/>
              <a:cs typeface="Times New Roman"/>
              <a:sym typeface="Times New Roman"/>
            </a:endParaRPr>
          </a:p>
        </p:txBody>
      </p:sp>
      <p:pic>
        <p:nvPicPr>
          <p:cNvPr id="3797" name="Google Shape;3797;p27"/>
          <p:cNvPicPr preferRelativeResize="0"/>
          <p:nvPr/>
        </p:nvPicPr>
        <p:blipFill rotWithShape="1">
          <a:blip r:embed="rId3">
            <a:alphaModFix/>
          </a:blip>
          <a:srcRect/>
          <a:stretch/>
        </p:blipFill>
        <p:spPr>
          <a:xfrm>
            <a:off x="2161320" y="1857768"/>
            <a:ext cx="2678067" cy="201233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01"/>
        <p:cNvGrpSpPr/>
        <p:nvPr/>
      </p:nvGrpSpPr>
      <p:grpSpPr>
        <a:xfrm>
          <a:off x="0" y="0"/>
          <a:ext cx="0" cy="0"/>
          <a:chOff x="0" y="0"/>
          <a:chExt cx="0" cy="0"/>
        </a:xfrm>
      </p:grpSpPr>
      <p:sp>
        <p:nvSpPr>
          <p:cNvPr id="3802" name="Google Shape;3802;p28"/>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Rezultatas</a:t>
            </a:r>
            <a:endParaRPr/>
          </a:p>
        </p:txBody>
      </p:sp>
      <p:pic>
        <p:nvPicPr>
          <p:cNvPr id="3803" name="Google Shape;3803;p28"/>
          <p:cNvPicPr preferRelativeResize="0"/>
          <p:nvPr/>
        </p:nvPicPr>
        <p:blipFill rotWithShape="1">
          <a:blip r:embed="rId3">
            <a:alphaModFix/>
          </a:blip>
          <a:srcRect/>
          <a:stretch/>
        </p:blipFill>
        <p:spPr>
          <a:xfrm>
            <a:off x="3487760" y="1183648"/>
            <a:ext cx="2168480" cy="277620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3803"/>
                                        </p:tgtEl>
                                      </p:cBhvr>
                                    </p:animEffect>
                                    <p:set>
                                      <p:cBhvr>
                                        <p:cTn id="7" dur="1" fill="hold">
                                          <p:stCondLst>
                                            <p:cond delay="1000"/>
                                          </p:stCondLst>
                                        </p:cTn>
                                        <p:tgtEl>
                                          <p:spTgt spid="3803"/>
                                        </p:tgtEl>
                                        <p:attrNameLst>
                                          <p:attrName>style.visibility</p:attrName>
                                        </p:attrNameLst>
                                      </p:cBhvr>
                                      <p:to>
                                        <p:strVal val="hidden"/>
                                      </p:to>
                                    </p:set>
                                  </p:childTnLst>
                                </p:cTn>
                              </p:par>
                              <p:par>
                                <p:cTn id="8" presetID="10" presetClass="entr" presetSubtype="0" fill="hold" nodeType="withEffect">
                                  <p:stCondLst>
                                    <p:cond delay="500"/>
                                  </p:stCondLst>
                                  <p:childTnLst>
                                    <p:set>
                                      <p:cBhvr>
                                        <p:cTn id="9" dur="1" fill="hold">
                                          <p:stCondLst>
                                            <p:cond delay="0"/>
                                          </p:stCondLst>
                                        </p:cTn>
                                        <p:tgtEl>
                                          <p:spTgt spid="3803"/>
                                        </p:tgtEl>
                                        <p:attrNameLst>
                                          <p:attrName>style.visibility</p:attrName>
                                        </p:attrNameLst>
                                      </p:cBhvr>
                                      <p:to>
                                        <p:strVal val="visible"/>
                                      </p:to>
                                    </p:set>
                                    <p:animEffect transition="in" filter="fade">
                                      <p:cBhvr>
                                        <p:cTn id="10" dur="750"/>
                                        <p:tgtEl>
                                          <p:spTgt spid="3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07"/>
        <p:cNvGrpSpPr/>
        <p:nvPr/>
      </p:nvGrpSpPr>
      <p:grpSpPr>
        <a:xfrm>
          <a:off x="0" y="0"/>
          <a:ext cx="0" cy="0"/>
          <a:chOff x="0" y="0"/>
          <a:chExt cx="0" cy="0"/>
        </a:xfrm>
      </p:grpSpPr>
      <p:sp>
        <p:nvSpPr>
          <p:cNvPr id="3808" name="Google Shape;3808;p29"/>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Išvada</a:t>
            </a:r>
            <a:endParaRPr/>
          </a:p>
        </p:txBody>
      </p:sp>
      <p:sp>
        <p:nvSpPr>
          <p:cNvPr id="3809" name="Google Shape;3809;p29"/>
          <p:cNvSpPr txBox="1">
            <a:spLocks noGrp="1"/>
          </p:cNvSpPr>
          <p:nvPr>
            <p:ph type="body" idx="1"/>
          </p:nvPr>
        </p:nvSpPr>
        <p:spPr>
          <a:xfrm>
            <a:off x="2477381" y="1164150"/>
            <a:ext cx="4189238" cy="1407600"/>
          </a:xfrm>
          <a:prstGeom prst="rect">
            <a:avLst/>
          </a:prstGeom>
          <a:noFill/>
          <a:ln>
            <a:noFill/>
          </a:ln>
        </p:spPr>
        <p:txBody>
          <a:bodyPr spcFirstLastPara="1" wrap="square" lIns="91425" tIns="91425" rIns="91425" bIns="91425" anchor="t" anchorCtr="0">
            <a:noAutofit/>
          </a:bodyPr>
          <a:lstStyle/>
          <a:p>
            <a:pPr marL="139700" lvl="0" indent="0" algn="ctr" rtl="0">
              <a:lnSpc>
                <a:spcPct val="100000"/>
              </a:lnSpc>
              <a:spcBef>
                <a:spcPts val="0"/>
              </a:spcBef>
              <a:spcAft>
                <a:spcPts val="0"/>
              </a:spcAft>
              <a:buSzPts val="1400"/>
              <a:buNone/>
            </a:pPr>
            <a:r>
              <a:rPr lang="en-US" sz="1600">
                <a:latin typeface="Times New Roman"/>
                <a:ea typeface="Times New Roman"/>
                <a:cs typeface="Times New Roman"/>
                <a:sym typeface="Times New Roman"/>
              </a:rPr>
              <a:t>Sukonstruotame LED kubo kode yra dešimtys skirtingų raštų, kurių dėka kubas šviečia.</a:t>
            </a:r>
            <a:endParaRPr sz="1600">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813"/>
        <p:cNvGrpSpPr/>
        <p:nvPr/>
      </p:nvGrpSpPr>
      <p:grpSpPr>
        <a:xfrm>
          <a:off x="0" y="0"/>
          <a:ext cx="0" cy="0"/>
          <a:chOff x="0" y="0"/>
          <a:chExt cx="0" cy="0"/>
        </a:xfrm>
      </p:grpSpPr>
      <p:sp>
        <p:nvSpPr>
          <p:cNvPr id="3814" name="Google Shape;3814;p30"/>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Uždavinys Nr. 1 </a:t>
            </a:r>
            <a:endParaRPr/>
          </a:p>
        </p:txBody>
      </p:sp>
      <p:sp>
        <p:nvSpPr>
          <p:cNvPr id="3815" name="Google Shape;3815;p30"/>
          <p:cNvSpPr txBox="1">
            <a:spLocks noGrp="1"/>
          </p:cNvSpPr>
          <p:nvPr>
            <p:ph type="body" idx="1"/>
          </p:nvPr>
        </p:nvSpPr>
        <p:spPr>
          <a:xfrm>
            <a:off x="2112136" y="1899634"/>
            <a:ext cx="5157988" cy="3378950"/>
          </a:xfrm>
          <a:prstGeom prst="rect">
            <a:avLst/>
          </a:prstGeom>
          <a:noFill/>
          <a:ln>
            <a:noFill/>
          </a:ln>
        </p:spPr>
        <p:txBody>
          <a:bodyPr spcFirstLastPara="1" wrap="square" lIns="91425" tIns="91425" rIns="91425" bIns="91425" anchor="t" anchorCtr="0">
            <a:noAutofit/>
          </a:bodyPr>
          <a:lstStyle/>
          <a:p>
            <a:pPr marL="139700" lvl="0" indent="0" algn="just" rtl="0">
              <a:lnSpc>
                <a:spcPct val="100000"/>
              </a:lnSpc>
              <a:spcBef>
                <a:spcPts val="0"/>
              </a:spcBef>
              <a:spcAft>
                <a:spcPts val="0"/>
              </a:spcAft>
              <a:buSzPts val="1400"/>
              <a:buNone/>
            </a:pPr>
            <a:r>
              <a:rPr lang="en-US" b="0" i="0">
                <a:solidFill>
                  <a:schemeClr val="dk1"/>
                </a:solidFill>
                <a:latin typeface="Times New Roman"/>
                <a:ea typeface="Times New Roman"/>
                <a:cs typeface="Times New Roman"/>
                <a:sym typeface="Times New Roman"/>
              </a:rPr>
              <a:t>Kubo varinės vielos ritės masė yra </a:t>
            </a:r>
            <a:r>
              <a:rPr lang="en-US">
                <a:solidFill>
                  <a:schemeClr val="dk1"/>
                </a:solidFill>
                <a:latin typeface="Times New Roman"/>
                <a:ea typeface="Times New Roman"/>
                <a:cs typeface="Times New Roman"/>
                <a:sym typeface="Times New Roman"/>
              </a:rPr>
              <a:t>300 g, o jos varža</a:t>
            </a:r>
            <a:r>
              <a:rPr lang="en-US" b="0" i="0">
                <a:solidFill>
                  <a:schemeClr val="dk1"/>
                </a:solidFill>
                <a:latin typeface="Times New Roman"/>
                <a:ea typeface="Times New Roman"/>
                <a:cs typeface="Times New Roman"/>
                <a:sym typeface="Times New Roman"/>
              </a:rPr>
              <a:t> </a:t>
            </a:r>
            <a:r>
              <a:rPr lang="en-US">
                <a:solidFill>
                  <a:schemeClr val="dk1"/>
                </a:solidFill>
                <a:latin typeface="Times New Roman"/>
                <a:ea typeface="Times New Roman"/>
                <a:cs typeface="Times New Roman"/>
                <a:sym typeface="Times New Roman"/>
              </a:rPr>
              <a:t>57 Ω</a:t>
            </a:r>
            <a:r>
              <a:rPr lang="en-US" b="0" i="0">
                <a:solidFill>
                  <a:schemeClr val="dk1"/>
                </a:solidFill>
                <a:latin typeface="Times New Roman"/>
                <a:ea typeface="Times New Roman"/>
                <a:cs typeface="Times New Roman"/>
                <a:sym typeface="Times New Roman"/>
              </a:rPr>
              <a:t>. Apskaičiuokite ritės ilgį ir jos skerspjūvio plotą. </a:t>
            </a:r>
            <a:endParaRPr/>
          </a:p>
          <a:p>
            <a:pPr marL="139700" lvl="0" indent="0" algn="just" rtl="0">
              <a:lnSpc>
                <a:spcPct val="100000"/>
              </a:lnSpc>
              <a:spcBef>
                <a:spcPts val="0"/>
              </a:spcBef>
              <a:spcAft>
                <a:spcPts val="0"/>
              </a:spcAft>
              <a:buSzPts val="1400"/>
              <a:buNone/>
            </a:pPr>
            <a:endParaRPr>
              <a:solidFill>
                <a:schemeClr val="dk1"/>
              </a:solidFill>
              <a:latin typeface="Times New Roman"/>
              <a:ea typeface="Times New Roman"/>
              <a:cs typeface="Times New Roman"/>
              <a:sym typeface="Times New Roman"/>
            </a:endParaRPr>
          </a:p>
          <a:p>
            <a:pPr marL="139700" lvl="0" indent="0" algn="just" rtl="0">
              <a:lnSpc>
                <a:spcPct val="100000"/>
              </a:lnSpc>
              <a:spcBef>
                <a:spcPts val="0"/>
              </a:spcBef>
              <a:spcAft>
                <a:spcPts val="0"/>
              </a:spcAft>
              <a:buSzPts val="1400"/>
              <a:buNone/>
            </a:pPr>
            <a:endParaRPr b="0" i="0">
              <a:solidFill>
                <a:schemeClr val="dk1"/>
              </a:solidFill>
              <a:latin typeface="Times New Roman"/>
              <a:ea typeface="Times New Roman"/>
              <a:cs typeface="Times New Roman"/>
              <a:sym typeface="Times New Roman"/>
            </a:endParaRPr>
          </a:p>
          <a:p>
            <a:pPr marL="139700" lvl="0" indent="0" algn="just" rtl="0">
              <a:lnSpc>
                <a:spcPct val="100000"/>
              </a:lnSpc>
              <a:spcBef>
                <a:spcPts val="0"/>
              </a:spcBef>
              <a:spcAft>
                <a:spcPts val="0"/>
              </a:spcAft>
              <a:buSzPts val="1400"/>
              <a:buNone/>
            </a:pPr>
            <a:r>
              <a:rPr lang="en-US" b="0" i="0">
                <a:solidFill>
                  <a:schemeClr val="dk1"/>
                </a:solidFill>
                <a:latin typeface="Times New Roman"/>
                <a:ea typeface="Times New Roman"/>
                <a:cs typeface="Times New Roman"/>
                <a:sym typeface="Times New Roman"/>
              </a:rPr>
              <a:t>Vario tankis  8900 kg/m</a:t>
            </a:r>
            <a:r>
              <a:rPr lang="en-US" b="0" i="0" baseline="30000">
                <a:solidFill>
                  <a:schemeClr val="dk1"/>
                </a:solidFill>
                <a:latin typeface="Times New Roman"/>
                <a:ea typeface="Times New Roman"/>
                <a:cs typeface="Times New Roman"/>
                <a:sym typeface="Times New Roman"/>
              </a:rPr>
              <a:t>3</a:t>
            </a:r>
            <a:endParaRPr b="0" i="0">
              <a:solidFill>
                <a:schemeClr val="dk1"/>
              </a:solidFill>
              <a:latin typeface="Times New Roman"/>
              <a:ea typeface="Times New Roman"/>
              <a:cs typeface="Times New Roman"/>
              <a:sym typeface="Times New Roman"/>
            </a:endParaRPr>
          </a:p>
          <a:p>
            <a:pPr marL="139700" lvl="0" indent="0" algn="just" rtl="0">
              <a:lnSpc>
                <a:spcPct val="100000"/>
              </a:lnSpc>
              <a:spcBef>
                <a:spcPts val="0"/>
              </a:spcBef>
              <a:spcAft>
                <a:spcPts val="0"/>
              </a:spcAft>
              <a:buSzPts val="1400"/>
              <a:buNone/>
            </a:pPr>
            <a:endParaRPr>
              <a:solidFill>
                <a:schemeClr val="dk1"/>
              </a:solidFill>
              <a:latin typeface="Times New Roman"/>
              <a:ea typeface="Times New Roman"/>
              <a:cs typeface="Times New Roman"/>
              <a:sym typeface="Times New Roman"/>
            </a:endParaRPr>
          </a:p>
          <a:p>
            <a:pPr marL="139700" lvl="0" indent="0" algn="just" rtl="0">
              <a:lnSpc>
                <a:spcPct val="100000"/>
              </a:lnSpc>
              <a:spcBef>
                <a:spcPts val="0"/>
              </a:spcBef>
              <a:spcAft>
                <a:spcPts val="0"/>
              </a:spcAft>
              <a:buSzPts val="1400"/>
              <a:buNone/>
            </a:pPr>
            <a:r>
              <a:rPr lang="en-US" b="0" i="0">
                <a:solidFill>
                  <a:schemeClr val="dk1"/>
                </a:solidFill>
                <a:latin typeface="Times New Roman"/>
                <a:ea typeface="Times New Roman"/>
                <a:cs typeface="Times New Roman"/>
                <a:sym typeface="Times New Roman"/>
              </a:rPr>
              <a:t>Vario savitoji varža  1,68∙10</a:t>
            </a:r>
            <a:r>
              <a:rPr lang="en-US" b="0" i="0" baseline="30000">
                <a:solidFill>
                  <a:schemeClr val="dk1"/>
                </a:solidFill>
                <a:latin typeface="Times New Roman"/>
                <a:ea typeface="Times New Roman"/>
                <a:cs typeface="Times New Roman"/>
                <a:sym typeface="Times New Roman"/>
              </a:rPr>
              <a:t>-8</a:t>
            </a:r>
            <a:r>
              <a:rPr lang="en-US" b="0" i="0">
                <a:solidFill>
                  <a:schemeClr val="dk1"/>
                </a:solidFill>
                <a:latin typeface="Times New Roman"/>
                <a:ea typeface="Times New Roman"/>
                <a:cs typeface="Times New Roman"/>
                <a:sym typeface="Times New Roman"/>
              </a:rPr>
              <a:t> </a:t>
            </a:r>
            <a:r>
              <a:rPr lang="en-US">
                <a:solidFill>
                  <a:schemeClr val="dk1"/>
                </a:solidFill>
                <a:latin typeface="Times New Roman"/>
                <a:ea typeface="Times New Roman"/>
                <a:cs typeface="Times New Roman"/>
                <a:sym typeface="Times New Roman"/>
              </a:rPr>
              <a:t>Ω</a:t>
            </a:r>
            <a:r>
              <a:rPr lang="en-US" b="0" i="0">
                <a:solidFill>
                  <a:schemeClr val="dk1"/>
                </a:solidFill>
                <a:latin typeface="Times New Roman"/>
                <a:ea typeface="Times New Roman"/>
                <a:cs typeface="Times New Roman"/>
                <a:sym typeface="Times New Roman"/>
              </a:rPr>
              <a:t> m</a:t>
            </a:r>
            <a:endParaRPr/>
          </a:p>
          <a:p>
            <a:pPr marL="139700" lvl="0" indent="0" algn="just" rtl="0">
              <a:lnSpc>
                <a:spcPct val="100000"/>
              </a:lnSpc>
              <a:spcBef>
                <a:spcPts val="0"/>
              </a:spcBef>
              <a:spcAft>
                <a:spcPts val="0"/>
              </a:spcAft>
              <a:buSzPts val="1400"/>
              <a:buNone/>
            </a:pP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19"/>
        <p:cNvGrpSpPr/>
        <p:nvPr/>
      </p:nvGrpSpPr>
      <p:grpSpPr>
        <a:xfrm>
          <a:off x="0" y="0"/>
          <a:ext cx="0" cy="0"/>
          <a:chOff x="0" y="0"/>
          <a:chExt cx="0" cy="0"/>
        </a:xfrm>
      </p:grpSpPr>
      <p:sp>
        <p:nvSpPr>
          <p:cNvPr id="3820" name="Google Shape;3820;p31"/>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Sprendimas</a:t>
            </a:r>
            <a:endParaRPr/>
          </a:p>
        </p:txBody>
      </p:sp>
      <p:sp>
        <p:nvSpPr>
          <p:cNvPr id="3821" name="Google Shape;3821;p31"/>
          <p:cNvSpPr txBox="1">
            <a:spLocks noGrp="1"/>
          </p:cNvSpPr>
          <p:nvPr>
            <p:ph type="body" idx="1"/>
          </p:nvPr>
        </p:nvSpPr>
        <p:spPr>
          <a:xfrm>
            <a:off x="1776579" y="1320085"/>
            <a:ext cx="5590842" cy="3548129"/>
          </a:xfrm>
          <a:prstGeom prst="rect">
            <a:avLst/>
          </a:prstGeom>
          <a:blipFill rotWithShape="1">
            <a:blip r:embed="rId3">
              <a:alphaModFix/>
            </a:blip>
            <a:stretch>
              <a:fillRect/>
            </a:stretch>
          </a:blipFill>
          <a:ln>
            <a:noFill/>
          </a:ln>
        </p:spPr>
        <p:txBody>
          <a:bodyPr spcFirstLastPara="1" wrap="square" lIns="91425" tIns="91425" rIns="91425" bIns="91425" anchor="t" anchorCtr="0">
            <a:noAutofit/>
          </a:bodyPr>
          <a:lstStyle/>
          <a:p>
            <a:pPr marL="457200" lvl="0" indent="-317500" algn="ctr" rtl="0">
              <a:lnSpc>
                <a:spcPct val="100000"/>
              </a:lnSpc>
              <a:spcBef>
                <a:spcPts val="0"/>
              </a:spcBef>
              <a:spcAft>
                <a:spcPts val="0"/>
              </a:spcAft>
              <a:buSzPts val="1400"/>
              <a:buChar char="●"/>
            </a:pPr>
            <a:r>
              <a:rPr lang="en-US"/>
              <a:t>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25"/>
        <p:cNvGrpSpPr/>
        <p:nvPr/>
      </p:nvGrpSpPr>
      <p:grpSpPr>
        <a:xfrm>
          <a:off x="0" y="0"/>
          <a:ext cx="0" cy="0"/>
          <a:chOff x="0" y="0"/>
          <a:chExt cx="0" cy="0"/>
        </a:xfrm>
      </p:grpSpPr>
      <p:sp>
        <p:nvSpPr>
          <p:cNvPr id="3826" name="Google Shape;3826;p32"/>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Uždavinys Nr. 2</a:t>
            </a:r>
            <a:endParaRPr/>
          </a:p>
        </p:txBody>
      </p:sp>
      <p:sp>
        <p:nvSpPr>
          <p:cNvPr id="3827" name="Google Shape;3827;p32"/>
          <p:cNvSpPr txBox="1">
            <a:spLocks noGrp="1"/>
          </p:cNvSpPr>
          <p:nvPr>
            <p:ph type="body" idx="1"/>
          </p:nvPr>
        </p:nvSpPr>
        <p:spPr>
          <a:xfrm>
            <a:off x="2031642" y="1944710"/>
            <a:ext cx="5080715" cy="3314556"/>
          </a:xfrm>
          <a:prstGeom prst="rect">
            <a:avLst/>
          </a:prstGeom>
          <a:noFill/>
          <a:ln>
            <a:noFill/>
          </a:ln>
        </p:spPr>
        <p:txBody>
          <a:bodyPr spcFirstLastPara="1" wrap="square" lIns="91425" tIns="91425" rIns="91425" bIns="91425" anchor="t" anchorCtr="0">
            <a:noAutofit/>
          </a:bodyPr>
          <a:lstStyle/>
          <a:p>
            <a:pPr marL="139700" lvl="0" indent="0" algn="just" rtl="0">
              <a:lnSpc>
                <a:spcPct val="100000"/>
              </a:lnSpc>
              <a:spcBef>
                <a:spcPts val="0"/>
              </a:spcBef>
              <a:spcAft>
                <a:spcPts val="0"/>
              </a:spcAft>
              <a:buSzPts val="1400"/>
              <a:buNone/>
            </a:pPr>
            <a:r>
              <a:rPr lang="en-US">
                <a:latin typeface="Times New Roman"/>
                <a:ea typeface="Times New Roman"/>
                <a:cs typeface="Times New Roman"/>
                <a:sym typeface="Times New Roman"/>
              </a:rPr>
              <a:t>Šviečiantis kubas įjungtas į 220 V įtampos tinklą, kuriuo teka 0,5A stiprio srovė. Per kiek laiko kubas suvartojo 396 kWs energijos?</a:t>
            </a:r>
            <a:endParaRPr>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31"/>
        <p:cNvGrpSpPr/>
        <p:nvPr/>
      </p:nvGrpSpPr>
      <p:grpSpPr>
        <a:xfrm>
          <a:off x="0" y="0"/>
          <a:ext cx="0" cy="0"/>
          <a:chOff x="0" y="0"/>
          <a:chExt cx="0" cy="0"/>
        </a:xfrm>
      </p:grpSpPr>
      <p:sp>
        <p:nvSpPr>
          <p:cNvPr id="3832" name="Google Shape;3832;p33"/>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Sprendimas</a:t>
            </a:r>
            <a:endParaRPr/>
          </a:p>
        </p:txBody>
      </p:sp>
      <p:sp>
        <p:nvSpPr>
          <p:cNvPr id="3833" name="Google Shape;3833;p33"/>
          <p:cNvSpPr txBox="1">
            <a:spLocks noGrp="1"/>
          </p:cNvSpPr>
          <p:nvPr>
            <p:ph type="body" idx="1"/>
          </p:nvPr>
        </p:nvSpPr>
        <p:spPr>
          <a:xfrm>
            <a:off x="1918951" y="1448873"/>
            <a:ext cx="5177307" cy="3134252"/>
          </a:xfrm>
          <a:prstGeom prst="rect">
            <a:avLst/>
          </a:prstGeom>
          <a:blipFill rotWithShape="1">
            <a:blip r:embed="rId3">
              <a:alphaModFix/>
            </a:blip>
            <a:stretch>
              <a:fillRect/>
            </a:stretch>
          </a:blipFill>
          <a:ln>
            <a:noFill/>
          </a:ln>
        </p:spPr>
        <p:txBody>
          <a:bodyPr spcFirstLastPara="1" wrap="square" lIns="91425" tIns="91425" rIns="91425" bIns="91425" anchor="t" anchorCtr="0">
            <a:noAutofit/>
          </a:bodyPr>
          <a:lstStyle/>
          <a:p>
            <a:pPr marL="457200" lvl="0" indent="-317500" algn="ctr" rtl="0">
              <a:lnSpc>
                <a:spcPct val="100000"/>
              </a:lnSpc>
              <a:spcBef>
                <a:spcPts val="0"/>
              </a:spcBef>
              <a:spcAft>
                <a:spcPts val="0"/>
              </a:spcAft>
              <a:buSzPts val="1400"/>
              <a:buChar char="●"/>
            </a:pPr>
            <a:r>
              <a:rPr lang="en-US"/>
              <a:t>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37"/>
        <p:cNvGrpSpPr/>
        <p:nvPr/>
      </p:nvGrpSpPr>
      <p:grpSpPr>
        <a:xfrm>
          <a:off x="0" y="0"/>
          <a:ext cx="0" cy="0"/>
          <a:chOff x="0" y="0"/>
          <a:chExt cx="0" cy="0"/>
        </a:xfrm>
      </p:grpSpPr>
      <p:sp>
        <p:nvSpPr>
          <p:cNvPr id="3838" name="Google Shape;3838;p34"/>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Testas</a:t>
            </a:r>
            <a:endParaRPr/>
          </a:p>
        </p:txBody>
      </p:sp>
      <p:sp>
        <p:nvSpPr>
          <p:cNvPr id="3839" name="Google Shape;3839;p34"/>
          <p:cNvSpPr txBox="1">
            <a:spLocks noGrp="1"/>
          </p:cNvSpPr>
          <p:nvPr>
            <p:ph type="body" idx="1"/>
          </p:nvPr>
        </p:nvSpPr>
        <p:spPr>
          <a:xfrm>
            <a:off x="1854558" y="1146220"/>
            <a:ext cx="5190186" cy="3630088"/>
          </a:xfrm>
          <a:prstGeom prst="rect">
            <a:avLst/>
          </a:prstGeom>
          <a:noFill/>
          <a:ln>
            <a:noFill/>
          </a:ln>
        </p:spPr>
        <p:txBody>
          <a:bodyPr spcFirstLastPara="1" wrap="square" lIns="91425" tIns="91425" rIns="91425" bIns="91425" anchor="t" anchorCtr="0">
            <a:noAutofit/>
          </a:bodyPr>
          <a:lstStyle/>
          <a:p>
            <a:pPr marL="368300" lvl="0" indent="-228600" algn="l" rtl="0">
              <a:lnSpc>
                <a:spcPct val="100000"/>
              </a:lnSpc>
              <a:spcBef>
                <a:spcPts val="0"/>
              </a:spcBef>
              <a:spcAft>
                <a:spcPts val="0"/>
              </a:spcAft>
              <a:buSzPts val="1400"/>
              <a:buAutoNum type="arabicPeriod"/>
            </a:pPr>
            <a:r>
              <a:rPr lang="en-US" sz="1200">
                <a:latin typeface="Times New Roman"/>
                <a:ea typeface="Times New Roman"/>
                <a:cs typeface="Times New Roman"/>
                <a:sym typeface="Times New Roman"/>
              </a:rPr>
              <a:t>Nuo ko priklauso laidininko varža?</a:t>
            </a:r>
            <a:endParaRPr/>
          </a:p>
          <a:p>
            <a:pPr marL="368300" lvl="0" indent="-139700" algn="l" rtl="0">
              <a:lnSpc>
                <a:spcPct val="100000"/>
              </a:lnSpc>
              <a:spcBef>
                <a:spcPts val="0"/>
              </a:spcBef>
              <a:spcAft>
                <a:spcPts val="0"/>
              </a:spcAft>
              <a:buSzPts val="1400"/>
              <a:buNone/>
            </a:pPr>
            <a:endParaRPr sz="1200">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Priklauso nuo laidininko jungimo būdo su kitais srovės imtuvais elektrinėje grandinėje.</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Nuo tekančios elektrinėje grandinėje elektros srovės stiprio ir elektrinės įtampos</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Nuo srovės šaltinio įtampos</a:t>
            </a:r>
            <a:endParaRPr sz="1200">
              <a:solidFill>
                <a:srgbClr val="006600"/>
              </a:solidFill>
              <a:latin typeface="Times New Roman"/>
              <a:ea typeface="Times New Roman"/>
              <a:cs typeface="Times New Roman"/>
              <a:sym typeface="Times New Roman"/>
            </a:endParaRPr>
          </a:p>
          <a:p>
            <a:pPr marL="139700" lvl="0" indent="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482600" lvl="0" indent="-254000" algn="l" rtl="0">
              <a:lnSpc>
                <a:spcPct val="100000"/>
              </a:lnSpc>
              <a:spcBef>
                <a:spcPts val="0"/>
              </a:spcBef>
              <a:spcAft>
                <a:spcPts val="0"/>
              </a:spcAft>
              <a:buSzPts val="1400"/>
              <a:buFont typeface="Arial"/>
              <a:buNone/>
            </a:pPr>
            <a:endParaRPr sz="1200">
              <a:latin typeface="Times New Roman"/>
              <a:ea typeface="Times New Roman"/>
              <a:cs typeface="Times New Roman"/>
              <a:sym typeface="Times New Roman"/>
            </a:endParaRPr>
          </a:p>
          <a:p>
            <a:pPr marL="482600" lvl="0" indent="-254000" algn="l" rtl="0">
              <a:lnSpc>
                <a:spcPct val="100000"/>
              </a:lnSpc>
              <a:spcBef>
                <a:spcPts val="0"/>
              </a:spcBef>
              <a:spcAft>
                <a:spcPts val="0"/>
              </a:spcAft>
              <a:buSzPts val="1400"/>
              <a:buFont typeface="Arial"/>
              <a:buNone/>
            </a:pPr>
            <a:endParaRPr sz="1200">
              <a:latin typeface="Times New Roman"/>
              <a:ea typeface="Times New Roman"/>
              <a:cs typeface="Times New Roman"/>
              <a:sym typeface="Times New Roman"/>
            </a:endParaRPr>
          </a:p>
          <a:p>
            <a:pPr marL="139700" lvl="0" indent="0" algn="l" rtl="0">
              <a:lnSpc>
                <a:spcPct val="100000"/>
              </a:lnSpc>
              <a:spcBef>
                <a:spcPts val="0"/>
              </a:spcBef>
              <a:spcAft>
                <a:spcPts val="0"/>
              </a:spcAft>
              <a:buSzPts val="1400"/>
              <a:buNone/>
            </a:pPr>
            <a:r>
              <a:rPr lang="en-US" sz="1200">
                <a:latin typeface="Times New Roman"/>
                <a:ea typeface="Times New Roman"/>
                <a:cs typeface="Times New Roman"/>
                <a:sym typeface="Times New Roman"/>
              </a:rPr>
              <a:t>2. Kam naudojami saugikliai elektrinėse grandinėse?</a:t>
            </a:r>
            <a:endParaRPr/>
          </a:p>
          <a:p>
            <a:pPr marL="139700" lvl="0" indent="0" algn="l" rtl="0">
              <a:lnSpc>
                <a:spcPct val="100000"/>
              </a:lnSpc>
              <a:spcBef>
                <a:spcPts val="0"/>
              </a:spcBef>
              <a:spcAft>
                <a:spcPts val="0"/>
              </a:spcAft>
              <a:buSzPts val="1400"/>
              <a:buNone/>
            </a:pPr>
            <a:endParaRPr sz="1200">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Tam, kad apsaugotų prietaisą nuo perdegimo, padidėjus įtampai.</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Tam, kad padidintų prietaiso galią.</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Tam, kad sumažintų tekančios srovės stiprį.</a:t>
            </a:r>
            <a:endParaRPr/>
          </a:p>
          <a:p>
            <a:pPr marL="139700" lvl="0" indent="0" algn="just"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482600" lvl="0" indent="-254000" algn="just" rtl="0">
              <a:lnSpc>
                <a:spcPct val="100000"/>
              </a:lnSpc>
              <a:spcBef>
                <a:spcPts val="0"/>
              </a:spcBef>
              <a:spcAft>
                <a:spcPts val="0"/>
              </a:spcAft>
              <a:buSzPts val="1400"/>
              <a:buFont typeface="Arial"/>
              <a:buNone/>
            </a:pPr>
            <a:endParaRPr sz="1200">
              <a:latin typeface="Times New Roman"/>
              <a:ea typeface="Times New Roman"/>
              <a:cs typeface="Times New Roman"/>
              <a:sym typeface="Times New Roman"/>
            </a:endParaRPr>
          </a:p>
          <a:p>
            <a:pPr marL="482600" lvl="0" indent="-254000" algn="just" rtl="0">
              <a:lnSpc>
                <a:spcPct val="100000"/>
              </a:lnSpc>
              <a:spcBef>
                <a:spcPts val="0"/>
              </a:spcBef>
              <a:spcAft>
                <a:spcPts val="0"/>
              </a:spcAft>
              <a:buSzPts val="1400"/>
              <a:buFont typeface="Arial"/>
              <a:buNone/>
            </a:pPr>
            <a:endParaRPr sz="1200">
              <a:latin typeface="Times New Roman"/>
              <a:ea typeface="Times New Roman"/>
              <a:cs typeface="Times New Roman"/>
              <a:sym typeface="Times New Roman"/>
            </a:endParaRPr>
          </a:p>
          <a:p>
            <a:pPr marL="482600" lvl="0" indent="-254000" algn="ctr" rtl="0">
              <a:lnSpc>
                <a:spcPct val="100000"/>
              </a:lnSpc>
              <a:spcBef>
                <a:spcPts val="0"/>
              </a:spcBef>
              <a:spcAft>
                <a:spcPts val="0"/>
              </a:spcAft>
              <a:buSzPts val="1400"/>
              <a:buFont typeface="Arial"/>
              <a:buNone/>
            </a:pPr>
            <a:endParaRPr/>
          </a:p>
          <a:p>
            <a:pPr marL="482600" lvl="0" indent="-254000" algn="ctr" rtl="0">
              <a:lnSpc>
                <a:spcPct val="100000"/>
              </a:lnSpc>
              <a:spcBef>
                <a:spcPts val="0"/>
              </a:spcBef>
              <a:spcAft>
                <a:spcPts val="0"/>
              </a:spcAft>
              <a:buSzPts val="1400"/>
              <a:buFont typeface="Arial"/>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43"/>
        <p:cNvGrpSpPr/>
        <p:nvPr/>
      </p:nvGrpSpPr>
      <p:grpSpPr>
        <a:xfrm>
          <a:off x="0" y="0"/>
          <a:ext cx="0" cy="0"/>
          <a:chOff x="0" y="0"/>
          <a:chExt cx="0" cy="0"/>
        </a:xfrm>
      </p:grpSpPr>
      <p:sp>
        <p:nvSpPr>
          <p:cNvPr id="3844" name="Google Shape;3844;p35"/>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Testas</a:t>
            </a:r>
            <a:endParaRPr/>
          </a:p>
        </p:txBody>
      </p:sp>
      <p:sp>
        <p:nvSpPr>
          <p:cNvPr id="3845" name="Google Shape;3845;p35"/>
          <p:cNvSpPr txBox="1">
            <a:spLocks noGrp="1"/>
          </p:cNvSpPr>
          <p:nvPr>
            <p:ph type="body" idx="1"/>
          </p:nvPr>
        </p:nvSpPr>
        <p:spPr>
          <a:xfrm>
            <a:off x="1815921" y="1384479"/>
            <a:ext cx="5286778" cy="3424026"/>
          </a:xfrm>
          <a:prstGeom prst="rect">
            <a:avLst/>
          </a:prstGeom>
          <a:noFill/>
          <a:ln>
            <a:noFill/>
          </a:ln>
        </p:spPr>
        <p:txBody>
          <a:bodyPr spcFirstLastPara="1" wrap="square" lIns="91425" tIns="91425" rIns="91425" bIns="91425" anchor="t" anchorCtr="0">
            <a:noAutofit/>
          </a:bodyPr>
          <a:lstStyle/>
          <a:p>
            <a:pPr marL="139700" lvl="0" indent="0" algn="l" rtl="0">
              <a:lnSpc>
                <a:spcPct val="100000"/>
              </a:lnSpc>
              <a:spcBef>
                <a:spcPts val="0"/>
              </a:spcBef>
              <a:spcAft>
                <a:spcPts val="0"/>
              </a:spcAft>
              <a:buSzPts val="1400"/>
              <a:buNone/>
            </a:pPr>
            <a:r>
              <a:rPr lang="en-US" sz="1200">
                <a:latin typeface="Times New Roman"/>
                <a:ea typeface="Times New Roman"/>
                <a:cs typeface="Times New Roman"/>
                <a:sym typeface="Times New Roman"/>
              </a:rPr>
              <a:t>3. Kokiu poveikiu pagrįstas lituoklio ir elektrinės viryklės veikimas?</a:t>
            </a:r>
            <a:endParaRPr/>
          </a:p>
          <a:p>
            <a:pPr marL="139700" lvl="0" indent="0" algn="l" rtl="0">
              <a:lnSpc>
                <a:spcPct val="100000"/>
              </a:lnSpc>
              <a:spcBef>
                <a:spcPts val="0"/>
              </a:spcBef>
              <a:spcAft>
                <a:spcPts val="0"/>
              </a:spcAft>
              <a:buSzPts val="1400"/>
              <a:buNone/>
            </a:pPr>
            <a:endParaRPr sz="1200">
              <a:latin typeface="Times New Roman"/>
              <a:ea typeface="Times New Roman"/>
              <a:cs typeface="Times New Roman"/>
              <a:sym typeface="Times New Roman"/>
            </a:endParaRPr>
          </a:p>
          <a:p>
            <a:pPr marL="482600" lvl="0" indent="-3429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Tik elektros srovės magnetiniu poveikiu.</a:t>
            </a:r>
            <a:endParaRPr/>
          </a:p>
          <a:p>
            <a:pPr marL="482600" lvl="0" indent="-2540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482600" lvl="0" indent="-342900" algn="l" rtl="0">
              <a:lnSpc>
                <a:spcPct val="100000"/>
              </a:lnSpc>
              <a:spcBef>
                <a:spcPts val="0"/>
              </a:spcBef>
              <a:spcAft>
                <a:spcPts val="0"/>
              </a:spcAft>
              <a:buSzPts val="1400"/>
              <a:buFont typeface="Poppins Light"/>
              <a:buAutoNum type="alphaUcParenR"/>
            </a:pPr>
            <a:r>
              <a:rPr lang="en-US" sz="1200">
                <a:solidFill>
                  <a:srgbClr val="006600"/>
                </a:solidFill>
                <a:latin typeface="Times New Roman"/>
                <a:ea typeface="Times New Roman"/>
                <a:cs typeface="Times New Roman"/>
                <a:sym typeface="Times New Roman"/>
              </a:rPr>
              <a:t>Tik elektros srovės šiluminiu poveikiu.</a:t>
            </a:r>
            <a:endParaRPr/>
          </a:p>
          <a:p>
            <a:pPr marL="482600" lvl="0" indent="-254000" algn="l" rtl="0">
              <a:lnSpc>
                <a:spcPct val="100000"/>
              </a:lnSpc>
              <a:spcBef>
                <a:spcPts val="0"/>
              </a:spcBef>
              <a:spcAft>
                <a:spcPts val="0"/>
              </a:spcAft>
              <a:buSzPts val="1400"/>
              <a:buFont typeface="Poppins Light"/>
              <a:buNone/>
            </a:pPr>
            <a:endParaRPr sz="1200">
              <a:solidFill>
                <a:srgbClr val="006600"/>
              </a:solidFill>
              <a:latin typeface="Times New Roman"/>
              <a:ea typeface="Times New Roman"/>
              <a:cs typeface="Times New Roman"/>
              <a:sym typeface="Times New Roman"/>
            </a:endParaRPr>
          </a:p>
          <a:p>
            <a:pPr marL="482600" lvl="0" indent="-3429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Elektros srovės mechaniniu ir šiluminiu poveikiu.</a:t>
            </a:r>
            <a:endParaRPr/>
          </a:p>
          <a:p>
            <a:pPr marL="482600" lvl="0" indent="-2540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457200" lvl="0" indent="-228600" algn="l" rtl="0">
              <a:lnSpc>
                <a:spcPct val="100000"/>
              </a:lnSpc>
              <a:spcBef>
                <a:spcPts val="0"/>
              </a:spcBef>
              <a:spcAft>
                <a:spcPts val="0"/>
              </a:spcAft>
              <a:buSzPts val="1400"/>
              <a:buNone/>
            </a:pPr>
            <a:endParaRPr/>
          </a:p>
          <a:p>
            <a:pPr marL="457200" lvl="0" indent="-228600" algn="l" rtl="0">
              <a:lnSpc>
                <a:spcPct val="100000"/>
              </a:lnSpc>
              <a:spcBef>
                <a:spcPts val="0"/>
              </a:spcBef>
              <a:spcAft>
                <a:spcPts val="0"/>
              </a:spcAft>
              <a:buSzPts val="1400"/>
              <a:buNone/>
            </a:pPr>
            <a:endParaRPr/>
          </a:p>
          <a:p>
            <a:pPr marL="139700" lvl="0" indent="0" algn="l" rtl="0">
              <a:lnSpc>
                <a:spcPct val="100000"/>
              </a:lnSpc>
              <a:spcBef>
                <a:spcPts val="0"/>
              </a:spcBef>
              <a:spcAft>
                <a:spcPts val="0"/>
              </a:spcAft>
              <a:buSzPts val="1400"/>
              <a:buNone/>
            </a:pPr>
            <a:r>
              <a:rPr lang="en-US" sz="1200">
                <a:latin typeface="Times New Roman"/>
                <a:ea typeface="Times New Roman"/>
                <a:cs typeface="Times New Roman"/>
                <a:sym typeface="Times New Roman"/>
              </a:rPr>
              <a:t>4. Koks mažiausias elektros krūvis per laiko vienetą gali būti pernešamas lemputės kaitinamojo siūlo skerspjūviu tekant elektros srovei?</a:t>
            </a:r>
            <a:endParaRPr/>
          </a:p>
          <a:p>
            <a:pPr marL="139700" lvl="0" indent="0" algn="l" rtl="0">
              <a:lnSpc>
                <a:spcPct val="100000"/>
              </a:lnSpc>
              <a:spcBef>
                <a:spcPts val="0"/>
              </a:spcBef>
              <a:spcAft>
                <a:spcPts val="0"/>
              </a:spcAft>
              <a:buSzPts val="1400"/>
              <a:buNone/>
            </a:pPr>
            <a:endParaRPr sz="1200">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Font typeface="Poppins Light"/>
              <a:buAutoNum type="alphaUcParenR"/>
            </a:pPr>
            <a:r>
              <a:rPr lang="en-US" sz="1200">
                <a:solidFill>
                  <a:srgbClr val="006600"/>
                </a:solidFill>
                <a:latin typeface="Times New Roman"/>
                <a:ea typeface="Times New Roman"/>
                <a:cs typeface="Times New Roman"/>
                <a:sym typeface="Times New Roman"/>
              </a:rPr>
              <a:t>Bet koks mažas elektros krūvis.</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Tai lemia elektros srovės tekėjimo trukmė kaitinamuoju siūlu.</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Elektros krūvis lygus elektrono krūviui.</a:t>
            </a:r>
            <a:endParaRPr/>
          </a:p>
          <a:p>
            <a:pPr marL="457200" lvl="0" indent="-228600" algn="just" rtl="0">
              <a:lnSpc>
                <a:spcPct val="100000"/>
              </a:lnSpc>
              <a:spcBef>
                <a:spcPts val="0"/>
              </a:spcBef>
              <a:spcAft>
                <a:spcPts val="0"/>
              </a:spcAft>
              <a:buSzPts val="1400"/>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49"/>
        <p:cNvGrpSpPr/>
        <p:nvPr/>
      </p:nvGrpSpPr>
      <p:grpSpPr>
        <a:xfrm>
          <a:off x="0" y="0"/>
          <a:ext cx="0" cy="0"/>
          <a:chOff x="0" y="0"/>
          <a:chExt cx="0" cy="0"/>
        </a:xfrm>
      </p:grpSpPr>
      <p:sp>
        <p:nvSpPr>
          <p:cNvPr id="3850" name="Google Shape;3850;p36"/>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Testas</a:t>
            </a:r>
            <a:endParaRPr/>
          </a:p>
        </p:txBody>
      </p:sp>
      <p:sp>
        <p:nvSpPr>
          <p:cNvPr id="3851" name="Google Shape;3851;p36"/>
          <p:cNvSpPr txBox="1">
            <a:spLocks noGrp="1"/>
          </p:cNvSpPr>
          <p:nvPr>
            <p:ph type="body" idx="1"/>
          </p:nvPr>
        </p:nvSpPr>
        <p:spPr>
          <a:xfrm>
            <a:off x="1698600" y="1011150"/>
            <a:ext cx="5666704" cy="3747752"/>
          </a:xfrm>
          <a:prstGeom prst="rect">
            <a:avLst/>
          </a:prstGeom>
          <a:noFill/>
          <a:ln>
            <a:noFill/>
          </a:ln>
        </p:spPr>
        <p:txBody>
          <a:bodyPr spcFirstLastPara="1" wrap="square" lIns="91425" tIns="91425" rIns="91425" bIns="91425" anchor="t" anchorCtr="0">
            <a:noAutofit/>
          </a:bodyPr>
          <a:lstStyle/>
          <a:p>
            <a:pPr marL="139700" lvl="0" indent="0" algn="l" rtl="0">
              <a:lnSpc>
                <a:spcPct val="100000"/>
              </a:lnSpc>
              <a:spcBef>
                <a:spcPts val="0"/>
              </a:spcBef>
              <a:spcAft>
                <a:spcPts val="0"/>
              </a:spcAft>
              <a:buSzPts val="1400"/>
              <a:buNone/>
            </a:pPr>
            <a:endParaRPr sz="1200">
              <a:latin typeface="Times New Roman"/>
              <a:ea typeface="Times New Roman"/>
              <a:cs typeface="Times New Roman"/>
              <a:sym typeface="Times New Roman"/>
            </a:endParaRPr>
          </a:p>
          <a:p>
            <a:pPr marL="139700" lvl="0" indent="0" algn="l" rtl="0">
              <a:lnSpc>
                <a:spcPct val="100000"/>
              </a:lnSpc>
              <a:spcBef>
                <a:spcPts val="0"/>
              </a:spcBef>
              <a:spcAft>
                <a:spcPts val="0"/>
              </a:spcAft>
              <a:buSzPts val="1400"/>
              <a:buNone/>
            </a:pPr>
            <a:r>
              <a:rPr lang="en-US" sz="1200">
                <a:latin typeface="Times New Roman"/>
                <a:ea typeface="Times New Roman"/>
                <a:cs typeface="Times New Roman"/>
                <a:sym typeface="Times New Roman"/>
              </a:rPr>
              <a:t>5. Kaip sietyne sujungtos 5 kaitinamosios lempos, kad bet kuriai iš jų perdegus kitos lemputės šviečia?</a:t>
            </a:r>
            <a:endParaRPr/>
          </a:p>
          <a:p>
            <a:pPr marL="139700" lvl="0" indent="0" algn="l" rtl="0">
              <a:lnSpc>
                <a:spcPct val="100000"/>
              </a:lnSpc>
              <a:spcBef>
                <a:spcPts val="0"/>
              </a:spcBef>
              <a:spcAft>
                <a:spcPts val="0"/>
              </a:spcAft>
              <a:buSzPts val="1400"/>
              <a:buNone/>
            </a:pPr>
            <a:endParaRPr sz="1200">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Lygiagrečiai.</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Nuosekliai.</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Mišriai.</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139700" lvl="0" indent="0" algn="l" rtl="0">
              <a:lnSpc>
                <a:spcPct val="100000"/>
              </a:lnSpc>
              <a:spcBef>
                <a:spcPts val="0"/>
              </a:spcBef>
              <a:spcAft>
                <a:spcPts val="0"/>
              </a:spcAft>
              <a:buSzPts val="1400"/>
              <a:buNone/>
            </a:pPr>
            <a:endParaRPr sz="1200">
              <a:latin typeface="Times New Roman"/>
              <a:ea typeface="Times New Roman"/>
              <a:cs typeface="Times New Roman"/>
              <a:sym typeface="Times New Roman"/>
            </a:endParaRPr>
          </a:p>
          <a:p>
            <a:pPr marL="139700" lvl="0" indent="0" algn="l" rtl="0">
              <a:lnSpc>
                <a:spcPct val="100000"/>
              </a:lnSpc>
              <a:spcBef>
                <a:spcPts val="0"/>
              </a:spcBef>
              <a:spcAft>
                <a:spcPts val="0"/>
              </a:spcAft>
              <a:buSzPts val="1400"/>
              <a:buNone/>
            </a:pPr>
            <a:endParaRPr sz="1200">
              <a:latin typeface="Times New Roman"/>
              <a:ea typeface="Times New Roman"/>
              <a:cs typeface="Times New Roman"/>
              <a:sym typeface="Times New Roman"/>
            </a:endParaRPr>
          </a:p>
          <a:p>
            <a:pPr marL="139700" lvl="0" indent="0" algn="l" rtl="0">
              <a:lnSpc>
                <a:spcPct val="100000"/>
              </a:lnSpc>
              <a:spcBef>
                <a:spcPts val="0"/>
              </a:spcBef>
              <a:spcAft>
                <a:spcPts val="0"/>
              </a:spcAft>
              <a:buSzPts val="1400"/>
              <a:buNone/>
            </a:pPr>
            <a:r>
              <a:rPr lang="en-US" sz="1200">
                <a:latin typeface="Times New Roman"/>
                <a:ea typeface="Times New Roman"/>
                <a:cs typeface="Times New Roman"/>
                <a:sym typeface="Times New Roman"/>
              </a:rPr>
              <a:t>6. Ką vadiname elektrovara?</a:t>
            </a:r>
            <a:endParaRPr/>
          </a:p>
          <a:p>
            <a:pPr marL="139700" lvl="0" indent="0" algn="l" rtl="0">
              <a:lnSpc>
                <a:spcPct val="100000"/>
              </a:lnSpc>
              <a:spcBef>
                <a:spcPts val="0"/>
              </a:spcBef>
              <a:spcAft>
                <a:spcPts val="0"/>
              </a:spcAft>
              <a:buSzPts val="1400"/>
              <a:buNone/>
            </a:pPr>
            <a:endParaRPr sz="1200">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Tai potencialų suma, kuriama galvaninio elemento, baterijos ar generatoriaus, kurie sukelia srovę grandinėje.</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Font typeface="Poppins Light"/>
              <a:buAutoNum type="alphaUcParenR"/>
            </a:pPr>
            <a:r>
              <a:rPr lang="en-US" sz="1200">
                <a:solidFill>
                  <a:srgbClr val="006600"/>
                </a:solidFill>
                <a:latin typeface="Times New Roman"/>
                <a:ea typeface="Times New Roman"/>
                <a:cs typeface="Times New Roman"/>
                <a:sym typeface="Times New Roman"/>
              </a:rPr>
              <a:t>Tai potencialų skirtumas, kuriamas galvaninio elemento, baterijos ar generatoriaus, kurie sukelia srovę grandinėje.</a:t>
            </a:r>
            <a:endParaRPr/>
          </a:p>
          <a:p>
            <a:pPr marL="139700" lvl="0" indent="0" algn="just"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139700" algn="just"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55"/>
        <p:cNvGrpSpPr/>
        <p:nvPr/>
      </p:nvGrpSpPr>
      <p:grpSpPr>
        <a:xfrm>
          <a:off x="0" y="0"/>
          <a:ext cx="0" cy="0"/>
          <a:chOff x="0" y="0"/>
          <a:chExt cx="0" cy="0"/>
        </a:xfrm>
      </p:grpSpPr>
      <p:sp>
        <p:nvSpPr>
          <p:cNvPr id="3856" name="Google Shape;3856;p37"/>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Testas</a:t>
            </a:r>
            <a:endParaRPr/>
          </a:p>
        </p:txBody>
      </p:sp>
      <p:sp>
        <p:nvSpPr>
          <p:cNvPr id="3857" name="Google Shape;3857;p37"/>
          <p:cNvSpPr txBox="1">
            <a:spLocks noGrp="1"/>
          </p:cNvSpPr>
          <p:nvPr>
            <p:ph type="body" idx="1"/>
          </p:nvPr>
        </p:nvSpPr>
        <p:spPr>
          <a:xfrm>
            <a:off x="1635617" y="869324"/>
            <a:ext cx="5550794" cy="3713801"/>
          </a:xfrm>
          <a:prstGeom prst="rect">
            <a:avLst/>
          </a:prstGeom>
          <a:noFill/>
          <a:ln>
            <a:noFill/>
          </a:ln>
        </p:spPr>
        <p:txBody>
          <a:bodyPr spcFirstLastPara="1" wrap="square" lIns="91425" tIns="91425" rIns="91425" bIns="91425" anchor="t" anchorCtr="0">
            <a:noAutofit/>
          </a:bodyPr>
          <a:lstStyle/>
          <a:p>
            <a:pPr marL="139700" lvl="0" indent="0" algn="l" rtl="0">
              <a:lnSpc>
                <a:spcPct val="100000"/>
              </a:lnSpc>
              <a:spcBef>
                <a:spcPts val="0"/>
              </a:spcBef>
              <a:spcAft>
                <a:spcPts val="0"/>
              </a:spcAft>
              <a:buSzPts val="1400"/>
              <a:buNone/>
            </a:pPr>
            <a:r>
              <a:rPr lang="en-US" sz="1200">
                <a:latin typeface="Times New Roman"/>
                <a:ea typeface="Times New Roman"/>
                <a:cs typeface="Times New Roman"/>
                <a:sym typeface="Times New Roman"/>
              </a:rPr>
              <a:t>7. Ką vadiname paprastuoju elementu?</a:t>
            </a:r>
            <a:endParaRPr/>
          </a:p>
          <a:p>
            <a:pPr marL="139700" lvl="0" indent="0" algn="l" rtl="0">
              <a:lnSpc>
                <a:spcPct val="100000"/>
              </a:lnSpc>
              <a:spcBef>
                <a:spcPts val="0"/>
              </a:spcBef>
              <a:spcAft>
                <a:spcPts val="0"/>
              </a:spcAft>
              <a:buSzPts val="1400"/>
              <a:buNone/>
            </a:pPr>
            <a:endParaRPr sz="1200">
              <a:solidFill>
                <a:srgbClr val="0080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Dvi skirtingų metalų plokštės, perskirtos druskos ar rūgšties tirpalo elektrolitu.</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Baterija, susidedanti iš sidabro ir cinko diskų, perskirtų sūriame vandenyje išmirkytu kartonu arba audeklu.</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Elementas, kuriame poliarizacija įveikiama naudojant mangano diską.</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139700" lvl="0" indent="0" algn="l" rtl="0">
              <a:lnSpc>
                <a:spcPct val="100000"/>
              </a:lnSpc>
              <a:spcBef>
                <a:spcPts val="0"/>
              </a:spcBef>
              <a:spcAft>
                <a:spcPts val="0"/>
              </a:spcAft>
              <a:buSzPts val="1400"/>
              <a:buNone/>
            </a:pPr>
            <a:r>
              <a:rPr lang="en-US" sz="1200">
                <a:solidFill>
                  <a:schemeClr val="dk1"/>
                </a:solidFill>
                <a:latin typeface="Times New Roman"/>
                <a:ea typeface="Times New Roman"/>
                <a:cs typeface="Times New Roman"/>
                <a:sym typeface="Times New Roman"/>
              </a:rPr>
              <a:t>8. Ką vadiname elektrostatine indukcija?</a:t>
            </a:r>
            <a:endParaRPr/>
          </a:p>
          <a:p>
            <a:pPr marL="139700" lvl="0" indent="0" algn="l" rtl="0">
              <a:lnSpc>
                <a:spcPct val="100000"/>
              </a:lnSpc>
              <a:spcBef>
                <a:spcPts val="0"/>
              </a:spcBef>
              <a:spcAft>
                <a:spcPts val="0"/>
              </a:spcAft>
              <a:buSzPts val="1400"/>
              <a:buNone/>
            </a:pPr>
            <a:endParaRPr sz="1200">
              <a:solidFill>
                <a:schemeClr val="dk1"/>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Tai laidininko įsielektrinimas dėl kito krūvio, nesiliečiančio su tuo laidininku, poveikio.</a:t>
            </a:r>
            <a:endParaRPr/>
          </a:p>
          <a:p>
            <a:pPr marL="368300" lvl="0" indent="-139700" algn="l"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Font typeface="Poppins Light"/>
              <a:buAutoNum type="alphaUcParenR"/>
            </a:pPr>
            <a:r>
              <a:rPr lang="en-US" sz="1200">
                <a:solidFill>
                  <a:srgbClr val="006600"/>
                </a:solidFill>
                <a:latin typeface="Times New Roman"/>
                <a:ea typeface="Times New Roman"/>
                <a:cs typeface="Times New Roman"/>
                <a:sym typeface="Times New Roman"/>
              </a:rPr>
              <a:t>Tai laidininko įsielektrinimas dėl kito stiprio, besiliečiančio su tuo laidininku, poveikio.</a:t>
            </a:r>
            <a:endParaRPr/>
          </a:p>
          <a:p>
            <a:pPr marL="368300" lvl="0" indent="-139700" algn="l" rtl="0">
              <a:lnSpc>
                <a:spcPct val="100000"/>
              </a:lnSpc>
              <a:spcBef>
                <a:spcPts val="0"/>
              </a:spcBef>
              <a:spcAft>
                <a:spcPts val="0"/>
              </a:spcAft>
              <a:buSzPts val="1400"/>
              <a:buFont typeface="Poppins Light"/>
              <a:buNone/>
            </a:pPr>
            <a:endParaRPr sz="1200">
              <a:solidFill>
                <a:srgbClr val="006600"/>
              </a:solidFill>
              <a:latin typeface="Times New Roman"/>
              <a:ea typeface="Times New Roman"/>
              <a:cs typeface="Times New Roman"/>
              <a:sym typeface="Times New Roman"/>
            </a:endParaRPr>
          </a:p>
          <a:p>
            <a:pPr marL="368300" lvl="0" indent="-228600" algn="l" rtl="0">
              <a:lnSpc>
                <a:spcPct val="100000"/>
              </a:lnSpc>
              <a:spcBef>
                <a:spcPts val="0"/>
              </a:spcBef>
              <a:spcAft>
                <a:spcPts val="0"/>
              </a:spcAft>
              <a:buSzPts val="1400"/>
              <a:buFont typeface="Poppins Light"/>
              <a:buAutoNum type="alphaUcParenR"/>
            </a:pPr>
            <a:r>
              <a:rPr lang="en-US" sz="1200">
                <a:solidFill>
                  <a:srgbClr val="006600"/>
                </a:solidFill>
                <a:latin typeface="Times New Roman"/>
                <a:ea typeface="Times New Roman"/>
                <a:cs typeface="Times New Roman"/>
                <a:sym typeface="Times New Roman"/>
              </a:rPr>
              <a:t>Tai laidininko įsielektrinimas dėl kito krūvio, besiliečiančio su tuo laidininku, poveikio.</a:t>
            </a:r>
            <a:endParaRPr/>
          </a:p>
          <a:p>
            <a:pPr marL="368300" lvl="0" indent="-139700" algn="just"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368300" lvl="0" indent="-139700" algn="just"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139700" lvl="0" indent="0" algn="just" rtl="0">
              <a:lnSpc>
                <a:spcPct val="100000"/>
              </a:lnSpc>
              <a:spcBef>
                <a:spcPts val="0"/>
              </a:spcBef>
              <a:spcAft>
                <a:spcPts val="0"/>
              </a:spcAft>
              <a:buSzPts val="1400"/>
              <a:buNone/>
            </a:pPr>
            <a:endParaRPr sz="1200">
              <a:solidFill>
                <a:schemeClr val="dk1"/>
              </a:solidFill>
              <a:latin typeface="Times New Roman"/>
              <a:ea typeface="Times New Roman"/>
              <a:cs typeface="Times New Roman"/>
              <a:sym typeface="Times New Roman"/>
            </a:endParaRPr>
          </a:p>
          <a:p>
            <a:pPr marL="139700" lvl="0" indent="0" algn="just" rtl="0">
              <a:lnSpc>
                <a:spcPct val="100000"/>
              </a:lnSpc>
              <a:spcBef>
                <a:spcPts val="0"/>
              </a:spcBef>
              <a:spcAft>
                <a:spcPts val="0"/>
              </a:spcAft>
              <a:buSzPts val="1400"/>
              <a:buNone/>
            </a:pP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61"/>
        <p:cNvGrpSpPr/>
        <p:nvPr/>
      </p:nvGrpSpPr>
      <p:grpSpPr>
        <a:xfrm>
          <a:off x="0" y="0"/>
          <a:ext cx="0" cy="0"/>
          <a:chOff x="0" y="0"/>
          <a:chExt cx="0" cy="0"/>
        </a:xfrm>
      </p:grpSpPr>
      <p:sp>
        <p:nvSpPr>
          <p:cNvPr id="3862" name="Google Shape;3862;p38"/>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Testas</a:t>
            </a:r>
            <a:endParaRPr/>
          </a:p>
        </p:txBody>
      </p:sp>
      <p:sp>
        <p:nvSpPr>
          <p:cNvPr id="3863" name="Google Shape;3863;p38"/>
          <p:cNvSpPr txBox="1">
            <a:spLocks noGrp="1"/>
          </p:cNvSpPr>
          <p:nvPr>
            <p:ph type="body" idx="1"/>
          </p:nvPr>
        </p:nvSpPr>
        <p:spPr>
          <a:xfrm>
            <a:off x="1774065" y="1184857"/>
            <a:ext cx="5595870" cy="3836294"/>
          </a:xfrm>
          <a:prstGeom prst="rect">
            <a:avLst/>
          </a:prstGeom>
          <a:noFill/>
          <a:ln>
            <a:noFill/>
          </a:ln>
        </p:spPr>
        <p:txBody>
          <a:bodyPr spcFirstLastPara="1" wrap="square" lIns="91425" tIns="91425" rIns="91425" bIns="91425" anchor="t" anchorCtr="0">
            <a:noAutofit/>
          </a:bodyPr>
          <a:lstStyle/>
          <a:p>
            <a:pPr marL="139700" lvl="0" indent="0" algn="just" rtl="0">
              <a:lnSpc>
                <a:spcPct val="100000"/>
              </a:lnSpc>
              <a:spcBef>
                <a:spcPts val="0"/>
              </a:spcBef>
              <a:spcAft>
                <a:spcPts val="0"/>
              </a:spcAft>
              <a:buSzPts val="1400"/>
              <a:buNone/>
            </a:pPr>
            <a:r>
              <a:rPr lang="en-US" sz="1200">
                <a:solidFill>
                  <a:schemeClr val="dk1"/>
                </a:solidFill>
                <a:latin typeface="Times New Roman"/>
                <a:ea typeface="Times New Roman"/>
                <a:cs typeface="Times New Roman"/>
                <a:sym typeface="Times New Roman"/>
              </a:rPr>
              <a:t>9. Ką vadiname diodu?</a:t>
            </a:r>
            <a:endParaRPr/>
          </a:p>
          <a:p>
            <a:pPr marL="139700" lvl="0" indent="0" algn="just" rtl="0">
              <a:lnSpc>
                <a:spcPct val="100000"/>
              </a:lnSpc>
              <a:spcBef>
                <a:spcPts val="0"/>
              </a:spcBef>
              <a:spcAft>
                <a:spcPts val="0"/>
              </a:spcAft>
              <a:buSzPts val="1400"/>
              <a:buNone/>
            </a:pPr>
            <a:endParaRPr sz="1200">
              <a:solidFill>
                <a:schemeClr val="dk1"/>
              </a:solidFill>
              <a:latin typeface="Times New Roman"/>
              <a:ea typeface="Times New Roman"/>
              <a:cs typeface="Times New Roman"/>
              <a:sym typeface="Times New Roman"/>
            </a:endParaRPr>
          </a:p>
          <a:p>
            <a:pPr marL="482600" lvl="0" indent="-342900" algn="just"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Įtaisas iš sujungtų p puslaidininkų plokštelių.</a:t>
            </a:r>
            <a:endParaRPr/>
          </a:p>
          <a:p>
            <a:pPr marL="482600" lvl="0" indent="-254000" algn="just"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482600" lvl="0" indent="-342900" algn="just" rtl="0">
              <a:lnSpc>
                <a:spcPct val="100000"/>
              </a:lnSpc>
              <a:spcBef>
                <a:spcPts val="0"/>
              </a:spcBef>
              <a:spcAft>
                <a:spcPts val="0"/>
              </a:spcAft>
              <a:buSzPts val="1400"/>
              <a:buFont typeface="Poppins Light"/>
              <a:buAutoNum type="alphaUcParenR"/>
            </a:pPr>
            <a:r>
              <a:rPr lang="en-US" sz="1200">
                <a:solidFill>
                  <a:srgbClr val="006600"/>
                </a:solidFill>
                <a:latin typeface="Times New Roman"/>
                <a:ea typeface="Times New Roman"/>
                <a:cs typeface="Times New Roman"/>
                <a:sym typeface="Times New Roman"/>
              </a:rPr>
              <a:t>Įtaisas iš sujungtų p ir n puslaidininkų plokštelių.</a:t>
            </a:r>
            <a:endParaRPr/>
          </a:p>
          <a:p>
            <a:pPr marL="482600" lvl="0" indent="-254000" algn="just" rtl="0">
              <a:lnSpc>
                <a:spcPct val="100000"/>
              </a:lnSpc>
              <a:spcBef>
                <a:spcPts val="0"/>
              </a:spcBef>
              <a:spcAft>
                <a:spcPts val="0"/>
              </a:spcAft>
              <a:buSzPts val="1400"/>
              <a:buFont typeface="Poppins Light"/>
              <a:buNone/>
            </a:pPr>
            <a:endParaRPr sz="1200">
              <a:solidFill>
                <a:srgbClr val="006600"/>
              </a:solidFill>
              <a:latin typeface="Times New Roman"/>
              <a:ea typeface="Times New Roman"/>
              <a:cs typeface="Times New Roman"/>
              <a:sym typeface="Times New Roman"/>
            </a:endParaRPr>
          </a:p>
          <a:p>
            <a:pPr marL="482600" lvl="0" indent="-342900" algn="just" rtl="0">
              <a:lnSpc>
                <a:spcPct val="100000"/>
              </a:lnSpc>
              <a:spcBef>
                <a:spcPts val="0"/>
              </a:spcBef>
              <a:spcAft>
                <a:spcPts val="0"/>
              </a:spcAft>
              <a:buSzPts val="1400"/>
              <a:buFont typeface="Poppins Light"/>
              <a:buAutoNum type="alphaUcParenR"/>
            </a:pPr>
            <a:r>
              <a:rPr lang="en-US" sz="1200">
                <a:solidFill>
                  <a:srgbClr val="006600"/>
                </a:solidFill>
                <a:latin typeface="Times New Roman"/>
                <a:ea typeface="Times New Roman"/>
                <a:cs typeface="Times New Roman"/>
                <a:sym typeface="Times New Roman"/>
              </a:rPr>
              <a:t>Įtaisas iš sujungtų n puslaidininkų plokštelių.</a:t>
            </a:r>
            <a:endParaRPr/>
          </a:p>
          <a:p>
            <a:pPr marL="482600" lvl="0" indent="-254000" algn="just" rtl="0">
              <a:lnSpc>
                <a:spcPct val="100000"/>
              </a:lnSpc>
              <a:spcBef>
                <a:spcPts val="0"/>
              </a:spcBef>
              <a:spcAft>
                <a:spcPts val="0"/>
              </a:spcAft>
              <a:buSzPts val="1400"/>
              <a:buFont typeface="Poppins Light"/>
              <a:buNone/>
            </a:pPr>
            <a:endParaRPr sz="1200">
              <a:solidFill>
                <a:srgbClr val="006600"/>
              </a:solidFill>
              <a:latin typeface="Times New Roman"/>
              <a:ea typeface="Times New Roman"/>
              <a:cs typeface="Times New Roman"/>
              <a:sym typeface="Times New Roman"/>
            </a:endParaRPr>
          </a:p>
          <a:p>
            <a:pPr marL="482600" lvl="0" indent="-254000" algn="just" rtl="0">
              <a:lnSpc>
                <a:spcPct val="100000"/>
              </a:lnSpc>
              <a:spcBef>
                <a:spcPts val="0"/>
              </a:spcBef>
              <a:spcAft>
                <a:spcPts val="0"/>
              </a:spcAft>
              <a:buSzPts val="1400"/>
              <a:buFont typeface="Poppins Light"/>
              <a:buNone/>
            </a:pPr>
            <a:endParaRPr sz="1200">
              <a:solidFill>
                <a:srgbClr val="006600"/>
              </a:solidFill>
              <a:latin typeface="Times New Roman"/>
              <a:ea typeface="Times New Roman"/>
              <a:cs typeface="Times New Roman"/>
              <a:sym typeface="Times New Roman"/>
            </a:endParaRPr>
          </a:p>
          <a:p>
            <a:pPr marL="139700" lvl="0" indent="0" algn="just" rtl="0">
              <a:lnSpc>
                <a:spcPct val="100000"/>
              </a:lnSpc>
              <a:spcBef>
                <a:spcPts val="0"/>
              </a:spcBef>
              <a:spcAft>
                <a:spcPts val="0"/>
              </a:spcAft>
              <a:buSzPts val="1400"/>
              <a:buNone/>
            </a:pPr>
            <a:endParaRPr sz="1200">
              <a:solidFill>
                <a:schemeClr val="dk1"/>
              </a:solidFill>
              <a:latin typeface="Times New Roman"/>
              <a:ea typeface="Times New Roman"/>
              <a:cs typeface="Times New Roman"/>
              <a:sym typeface="Times New Roman"/>
            </a:endParaRPr>
          </a:p>
          <a:p>
            <a:pPr marL="139700" lvl="0" indent="0" algn="just" rtl="0">
              <a:lnSpc>
                <a:spcPct val="100000"/>
              </a:lnSpc>
              <a:spcBef>
                <a:spcPts val="0"/>
              </a:spcBef>
              <a:spcAft>
                <a:spcPts val="0"/>
              </a:spcAft>
              <a:buSzPts val="1400"/>
              <a:buNone/>
            </a:pPr>
            <a:r>
              <a:rPr lang="en-US" sz="1200">
                <a:solidFill>
                  <a:schemeClr val="dk1"/>
                </a:solidFill>
                <a:latin typeface="Times New Roman"/>
                <a:ea typeface="Times New Roman"/>
                <a:cs typeface="Times New Roman"/>
                <a:sym typeface="Times New Roman"/>
              </a:rPr>
              <a:t>10. Kaip buitiniai elektros prietaisai jungiami į elektros tinklą?</a:t>
            </a:r>
            <a:endParaRPr/>
          </a:p>
          <a:p>
            <a:pPr marL="139700" lvl="0" indent="0" algn="just"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482600" lvl="0" indent="-342900" algn="just"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Lygiagrečiai.</a:t>
            </a:r>
            <a:endParaRPr/>
          </a:p>
          <a:p>
            <a:pPr marL="482600" lvl="0" indent="-254000" algn="just"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482600" lvl="0" indent="-342900" algn="just"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Nuosekliai.</a:t>
            </a:r>
            <a:endParaRPr/>
          </a:p>
          <a:p>
            <a:pPr marL="482600" lvl="0" indent="-254000" algn="just" rtl="0">
              <a:lnSpc>
                <a:spcPct val="100000"/>
              </a:lnSpc>
              <a:spcBef>
                <a:spcPts val="0"/>
              </a:spcBef>
              <a:spcAft>
                <a:spcPts val="0"/>
              </a:spcAft>
              <a:buSzPts val="1400"/>
              <a:buNone/>
            </a:pPr>
            <a:endParaRPr sz="1200">
              <a:solidFill>
                <a:srgbClr val="006600"/>
              </a:solidFill>
              <a:latin typeface="Times New Roman"/>
              <a:ea typeface="Times New Roman"/>
              <a:cs typeface="Times New Roman"/>
              <a:sym typeface="Times New Roman"/>
            </a:endParaRPr>
          </a:p>
          <a:p>
            <a:pPr marL="482600" lvl="0" indent="-342900" algn="just" rtl="0">
              <a:lnSpc>
                <a:spcPct val="100000"/>
              </a:lnSpc>
              <a:spcBef>
                <a:spcPts val="0"/>
              </a:spcBef>
              <a:spcAft>
                <a:spcPts val="0"/>
              </a:spcAft>
              <a:buSzPts val="1400"/>
              <a:buAutoNum type="alphaUcParenR"/>
            </a:pPr>
            <a:r>
              <a:rPr lang="en-US" sz="1200">
                <a:solidFill>
                  <a:srgbClr val="006600"/>
                </a:solidFill>
                <a:latin typeface="Times New Roman"/>
                <a:ea typeface="Times New Roman"/>
                <a:cs typeface="Times New Roman"/>
                <a:sym typeface="Times New Roman"/>
              </a:rPr>
              <a:t>Nuosekliai ir lygiagrečiai.</a:t>
            </a:r>
            <a:endParaRPr/>
          </a:p>
          <a:p>
            <a:pPr marL="482600" lvl="0" indent="-254000" algn="just" rtl="0">
              <a:lnSpc>
                <a:spcPct val="100000"/>
              </a:lnSpc>
              <a:spcBef>
                <a:spcPts val="0"/>
              </a:spcBef>
              <a:spcAft>
                <a:spcPts val="0"/>
              </a:spcAft>
              <a:buSzPts val="1400"/>
              <a:buNone/>
            </a:pPr>
            <a:endParaRPr>
              <a:solidFill>
                <a:srgbClr val="006600"/>
              </a:solidFill>
              <a:latin typeface="Times New Roman"/>
              <a:ea typeface="Times New Roman"/>
              <a:cs typeface="Times New Roman"/>
              <a:sym typeface="Times New Roman"/>
            </a:endParaRPr>
          </a:p>
          <a:p>
            <a:pPr marL="482600" lvl="0" indent="-254000" algn="just" rtl="0">
              <a:lnSpc>
                <a:spcPct val="100000"/>
              </a:lnSpc>
              <a:spcBef>
                <a:spcPts val="0"/>
              </a:spcBef>
              <a:spcAft>
                <a:spcPts val="0"/>
              </a:spcAft>
              <a:buSzPts val="1400"/>
              <a:buNone/>
            </a:pPr>
            <a:endParaRPr sz="1400">
              <a:solidFill>
                <a:srgbClr val="006600"/>
              </a:solidFill>
              <a:latin typeface="Times New Roman"/>
              <a:ea typeface="Times New Roman"/>
              <a:cs typeface="Times New Roman"/>
              <a:sym typeface="Times New Roman"/>
            </a:endParaRPr>
          </a:p>
          <a:p>
            <a:pPr marL="457200" lvl="0" indent="-228600" algn="ctr" rtl="0">
              <a:lnSpc>
                <a:spcPct val="100000"/>
              </a:lnSpc>
              <a:spcBef>
                <a:spcPts val="0"/>
              </a:spcBef>
              <a:spcAft>
                <a:spcPts val="0"/>
              </a:spcAft>
              <a:buSzPts val="1400"/>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67"/>
        <p:cNvGrpSpPr/>
        <p:nvPr/>
      </p:nvGrpSpPr>
      <p:grpSpPr>
        <a:xfrm>
          <a:off x="0" y="0"/>
          <a:ext cx="0" cy="0"/>
          <a:chOff x="0" y="0"/>
          <a:chExt cx="0" cy="0"/>
        </a:xfrm>
      </p:grpSpPr>
      <p:sp>
        <p:nvSpPr>
          <p:cNvPr id="3868" name="Google Shape;3868;p39"/>
          <p:cNvSpPr txBox="1">
            <a:spLocks noGrp="1"/>
          </p:cNvSpPr>
          <p:nvPr>
            <p:ph type="title"/>
          </p:nvPr>
        </p:nvSpPr>
        <p:spPr>
          <a:xfrm>
            <a:off x="1698600" y="438450"/>
            <a:ext cx="57468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800"/>
              <a:buFont typeface="Poppins"/>
              <a:buNone/>
            </a:pPr>
            <a:r>
              <a:rPr lang="en-US"/>
              <a:t>Šaltiniai </a:t>
            </a:r>
            <a:endParaRPr/>
          </a:p>
        </p:txBody>
      </p:sp>
      <p:sp>
        <p:nvSpPr>
          <p:cNvPr id="3869" name="Google Shape;3869;p39"/>
          <p:cNvSpPr txBox="1">
            <a:spLocks noGrp="1"/>
          </p:cNvSpPr>
          <p:nvPr>
            <p:ph type="body" idx="1"/>
          </p:nvPr>
        </p:nvSpPr>
        <p:spPr>
          <a:xfrm>
            <a:off x="2101770" y="1146291"/>
            <a:ext cx="4940460" cy="3831393"/>
          </a:xfrm>
          <a:prstGeom prst="rect">
            <a:avLst/>
          </a:prstGeom>
          <a:noFill/>
          <a:ln>
            <a:noFill/>
          </a:ln>
        </p:spPr>
        <p:txBody>
          <a:bodyPr spcFirstLastPara="1" wrap="square" lIns="91425" tIns="91425" rIns="91425" bIns="91425" anchor="t" anchorCtr="0">
            <a:noAutofit/>
          </a:bodyPr>
          <a:lstStyle/>
          <a:p>
            <a:pPr marL="914400" lvl="0" indent="-457200" algn="ctr" rtl="0">
              <a:lnSpc>
                <a:spcPct val="107000"/>
              </a:lnSpc>
              <a:spcBef>
                <a:spcPts val="0"/>
              </a:spcBef>
              <a:spcAft>
                <a:spcPts val="0"/>
              </a:spcAft>
              <a:buSzPts val="1400"/>
              <a:buChar char="●"/>
            </a:pPr>
            <a:r>
              <a:rPr lang="en-US" sz="1100">
                <a:latin typeface="Times New Roman"/>
                <a:ea typeface="Times New Roman"/>
                <a:cs typeface="Times New Roman"/>
                <a:sym typeface="Times New Roman"/>
              </a:rPr>
              <a:t>Doug Domke „Another 5x5x5 RGB LED Cube“</a:t>
            </a:r>
            <a:endParaRPr sz="1100">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r>
              <a:rPr lang="en-US" sz="1100" u="sng">
                <a:solidFill>
                  <a:srgbClr val="0563C1"/>
                </a:solid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https://create.arduino.cc/projecthub/doug-domke/another-5x5x5-rgb-led-cube-82fdd8?ref=similar&amp;ref_id=340425&amp;offset=0</a:t>
            </a:r>
            <a:endParaRPr sz="1100" u="sng">
              <a:solidFill>
                <a:srgbClr val="0563C1"/>
              </a:solidFill>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endParaRPr sz="1100">
              <a:latin typeface="Times New Roman"/>
              <a:ea typeface="Times New Roman"/>
              <a:cs typeface="Times New Roman"/>
              <a:sym typeface="Times New Roman"/>
            </a:endParaRPr>
          </a:p>
          <a:p>
            <a:pPr marL="457200" lvl="0" indent="-317500" algn="ctr" rtl="0">
              <a:lnSpc>
                <a:spcPct val="107000"/>
              </a:lnSpc>
              <a:spcBef>
                <a:spcPts val="800"/>
              </a:spcBef>
              <a:spcAft>
                <a:spcPts val="0"/>
              </a:spcAft>
              <a:buSzPts val="1400"/>
              <a:buChar char="●"/>
            </a:pPr>
            <a:r>
              <a:rPr lang="en-US" sz="1100">
                <a:latin typeface="Times New Roman"/>
                <a:ea typeface="Times New Roman"/>
                <a:cs typeface="Times New Roman"/>
                <a:sym typeface="Times New Roman"/>
              </a:rPr>
              <a:t>GreatScott! „Make your own SIMPLE 5x5x5 RGB LED Cube (Part 1)“</a:t>
            </a:r>
            <a:endParaRPr sz="1100">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r>
              <a:rPr lang="en-US" sz="1100" u="sng">
                <a:solidFill>
                  <a:srgbClr val="0563C1"/>
                </a:solid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https://www.youtube.com/watch?v=jX1GaPgSheI</a:t>
            </a:r>
            <a:endParaRPr sz="1100" u="sng">
              <a:solidFill>
                <a:srgbClr val="0563C1"/>
              </a:solidFill>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endParaRPr sz="1100">
              <a:latin typeface="Times New Roman"/>
              <a:ea typeface="Times New Roman"/>
              <a:cs typeface="Times New Roman"/>
              <a:sym typeface="Times New Roman"/>
            </a:endParaRPr>
          </a:p>
          <a:p>
            <a:pPr marL="457200" lvl="0" indent="-317500" algn="ctr" rtl="0">
              <a:lnSpc>
                <a:spcPct val="107000"/>
              </a:lnSpc>
              <a:spcBef>
                <a:spcPts val="800"/>
              </a:spcBef>
              <a:spcAft>
                <a:spcPts val="0"/>
              </a:spcAft>
              <a:buSzPts val="1400"/>
              <a:buChar char="●"/>
            </a:pPr>
            <a:r>
              <a:rPr lang="en-US" sz="1100">
                <a:latin typeface="Times New Roman"/>
                <a:ea typeface="Times New Roman"/>
                <a:cs typeface="Times New Roman"/>
                <a:sym typeface="Times New Roman"/>
              </a:rPr>
              <a:t>GreatScott! „Make your own SIMPLE 5x5x5 RGB LED Cube (Part 2)“</a:t>
            </a:r>
            <a:endParaRPr sz="1100">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r>
              <a:rPr lang="en-US" sz="1100" u="sng">
                <a:solidFill>
                  <a:srgbClr val="0563C1"/>
                </a:solid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https://www.youtube.com/watch?v=R-arZ31-zJo</a:t>
            </a:r>
            <a:endParaRPr sz="1100" u="sng">
              <a:solidFill>
                <a:srgbClr val="0563C1"/>
              </a:solidFill>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endParaRPr sz="1100">
              <a:latin typeface="Times New Roman"/>
              <a:ea typeface="Times New Roman"/>
              <a:cs typeface="Times New Roman"/>
              <a:sym typeface="Times New Roman"/>
            </a:endParaRPr>
          </a:p>
          <a:p>
            <a:pPr marL="457200" lvl="0" indent="-317500" algn="ctr" rtl="0">
              <a:lnSpc>
                <a:spcPct val="107000"/>
              </a:lnSpc>
              <a:spcBef>
                <a:spcPts val="800"/>
              </a:spcBef>
              <a:spcAft>
                <a:spcPts val="0"/>
              </a:spcAft>
              <a:buSzPts val="1400"/>
              <a:buChar char="●"/>
            </a:pPr>
            <a:r>
              <a:rPr lang="en-US" sz="1100">
                <a:latin typeface="Times New Roman"/>
                <a:ea typeface="Times New Roman"/>
                <a:cs typeface="Times New Roman"/>
                <a:sym typeface="Times New Roman"/>
              </a:rPr>
              <a:t>tutorial45.com „Arduino Projects: LED – 4X4X4 LED Cube“</a:t>
            </a:r>
            <a:endParaRPr sz="1100">
              <a:latin typeface="Times New Roman"/>
              <a:ea typeface="Times New Roman"/>
              <a:cs typeface="Times New Roman"/>
              <a:sym typeface="Times New Roman"/>
            </a:endParaRPr>
          </a:p>
          <a:p>
            <a:pPr marL="139700" lvl="0" indent="0" algn="ctr" rtl="0">
              <a:lnSpc>
                <a:spcPct val="107000"/>
              </a:lnSpc>
              <a:spcBef>
                <a:spcPts val="800"/>
              </a:spcBef>
              <a:spcAft>
                <a:spcPts val="0"/>
              </a:spcAft>
              <a:buSzPts val="1400"/>
              <a:buNone/>
            </a:pPr>
            <a:r>
              <a:rPr lang="en-US" sz="1100" u="sng">
                <a:solidFill>
                  <a:srgbClr val="0563C1"/>
                </a:solidFill>
                <a:latin typeface="Times New Roman"/>
                <a:ea typeface="Times New Roman"/>
                <a:cs typeface="Times New Roman"/>
                <a:sym typeface="Times New Roman"/>
                <a:hlinkClick r:id="rId6">
                  <a:extLst>
                    <a:ext uri="{A12FA001-AC4F-418D-AE19-62706E023703}">
                      <ahyp:hlinkClr xmlns:ahyp="http://schemas.microsoft.com/office/drawing/2018/hyperlinkcolor" val="tx"/>
                    </a:ext>
                  </a:extLst>
                </a:hlinkClick>
              </a:rPr>
              <a:t>https://tutorial45.com/arduino-led-projects-led-cube/</a:t>
            </a:r>
            <a:endParaRPr sz="1100">
              <a:latin typeface="Times New Roman"/>
              <a:ea typeface="Times New Roman"/>
              <a:cs typeface="Times New Roman"/>
              <a:sym typeface="Times New Roman"/>
            </a:endParaRPr>
          </a:p>
          <a:p>
            <a:pPr marL="457200" lvl="0" indent="-228600" algn="ctr" rtl="0">
              <a:lnSpc>
                <a:spcPct val="100000"/>
              </a:lnSpc>
              <a:spcBef>
                <a:spcPts val="800"/>
              </a:spcBef>
              <a:spcAft>
                <a:spcPts val="0"/>
              </a:spcAft>
              <a:buSzPts val="1400"/>
              <a:buNone/>
            </a:pPr>
            <a:endParaRPr sz="10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Construction Project Proposal">
  <a:themeElements>
    <a:clrScheme name="Simple Light">
      <a:dk1>
        <a:srgbClr val="000000"/>
      </a:dk1>
      <a:lt1>
        <a:srgbClr val="FFFFFF"/>
      </a:lt1>
      <a:dk2>
        <a:srgbClr val="595959"/>
      </a:dk2>
      <a:lt2>
        <a:srgbClr val="EEEEEE"/>
      </a:lt2>
      <a:accent1>
        <a:srgbClr val="E5AC77"/>
      </a:accent1>
      <a:accent2>
        <a:srgbClr val="3F4D53"/>
      </a:accent2>
      <a:accent3>
        <a:srgbClr val="FFFFFF"/>
      </a:accent3>
      <a:accent4>
        <a:srgbClr val="F3F3F3"/>
      </a:accent4>
      <a:accent5>
        <a:srgbClr val="D69D68"/>
      </a:accent5>
      <a:accent6>
        <a:srgbClr val="45565D"/>
      </a:accent6>
      <a:hlink>
        <a:srgbClr val="3F4D5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34</Slides>
  <Notes>34</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Construction Project Proposal</vt:lpstr>
      <vt:lpstr>LED kubas</vt:lpstr>
      <vt:lpstr>Įvadas </vt:lpstr>
      <vt:lpstr>Tikslas </vt:lpstr>
      <vt:lpstr>Hipotezė</vt:lpstr>
      <vt:lpstr>Priemonės </vt:lpstr>
      <vt:lpstr>Teorinė dalis </vt:lpstr>
      <vt:lpstr>Projekto atlikimo planas</vt:lpstr>
      <vt:lpstr>Šaltinių analizė</vt:lpstr>
      <vt:lpstr>Šaltinių analizė</vt:lpstr>
      <vt:lpstr>Eksperimentinė dalis</vt:lpstr>
      <vt:lpstr>Eksperimentinė dalis</vt:lpstr>
      <vt:lpstr>Eksperimentinė dalis</vt:lpstr>
      <vt:lpstr>Eksperimentinė dalis</vt:lpstr>
      <vt:lpstr>Eksperimentinė dalis</vt:lpstr>
      <vt:lpstr>Eksperimentinė dalis</vt:lpstr>
      <vt:lpstr>Eksperimentinė dalis</vt:lpstr>
      <vt:lpstr>Eksperimentinė dalis</vt:lpstr>
      <vt:lpstr>Eksperimentinė dalis</vt:lpstr>
      <vt:lpstr>Eksperimentinė dalis</vt:lpstr>
      <vt:lpstr>Eksperimentinė dalis</vt:lpstr>
      <vt:lpstr>Eksperimentinė dalis</vt:lpstr>
      <vt:lpstr>Eksperimentinė dalis</vt:lpstr>
      <vt:lpstr>Rezultatas</vt:lpstr>
      <vt:lpstr>Išvada</vt:lpstr>
      <vt:lpstr>Uždavinys Nr. 1 </vt:lpstr>
      <vt:lpstr>Sprendimas</vt:lpstr>
      <vt:lpstr>Uždavinys Nr. 2</vt:lpstr>
      <vt:lpstr>Sprendimas</vt:lpstr>
      <vt:lpstr>Testas</vt:lpstr>
      <vt:lpstr>Testas</vt:lpstr>
      <vt:lpstr>Testas</vt:lpstr>
      <vt:lpstr>Testas</vt:lpstr>
      <vt:lpstr>Testas</vt:lpstr>
      <vt:lpstr>Šaltiniai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LED kubas</dc:title>
  <cp:lastModifiedBy>Aureja Ertmanaite</cp:lastModifiedBy>
  <cp:revision>1</cp:revision>
  <dcterms:modified xsi:type="dcterms:W3CDTF">2023-05-09T13:03:04Z</dcterms:modified>
</cp:coreProperties>
</file>