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90" r:id="rId5"/>
    <p:sldId id="289" r:id="rId6"/>
    <p:sldId id="265" r:id="rId7"/>
    <p:sldId id="291" r:id="rId8"/>
    <p:sldId id="260" r:id="rId9"/>
    <p:sldId id="292" r:id="rId10"/>
    <p:sldId id="277" r:id="rId11"/>
    <p:sldId id="283" r:id="rId12"/>
    <p:sldId id="278" r:id="rId13"/>
    <p:sldId id="293" r:id="rId14"/>
    <p:sldId id="262" r:id="rId15"/>
    <p:sldId id="280" r:id="rId16"/>
    <p:sldId id="281" r:id="rId17"/>
    <p:sldId id="266" r:id="rId18"/>
    <p:sldId id="268" r:id="rId19"/>
    <p:sldId id="269" r:id="rId20"/>
    <p:sldId id="276" r:id="rId21"/>
    <p:sldId id="294" r:id="rId22"/>
    <p:sldId id="267" r:id="rId23"/>
    <p:sldId id="295" r:id="rId24"/>
    <p:sldId id="284" r:id="rId25"/>
    <p:sldId id="288" r:id="rId26"/>
    <p:sldId id="285" r:id="rId27"/>
    <p:sldId id="286" r:id="rId28"/>
    <p:sldId id="287" r:id="rId29"/>
    <p:sldId id="275" r:id="rId30"/>
    <p:sldId id="271" r:id="rId31"/>
    <p:sldId id="264" r:id="rId32"/>
  </p:sldIdLst>
  <p:sldSz cx="12192000" cy="6858000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Poppins Light" panose="020B0604020202020204" charset="-70"/>
      <p:regular r:id="rId35"/>
      <p:bold r:id="rId36"/>
      <p:italic r:id="rId37"/>
      <p:boldItalic r:id="rId38"/>
    </p:embeddedFont>
    <p:embeddedFont>
      <p:font typeface="Poppins ExtraBold" panose="020B0604020202020204" charset="-70"/>
      <p:bold r:id="rId39"/>
      <p:boldItalic r:id="rId40"/>
    </p:embeddedFont>
    <p:embeddedFont>
      <p:font typeface="Poppins" panose="020B0604020202020204" charset="-70"/>
      <p:regular r:id="rId41"/>
      <p:bold r:id="rId42"/>
      <p:italic r:id="rId43"/>
      <p:boldItalic r:id="rId44"/>
    </p:embeddedFont>
    <p:embeddedFont>
      <p:font typeface="Poppins SemiBold" panose="020B0604020202020204" charset="-70"/>
      <p:regular r:id="rId45"/>
      <p:bold r:id="rId46"/>
      <p:italic r:id="rId47"/>
      <p:boldItalic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hw5krBsGh3Sii3WeLwfvzNHm0t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0CDE04-9C98-4448-9E53-6E01ECD58085}">
  <a:tblStyle styleId="{350CDE04-9C98-4448-9E53-6E01ECD5808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AEBEB"/>
          </a:solidFill>
        </a:fill>
      </a:tcStyle>
    </a:wholeTbl>
    <a:band1H>
      <a:tcTxStyle/>
      <a:tcStyle>
        <a:tcBdr/>
        <a:fill>
          <a:solidFill>
            <a:srgbClr val="F5D5D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5D5D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customschemas.google.com/relationships/presentationmetadata" Target="meta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5" name="Google Shape;660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6" name="Google Shape;66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1" name="Google Shape;66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2" name="Google Shape;66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6" name="Google Shape;661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7" name="Google Shape;66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1" name="Google Shape;66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2" name="Google Shape;66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7" name="Google Shape;664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8" name="Google Shape;664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0127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9" name="Google Shape;6679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0" name="Google Shape;668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735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5" name="Google Shape;6655;g23f37561aa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6" name="Google Shape;6656;g23f37561aac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7" name="Google Shape;6657;g23f37561aac_2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lt-LT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6964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" name="Google Shape;66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6" name="Google Shape;66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8" name="Google Shape;668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89" name="Google Shape;66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5389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9" name="Google Shape;6699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0" name="Google Shape;670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6683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7" name="Google Shape;66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8" name="Google Shape;66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/>
          <p:nvPr/>
        </p:nvSpPr>
        <p:spPr>
          <a:xfrm>
            <a:off x="8709126" y="-187906"/>
            <a:ext cx="2247865" cy="1309401"/>
          </a:xfrm>
          <a:custGeom>
            <a:avLst/>
            <a:gdLst/>
            <a:ahLst/>
            <a:cxnLst/>
            <a:rect l="l" t="t" r="r" b="b"/>
            <a:pathLst>
              <a:path w="40306" h="23480" extrusionOk="0">
                <a:moveTo>
                  <a:pt x="39942" y="0"/>
                </a:moveTo>
                <a:lnTo>
                  <a:pt x="26630" y="23061"/>
                </a:lnTo>
                <a:lnTo>
                  <a:pt x="1" y="23061"/>
                </a:lnTo>
                <a:lnTo>
                  <a:pt x="210" y="23479"/>
                </a:lnTo>
                <a:lnTo>
                  <a:pt x="26871" y="23479"/>
                </a:lnTo>
                <a:lnTo>
                  <a:pt x="40306" y="209"/>
                </a:lnTo>
                <a:lnTo>
                  <a:pt x="39942" y="0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9"/>
          <p:cNvSpPr/>
          <p:nvPr/>
        </p:nvSpPr>
        <p:spPr>
          <a:xfrm>
            <a:off x="8036168" y="-1415534"/>
            <a:ext cx="2767865" cy="2396907"/>
          </a:xfrm>
          <a:custGeom>
            <a:avLst/>
            <a:gdLst/>
            <a:ahLst/>
            <a:cxnLst/>
            <a:rect l="l" t="t" r="r" b="b"/>
            <a:pathLst>
              <a:path w="49630" h="42981" extrusionOk="0">
                <a:moveTo>
                  <a:pt x="12407" y="0"/>
                </a:moveTo>
                <a:lnTo>
                  <a:pt x="0" y="21490"/>
                </a:lnTo>
                <a:lnTo>
                  <a:pt x="12407" y="42980"/>
                </a:lnTo>
                <a:lnTo>
                  <a:pt x="37222" y="42980"/>
                </a:lnTo>
                <a:lnTo>
                  <a:pt x="49629" y="21490"/>
                </a:lnTo>
                <a:lnTo>
                  <a:pt x="372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oogle Shape;15;p9"/>
          <p:cNvGrpSpPr/>
          <p:nvPr/>
        </p:nvGrpSpPr>
        <p:grpSpPr>
          <a:xfrm>
            <a:off x="7939835" y="1281918"/>
            <a:ext cx="2669813" cy="38300"/>
            <a:chOff x="6505625" y="2212725"/>
            <a:chExt cx="876575" cy="12575"/>
          </a:xfrm>
        </p:grpSpPr>
        <p:sp>
          <p:nvSpPr>
            <p:cNvPr id="16" name="Google Shape;16;p9"/>
            <p:cNvSpPr/>
            <p:nvPr/>
          </p:nvSpPr>
          <p:spPr>
            <a:xfrm>
              <a:off x="7132475" y="22127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2" y="503"/>
                    <a:pt x="250" y="503"/>
                  </a:cubicBezTo>
                  <a:cubicBezTo>
                    <a:pt x="475" y="501"/>
                    <a:pt x="585" y="232"/>
                    <a:pt x="428" y="74"/>
                  </a:cubicBezTo>
                  <a:cubicBezTo>
                    <a:pt x="377" y="23"/>
                    <a:pt x="314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7054100" y="22127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3" y="503"/>
                    <a:pt x="252" y="503"/>
                  </a:cubicBezTo>
                  <a:cubicBezTo>
                    <a:pt x="475" y="501"/>
                    <a:pt x="587" y="232"/>
                    <a:pt x="429" y="74"/>
                  </a:cubicBezTo>
                  <a:cubicBezTo>
                    <a:pt x="378" y="2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6975775" y="22127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2" y="503"/>
                    <a:pt x="250" y="503"/>
                  </a:cubicBezTo>
                  <a:cubicBezTo>
                    <a:pt x="473" y="503"/>
                    <a:pt x="585" y="232"/>
                    <a:pt x="428" y="74"/>
                  </a:cubicBezTo>
                  <a:cubicBezTo>
                    <a:pt x="377" y="23"/>
                    <a:pt x="314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9"/>
            <p:cNvSpPr/>
            <p:nvPr/>
          </p:nvSpPr>
          <p:spPr>
            <a:xfrm>
              <a:off x="6897400" y="22127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3" y="503"/>
                    <a:pt x="252" y="503"/>
                  </a:cubicBezTo>
                  <a:cubicBezTo>
                    <a:pt x="475" y="503"/>
                    <a:pt x="587" y="232"/>
                    <a:pt x="429" y="74"/>
                  </a:cubicBezTo>
                  <a:cubicBezTo>
                    <a:pt x="378" y="2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9"/>
            <p:cNvSpPr/>
            <p:nvPr/>
          </p:nvSpPr>
          <p:spPr>
            <a:xfrm>
              <a:off x="7367550" y="22127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2" y="503"/>
                    <a:pt x="250" y="503"/>
                  </a:cubicBezTo>
                  <a:cubicBezTo>
                    <a:pt x="473" y="503"/>
                    <a:pt x="585" y="232"/>
                    <a:pt x="427" y="74"/>
                  </a:cubicBezTo>
                  <a:cubicBezTo>
                    <a:pt x="377" y="23"/>
                    <a:pt x="314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9"/>
            <p:cNvSpPr/>
            <p:nvPr/>
          </p:nvSpPr>
          <p:spPr>
            <a:xfrm>
              <a:off x="7289175" y="22127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0"/>
                  </a:moveTo>
                  <a:cubicBezTo>
                    <a:pt x="125" y="0"/>
                    <a:pt x="2" y="100"/>
                    <a:pt x="2" y="251"/>
                  </a:cubicBezTo>
                  <a:cubicBezTo>
                    <a:pt x="0" y="389"/>
                    <a:pt x="114" y="503"/>
                    <a:pt x="252" y="503"/>
                  </a:cubicBezTo>
                  <a:cubicBezTo>
                    <a:pt x="475" y="503"/>
                    <a:pt x="587" y="232"/>
                    <a:pt x="429" y="74"/>
                  </a:cubicBezTo>
                  <a:cubicBezTo>
                    <a:pt x="378" y="23"/>
                    <a:pt x="316" y="0"/>
                    <a:pt x="25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9"/>
            <p:cNvSpPr/>
            <p:nvPr/>
          </p:nvSpPr>
          <p:spPr>
            <a:xfrm>
              <a:off x="7210800" y="22127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5" y="0"/>
                  </a:moveTo>
                  <a:cubicBezTo>
                    <a:pt x="126" y="0"/>
                    <a:pt x="2" y="100"/>
                    <a:pt x="2" y="251"/>
                  </a:cubicBezTo>
                  <a:cubicBezTo>
                    <a:pt x="0" y="389"/>
                    <a:pt x="113" y="503"/>
                    <a:pt x="252" y="503"/>
                  </a:cubicBezTo>
                  <a:cubicBezTo>
                    <a:pt x="475" y="501"/>
                    <a:pt x="587" y="232"/>
                    <a:pt x="429" y="74"/>
                  </a:cubicBezTo>
                  <a:cubicBezTo>
                    <a:pt x="379" y="23"/>
                    <a:pt x="316" y="0"/>
                    <a:pt x="25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9"/>
            <p:cNvSpPr/>
            <p:nvPr/>
          </p:nvSpPr>
          <p:spPr>
            <a:xfrm>
              <a:off x="6819025" y="22127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0"/>
                  </a:moveTo>
                  <a:cubicBezTo>
                    <a:pt x="125" y="0"/>
                    <a:pt x="1" y="100"/>
                    <a:pt x="1" y="251"/>
                  </a:cubicBezTo>
                  <a:cubicBezTo>
                    <a:pt x="1" y="389"/>
                    <a:pt x="113" y="503"/>
                    <a:pt x="252" y="503"/>
                  </a:cubicBezTo>
                  <a:cubicBezTo>
                    <a:pt x="475" y="503"/>
                    <a:pt x="587" y="232"/>
                    <a:pt x="430" y="74"/>
                  </a:cubicBezTo>
                  <a:cubicBezTo>
                    <a:pt x="379" y="23"/>
                    <a:pt x="316" y="0"/>
                    <a:pt x="25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9"/>
            <p:cNvSpPr/>
            <p:nvPr/>
          </p:nvSpPr>
          <p:spPr>
            <a:xfrm>
              <a:off x="6740700" y="22127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3" y="503"/>
                    <a:pt x="250" y="503"/>
                  </a:cubicBezTo>
                  <a:cubicBezTo>
                    <a:pt x="475" y="501"/>
                    <a:pt x="585" y="232"/>
                    <a:pt x="428" y="74"/>
                  </a:cubicBezTo>
                  <a:cubicBezTo>
                    <a:pt x="377" y="23"/>
                    <a:pt x="314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9"/>
            <p:cNvSpPr/>
            <p:nvPr/>
          </p:nvSpPr>
          <p:spPr>
            <a:xfrm>
              <a:off x="6662325" y="22127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0"/>
                  </a:moveTo>
                  <a:cubicBezTo>
                    <a:pt x="124" y="0"/>
                    <a:pt x="1" y="100"/>
                    <a:pt x="1" y="251"/>
                  </a:cubicBezTo>
                  <a:cubicBezTo>
                    <a:pt x="1" y="389"/>
                    <a:pt x="113" y="503"/>
                    <a:pt x="252" y="503"/>
                  </a:cubicBezTo>
                  <a:cubicBezTo>
                    <a:pt x="475" y="501"/>
                    <a:pt x="587" y="232"/>
                    <a:pt x="430" y="74"/>
                  </a:cubicBezTo>
                  <a:cubicBezTo>
                    <a:pt x="378" y="23"/>
                    <a:pt x="315" y="0"/>
                    <a:pt x="25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9"/>
            <p:cNvSpPr/>
            <p:nvPr/>
          </p:nvSpPr>
          <p:spPr>
            <a:xfrm>
              <a:off x="6584000" y="22127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0"/>
                  </a:moveTo>
                  <a:cubicBezTo>
                    <a:pt x="124" y="0"/>
                    <a:pt x="0" y="100"/>
                    <a:pt x="0" y="251"/>
                  </a:cubicBezTo>
                  <a:cubicBezTo>
                    <a:pt x="0" y="389"/>
                    <a:pt x="112" y="503"/>
                    <a:pt x="250" y="503"/>
                  </a:cubicBezTo>
                  <a:cubicBezTo>
                    <a:pt x="473" y="503"/>
                    <a:pt x="585" y="232"/>
                    <a:pt x="428" y="74"/>
                  </a:cubicBezTo>
                  <a:cubicBezTo>
                    <a:pt x="377" y="23"/>
                    <a:pt x="314" y="0"/>
                    <a:pt x="25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9"/>
            <p:cNvSpPr/>
            <p:nvPr/>
          </p:nvSpPr>
          <p:spPr>
            <a:xfrm>
              <a:off x="6505625" y="22127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0"/>
                  </a:moveTo>
                  <a:cubicBezTo>
                    <a:pt x="124" y="0"/>
                    <a:pt x="1" y="100"/>
                    <a:pt x="1" y="251"/>
                  </a:cubicBezTo>
                  <a:cubicBezTo>
                    <a:pt x="1" y="389"/>
                    <a:pt x="113" y="503"/>
                    <a:pt x="252" y="503"/>
                  </a:cubicBezTo>
                  <a:cubicBezTo>
                    <a:pt x="475" y="503"/>
                    <a:pt x="587" y="232"/>
                    <a:pt x="429" y="74"/>
                  </a:cubicBezTo>
                  <a:cubicBezTo>
                    <a:pt x="378" y="23"/>
                    <a:pt x="315" y="0"/>
                    <a:pt x="25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9"/>
          <p:cNvSpPr/>
          <p:nvPr/>
        </p:nvSpPr>
        <p:spPr>
          <a:xfrm>
            <a:off x="10987669" y="710101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1"/>
                </a:moveTo>
                <a:lnTo>
                  <a:pt x="24457" y="27772"/>
                </a:lnTo>
                <a:lnTo>
                  <a:pt x="422" y="14066"/>
                </a:lnTo>
                <a:lnTo>
                  <a:pt x="24457" y="361"/>
                </a:lnTo>
                <a:close/>
                <a:moveTo>
                  <a:pt x="24667" y="0"/>
                </a:moveTo>
                <a:lnTo>
                  <a:pt x="1" y="14066"/>
                </a:lnTo>
                <a:lnTo>
                  <a:pt x="24667" y="28133"/>
                </a:lnTo>
                <a:lnTo>
                  <a:pt x="24667" y="0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9"/>
          <p:cNvSpPr/>
          <p:nvPr/>
        </p:nvSpPr>
        <p:spPr>
          <a:xfrm>
            <a:off x="11037622" y="1292826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0"/>
                </a:moveTo>
                <a:lnTo>
                  <a:pt x="24457" y="27771"/>
                </a:lnTo>
                <a:lnTo>
                  <a:pt x="423" y="14066"/>
                </a:lnTo>
                <a:lnTo>
                  <a:pt x="24457" y="360"/>
                </a:lnTo>
                <a:close/>
                <a:moveTo>
                  <a:pt x="24666" y="1"/>
                </a:moveTo>
                <a:lnTo>
                  <a:pt x="0" y="14066"/>
                </a:lnTo>
                <a:lnTo>
                  <a:pt x="24666" y="28132"/>
                </a:lnTo>
                <a:lnTo>
                  <a:pt x="24666" y="1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9"/>
          <p:cNvSpPr/>
          <p:nvPr/>
        </p:nvSpPr>
        <p:spPr>
          <a:xfrm>
            <a:off x="11371442" y="2261228"/>
            <a:ext cx="370749" cy="370811"/>
          </a:xfrm>
          <a:custGeom>
            <a:avLst/>
            <a:gdLst/>
            <a:ahLst/>
            <a:cxnLst/>
            <a:rect l="l" t="t" r="r" b="b"/>
            <a:pathLst>
              <a:path w="6034" h="6035" extrusionOk="0">
                <a:moveTo>
                  <a:pt x="3017" y="0"/>
                </a:moveTo>
                <a:cubicBezTo>
                  <a:pt x="1351" y="0"/>
                  <a:pt x="0" y="1351"/>
                  <a:pt x="0" y="3017"/>
                </a:cubicBezTo>
                <a:cubicBezTo>
                  <a:pt x="0" y="4683"/>
                  <a:pt x="1351" y="6035"/>
                  <a:pt x="3017" y="6035"/>
                </a:cubicBezTo>
                <a:cubicBezTo>
                  <a:pt x="4682" y="6035"/>
                  <a:pt x="6033" y="4683"/>
                  <a:pt x="6033" y="3017"/>
                </a:cubicBezTo>
                <a:cubicBezTo>
                  <a:pt x="6033" y="1351"/>
                  <a:pt x="4682" y="0"/>
                  <a:pt x="30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"/>
          <p:cNvSpPr/>
          <p:nvPr/>
        </p:nvSpPr>
        <p:spPr>
          <a:xfrm>
            <a:off x="10846043" y="1800161"/>
            <a:ext cx="142795" cy="137449"/>
          </a:xfrm>
          <a:custGeom>
            <a:avLst/>
            <a:gdLst/>
            <a:ahLst/>
            <a:cxnLst/>
            <a:rect l="l" t="t" r="r" b="b"/>
            <a:pathLst>
              <a:path w="2324" h="2237" extrusionOk="0">
                <a:moveTo>
                  <a:pt x="1207" y="1"/>
                </a:moveTo>
                <a:cubicBezTo>
                  <a:pt x="753" y="1"/>
                  <a:pt x="346" y="272"/>
                  <a:pt x="173" y="690"/>
                </a:cubicBezTo>
                <a:cubicBezTo>
                  <a:pt x="0" y="1109"/>
                  <a:pt x="96" y="1589"/>
                  <a:pt x="415" y="1909"/>
                </a:cubicBezTo>
                <a:cubicBezTo>
                  <a:pt x="629" y="2123"/>
                  <a:pt x="915" y="2237"/>
                  <a:pt x="1206" y="2237"/>
                </a:cubicBezTo>
                <a:cubicBezTo>
                  <a:pt x="1350" y="2237"/>
                  <a:pt x="1496" y="2209"/>
                  <a:pt x="1634" y="2152"/>
                </a:cubicBezTo>
                <a:cubicBezTo>
                  <a:pt x="2051" y="1977"/>
                  <a:pt x="2324" y="1571"/>
                  <a:pt x="2324" y="1118"/>
                </a:cubicBezTo>
                <a:cubicBezTo>
                  <a:pt x="2324" y="501"/>
                  <a:pt x="1824" y="1"/>
                  <a:pt x="12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" name="Google Shape;32;p9"/>
          <p:cNvGrpSpPr/>
          <p:nvPr/>
        </p:nvGrpSpPr>
        <p:grpSpPr>
          <a:xfrm>
            <a:off x="9984931" y="2449029"/>
            <a:ext cx="366448" cy="2149227"/>
            <a:chOff x="4769975" y="2151700"/>
            <a:chExt cx="149100" cy="874475"/>
          </a:xfrm>
        </p:grpSpPr>
        <p:sp>
          <p:nvSpPr>
            <p:cNvPr id="33" name="Google Shape;33;p9"/>
            <p:cNvSpPr/>
            <p:nvPr/>
          </p:nvSpPr>
          <p:spPr>
            <a:xfrm>
              <a:off x="4904400" y="23867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9"/>
            <p:cNvSpPr/>
            <p:nvPr/>
          </p:nvSpPr>
          <p:spPr>
            <a:xfrm>
              <a:off x="4904400" y="24651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9"/>
            <p:cNvSpPr/>
            <p:nvPr/>
          </p:nvSpPr>
          <p:spPr>
            <a:xfrm>
              <a:off x="49044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1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9"/>
            <p:cNvSpPr/>
            <p:nvPr/>
          </p:nvSpPr>
          <p:spPr>
            <a:xfrm>
              <a:off x="49044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1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9"/>
            <p:cNvSpPr/>
            <p:nvPr/>
          </p:nvSpPr>
          <p:spPr>
            <a:xfrm>
              <a:off x="4904400" y="27001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9"/>
            <p:cNvSpPr/>
            <p:nvPr/>
          </p:nvSpPr>
          <p:spPr>
            <a:xfrm>
              <a:off x="4837200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9"/>
            <p:cNvSpPr/>
            <p:nvPr/>
          </p:nvSpPr>
          <p:spPr>
            <a:xfrm>
              <a:off x="4837200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3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9"/>
            <p:cNvSpPr/>
            <p:nvPr/>
          </p:nvSpPr>
          <p:spPr>
            <a:xfrm>
              <a:off x="4837200" y="25434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9"/>
            <p:cNvSpPr/>
            <p:nvPr/>
          </p:nvSpPr>
          <p:spPr>
            <a:xfrm>
              <a:off x="4837200" y="2621850"/>
              <a:ext cx="14700" cy="12550"/>
            </a:xfrm>
            <a:custGeom>
              <a:avLst/>
              <a:gdLst/>
              <a:ahLst/>
              <a:cxnLst/>
              <a:rect l="l" t="t" r="r" b="b"/>
              <a:pathLst>
                <a:path w="588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9"/>
            <p:cNvSpPr/>
            <p:nvPr/>
          </p:nvSpPr>
          <p:spPr>
            <a:xfrm>
              <a:off x="4837200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3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9"/>
            <p:cNvSpPr/>
            <p:nvPr/>
          </p:nvSpPr>
          <p:spPr>
            <a:xfrm>
              <a:off x="4769975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5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9"/>
            <p:cNvSpPr/>
            <p:nvPr/>
          </p:nvSpPr>
          <p:spPr>
            <a:xfrm>
              <a:off x="4769975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3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9"/>
            <p:cNvSpPr/>
            <p:nvPr/>
          </p:nvSpPr>
          <p:spPr>
            <a:xfrm>
              <a:off x="47700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9"/>
            <p:cNvSpPr/>
            <p:nvPr/>
          </p:nvSpPr>
          <p:spPr>
            <a:xfrm>
              <a:off x="47700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4906525" y="21517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1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4906525" y="2230050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5"/>
                    <a:pt x="0" y="253"/>
                  </a:cubicBezTo>
                  <a:cubicBezTo>
                    <a:pt x="0" y="390"/>
                    <a:pt x="112" y="503"/>
                    <a:pt x="252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4906525" y="23084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2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4839325" y="21517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1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4839325" y="2230050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5"/>
                    <a:pt x="1" y="253"/>
                  </a:cubicBezTo>
                  <a:cubicBezTo>
                    <a:pt x="1" y="390"/>
                    <a:pt x="113" y="503"/>
                    <a:pt x="251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9"/>
            <p:cNvSpPr/>
            <p:nvPr/>
          </p:nvSpPr>
          <p:spPr>
            <a:xfrm>
              <a:off x="4839325" y="23084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9"/>
            <p:cNvSpPr/>
            <p:nvPr/>
          </p:nvSpPr>
          <p:spPr>
            <a:xfrm>
              <a:off x="4770025" y="21517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4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9"/>
            <p:cNvSpPr/>
            <p:nvPr/>
          </p:nvSpPr>
          <p:spPr>
            <a:xfrm>
              <a:off x="4770025" y="22300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2"/>
                    <a:pt x="335" y="502"/>
                  </a:cubicBezTo>
                  <a:cubicBezTo>
                    <a:pt x="473" y="502"/>
                    <a:pt x="585" y="389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4769975" y="230840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4"/>
                    <a:pt x="160" y="74"/>
                  </a:cubicBezTo>
                  <a:cubicBezTo>
                    <a:pt x="1" y="234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9"/>
            <p:cNvSpPr/>
            <p:nvPr/>
          </p:nvSpPr>
          <p:spPr>
            <a:xfrm>
              <a:off x="4769975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3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9"/>
            <p:cNvSpPr/>
            <p:nvPr/>
          </p:nvSpPr>
          <p:spPr>
            <a:xfrm>
              <a:off x="4904400" y="27785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9"/>
            <p:cNvSpPr/>
            <p:nvPr/>
          </p:nvSpPr>
          <p:spPr>
            <a:xfrm>
              <a:off x="4904400" y="285690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2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4837200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9"/>
            <p:cNvSpPr/>
            <p:nvPr/>
          </p:nvSpPr>
          <p:spPr>
            <a:xfrm>
              <a:off x="4837200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9"/>
            <p:cNvSpPr/>
            <p:nvPr/>
          </p:nvSpPr>
          <p:spPr>
            <a:xfrm>
              <a:off x="4837200" y="293525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9"/>
            <p:cNvSpPr/>
            <p:nvPr/>
          </p:nvSpPr>
          <p:spPr>
            <a:xfrm>
              <a:off x="4769975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3" y="0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9"/>
            <p:cNvSpPr/>
            <p:nvPr/>
          </p:nvSpPr>
          <p:spPr>
            <a:xfrm>
              <a:off x="4769975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2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9"/>
            <p:cNvSpPr/>
            <p:nvPr/>
          </p:nvSpPr>
          <p:spPr>
            <a:xfrm>
              <a:off x="4770025" y="293525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1"/>
                  </a:cubicBezTo>
                  <a:cubicBezTo>
                    <a:pt x="585" y="101"/>
                    <a:pt x="461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"/>
            <p:cNvSpPr/>
            <p:nvPr/>
          </p:nvSpPr>
          <p:spPr>
            <a:xfrm>
              <a:off x="4770025" y="301362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1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9"/>
          <p:cNvSpPr/>
          <p:nvPr/>
        </p:nvSpPr>
        <p:spPr>
          <a:xfrm>
            <a:off x="10497600" y="3246036"/>
            <a:ext cx="2743384" cy="2743384"/>
          </a:xfrm>
          <a:custGeom>
            <a:avLst/>
            <a:gdLst/>
            <a:ahLst/>
            <a:cxnLst/>
            <a:rect l="l" t="t" r="r" b="b"/>
            <a:pathLst>
              <a:path w="44649" h="44649" extrusionOk="0">
                <a:moveTo>
                  <a:pt x="22324" y="296"/>
                </a:moveTo>
                <a:lnTo>
                  <a:pt x="44353" y="22325"/>
                </a:lnTo>
                <a:lnTo>
                  <a:pt x="22324" y="44351"/>
                </a:lnTo>
                <a:lnTo>
                  <a:pt x="296" y="22325"/>
                </a:lnTo>
                <a:lnTo>
                  <a:pt x="22324" y="296"/>
                </a:lnTo>
                <a:close/>
                <a:moveTo>
                  <a:pt x="22324" y="1"/>
                </a:moveTo>
                <a:lnTo>
                  <a:pt x="0" y="22325"/>
                </a:lnTo>
                <a:lnTo>
                  <a:pt x="22324" y="44648"/>
                </a:lnTo>
                <a:lnTo>
                  <a:pt x="44648" y="22325"/>
                </a:lnTo>
                <a:lnTo>
                  <a:pt x="2232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11029942" y="3200630"/>
            <a:ext cx="2256445" cy="2806977"/>
          </a:xfrm>
          <a:custGeom>
            <a:avLst/>
            <a:gdLst/>
            <a:ahLst/>
            <a:cxnLst/>
            <a:rect l="l" t="t" r="r" b="b"/>
            <a:pathLst>
              <a:path w="36724" h="45684" extrusionOk="0">
                <a:moveTo>
                  <a:pt x="13660" y="0"/>
                </a:moveTo>
                <a:lnTo>
                  <a:pt x="1" y="13659"/>
                </a:lnTo>
                <a:lnTo>
                  <a:pt x="888" y="14548"/>
                </a:lnTo>
                <a:lnTo>
                  <a:pt x="13660" y="1775"/>
                </a:lnTo>
                <a:lnTo>
                  <a:pt x="34947" y="23064"/>
                </a:lnTo>
                <a:lnTo>
                  <a:pt x="13216" y="44795"/>
                </a:lnTo>
                <a:lnTo>
                  <a:pt x="14104" y="45683"/>
                </a:lnTo>
                <a:lnTo>
                  <a:pt x="36724" y="23064"/>
                </a:lnTo>
                <a:lnTo>
                  <a:pt x="136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10902570" y="3651007"/>
            <a:ext cx="1933437" cy="1933437"/>
          </a:xfrm>
          <a:custGeom>
            <a:avLst/>
            <a:gdLst/>
            <a:ahLst/>
            <a:cxnLst/>
            <a:rect l="l" t="t" r="r" b="b"/>
            <a:pathLst>
              <a:path w="31467" h="31467" extrusionOk="0">
                <a:moveTo>
                  <a:pt x="31362" y="105"/>
                </a:moveTo>
                <a:lnTo>
                  <a:pt x="31362" y="31362"/>
                </a:lnTo>
                <a:lnTo>
                  <a:pt x="105" y="31362"/>
                </a:lnTo>
                <a:lnTo>
                  <a:pt x="105" y="105"/>
                </a:lnTo>
                <a:close/>
                <a:moveTo>
                  <a:pt x="0" y="1"/>
                </a:moveTo>
                <a:lnTo>
                  <a:pt x="0" y="31467"/>
                </a:lnTo>
                <a:lnTo>
                  <a:pt x="31466" y="31467"/>
                </a:lnTo>
                <a:lnTo>
                  <a:pt x="31466" y="1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" name="Google Shape;69;p9"/>
          <p:cNvGrpSpPr/>
          <p:nvPr/>
        </p:nvGrpSpPr>
        <p:grpSpPr>
          <a:xfrm>
            <a:off x="11003107" y="3753452"/>
            <a:ext cx="1732347" cy="1728557"/>
            <a:chOff x="6378300" y="2596400"/>
            <a:chExt cx="754375" cy="752725"/>
          </a:xfrm>
        </p:grpSpPr>
        <p:sp>
          <p:nvSpPr>
            <p:cNvPr id="70" name="Google Shape;70;p9"/>
            <p:cNvSpPr/>
            <p:nvPr/>
          </p:nvSpPr>
          <p:spPr>
            <a:xfrm>
              <a:off x="6408850" y="2932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6469925" y="2871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6530975" y="28101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6622600" y="27185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6378300" y="2962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6437750" y="29017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6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8" y="179"/>
                    <a:pt x="396" y="56"/>
                  </a:cubicBezTo>
                  <a:cubicBezTo>
                    <a:pt x="358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6500475" y="28406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592075" y="27490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6653150" y="268802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6683650" y="2657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8" y="299"/>
                    <a:pt x="388" y="193"/>
                  </a:cubicBezTo>
                  <a:cubicBezTo>
                    <a:pt x="388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6714200" y="2626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9"/>
            <p:cNvSpPr/>
            <p:nvPr/>
          </p:nvSpPr>
          <p:spPr>
            <a:xfrm>
              <a:off x="6744750" y="2596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9"/>
            <p:cNvSpPr/>
            <p:nvPr/>
          </p:nvSpPr>
          <p:spPr>
            <a:xfrm>
              <a:off x="6561525" y="27796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6437825" y="2961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6497250" y="29002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3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6559975" y="28391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6651575" y="27475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6407275" y="29918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6468325" y="2930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6529425" y="2869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6621025" y="27780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299"/>
                    <a:pt x="88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6682100" y="2717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6712650" y="26864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6741575" y="265592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1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6" y="178"/>
                    <a:pt x="394" y="57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6773750" y="26253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6590525" y="2808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6465150" y="29902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6527875" y="29291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6588925" y="28681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6680550" y="2776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6436225" y="30208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6497325" y="2959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6558375" y="2898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6650000" y="28070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6709425" y="27459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1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6741600" y="2715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6772150" y="26849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6802700" y="26543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6617825" y="28375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8"/>
                    <a:pt x="260" y="388"/>
                  </a:cubicBezTo>
                  <a:cubicBezTo>
                    <a:pt x="431" y="388"/>
                    <a:pt x="518" y="179"/>
                    <a:pt x="397" y="58"/>
                  </a:cubicBezTo>
                  <a:cubicBezTo>
                    <a:pt x="359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6495775" y="30192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6556825" y="29581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6617900" y="28970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6707875" y="2805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20"/>
                    <a:pt x="123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6465225" y="30497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6526275" y="2988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9"/>
            <p:cNvSpPr/>
            <p:nvPr/>
          </p:nvSpPr>
          <p:spPr>
            <a:xfrm>
              <a:off x="6587375" y="29276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9"/>
            <p:cNvSpPr/>
            <p:nvPr/>
          </p:nvSpPr>
          <p:spPr>
            <a:xfrm>
              <a:off x="6677325" y="28360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19"/>
                    <a:pt x="124" y="57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6" y="57"/>
                  </a:cubicBezTo>
                  <a:cubicBezTo>
                    <a:pt x="359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6740050" y="2774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6770600" y="2744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9"/>
            <p:cNvSpPr/>
            <p:nvPr/>
          </p:nvSpPr>
          <p:spPr>
            <a:xfrm>
              <a:off x="6801150" y="27138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9"/>
            <p:cNvSpPr/>
            <p:nvPr/>
          </p:nvSpPr>
          <p:spPr>
            <a:xfrm>
              <a:off x="6831650" y="2683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6648450" y="2866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6524725" y="30482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6585825" y="2987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6646875" y="29260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0"/>
                    <a:pt x="86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6736875" y="28344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1"/>
                  </a:moveTo>
                  <a:cubicBezTo>
                    <a:pt x="209" y="1"/>
                    <a:pt x="159" y="20"/>
                    <a:pt x="122" y="57"/>
                  </a:cubicBezTo>
                  <a:cubicBezTo>
                    <a:pt x="0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4" y="57"/>
                  </a:cubicBezTo>
                  <a:cubicBezTo>
                    <a:pt x="356" y="20"/>
                    <a:pt x="307" y="1"/>
                    <a:pt x="25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6494175" y="3078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6555275" y="30176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6616350" y="29565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6707950" y="2864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6769050" y="28038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6797925" y="27733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3" y="58"/>
                  </a:cubicBezTo>
                  <a:cubicBezTo>
                    <a:pt x="0" y="179"/>
                    <a:pt x="87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6830100" y="27428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9"/>
            <p:cNvSpPr/>
            <p:nvPr/>
          </p:nvSpPr>
          <p:spPr>
            <a:xfrm>
              <a:off x="6860650" y="2712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6677400" y="28955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7"/>
                    <a:pt x="193" y="387"/>
                  </a:cubicBezTo>
                  <a:cubicBezTo>
                    <a:pt x="301" y="387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6552050" y="30771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3" y="57"/>
                  </a:cubicBezTo>
                  <a:cubicBezTo>
                    <a:pt x="0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6614775" y="30161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6675850" y="29550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6767450" y="2863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6523175" y="31077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6584225" y="30466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6645300" y="29855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6736900" y="2893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6798000" y="28328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6828550" y="28023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6859075" y="27717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6887950" y="27412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6704775" y="2924500"/>
              <a:ext cx="12900" cy="9650"/>
            </a:xfrm>
            <a:custGeom>
              <a:avLst/>
              <a:gdLst/>
              <a:ahLst/>
              <a:cxnLst/>
              <a:rect l="l" t="t" r="r" b="b"/>
              <a:pathLst>
                <a:path w="516" h="386" extrusionOk="0">
                  <a:moveTo>
                    <a:pt x="258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5" y="386"/>
                    <a:pt x="258" y="386"/>
                  </a:cubicBezTo>
                  <a:cubicBezTo>
                    <a:pt x="429" y="386"/>
                    <a:pt x="516" y="178"/>
                    <a:pt x="394" y="57"/>
                  </a:cubicBezTo>
                  <a:cubicBezTo>
                    <a:pt x="357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6582675" y="31061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6642125" y="30450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60" y="19"/>
                    <a:pt x="122" y="56"/>
                  </a:cubicBezTo>
                  <a:cubicBezTo>
                    <a:pt x="1" y="179"/>
                    <a:pt x="85" y="386"/>
                    <a:pt x="258" y="386"/>
                  </a:cubicBezTo>
                  <a:cubicBezTo>
                    <a:pt x="430" y="386"/>
                    <a:pt x="516" y="179"/>
                    <a:pt x="395" y="56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6704800" y="2983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6796450" y="28923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6552125" y="3136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1"/>
                  </a:moveTo>
                  <a:cubicBezTo>
                    <a:pt x="87" y="1"/>
                    <a:pt x="0" y="87"/>
                    <a:pt x="0" y="194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4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6613225" y="30756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6672625" y="30145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6765900" y="29229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6826950" y="2861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6857500" y="2831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6888025" y="28007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6916950" y="27702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5" y="387"/>
                    <a:pt x="258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6735350" y="29534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6611650" y="31351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6672700" y="30740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6732175" y="30129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2" y="56"/>
                  </a:cubicBezTo>
                  <a:cubicBezTo>
                    <a:pt x="0" y="177"/>
                    <a:pt x="87" y="386"/>
                    <a:pt x="258" y="386"/>
                  </a:cubicBezTo>
                  <a:cubicBezTo>
                    <a:pt x="431" y="386"/>
                    <a:pt x="516" y="177"/>
                    <a:pt x="394" y="56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6825400" y="2921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9"/>
            <p:cNvSpPr/>
            <p:nvPr/>
          </p:nvSpPr>
          <p:spPr>
            <a:xfrm>
              <a:off x="6581125" y="31656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299" y="387"/>
                    <a:pt x="385" y="300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6640525" y="31045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8" y="178"/>
                    <a:pt x="397" y="57"/>
                  </a:cubicBezTo>
                  <a:cubicBezTo>
                    <a:pt x="359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6703250" y="3043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6794850" y="29518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6855950" y="28908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6886475" y="2860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6917000" y="28297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6947525" y="27991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6764350" y="29824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5" y="301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6640600" y="31640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8" y="300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6701700" y="31030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762750" y="30419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6854350" y="2950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8" y="0"/>
                    <a:pt x="0" y="86"/>
                    <a:pt x="0" y="193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6608450" y="319460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59" y="20"/>
                    <a:pt x="121" y="58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6671150" y="31335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6732200" y="30724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6822200" y="2980850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6" y="387"/>
                    <a:pt x="259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6884900" y="29197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6915425" y="2889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6944350" y="28587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7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7" y="179"/>
                    <a:pt x="395" y="57"/>
                  </a:cubicBezTo>
                  <a:cubicBezTo>
                    <a:pt x="358" y="19"/>
                    <a:pt x="308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6976525" y="28281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6793300" y="30114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6669575" y="31930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6730650" y="31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6791750" y="30709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6883325" y="29792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4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4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8"/>
                    <a:pt x="301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6639050" y="3223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6700100" y="31625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6761200" y="31014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6852800" y="30098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6912250" y="2948750"/>
              <a:ext cx="12950" cy="9650"/>
            </a:xfrm>
            <a:custGeom>
              <a:avLst/>
              <a:gdLst/>
              <a:ahLst/>
              <a:cxnLst/>
              <a:rect l="l" t="t" r="r" b="b"/>
              <a:pathLst>
                <a:path w="518" h="386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5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6944425" y="291822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6974925" y="2887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7005475" y="28571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6822250" y="30403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6698550" y="3222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6759600" y="3160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6820700" y="3099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6912300" y="30082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6666375" y="32525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6729100" y="31914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6790150" y="31304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6880150" y="3038775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5" y="58"/>
                  </a:cubicBezTo>
                  <a:cubicBezTo>
                    <a:pt x="357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6942825" y="2977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6973375" y="29471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7002300" y="29166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4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7034475" y="28861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6851250" y="3069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6727500" y="32509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6788600" y="31899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6848050" y="3128825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9"/>
                    <a:pt x="86" y="388"/>
                    <a:pt x="258" y="388"/>
                  </a:cubicBezTo>
                  <a:cubicBezTo>
                    <a:pt x="430" y="388"/>
                    <a:pt x="516" y="179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6941275" y="3037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6697000" y="3281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6756425" y="3220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79"/>
                    <a:pt x="87" y="387"/>
                    <a:pt x="260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6819150" y="31593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5" y="300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6910725" y="30677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6971825" y="300670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7002325" y="29761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299"/>
                    <a:pt x="89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7032875" y="2945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9"/>
            <p:cNvSpPr/>
            <p:nvPr/>
          </p:nvSpPr>
          <p:spPr>
            <a:xfrm>
              <a:off x="7063425" y="29150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6880200" y="3098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6756500" y="32799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6815925" y="321887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3" y="57"/>
                  </a:cubicBezTo>
                  <a:cubicBezTo>
                    <a:pt x="0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6878650" y="31578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6970225" y="3066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6725950" y="3310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6787050" y="32494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6846475" y="318835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9" y="0"/>
                  </a:moveTo>
                  <a:cubicBezTo>
                    <a:pt x="209" y="0"/>
                    <a:pt x="160" y="19"/>
                    <a:pt x="123" y="56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6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6939725" y="30967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7000775" y="30356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7031325" y="30051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7061875" y="29746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7092400" y="29440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0" y="386"/>
                    <a:pt x="386" y="300"/>
                    <a:pt x="386" y="193"/>
                  </a:cubicBezTo>
                  <a:cubicBezTo>
                    <a:pt x="386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6909175" y="31272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8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6783825" y="3308900"/>
              <a:ext cx="12950" cy="9725"/>
            </a:xfrm>
            <a:custGeom>
              <a:avLst/>
              <a:gdLst/>
              <a:ahLst/>
              <a:cxnLst/>
              <a:rect l="l" t="t" r="r" b="b"/>
              <a:pathLst>
                <a:path w="518" h="389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80"/>
                    <a:pt x="87" y="388"/>
                    <a:pt x="258" y="388"/>
                  </a:cubicBezTo>
                  <a:cubicBezTo>
                    <a:pt x="431" y="388"/>
                    <a:pt x="517" y="180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6846550" y="3247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0" y="388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6907600" y="31867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0"/>
                    <a:pt x="88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6999225" y="30951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754900" y="33394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299"/>
                    <a:pt x="89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6816000" y="3278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6877075" y="32173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6968675" y="31257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7029775" y="30646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7060325" y="3034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7090825" y="30035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7119725" y="29730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2" y="56"/>
                  </a:cubicBezTo>
                  <a:cubicBezTo>
                    <a:pt x="1" y="179"/>
                    <a:pt x="87" y="387"/>
                    <a:pt x="259" y="387"/>
                  </a:cubicBezTo>
                  <a:cubicBezTo>
                    <a:pt x="431" y="387"/>
                    <a:pt x="518" y="179"/>
                    <a:pt x="397" y="56"/>
                  </a:cubicBezTo>
                  <a:cubicBezTo>
                    <a:pt x="359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6936500" y="315622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80"/>
                    <a:pt x="87" y="388"/>
                    <a:pt x="260" y="388"/>
                  </a:cubicBezTo>
                  <a:cubicBezTo>
                    <a:pt x="431" y="388"/>
                    <a:pt x="518" y="180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" name="Google Shape;252;p9"/>
          <p:cNvGrpSpPr/>
          <p:nvPr/>
        </p:nvGrpSpPr>
        <p:grpSpPr>
          <a:xfrm>
            <a:off x="8684040" y="5839398"/>
            <a:ext cx="1515947" cy="1486991"/>
            <a:chOff x="5930025" y="3771375"/>
            <a:chExt cx="668800" cy="656025"/>
          </a:xfrm>
        </p:grpSpPr>
        <p:sp>
          <p:nvSpPr>
            <p:cNvPr id="253" name="Google Shape;253;p9"/>
            <p:cNvSpPr/>
            <p:nvPr/>
          </p:nvSpPr>
          <p:spPr>
            <a:xfrm>
              <a:off x="60466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6067350" y="433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609332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61166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61399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6160650" y="43317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618662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62099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62332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62566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"/>
            <p:cNvSpPr/>
            <p:nvPr/>
          </p:nvSpPr>
          <p:spPr>
            <a:xfrm>
              <a:off x="62799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63032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6323950" y="43317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63499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63732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6396600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64199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6443250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64665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60233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0466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6067350" y="431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60933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61166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61399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6160650" y="43117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61866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6067350" y="43517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609332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61166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613997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6160650" y="43517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618662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62099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623327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39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62566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62799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63032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6323950" y="43517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63499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39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63732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6396600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64199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6443250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62099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62332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62566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62799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63032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6323950" y="43117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63499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63732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6396600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64199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6443250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64665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6487275" y="431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5999975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60233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60466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6067350" y="42916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60933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61166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61399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6160650" y="42916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61866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62099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62332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62566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62799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63032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6323950" y="42916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63499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63732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639660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64199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644325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64665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6487275" y="42916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651325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5999975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60233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60466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6067350" y="427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60933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61166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61399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6160650" y="427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61866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62099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62332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62566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62799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63032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6323950" y="427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63499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63732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639660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64199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644325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64665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6487275" y="427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651325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59766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5999975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60233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60466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6067350" y="425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60933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61166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61399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6160650" y="425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61866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62099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62332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62566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62799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63032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6323950" y="425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63499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63732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639660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64199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64432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64665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6487275" y="425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7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65132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59766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5999975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60233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60466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6067350" y="42316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60933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61166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61399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6160650" y="42316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61866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62099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62332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62566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62799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63032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6323950" y="42316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63499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63732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639660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64199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64432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64665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6487275" y="42316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6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65132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5953325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59766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5999975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4"/>
                    <a:pt x="141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60233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60466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4"/>
                    <a:pt x="139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6067350" y="42116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5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60933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61166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61399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6160650" y="42116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61866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62099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9"/>
            <p:cNvSpPr/>
            <p:nvPr/>
          </p:nvSpPr>
          <p:spPr>
            <a:xfrm>
              <a:off x="62332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9"/>
            <p:cNvSpPr/>
            <p:nvPr/>
          </p:nvSpPr>
          <p:spPr>
            <a:xfrm>
              <a:off x="62566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9"/>
            <p:cNvSpPr/>
            <p:nvPr/>
          </p:nvSpPr>
          <p:spPr>
            <a:xfrm>
              <a:off x="62799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9"/>
            <p:cNvSpPr/>
            <p:nvPr/>
          </p:nvSpPr>
          <p:spPr>
            <a:xfrm>
              <a:off x="63032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9"/>
            <p:cNvSpPr/>
            <p:nvPr/>
          </p:nvSpPr>
          <p:spPr>
            <a:xfrm>
              <a:off x="6323950" y="42116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22" y="0"/>
                  </a:moveTo>
                  <a:cubicBezTo>
                    <a:pt x="421" y="0"/>
                    <a:pt x="420" y="0"/>
                    <a:pt x="419" y="0"/>
                  </a:cubicBezTo>
                  <a:cubicBezTo>
                    <a:pt x="418" y="0"/>
                    <a:pt x="418" y="0"/>
                    <a:pt x="417" y="0"/>
                  </a:cubicBezTo>
                  <a:cubicBezTo>
                    <a:pt x="139" y="0"/>
                    <a:pt x="1" y="336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1"/>
                    <a:pt x="593" y="0"/>
                    <a:pt x="42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9"/>
            <p:cNvSpPr/>
            <p:nvPr/>
          </p:nvSpPr>
          <p:spPr>
            <a:xfrm>
              <a:off x="63499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9"/>
            <p:cNvSpPr/>
            <p:nvPr/>
          </p:nvSpPr>
          <p:spPr>
            <a:xfrm>
              <a:off x="63732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9"/>
            <p:cNvSpPr/>
            <p:nvPr/>
          </p:nvSpPr>
          <p:spPr>
            <a:xfrm>
              <a:off x="639660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9"/>
            <p:cNvSpPr/>
            <p:nvPr/>
          </p:nvSpPr>
          <p:spPr>
            <a:xfrm>
              <a:off x="64199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9"/>
            <p:cNvSpPr/>
            <p:nvPr/>
          </p:nvSpPr>
          <p:spPr>
            <a:xfrm>
              <a:off x="64432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9"/>
            <p:cNvSpPr/>
            <p:nvPr/>
          </p:nvSpPr>
          <p:spPr>
            <a:xfrm>
              <a:off x="64665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9"/>
            <p:cNvSpPr/>
            <p:nvPr/>
          </p:nvSpPr>
          <p:spPr>
            <a:xfrm>
              <a:off x="6487275" y="42116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5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65132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5953325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59766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5999975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60233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60466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6067350" y="419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2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60933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61166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61399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6160650" y="419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2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61866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62099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62332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62566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62799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63032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6323950" y="419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2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9"/>
            <p:cNvSpPr/>
            <p:nvPr/>
          </p:nvSpPr>
          <p:spPr>
            <a:xfrm>
              <a:off x="63499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63732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639660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64199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64432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64665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6487275" y="419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2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65132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5953325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59766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5999975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60233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60466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6067350" y="417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60933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61166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61399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6160650" y="417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61866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62099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62332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62566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62799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63032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6323950" y="417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63499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63732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639660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64199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64432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64665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6487275" y="417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65132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953325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59766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59300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5999975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60233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60466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6067350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60933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61166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61399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6160650" y="41515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61866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62099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62332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62566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62799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63032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6323950" y="41515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63499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63732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639660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64199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64432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64665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6487275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7"/>
                    <a:pt x="415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65132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59300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5953325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59766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5999975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60233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60466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6067350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60933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61166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61399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6160650" y="413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61866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62099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62332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62566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2799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63032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6323950" y="413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63499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63732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639660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64199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4432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64665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>
              <a:off x="6487275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>
              <a:off x="65132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59300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5953325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59766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5999975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60233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60466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6067350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60933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61166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61399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6160650" y="411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61866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62099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62332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62566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62799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63032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6323950" y="411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63499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63732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639660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64199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64432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64665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6487275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65132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59300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953325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9766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999975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60233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60466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6067350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0933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61166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1399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160650" y="409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1866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62099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62332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62566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62799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63032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6323950" y="409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63499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63732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39660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64199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4432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64665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6487275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65132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59300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5953325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59766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5999975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60233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60466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6067350" y="407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60933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61166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61399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6160650" y="407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61866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62099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62332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62566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62799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63032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6323950" y="40715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63499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63732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639660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64199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64432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64665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6487275" y="407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65132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59300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5953325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59766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5999975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60233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60466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6067350" y="40515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60933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61166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61399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6160650" y="40515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61866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62099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62332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62566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62799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63032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6323950" y="40515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63499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63732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639660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64199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64432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64665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6487275" y="40515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6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5132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5953325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59766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59300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5999975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60233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60466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6067350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60933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61166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61399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6160650" y="403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61866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62099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2332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2566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2799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032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323950" y="403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63499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3732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639660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4199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4432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64665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487275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65132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5953325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59766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5999975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60233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60466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6067350" y="401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60933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61166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61399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6160650" y="401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61866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62099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62332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62566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>
              <a:off x="62799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>
              <a:off x="63032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6323950" y="401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63499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>
              <a:off x="63732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639660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64199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64432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64665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6487275" y="401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7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65132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5953325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59766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5999975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60233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60466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6067350" y="39915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60933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61166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61399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6160650" y="39915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61866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62099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62332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62566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62799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63032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6323950" y="39915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63499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63732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639660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64199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64432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64665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6487275" y="39915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65132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953325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59766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5999975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60233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60466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6067350" y="39714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60933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61166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61399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6160650" y="39714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61866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62099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62332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62566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62799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63032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6323950" y="39714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63499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63732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639660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64199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64432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64665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6487275" y="39714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65132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59766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5999975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60233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60466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6067350" y="395150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60933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61166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61399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6160650" y="39515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61866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62099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62332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62566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62799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63032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9"/>
            <p:cNvSpPr/>
            <p:nvPr/>
          </p:nvSpPr>
          <p:spPr>
            <a:xfrm>
              <a:off x="6323950" y="39515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22" y="0"/>
                  </a:moveTo>
                  <a:cubicBezTo>
                    <a:pt x="421" y="0"/>
                    <a:pt x="420" y="0"/>
                    <a:pt x="419" y="0"/>
                  </a:cubicBezTo>
                  <a:cubicBezTo>
                    <a:pt x="418" y="0"/>
                    <a:pt x="418" y="0"/>
                    <a:pt x="417" y="0"/>
                  </a:cubicBezTo>
                  <a:cubicBezTo>
                    <a:pt x="139" y="0"/>
                    <a:pt x="1" y="336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1"/>
                    <a:pt x="593" y="0"/>
                    <a:pt x="42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63499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63732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639660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64199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64432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64665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6487275" y="395150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5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65132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59766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5999975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1"/>
                    <a:pt x="1" y="313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60233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60466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1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6067350" y="393145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1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60933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61166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61399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6160650" y="393145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1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61866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62099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62332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1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62566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62799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63032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6323950" y="393145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1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63499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1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63732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"/>
            <p:cNvSpPr/>
            <p:nvPr/>
          </p:nvSpPr>
          <p:spPr>
            <a:xfrm>
              <a:off x="639660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64199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9"/>
            <p:cNvSpPr/>
            <p:nvPr/>
          </p:nvSpPr>
          <p:spPr>
            <a:xfrm>
              <a:off x="64432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9"/>
            <p:cNvSpPr/>
            <p:nvPr/>
          </p:nvSpPr>
          <p:spPr>
            <a:xfrm>
              <a:off x="64665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1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9"/>
            <p:cNvSpPr/>
            <p:nvPr/>
          </p:nvSpPr>
          <p:spPr>
            <a:xfrm>
              <a:off x="6487275" y="393145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1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9"/>
            <p:cNvSpPr/>
            <p:nvPr/>
          </p:nvSpPr>
          <p:spPr>
            <a:xfrm>
              <a:off x="65132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9"/>
            <p:cNvSpPr/>
            <p:nvPr/>
          </p:nvSpPr>
          <p:spPr>
            <a:xfrm>
              <a:off x="5999975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9"/>
            <p:cNvSpPr/>
            <p:nvPr/>
          </p:nvSpPr>
          <p:spPr>
            <a:xfrm>
              <a:off x="60233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9"/>
            <p:cNvSpPr/>
            <p:nvPr/>
          </p:nvSpPr>
          <p:spPr>
            <a:xfrm>
              <a:off x="60466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9"/>
            <p:cNvSpPr/>
            <p:nvPr/>
          </p:nvSpPr>
          <p:spPr>
            <a:xfrm>
              <a:off x="6067350" y="391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2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9"/>
            <p:cNvSpPr/>
            <p:nvPr/>
          </p:nvSpPr>
          <p:spPr>
            <a:xfrm>
              <a:off x="60933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9"/>
            <p:cNvSpPr/>
            <p:nvPr/>
          </p:nvSpPr>
          <p:spPr>
            <a:xfrm>
              <a:off x="61166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9"/>
            <p:cNvSpPr/>
            <p:nvPr/>
          </p:nvSpPr>
          <p:spPr>
            <a:xfrm>
              <a:off x="61399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9"/>
            <p:cNvSpPr/>
            <p:nvPr/>
          </p:nvSpPr>
          <p:spPr>
            <a:xfrm>
              <a:off x="6160650" y="391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2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9"/>
            <p:cNvSpPr/>
            <p:nvPr/>
          </p:nvSpPr>
          <p:spPr>
            <a:xfrm>
              <a:off x="61866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9"/>
            <p:cNvSpPr/>
            <p:nvPr/>
          </p:nvSpPr>
          <p:spPr>
            <a:xfrm>
              <a:off x="62099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9"/>
            <p:cNvSpPr/>
            <p:nvPr/>
          </p:nvSpPr>
          <p:spPr>
            <a:xfrm>
              <a:off x="62332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9"/>
            <p:cNvSpPr/>
            <p:nvPr/>
          </p:nvSpPr>
          <p:spPr>
            <a:xfrm>
              <a:off x="62566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9"/>
            <p:cNvSpPr/>
            <p:nvPr/>
          </p:nvSpPr>
          <p:spPr>
            <a:xfrm>
              <a:off x="62799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9"/>
            <p:cNvSpPr/>
            <p:nvPr/>
          </p:nvSpPr>
          <p:spPr>
            <a:xfrm>
              <a:off x="63032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9"/>
            <p:cNvSpPr/>
            <p:nvPr/>
          </p:nvSpPr>
          <p:spPr>
            <a:xfrm>
              <a:off x="6323950" y="391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2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9"/>
            <p:cNvSpPr/>
            <p:nvPr/>
          </p:nvSpPr>
          <p:spPr>
            <a:xfrm>
              <a:off x="63499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9"/>
            <p:cNvSpPr/>
            <p:nvPr/>
          </p:nvSpPr>
          <p:spPr>
            <a:xfrm>
              <a:off x="63732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9"/>
            <p:cNvSpPr/>
            <p:nvPr/>
          </p:nvSpPr>
          <p:spPr>
            <a:xfrm>
              <a:off x="639660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9"/>
            <p:cNvSpPr/>
            <p:nvPr/>
          </p:nvSpPr>
          <p:spPr>
            <a:xfrm>
              <a:off x="64199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9"/>
            <p:cNvSpPr/>
            <p:nvPr/>
          </p:nvSpPr>
          <p:spPr>
            <a:xfrm>
              <a:off x="644325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9"/>
            <p:cNvSpPr/>
            <p:nvPr/>
          </p:nvSpPr>
          <p:spPr>
            <a:xfrm>
              <a:off x="64665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9"/>
            <p:cNvSpPr/>
            <p:nvPr/>
          </p:nvSpPr>
          <p:spPr>
            <a:xfrm>
              <a:off x="6487275" y="391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7"/>
                    <a:pt x="415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2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9"/>
            <p:cNvSpPr/>
            <p:nvPr/>
          </p:nvSpPr>
          <p:spPr>
            <a:xfrm>
              <a:off x="651325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9"/>
            <p:cNvSpPr/>
            <p:nvPr/>
          </p:nvSpPr>
          <p:spPr>
            <a:xfrm>
              <a:off x="5999975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9"/>
            <p:cNvSpPr/>
            <p:nvPr/>
          </p:nvSpPr>
          <p:spPr>
            <a:xfrm>
              <a:off x="60233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60466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6067350" y="389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60933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61166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61399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6160650" y="389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61866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62099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62332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62566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62799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63032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6323950" y="389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63499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63732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639660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64199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644325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64665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6487275" y="389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651325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60233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60466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6067350" y="387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60933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61166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61399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6160650" y="387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61866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62099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62332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62566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62799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63032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6323950" y="387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63499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9"/>
            <p:cNvSpPr/>
            <p:nvPr/>
          </p:nvSpPr>
          <p:spPr>
            <a:xfrm>
              <a:off x="63732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9"/>
            <p:cNvSpPr/>
            <p:nvPr/>
          </p:nvSpPr>
          <p:spPr>
            <a:xfrm>
              <a:off x="6396600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64199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6443250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64665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6487275" y="387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60466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6067350" y="38514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609332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61166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61399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6160650" y="38514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618662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62099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62332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62566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62799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63032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6323950" y="38514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63499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63732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6396600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9"/>
            <p:cNvSpPr/>
            <p:nvPr/>
          </p:nvSpPr>
          <p:spPr>
            <a:xfrm>
              <a:off x="64199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9"/>
            <p:cNvSpPr/>
            <p:nvPr/>
          </p:nvSpPr>
          <p:spPr>
            <a:xfrm>
              <a:off x="6443250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64665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6067350" y="38314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609332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61166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613997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6160650" y="383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618662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62099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623327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62566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62799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3032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6323950" y="383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63499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63732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6396600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64199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6443250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609332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61166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613997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6160650" y="381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618662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62099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623327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62566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62799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63032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9"/>
            <p:cNvSpPr/>
            <p:nvPr/>
          </p:nvSpPr>
          <p:spPr>
            <a:xfrm>
              <a:off x="6323950" y="381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9"/>
            <p:cNvSpPr/>
            <p:nvPr/>
          </p:nvSpPr>
          <p:spPr>
            <a:xfrm>
              <a:off x="63499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9"/>
            <p:cNvSpPr/>
            <p:nvPr/>
          </p:nvSpPr>
          <p:spPr>
            <a:xfrm>
              <a:off x="63732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9"/>
            <p:cNvSpPr/>
            <p:nvPr/>
          </p:nvSpPr>
          <p:spPr>
            <a:xfrm>
              <a:off x="6396600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9"/>
            <p:cNvSpPr/>
            <p:nvPr/>
          </p:nvSpPr>
          <p:spPr>
            <a:xfrm>
              <a:off x="64199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9"/>
            <p:cNvSpPr/>
            <p:nvPr/>
          </p:nvSpPr>
          <p:spPr>
            <a:xfrm>
              <a:off x="613997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9"/>
            <p:cNvSpPr/>
            <p:nvPr/>
          </p:nvSpPr>
          <p:spPr>
            <a:xfrm>
              <a:off x="6160650" y="37913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9"/>
            <p:cNvSpPr/>
            <p:nvPr/>
          </p:nvSpPr>
          <p:spPr>
            <a:xfrm>
              <a:off x="618662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9"/>
            <p:cNvSpPr/>
            <p:nvPr/>
          </p:nvSpPr>
          <p:spPr>
            <a:xfrm>
              <a:off x="62099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9"/>
            <p:cNvSpPr/>
            <p:nvPr/>
          </p:nvSpPr>
          <p:spPr>
            <a:xfrm>
              <a:off x="623327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9"/>
            <p:cNvSpPr/>
            <p:nvPr/>
          </p:nvSpPr>
          <p:spPr>
            <a:xfrm>
              <a:off x="625660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9"/>
            <p:cNvSpPr/>
            <p:nvPr/>
          </p:nvSpPr>
          <p:spPr>
            <a:xfrm>
              <a:off x="62799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9"/>
            <p:cNvSpPr/>
            <p:nvPr/>
          </p:nvSpPr>
          <p:spPr>
            <a:xfrm>
              <a:off x="63032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9"/>
            <p:cNvSpPr/>
            <p:nvPr/>
          </p:nvSpPr>
          <p:spPr>
            <a:xfrm>
              <a:off x="6323950" y="37913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9"/>
            <p:cNvSpPr/>
            <p:nvPr/>
          </p:nvSpPr>
          <p:spPr>
            <a:xfrm>
              <a:off x="634990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9"/>
            <p:cNvSpPr/>
            <p:nvPr/>
          </p:nvSpPr>
          <p:spPr>
            <a:xfrm>
              <a:off x="63732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9"/>
            <p:cNvSpPr/>
            <p:nvPr/>
          </p:nvSpPr>
          <p:spPr>
            <a:xfrm>
              <a:off x="6186625" y="37713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9"/>
            <p:cNvSpPr/>
            <p:nvPr/>
          </p:nvSpPr>
          <p:spPr>
            <a:xfrm>
              <a:off x="62099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9"/>
            <p:cNvSpPr/>
            <p:nvPr/>
          </p:nvSpPr>
          <p:spPr>
            <a:xfrm>
              <a:off x="6233275" y="37713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9"/>
            <p:cNvSpPr/>
            <p:nvPr/>
          </p:nvSpPr>
          <p:spPr>
            <a:xfrm>
              <a:off x="625660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9"/>
            <p:cNvSpPr/>
            <p:nvPr/>
          </p:nvSpPr>
          <p:spPr>
            <a:xfrm>
              <a:off x="62799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9"/>
            <p:cNvSpPr/>
            <p:nvPr/>
          </p:nvSpPr>
          <p:spPr>
            <a:xfrm>
              <a:off x="63032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9"/>
            <p:cNvSpPr/>
            <p:nvPr/>
          </p:nvSpPr>
          <p:spPr>
            <a:xfrm>
              <a:off x="6323950" y="37713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9"/>
            <p:cNvSpPr/>
            <p:nvPr/>
          </p:nvSpPr>
          <p:spPr>
            <a:xfrm>
              <a:off x="613997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9"/>
            <p:cNvSpPr/>
            <p:nvPr/>
          </p:nvSpPr>
          <p:spPr>
            <a:xfrm>
              <a:off x="6160650" y="43917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9"/>
            <p:cNvSpPr/>
            <p:nvPr/>
          </p:nvSpPr>
          <p:spPr>
            <a:xfrm>
              <a:off x="618662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9"/>
            <p:cNvSpPr/>
            <p:nvPr/>
          </p:nvSpPr>
          <p:spPr>
            <a:xfrm>
              <a:off x="62099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9"/>
            <p:cNvSpPr/>
            <p:nvPr/>
          </p:nvSpPr>
          <p:spPr>
            <a:xfrm>
              <a:off x="623327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9"/>
            <p:cNvSpPr/>
            <p:nvPr/>
          </p:nvSpPr>
          <p:spPr>
            <a:xfrm>
              <a:off x="625660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9"/>
            <p:cNvSpPr/>
            <p:nvPr/>
          </p:nvSpPr>
          <p:spPr>
            <a:xfrm>
              <a:off x="62799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9"/>
            <p:cNvSpPr/>
            <p:nvPr/>
          </p:nvSpPr>
          <p:spPr>
            <a:xfrm>
              <a:off x="63032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9"/>
            <p:cNvSpPr/>
            <p:nvPr/>
          </p:nvSpPr>
          <p:spPr>
            <a:xfrm>
              <a:off x="6323950" y="43917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9"/>
            <p:cNvSpPr/>
            <p:nvPr/>
          </p:nvSpPr>
          <p:spPr>
            <a:xfrm>
              <a:off x="634990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9"/>
            <p:cNvSpPr/>
            <p:nvPr/>
          </p:nvSpPr>
          <p:spPr>
            <a:xfrm>
              <a:off x="63732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9"/>
            <p:cNvSpPr/>
            <p:nvPr/>
          </p:nvSpPr>
          <p:spPr>
            <a:xfrm>
              <a:off x="609332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9"/>
            <p:cNvSpPr/>
            <p:nvPr/>
          </p:nvSpPr>
          <p:spPr>
            <a:xfrm>
              <a:off x="61166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9"/>
            <p:cNvSpPr/>
            <p:nvPr/>
          </p:nvSpPr>
          <p:spPr>
            <a:xfrm>
              <a:off x="613997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9"/>
            <p:cNvSpPr/>
            <p:nvPr/>
          </p:nvSpPr>
          <p:spPr>
            <a:xfrm>
              <a:off x="6160650" y="437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2" y="1"/>
                    <a:pt x="42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9"/>
            <p:cNvSpPr/>
            <p:nvPr/>
          </p:nvSpPr>
          <p:spPr>
            <a:xfrm>
              <a:off x="618662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9"/>
            <p:cNvSpPr/>
            <p:nvPr/>
          </p:nvSpPr>
          <p:spPr>
            <a:xfrm>
              <a:off x="6186625" y="44117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9"/>
            <p:cNvSpPr/>
            <p:nvPr/>
          </p:nvSpPr>
          <p:spPr>
            <a:xfrm>
              <a:off x="62099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9"/>
            <p:cNvSpPr/>
            <p:nvPr/>
          </p:nvSpPr>
          <p:spPr>
            <a:xfrm>
              <a:off x="6233275" y="44117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9"/>
            <p:cNvSpPr/>
            <p:nvPr/>
          </p:nvSpPr>
          <p:spPr>
            <a:xfrm>
              <a:off x="625660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9"/>
            <p:cNvSpPr/>
            <p:nvPr/>
          </p:nvSpPr>
          <p:spPr>
            <a:xfrm>
              <a:off x="62799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9"/>
            <p:cNvSpPr/>
            <p:nvPr/>
          </p:nvSpPr>
          <p:spPr>
            <a:xfrm>
              <a:off x="63032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9"/>
            <p:cNvSpPr/>
            <p:nvPr/>
          </p:nvSpPr>
          <p:spPr>
            <a:xfrm>
              <a:off x="6323950" y="441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"/>
            <p:cNvSpPr/>
            <p:nvPr/>
          </p:nvSpPr>
          <p:spPr>
            <a:xfrm>
              <a:off x="62099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9"/>
            <p:cNvSpPr/>
            <p:nvPr/>
          </p:nvSpPr>
          <p:spPr>
            <a:xfrm>
              <a:off x="623327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9"/>
            <p:cNvSpPr/>
            <p:nvPr/>
          </p:nvSpPr>
          <p:spPr>
            <a:xfrm>
              <a:off x="62566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9"/>
            <p:cNvSpPr/>
            <p:nvPr/>
          </p:nvSpPr>
          <p:spPr>
            <a:xfrm>
              <a:off x="62799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9"/>
            <p:cNvSpPr/>
            <p:nvPr/>
          </p:nvSpPr>
          <p:spPr>
            <a:xfrm>
              <a:off x="63032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9"/>
            <p:cNvSpPr/>
            <p:nvPr/>
          </p:nvSpPr>
          <p:spPr>
            <a:xfrm>
              <a:off x="6323950" y="437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9"/>
            <p:cNvSpPr/>
            <p:nvPr/>
          </p:nvSpPr>
          <p:spPr>
            <a:xfrm>
              <a:off x="63499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9"/>
            <p:cNvSpPr/>
            <p:nvPr/>
          </p:nvSpPr>
          <p:spPr>
            <a:xfrm>
              <a:off x="63732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9"/>
            <p:cNvSpPr/>
            <p:nvPr/>
          </p:nvSpPr>
          <p:spPr>
            <a:xfrm>
              <a:off x="6396600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9"/>
            <p:cNvSpPr/>
            <p:nvPr/>
          </p:nvSpPr>
          <p:spPr>
            <a:xfrm>
              <a:off x="64199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9"/>
            <p:cNvSpPr/>
            <p:nvPr/>
          </p:nvSpPr>
          <p:spPr>
            <a:xfrm>
              <a:off x="65365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9"/>
            <p:cNvSpPr/>
            <p:nvPr/>
          </p:nvSpPr>
          <p:spPr>
            <a:xfrm>
              <a:off x="65365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9"/>
            <p:cNvSpPr/>
            <p:nvPr/>
          </p:nvSpPr>
          <p:spPr>
            <a:xfrm>
              <a:off x="65365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9"/>
            <p:cNvSpPr/>
            <p:nvPr/>
          </p:nvSpPr>
          <p:spPr>
            <a:xfrm>
              <a:off x="655990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9"/>
            <p:cNvSpPr/>
            <p:nvPr/>
          </p:nvSpPr>
          <p:spPr>
            <a:xfrm>
              <a:off x="65365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"/>
            <p:cNvSpPr/>
            <p:nvPr/>
          </p:nvSpPr>
          <p:spPr>
            <a:xfrm>
              <a:off x="655990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9"/>
            <p:cNvSpPr/>
            <p:nvPr/>
          </p:nvSpPr>
          <p:spPr>
            <a:xfrm>
              <a:off x="65365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9"/>
            <p:cNvSpPr/>
            <p:nvPr/>
          </p:nvSpPr>
          <p:spPr>
            <a:xfrm>
              <a:off x="655990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9"/>
            <p:cNvSpPr/>
            <p:nvPr/>
          </p:nvSpPr>
          <p:spPr>
            <a:xfrm>
              <a:off x="65365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9"/>
            <p:cNvSpPr/>
            <p:nvPr/>
          </p:nvSpPr>
          <p:spPr>
            <a:xfrm>
              <a:off x="655990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9"/>
            <p:cNvSpPr/>
            <p:nvPr/>
          </p:nvSpPr>
          <p:spPr>
            <a:xfrm>
              <a:off x="6580575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9"/>
            <p:cNvSpPr/>
            <p:nvPr/>
          </p:nvSpPr>
          <p:spPr>
            <a:xfrm>
              <a:off x="65365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9"/>
            <p:cNvSpPr/>
            <p:nvPr/>
          </p:nvSpPr>
          <p:spPr>
            <a:xfrm>
              <a:off x="655990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9"/>
            <p:cNvSpPr/>
            <p:nvPr/>
          </p:nvSpPr>
          <p:spPr>
            <a:xfrm>
              <a:off x="6580575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9"/>
            <p:cNvSpPr/>
            <p:nvPr/>
          </p:nvSpPr>
          <p:spPr>
            <a:xfrm>
              <a:off x="65365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9"/>
            <p:cNvSpPr/>
            <p:nvPr/>
          </p:nvSpPr>
          <p:spPr>
            <a:xfrm>
              <a:off x="655990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9"/>
            <p:cNvSpPr/>
            <p:nvPr/>
          </p:nvSpPr>
          <p:spPr>
            <a:xfrm>
              <a:off x="6580575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9"/>
            <p:cNvSpPr/>
            <p:nvPr/>
          </p:nvSpPr>
          <p:spPr>
            <a:xfrm>
              <a:off x="65365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9"/>
            <p:cNvSpPr/>
            <p:nvPr/>
          </p:nvSpPr>
          <p:spPr>
            <a:xfrm>
              <a:off x="655990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9"/>
            <p:cNvSpPr/>
            <p:nvPr/>
          </p:nvSpPr>
          <p:spPr>
            <a:xfrm>
              <a:off x="6580575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9"/>
            <p:cNvSpPr/>
            <p:nvPr/>
          </p:nvSpPr>
          <p:spPr>
            <a:xfrm>
              <a:off x="65365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9"/>
            <p:cNvSpPr/>
            <p:nvPr/>
          </p:nvSpPr>
          <p:spPr>
            <a:xfrm>
              <a:off x="655990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9"/>
            <p:cNvSpPr/>
            <p:nvPr/>
          </p:nvSpPr>
          <p:spPr>
            <a:xfrm>
              <a:off x="6580575" y="40715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9"/>
            <p:cNvSpPr/>
            <p:nvPr/>
          </p:nvSpPr>
          <p:spPr>
            <a:xfrm>
              <a:off x="65365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9"/>
            <p:cNvSpPr/>
            <p:nvPr/>
          </p:nvSpPr>
          <p:spPr>
            <a:xfrm>
              <a:off x="655990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9"/>
            <p:cNvSpPr/>
            <p:nvPr/>
          </p:nvSpPr>
          <p:spPr>
            <a:xfrm>
              <a:off x="6580600" y="4051525"/>
              <a:ext cx="18225" cy="15650"/>
            </a:xfrm>
            <a:custGeom>
              <a:avLst/>
              <a:gdLst/>
              <a:ahLst/>
              <a:cxnLst/>
              <a:rect l="l" t="t" r="r" b="b"/>
              <a:pathLst>
                <a:path w="729" h="626" extrusionOk="0">
                  <a:moveTo>
                    <a:pt x="419" y="1"/>
                  </a:moveTo>
                  <a:cubicBezTo>
                    <a:pt x="419" y="1"/>
                    <a:pt x="418" y="1"/>
                    <a:pt x="417" y="1"/>
                  </a:cubicBezTo>
                  <a:cubicBezTo>
                    <a:pt x="416" y="1"/>
                    <a:pt x="415" y="1"/>
                    <a:pt x="415" y="1"/>
                  </a:cubicBezTo>
                  <a:cubicBezTo>
                    <a:pt x="139" y="1"/>
                    <a:pt x="0" y="336"/>
                    <a:pt x="197" y="533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29" y="501"/>
                    <a:pt x="729" y="313"/>
                  </a:cubicBezTo>
                  <a:cubicBezTo>
                    <a:pt x="729" y="141"/>
                    <a:pt x="591" y="1"/>
                    <a:pt x="41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9"/>
            <p:cNvSpPr/>
            <p:nvPr/>
          </p:nvSpPr>
          <p:spPr>
            <a:xfrm>
              <a:off x="65365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9"/>
            <p:cNvSpPr/>
            <p:nvPr/>
          </p:nvSpPr>
          <p:spPr>
            <a:xfrm>
              <a:off x="655990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9"/>
            <p:cNvSpPr/>
            <p:nvPr/>
          </p:nvSpPr>
          <p:spPr>
            <a:xfrm>
              <a:off x="6580575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9"/>
            <p:cNvSpPr/>
            <p:nvPr/>
          </p:nvSpPr>
          <p:spPr>
            <a:xfrm>
              <a:off x="65365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9"/>
            <p:cNvSpPr/>
            <p:nvPr/>
          </p:nvSpPr>
          <p:spPr>
            <a:xfrm>
              <a:off x="655990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9"/>
            <p:cNvSpPr/>
            <p:nvPr/>
          </p:nvSpPr>
          <p:spPr>
            <a:xfrm>
              <a:off x="65365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9"/>
            <p:cNvSpPr/>
            <p:nvPr/>
          </p:nvSpPr>
          <p:spPr>
            <a:xfrm>
              <a:off x="655990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9"/>
            <p:cNvSpPr/>
            <p:nvPr/>
          </p:nvSpPr>
          <p:spPr>
            <a:xfrm>
              <a:off x="65365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9"/>
            <p:cNvSpPr/>
            <p:nvPr/>
          </p:nvSpPr>
          <p:spPr>
            <a:xfrm>
              <a:off x="655990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9"/>
            <p:cNvSpPr/>
            <p:nvPr/>
          </p:nvSpPr>
          <p:spPr>
            <a:xfrm>
              <a:off x="65365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9"/>
            <p:cNvSpPr/>
            <p:nvPr/>
          </p:nvSpPr>
          <p:spPr>
            <a:xfrm>
              <a:off x="65365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0" name="Google Shape;990;p9"/>
          <p:cNvGrpSpPr/>
          <p:nvPr/>
        </p:nvGrpSpPr>
        <p:grpSpPr>
          <a:xfrm>
            <a:off x="4654572" y="5708653"/>
            <a:ext cx="1986904" cy="28504"/>
            <a:chOff x="2940000" y="3484425"/>
            <a:chExt cx="876575" cy="12575"/>
          </a:xfrm>
        </p:grpSpPr>
        <p:sp>
          <p:nvSpPr>
            <p:cNvPr id="991" name="Google Shape;991;p9"/>
            <p:cNvSpPr/>
            <p:nvPr/>
          </p:nvSpPr>
          <p:spPr>
            <a:xfrm>
              <a:off x="3566825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0" y="101"/>
                    <a:pt x="1" y="252"/>
                  </a:cubicBezTo>
                  <a:cubicBezTo>
                    <a:pt x="1" y="389"/>
                    <a:pt x="112" y="502"/>
                    <a:pt x="249" y="502"/>
                  </a:cubicBezTo>
                  <a:cubicBezTo>
                    <a:pt x="250" y="502"/>
                    <a:pt x="251" y="502"/>
                    <a:pt x="251" y="502"/>
                  </a:cubicBezTo>
                  <a:cubicBezTo>
                    <a:pt x="474" y="502"/>
                    <a:pt x="586" y="232"/>
                    <a:pt x="429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9"/>
            <p:cNvSpPr/>
            <p:nvPr/>
          </p:nvSpPr>
          <p:spPr>
            <a:xfrm>
              <a:off x="3488475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475" y="502"/>
                    <a:pt x="586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9"/>
            <p:cNvSpPr/>
            <p:nvPr/>
          </p:nvSpPr>
          <p:spPr>
            <a:xfrm>
              <a:off x="3410100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2" y="502"/>
                  </a:cubicBezTo>
                  <a:cubicBezTo>
                    <a:pt x="475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9"/>
            <p:cNvSpPr/>
            <p:nvPr/>
          </p:nvSpPr>
          <p:spPr>
            <a:xfrm>
              <a:off x="3331775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90"/>
                    <a:pt x="113" y="502"/>
                    <a:pt x="251" y="502"/>
                  </a:cubicBezTo>
                  <a:cubicBezTo>
                    <a:pt x="473" y="502"/>
                    <a:pt x="586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9"/>
            <p:cNvSpPr/>
            <p:nvPr/>
          </p:nvSpPr>
          <p:spPr>
            <a:xfrm>
              <a:off x="380187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2" y="502"/>
                  </a:cubicBezTo>
                  <a:cubicBezTo>
                    <a:pt x="475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9"/>
            <p:cNvSpPr/>
            <p:nvPr/>
          </p:nvSpPr>
          <p:spPr>
            <a:xfrm>
              <a:off x="3723550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90"/>
                    <a:pt x="113" y="502"/>
                    <a:pt x="250" y="502"/>
                  </a:cubicBezTo>
                  <a:cubicBezTo>
                    <a:pt x="473" y="502"/>
                    <a:pt x="585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9"/>
            <p:cNvSpPr/>
            <p:nvPr/>
          </p:nvSpPr>
          <p:spPr>
            <a:xfrm>
              <a:off x="3645175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251" y="502"/>
                    <a:pt x="252" y="502"/>
                    <a:pt x="253" y="502"/>
                  </a:cubicBezTo>
                  <a:cubicBezTo>
                    <a:pt x="476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9"/>
            <p:cNvSpPr/>
            <p:nvPr/>
          </p:nvSpPr>
          <p:spPr>
            <a:xfrm>
              <a:off x="3253400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251" y="502"/>
                    <a:pt x="252" y="502"/>
                    <a:pt x="253" y="502"/>
                  </a:cubicBezTo>
                  <a:cubicBezTo>
                    <a:pt x="476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9"/>
            <p:cNvSpPr/>
            <p:nvPr/>
          </p:nvSpPr>
          <p:spPr>
            <a:xfrm>
              <a:off x="317507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89"/>
                    <a:pt x="111" y="502"/>
                    <a:pt x="249" y="502"/>
                  </a:cubicBezTo>
                  <a:cubicBezTo>
                    <a:pt x="250" y="502"/>
                    <a:pt x="251" y="502"/>
                    <a:pt x="252" y="502"/>
                  </a:cubicBezTo>
                  <a:cubicBezTo>
                    <a:pt x="475" y="502"/>
                    <a:pt x="587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9"/>
            <p:cNvSpPr/>
            <p:nvPr/>
          </p:nvSpPr>
          <p:spPr>
            <a:xfrm>
              <a:off x="3096700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89"/>
                    <a:pt x="111" y="502"/>
                    <a:pt x="248" y="502"/>
                  </a:cubicBezTo>
                  <a:cubicBezTo>
                    <a:pt x="249" y="502"/>
                    <a:pt x="250" y="502"/>
                    <a:pt x="251" y="502"/>
                  </a:cubicBezTo>
                  <a:cubicBezTo>
                    <a:pt x="475" y="502"/>
                    <a:pt x="587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9"/>
            <p:cNvSpPr/>
            <p:nvPr/>
          </p:nvSpPr>
          <p:spPr>
            <a:xfrm>
              <a:off x="301832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5" y="1"/>
                    <a:pt x="1" y="101"/>
                    <a:pt x="1" y="252"/>
                  </a:cubicBezTo>
                  <a:cubicBezTo>
                    <a:pt x="1" y="390"/>
                    <a:pt x="113" y="502"/>
                    <a:pt x="253" y="502"/>
                  </a:cubicBezTo>
                  <a:cubicBezTo>
                    <a:pt x="475" y="502"/>
                    <a:pt x="588" y="232"/>
                    <a:pt x="430" y="75"/>
                  </a:cubicBezTo>
                  <a:cubicBezTo>
                    <a:pt x="378" y="24"/>
                    <a:pt x="316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9"/>
            <p:cNvSpPr/>
            <p:nvPr/>
          </p:nvSpPr>
          <p:spPr>
            <a:xfrm>
              <a:off x="2940000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474" y="502"/>
                    <a:pt x="586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3" name="Google Shape;1003;p9"/>
          <p:cNvSpPr/>
          <p:nvPr/>
        </p:nvSpPr>
        <p:spPr>
          <a:xfrm>
            <a:off x="5827596" y="5570301"/>
            <a:ext cx="4309387" cy="4309500"/>
          </a:xfrm>
          <a:custGeom>
            <a:avLst/>
            <a:gdLst/>
            <a:ahLst/>
            <a:cxnLst/>
            <a:rect l="l" t="t" r="r" b="b"/>
            <a:pathLst>
              <a:path w="76048" h="76050" extrusionOk="0">
                <a:moveTo>
                  <a:pt x="38024" y="210"/>
                </a:moveTo>
                <a:cubicBezTo>
                  <a:pt x="58874" y="210"/>
                  <a:pt x="75838" y="17174"/>
                  <a:pt x="75838" y="38024"/>
                </a:cubicBezTo>
                <a:cubicBezTo>
                  <a:pt x="75838" y="58876"/>
                  <a:pt x="58874" y="75840"/>
                  <a:pt x="38024" y="75840"/>
                </a:cubicBezTo>
                <a:cubicBezTo>
                  <a:pt x="17173" y="75840"/>
                  <a:pt x="209" y="58876"/>
                  <a:pt x="209" y="38024"/>
                </a:cubicBezTo>
                <a:cubicBezTo>
                  <a:pt x="209" y="17174"/>
                  <a:pt x="17173" y="210"/>
                  <a:pt x="38024" y="210"/>
                </a:cubicBezTo>
                <a:close/>
                <a:moveTo>
                  <a:pt x="38024" y="1"/>
                </a:moveTo>
                <a:cubicBezTo>
                  <a:pt x="17058" y="1"/>
                  <a:pt x="0" y="17059"/>
                  <a:pt x="0" y="38024"/>
                </a:cubicBezTo>
                <a:cubicBezTo>
                  <a:pt x="0" y="58992"/>
                  <a:pt x="17058" y="76049"/>
                  <a:pt x="38024" y="76049"/>
                </a:cubicBezTo>
                <a:cubicBezTo>
                  <a:pt x="58989" y="76049"/>
                  <a:pt x="76047" y="58992"/>
                  <a:pt x="76047" y="38024"/>
                </a:cubicBezTo>
                <a:cubicBezTo>
                  <a:pt x="76047" y="17059"/>
                  <a:pt x="58989" y="1"/>
                  <a:pt x="38024" y="1"/>
                </a:cubicBez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9"/>
          <p:cNvSpPr/>
          <p:nvPr/>
        </p:nvSpPr>
        <p:spPr>
          <a:xfrm>
            <a:off x="4841849" y="6036485"/>
            <a:ext cx="2533340" cy="2533340"/>
          </a:xfrm>
          <a:custGeom>
            <a:avLst/>
            <a:gdLst/>
            <a:ahLst/>
            <a:cxnLst/>
            <a:rect l="l" t="t" r="r" b="b"/>
            <a:pathLst>
              <a:path w="44706" h="44706" extrusionOk="0">
                <a:moveTo>
                  <a:pt x="22353" y="211"/>
                </a:moveTo>
                <a:cubicBezTo>
                  <a:pt x="34563" y="211"/>
                  <a:pt x="44496" y="10143"/>
                  <a:pt x="44496" y="22353"/>
                </a:cubicBezTo>
                <a:cubicBezTo>
                  <a:pt x="44496" y="34565"/>
                  <a:pt x="34563" y="44496"/>
                  <a:pt x="22353" y="44496"/>
                </a:cubicBezTo>
                <a:cubicBezTo>
                  <a:pt x="10144" y="44496"/>
                  <a:pt x="209" y="34563"/>
                  <a:pt x="209" y="22355"/>
                </a:cubicBezTo>
                <a:cubicBezTo>
                  <a:pt x="209" y="10144"/>
                  <a:pt x="10143" y="211"/>
                  <a:pt x="22353" y="211"/>
                </a:cubicBezTo>
                <a:close/>
                <a:moveTo>
                  <a:pt x="22353" y="0"/>
                </a:moveTo>
                <a:cubicBezTo>
                  <a:pt x="10028" y="0"/>
                  <a:pt x="0" y="10028"/>
                  <a:pt x="0" y="22353"/>
                </a:cubicBezTo>
                <a:cubicBezTo>
                  <a:pt x="0" y="34678"/>
                  <a:pt x="10028" y="44706"/>
                  <a:pt x="22353" y="44706"/>
                </a:cubicBezTo>
                <a:cubicBezTo>
                  <a:pt x="34678" y="44706"/>
                  <a:pt x="44706" y="34678"/>
                  <a:pt x="44706" y="22353"/>
                </a:cubicBezTo>
                <a:cubicBezTo>
                  <a:pt x="44706" y="10028"/>
                  <a:pt x="34678" y="0"/>
                  <a:pt x="223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5" name="Google Shape;1005;p9"/>
          <p:cNvGrpSpPr/>
          <p:nvPr/>
        </p:nvGrpSpPr>
        <p:grpSpPr>
          <a:xfrm>
            <a:off x="1931525" y="6036488"/>
            <a:ext cx="4164491" cy="4077648"/>
            <a:chOff x="236475" y="527300"/>
            <a:chExt cx="1124525" cy="1101075"/>
          </a:xfrm>
        </p:grpSpPr>
        <p:sp>
          <p:nvSpPr>
            <p:cNvPr id="1006" name="Google Shape;1006;p9"/>
            <p:cNvSpPr/>
            <p:nvPr/>
          </p:nvSpPr>
          <p:spPr>
            <a:xfrm>
              <a:off x="4352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9"/>
            <p:cNvSpPr/>
            <p:nvPr/>
          </p:nvSpPr>
          <p:spPr>
            <a:xfrm>
              <a:off x="4750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9"/>
            <p:cNvSpPr/>
            <p:nvPr/>
          </p:nvSpPr>
          <p:spPr>
            <a:xfrm>
              <a:off x="5147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9"/>
            <p:cNvSpPr/>
            <p:nvPr/>
          </p:nvSpPr>
          <p:spPr>
            <a:xfrm>
              <a:off x="5545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9"/>
            <p:cNvSpPr/>
            <p:nvPr/>
          </p:nvSpPr>
          <p:spPr>
            <a:xfrm>
              <a:off x="594250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9"/>
            <p:cNvSpPr/>
            <p:nvPr/>
          </p:nvSpPr>
          <p:spPr>
            <a:xfrm>
              <a:off x="63402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9"/>
            <p:cNvSpPr/>
            <p:nvPr/>
          </p:nvSpPr>
          <p:spPr>
            <a:xfrm>
              <a:off x="67377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9"/>
            <p:cNvSpPr/>
            <p:nvPr/>
          </p:nvSpPr>
          <p:spPr>
            <a:xfrm>
              <a:off x="71352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9"/>
            <p:cNvSpPr/>
            <p:nvPr/>
          </p:nvSpPr>
          <p:spPr>
            <a:xfrm>
              <a:off x="7533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9"/>
            <p:cNvSpPr/>
            <p:nvPr/>
          </p:nvSpPr>
          <p:spPr>
            <a:xfrm>
              <a:off x="793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9"/>
            <p:cNvSpPr/>
            <p:nvPr/>
          </p:nvSpPr>
          <p:spPr>
            <a:xfrm>
              <a:off x="832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9"/>
            <p:cNvSpPr/>
            <p:nvPr/>
          </p:nvSpPr>
          <p:spPr>
            <a:xfrm>
              <a:off x="8725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9"/>
            <p:cNvSpPr/>
            <p:nvPr/>
          </p:nvSpPr>
          <p:spPr>
            <a:xfrm>
              <a:off x="9123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9"/>
            <p:cNvSpPr/>
            <p:nvPr/>
          </p:nvSpPr>
          <p:spPr>
            <a:xfrm>
              <a:off x="952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9"/>
            <p:cNvSpPr/>
            <p:nvPr/>
          </p:nvSpPr>
          <p:spPr>
            <a:xfrm>
              <a:off x="991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9"/>
            <p:cNvSpPr/>
            <p:nvPr/>
          </p:nvSpPr>
          <p:spPr>
            <a:xfrm>
              <a:off x="103157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9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9"/>
            <p:cNvSpPr/>
            <p:nvPr/>
          </p:nvSpPr>
          <p:spPr>
            <a:xfrm>
              <a:off x="10713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9"/>
            <p:cNvSpPr/>
            <p:nvPr/>
          </p:nvSpPr>
          <p:spPr>
            <a:xfrm>
              <a:off x="11111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9"/>
            <p:cNvSpPr/>
            <p:nvPr/>
          </p:nvSpPr>
          <p:spPr>
            <a:xfrm>
              <a:off x="11508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9"/>
            <p:cNvSpPr/>
            <p:nvPr/>
          </p:nvSpPr>
          <p:spPr>
            <a:xfrm>
              <a:off x="3971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9"/>
            <p:cNvSpPr/>
            <p:nvPr/>
          </p:nvSpPr>
          <p:spPr>
            <a:xfrm>
              <a:off x="43525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9"/>
            <p:cNvSpPr/>
            <p:nvPr/>
          </p:nvSpPr>
          <p:spPr>
            <a:xfrm>
              <a:off x="47500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9"/>
            <p:cNvSpPr/>
            <p:nvPr/>
          </p:nvSpPr>
          <p:spPr>
            <a:xfrm>
              <a:off x="51642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9"/>
            <p:cNvSpPr/>
            <p:nvPr/>
          </p:nvSpPr>
          <p:spPr>
            <a:xfrm>
              <a:off x="5545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9"/>
            <p:cNvSpPr/>
            <p:nvPr/>
          </p:nvSpPr>
          <p:spPr>
            <a:xfrm>
              <a:off x="595925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9"/>
            <p:cNvSpPr/>
            <p:nvPr/>
          </p:nvSpPr>
          <p:spPr>
            <a:xfrm>
              <a:off x="63402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9"/>
            <p:cNvSpPr/>
            <p:nvPr/>
          </p:nvSpPr>
          <p:spPr>
            <a:xfrm>
              <a:off x="67377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9"/>
            <p:cNvSpPr/>
            <p:nvPr/>
          </p:nvSpPr>
          <p:spPr>
            <a:xfrm>
              <a:off x="4750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9"/>
            <p:cNvSpPr/>
            <p:nvPr/>
          </p:nvSpPr>
          <p:spPr>
            <a:xfrm>
              <a:off x="5147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9"/>
            <p:cNvSpPr/>
            <p:nvPr/>
          </p:nvSpPr>
          <p:spPr>
            <a:xfrm>
              <a:off x="5545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9"/>
            <p:cNvSpPr/>
            <p:nvPr/>
          </p:nvSpPr>
          <p:spPr>
            <a:xfrm>
              <a:off x="594250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9"/>
            <p:cNvSpPr/>
            <p:nvPr/>
          </p:nvSpPr>
          <p:spPr>
            <a:xfrm>
              <a:off x="63402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9"/>
            <p:cNvSpPr/>
            <p:nvPr/>
          </p:nvSpPr>
          <p:spPr>
            <a:xfrm>
              <a:off x="67377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9"/>
            <p:cNvSpPr/>
            <p:nvPr/>
          </p:nvSpPr>
          <p:spPr>
            <a:xfrm>
              <a:off x="71352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9"/>
            <p:cNvSpPr/>
            <p:nvPr/>
          </p:nvSpPr>
          <p:spPr>
            <a:xfrm>
              <a:off x="7533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9"/>
            <p:cNvSpPr/>
            <p:nvPr/>
          </p:nvSpPr>
          <p:spPr>
            <a:xfrm>
              <a:off x="793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9"/>
            <p:cNvSpPr/>
            <p:nvPr/>
          </p:nvSpPr>
          <p:spPr>
            <a:xfrm>
              <a:off x="832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9"/>
            <p:cNvSpPr/>
            <p:nvPr/>
          </p:nvSpPr>
          <p:spPr>
            <a:xfrm>
              <a:off x="8725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9"/>
            <p:cNvSpPr/>
            <p:nvPr/>
          </p:nvSpPr>
          <p:spPr>
            <a:xfrm>
              <a:off x="9123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9"/>
            <p:cNvSpPr/>
            <p:nvPr/>
          </p:nvSpPr>
          <p:spPr>
            <a:xfrm>
              <a:off x="952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9"/>
            <p:cNvSpPr/>
            <p:nvPr/>
          </p:nvSpPr>
          <p:spPr>
            <a:xfrm>
              <a:off x="991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9"/>
            <p:cNvSpPr/>
            <p:nvPr/>
          </p:nvSpPr>
          <p:spPr>
            <a:xfrm>
              <a:off x="103157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9"/>
            <p:cNvSpPr/>
            <p:nvPr/>
          </p:nvSpPr>
          <p:spPr>
            <a:xfrm>
              <a:off x="10713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9"/>
            <p:cNvSpPr/>
            <p:nvPr/>
          </p:nvSpPr>
          <p:spPr>
            <a:xfrm>
              <a:off x="11111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9"/>
            <p:cNvSpPr/>
            <p:nvPr/>
          </p:nvSpPr>
          <p:spPr>
            <a:xfrm>
              <a:off x="7152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9"/>
            <p:cNvSpPr/>
            <p:nvPr/>
          </p:nvSpPr>
          <p:spPr>
            <a:xfrm>
              <a:off x="7533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9"/>
            <p:cNvSpPr/>
            <p:nvPr/>
          </p:nvSpPr>
          <p:spPr>
            <a:xfrm>
              <a:off x="794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9"/>
            <p:cNvSpPr/>
            <p:nvPr/>
          </p:nvSpPr>
          <p:spPr>
            <a:xfrm>
              <a:off x="83282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9"/>
            <p:cNvSpPr/>
            <p:nvPr/>
          </p:nvSpPr>
          <p:spPr>
            <a:xfrm>
              <a:off x="87257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9"/>
            <p:cNvSpPr/>
            <p:nvPr/>
          </p:nvSpPr>
          <p:spPr>
            <a:xfrm>
              <a:off x="9139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9"/>
            <p:cNvSpPr/>
            <p:nvPr/>
          </p:nvSpPr>
          <p:spPr>
            <a:xfrm>
              <a:off x="953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9"/>
            <p:cNvSpPr/>
            <p:nvPr/>
          </p:nvSpPr>
          <p:spPr>
            <a:xfrm>
              <a:off x="9934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9"/>
            <p:cNvSpPr/>
            <p:nvPr/>
          </p:nvSpPr>
          <p:spPr>
            <a:xfrm>
              <a:off x="10332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9"/>
            <p:cNvSpPr/>
            <p:nvPr/>
          </p:nvSpPr>
          <p:spPr>
            <a:xfrm>
              <a:off x="107297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9"/>
            <p:cNvSpPr/>
            <p:nvPr/>
          </p:nvSpPr>
          <p:spPr>
            <a:xfrm>
              <a:off x="11127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9"/>
            <p:cNvSpPr/>
            <p:nvPr/>
          </p:nvSpPr>
          <p:spPr>
            <a:xfrm>
              <a:off x="1152500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9"/>
            <p:cNvSpPr/>
            <p:nvPr/>
          </p:nvSpPr>
          <p:spPr>
            <a:xfrm>
              <a:off x="119227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9"/>
            <p:cNvSpPr/>
            <p:nvPr/>
          </p:nvSpPr>
          <p:spPr>
            <a:xfrm>
              <a:off x="355750" y="14140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9"/>
            <p:cNvSpPr/>
            <p:nvPr/>
          </p:nvSpPr>
          <p:spPr>
            <a:xfrm>
              <a:off x="3971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9"/>
            <p:cNvSpPr/>
            <p:nvPr/>
          </p:nvSpPr>
          <p:spPr>
            <a:xfrm>
              <a:off x="43525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9"/>
            <p:cNvSpPr/>
            <p:nvPr/>
          </p:nvSpPr>
          <p:spPr>
            <a:xfrm>
              <a:off x="47500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9"/>
            <p:cNvSpPr/>
            <p:nvPr/>
          </p:nvSpPr>
          <p:spPr>
            <a:xfrm>
              <a:off x="5164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9"/>
            <p:cNvSpPr/>
            <p:nvPr/>
          </p:nvSpPr>
          <p:spPr>
            <a:xfrm>
              <a:off x="5545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9"/>
            <p:cNvSpPr/>
            <p:nvPr/>
          </p:nvSpPr>
          <p:spPr>
            <a:xfrm>
              <a:off x="595925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9"/>
            <p:cNvSpPr/>
            <p:nvPr/>
          </p:nvSpPr>
          <p:spPr>
            <a:xfrm>
              <a:off x="63402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9"/>
            <p:cNvSpPr/>
            <p:nvPr/>
          </p:nvSpPr>
          <p:spPr>
            <a:xfrm>
              <a:off x="67377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9"/>
            <p:cNvSpPr/>
            <p:nvPr/>
          </p:nvSpPr>
          <p:spPr>
            <a:xfrm>
              <a:off x="7152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9"/>
            <p:cNvSpPr/>
            <p:nvPr/>
          </p:nvSpPr>
          <p:spPr>
            <a:xfrm>
              <a:off x="7533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9"/>
            <p:cNvSpPr/>
            <p:nvPr/>
          </p:nvSpPr>
          <p:spPr>
            <a:xfrm>
              <a:off x="794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9"/>
            <p:cNvSpPr/>
            <p:nvPr/>
          </p:nvSpPr>
          <p:spPr>
            <a:xfrm>
              <a:off x="83282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9"/>
            <p:cNvSpPr/>
            <p:nvPr/>
          </p:nvSpPr>
          <p:spPr>
            <a:xfrm>
              <a:off x="87257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9"/>
            <p:cNvSpPr/>
            <p:nvPr/>
          </p:nvSpPr>
          <p:spPr>
            <a:xfrm>
              <a:off x="9139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9"/>
            <p:cNvSpPr/>
            <p:nvPr/>
          </p:nvSpPr>
          <p:spPr>
            <a:xfrm>
              <a:off x="953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9"/>
            <p:cNvSpPr/>
            <p:nvPr/>
          </p:nvSpPr>
          <p:spPr>
            <a:xfrm>
              <a:off x="9934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9"/>
            <p:cNvSpPr/>
            <p:nvPr/>
          </p:nvSpPr>
          <p:spPr>
            <a:xfrm>
              <a:off x="10332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9"/>
            <p:cNvSpPr/>
            <p:nvPr/>
          </p:nvSpPr>
          <p:spPr>
            <a:xfrm>
              <a:off x="107297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9"/>
            <p:cNvSpPr/>
            <p:nvPr/>
          </p:nvSpPr>
          <p:spPr>
            <a:xfrm>
              <a:off x="11127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9"/>
            <p:cNvSpPr/>
            <p:nvPr/>
          </p:nvSpPr>
          <p:spPr>
            <a:xfrm>
              <a:off x="1152500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9"/>
            <p:cNvSpPr/>
            <p:nvPr/>
          </p:nvSpPr>
          <p:spPr>
            <a:xfrm>
              <a:off x="119227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9"/>
            <p:cNvSpPr/>
            <p:nvPr/>
          </p:nvSpPr>
          <p:spPr>
            <a:xfrm>
              <a:off x="12320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9"/>
            <p:cNvSpPr/>
            <p:nvPr/>
          </p:nvSpPr>
          <p:spPr>
            <a:xfrm>
              <a:off x="35575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9"/>
            <p:cNvSpPr/>
            <p:nvPr/>
          </p:nvSpPr>
          <p:spPr>
            <a:xfrm>
              <a:off x="3971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9"/>
            <p:cNvSpPr/>
            <p:nvPr/>
          </p:nvSpPr>
          <p:spPr>
            <a:xfrm>
              <a:off x="435250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9"/>
            <p:cNvSpPr/>
            <p:nvPr/>
          </p:nvSpPr>
          <p:spPr>
            <a:xfrm>
              <a:off x="47500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9"/>
            <p:cNvSpPr/>
            <p:nvPr/>
          </p:nvSpPr>
          <p:spPr>
            <a:xfrm>
              <a:off x="5164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9"/>
            <p:cNvSpPr/>
            <p:nvPr/>
          </p:nvSpPr>
          <p:spPr>
            <a:xfrm>
              <a:off x="554500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9"/>
            <p:cNvSpPr/>
            <p:nvPr/>
          </p:nvSpPr>
          <p:spPr>
            <a:xfrm>
              <a:off x="595925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9"/>
            <p:cNvSpPr/>
            <p:nvPr/>
          </p:nvSpPr>
          <p:spPr>
            <a:xfrm>
              <a:off x="634025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9"/>
            <p:cNvSpPr/>
            <p:nvPr/>
          </p:nvSpPr>
          <p:spPr>
            <a:xfrm>
              <a:off x="673775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9"/>
            <p:cNvSpPr/>
            <p:nvPr/>
          </p:nvSpPr>
          <p:spPr>
            <a:xfrm>
              <a:off x="7152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9"/>
            <p:cNvSpPr/>
            <p:nvPr/>
          </p:nvSpPr>
          <p:spPr>
            <a:xfrm>
              <a:off x="753300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9"/>
            <p:cNvSpPr/>
            <p:nvPr/>
          </p:nvSpPr>
          <p:spPr>
            <a:xfrm>
              <a:off x="794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9"/>
            <p:cNvSpPr/>
            <p:nvPr/>
          </p:nvSpPr>
          <p:spPr>
            <a:xfrm>
              <a:off x="832825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9"/>
            <p:cNvSpPr/>
            <p:nvPr/>
          </p:nvSpPr>
          <p:spPr>
            <a:xfrm>
              <a:off x="872575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9"/>
            <p:cNvSpPr/>
            <p:nvPr/>
          </p:nvSpPr>
          <p:spPr>
            <a:xfrm>
              <a:off x="9139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9"/>
            <p:cNvSpPr/>
            <p:nvPr/>
          </p:nvSpPr>
          <p:spPr>
            <a:xfrm>
              <a:off x="953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9"/>
            <p:cNvSpPr/>
            <p:nvPr/>
          </p:nvSpPr>
          <p:spPr>
            <a:xfrm>
              <a:off x="9934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9"/>
            <p:cNvSpPr/>
            <p:nvPr/>
          </p:nvSpPr>
          <p:spPr>
            <a:xfrm>
              <a:off x="10332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9"/>
            <p:cNvSpPr/>
            <p:nvPr/>
          </p:nvSpPr>
          <p:spPr>
            <a:xfrm>
              <a:off x="107297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9"/>
            <p:cNvSpPr/>
            <p:nvPr/>
          </p:nvSpPr>
          <p:spPr>
            <a:xfrm>
              <a:off x="11127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9"/>
            <p:cNvSpPr/>
            <p:nvPr/>
          </p:nvSpPr>
          <p:spPr>
            <a:xfrm>
              <a:off x="1152500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9"/>
            <p:cNvSpPr/>
            <p:nvPr/>
          </p:nvSpPr>
          <p:spPr>
            <a:xfrm>
              <a:off x="119227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9"/>
            <p:cNvSpPr/>
            <p:nvPr/>
          </p:nvSpPr>
          <p:spPr>
            <a:xfrm>
              <a:off x="12320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9"/>
            <p:cNvSpPr/>
            <p:nvPr/>
          </p:nvSpPr>
          <p:spPr>
            <a:xfrm>
              <a:off x="3176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9"/>
            <p:cNvSpPr/>
            <p:nvPr/>
          </p:nvSpPr>
          <p:spPr>
            <a:xfrm>
              <a:off x="3557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9"/>
            <p:cNvSpPr/>
            <p:nvPr/>
          </p:nvSpPr>
          <p:spPr>
            <a:xfrm>
              <a:off x="3971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9"/>
            <p:cNvSpPr/>
            <p:nvPr/>
          </p:nvSpPr>
          <p:spPr>
            <a:xfrm>
              <a:off x="4352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9"/>
            <p:cNvSpPr/>
            <p:nvPr/>
          </p:nvSpPr>
          <p:spPr>
            <a:xfrm>
              <a:off x="47500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9"/>
            <p:cNvSpPr/>
            <p:nvPr/>
          </p:nvSpPr>
          <p:spPr>
            <a:xfrm>
              <a:off x="5164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9"/>
            <p:cNvSpPr/>
            <p:nvPr/>
          </p:nvSpPr>
          <p:spPr>
            <a:xfrm>
              <a:off x="5545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9"/>
            <p:cNvSpPr/>
            <p:nvPr/>
          </p:nvSpPr>
          <p:spPr>
            <a:xfrm>
              <a:off x="595925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9"/>
            <p:cNvSpPr/>
            <p:nvPr/>
          </p:nvSpPr>
          <p:spPr>
            <a:xfrm>
              <a:off x="63402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9"/>
            <p:cNvSpPr/>
            <p:nvPr/>
          </p:nvSpPr>
          <p:spPr>
            <a:xfrm>
              <a:off x="67377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9"/>
            <p:cNvSpPr/>
            <p:nvPr/>
          </p:nvSpPr>
          <p:spPr>
            <a:xfrm>
              <a:off x="7152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9"/>
            <p:cNvSpPr/>
            <p:nvPr/>
          </p:nvSpPr>
          <p:spPr>
            <a:xfrm>
              <a:off x="7533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9"/>
            <p:cNvSpPr/>
            <p:nvPr/>
          </p:nvSpPr>
          <p:spPr>
            <a:xfrm>
              <a:off x="794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9"/>
            <p:cNvSpPr/>
            <p:nvPr/>
          </p:nvSpPr>
          <p:spPr>
            <a:xfrm>
              <a:off x="83282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9"/>
            <p:cNvSpPr/>
            <p:nvPr/>
          </p:nvSpPr>
          <p:spPr>
            <a:xfrm>
              <a:off x="87257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9"/>
            <p:cNvSpPr/>
            <p:nvPr/>
          </p:nvSpPr>
          <p:spPr>
            <a:xfrm>
              <a:off x="9139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9"/>
            <p:cNvSpPr/>
            <p:nvPr/>
          </p:nvSpPr>
          <p:spPr>
            <a:xfrm>
              <a:off x="953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9"/>
            <p:cNvSpPr/>
            <p:nvPr/>
          </p:nvSpPr>
          <p:spPr>
            <a:xfrm>
              <a:off x="9934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9"/>
            <p:cNvSpPr/>
            <p:nvPr/>
          </p:nvSpPr>
          <p:spPr>
            <a:xfrm>
              <a:off x="10332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9"/>
            <p:cNvSpPr/>
            <p:nvPr/>
          </p:nvSpPr>
          <p:spPr>
            <a:xfrm>
              <a:off x="10729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9"/>
            <p:cNvSpPr/>
            <p:nvPr/>
          </p:nvSpPr>
          <p:spPr>
            <a:xfrm>
              <a:off x="11127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9"/>
            <p:cNvSpPr/>
            <p:nvPr/>
          </p:nvSpPr>
          <p:spPr>
            <a:xfrm>
              <a:off x="1152500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9"/>
            <p:cNvSpPr/>
            <p:nvPr/>
          </p:nvSpPr>
          <p:spPr>
            <a:xfrm>
              <a:off x="119227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9"/>
            <p:cNvSpPr/>
            <p:nvPr/>
          </p:nvSpPr>
          <p:spPr>
            <a:xfrm>
              <a:off x="12320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9"/>
            <p:cNvSpPr/>
            <p:nvPr/>
          </p:nvSpPr>
          <p:spPr>
            <a:xfrm>
              <a:off x="3176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9"/>
            <p:cNvSpPr/>
            <p:nvPr/>
          </p:nvSpPr>
          <p:spPr>
            <a:xfrm>
              <a:off x="3557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9"/>
            <p:cNvSpPr/>
            <p:nvPr/>
          </p:nvSpPr>
          <p:spPr>
            <a:xfrm>
              <a:off x="3971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3"/>
                    <a:pt x="88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9"/>
            <p:cNvSpPr/>
            <p:nvPr/>
          </p:nvSpPr>
          <p:spPr>
            <a:xfrm>
              <a:off x="4352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9"/>
            <p:cNvSpPr/>
            <p:nvPr/>
          </p:nvSpPr>
          <p:spPr>
            <a:xfrm>
              <a:off x="47500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9"/>
            <p:cNvSpPr/>
            <p:nvPr/>
          </p:nvSpPr>
          <p:spPr>
            <a:xfrm>
              <a:off x="5164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9"/>
            <p:cNvSpPr/>
            <p:nvPr/>
          </p:nvSpPr>
          <p:spPr>
            <a:xfrm>
              <a:off x="5545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9"/>
            <p:cNvSpPr/>
            <p:nvPr/>
          </p:nvSpPr>
          <p:spPr>
            <a:xfrm>
              <a:off x="595925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9"/>
            <p:cNvSpPr/>
            <p:nvPr/>
          </p:nvSpPr>
          <p:spPr>
            <a:xfrm>
              <a:off x="63402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9"/>
            <p:cNvSpPr/>
            <p:nvPr/>
          </p:nvSpPr>
          <p:spPr>
            <a:xfrm>
              <a:off x="67377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9"/>
            <p:cNvSpPr/>
            <p:nvPr/>
          </p:nvSpPr>
          <p:spPr>
            <a:xfrm>
              <a:off x="7152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9"/>
            <p:cNvSpPr/>
            <p:nvPr/>
          </p:nvSpPr>
          <p:spPr>
            <a:xfrm>
              <a:off x="7533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9"/>
            <p:cNvSpPr/>
            <p:nvPr/>
          </p:nvSpPr>
          <p:spPr>
            <a:xfrm>
              <a:off x="794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9"/>
            <p:cNvSpPr/>
            <p:nvPr/>
          </p:nvSpPr>
          <p:spPr>
            <a:xfrm>
              <a:off x="83282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9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9"/>
            <p:cNvSpPr/>
            <p:nvPr/>
          </p:nvSpPr>
          <p:spPr>
            <a:xfrm>
              <a:off x="87257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9"/>
            <p:cNvSpPr/>
            <p:nvPr/>
          </p:nvSpPr>
          <p:spPr>
            <a:xfrm>
              <a:off x="9139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9"/>
            <p:cNvSpPr/>
            <p:nvPr/>
          </p:nvSpPr>
          <p:spPr>
            <a:xfrm>
              <a:off x="953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9"/>
            <p:cNvSpPr/>
            <p:nvPr/>
          </p:nvSpPr>
          <p:spPr>
            <a:xfrm>
              <a:off x="9934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3" y="389"/>
                    <a:pt x="389" y="303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9"/>
            <p:cNvSpPr/>
            <p:nvPr/>
          </p:nvSpPr>
          <p:spPr>
            <a:xfrm>
              <a:off x="10332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9"/>
            <p:cNvSpPr/>
            <p:nvPr/>
          </p:nvSpPr>
          <p:spPr>
            <a:xfrm>
              <a:off x="10729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9"/>
            <p:cNvSpPr/>
            <p:nvPr/>
          </p:nvSpPr>
          <p:spPr>
            <a:xfrm>
              <a:off x="11127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9"/>
            <p:cNvSpPr/>
            <p:nvPr/>
          </p:nvSpPr>
          <p:spPr>
            <a:xfrm>
              <a:off x="1152500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8" y="303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9"/>
            <p:cNvSpPr/>
            <p:nvPr/>
          </p:nvSpPr>
          <p:spPr>
            <a:xfrm>
              <a:off x="119227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3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9"/>
            <p:cNvSpPr/>
            <p:nvPr/>
          </p:nvSpPr>
          <p:spPr>
            <a:xfrm>
              <a:off x="12320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9"/>
            <p:cNvSpPr/>
            <p:nvPr/>
          </p:nvSpPr>
          <p:spPr>
            <a:xfrm>
              <a:off x="276225" y="12775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9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9"/>
            <p:cNvSpPr/>
            <p:nvPr/>
          </p:nvSpPr>
          <p:spPr>
            <a:xfrm>
              <a:off x="3176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9"/>
            <p:cNvSpPr/>
            <p:nvPr/>
          </p:nvSpPr>
          <p:spPr>
            <a:xfrm>
              <a:off x="3557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9"/>
            <p:cNvSpPr/>
            <p:nvPr/>
          </p:nvSpPr>
          <p:spPr>
            <a:xfrm>
              <a:off x="3971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9"/>
            <p:cNvSpPr/>
            <p:nvPr/>
          </p:nvSpPr>
          <p:spPr>
            <a:xfrm>
              <a:off x="4352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9"/>
            <p:cNvSpPr/>
            <p:nvPr/>
          </p:nvSpPr>
          <p:spPr>
            <a:xfrm>
              <a:off x="47500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9"/>
            <p:cNvSpPr/>
            <p:nvPr/>
          </p:nvSpPr>
          <p:spPr>
            <a:xfrm>
              <a:off x="5164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9"/>
            <p:cNvSpPr/>
            <p:nvPr/>
          </p:nvSpPr>
          <p:spPr>
            <a:xfrm>
              <a:off x="5545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9"/>
            <p:cNvSpPr/>
            <p:nvPr/>
          </p:nvSpPr>
          <p:spPr>
            <a:xfrm>
              <a:off x="5959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9"/>
            <p:cNvSpPr/>
            <p:nvPr/>
          </p:nvSpPr>
          <p:spPr>
            <a:xfrm>
              <a:off x="63402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9"/>
            <p:cNvSpPr/>
            <p:nvPr/>
          </p:nvSpPr>
          <p:spPr>
            <a:xfrm>
              <a:off x="67377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9"/>
            <p:cNvSpPr/>
            <p:nvPr/>
          </p:nvSpPr>
          <p:spPr>
            <a:xfrm>
              <a:off x="7152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9"/>
            <p:cNvSpPr/>
            <p:nvPr/>
          </p:nvSpPr>
          <p:spPr>
            <a:xfrm>
              <a:off x="7533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9"/>
            <p:cNvSpPr/>
            <p:nvPr/>
          </p:nvSpPr>
          <p:spPr>
            <a:xfrm>
              <a:off x="794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9"/>
            <p:cNvSpPr/>
            <p:nvPr/>
          </p:nvSpPr>
          <p:spPr>
            <a:xfrm>
              <a:off x="83282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9"/>
            <p:cNvSpPr/>
            <p:nvPr/>
          </p:nvSpPr>
          <p:spPr>
            <a:xfrm>
              <a:off x="87257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9"/>
            <p:cNvSpPr/>
            <p:nvPr/>
          </p:nvSpPr>
          <p:spPr>
            <a:xfrm>
              <a:off x="9139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9"/>
            <p:cNvSpPr/>
            <p:nvPr/>
          </p:nvSpPr>
          <p:spPr>
            <a:xfrm>
              <a:off x="953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9"/>
            <p:cNvSpPr/>
            <p:nvPr/>
          </p:nvSpPr>
          <p:spPr>
            <a:xfrm>
              <a:off x="9934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9"/>
            <p:cNvSpPr/>
            <p:nvPr/>
          </p:nvSpPr>
          <p:spPr>
            <a:xfrm>
              <a:off x="10332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9"/>
            <p:cNvSpPr/>
            <p:nvPr/>
          </p:nvSpPr>
          <p:spPr>
            <a:xfrm>
              <a:off x="10729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9"/>
            <p:cNvSpPr/>
            <p:nvPr/>
          </p:nvSpPr>
          <p:spPr>
            <a:xfrm>
              <a:off x="11127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9"/>
            <p:cNvSpPr/>
            <p:nvPr/>
          </p:nvSpPr>
          <p:spPr>
            <a:xfrm>
              <a:off x="1152500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9"/>
            <p:cNvSpPr/>
            <p:nvPr/>
          </p:nvSpPr>
          <p:spPr>
            <a:xfrm>
              <a:off x="119227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9"/>
            <p:cNvSpPr/>
            <p:nvPr/>
          </p:nvSpPr>
          <p:spPr>
            <a:xfrm>
              <a:off x="12320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9"/>
            <p:cNvSpPr/>
            <p:nvPr/>
          </p:nvSpPr>
          <p:spPr>
            <a:xfrm>
              <a:off x="276225" y="1243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9"/>
            <p:cNvSpPr/>
            <p:nvPr/>
          </p:nvSpPr>
          <p:spPr>
            <a:xfrm>
              <a:off x="3176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9"/>
            <p:cNvSpPr/>
            <p:nvPr/>
          </p:nvSpPr>
          <p:spPr>
            <a:xfrm>
              <a:off x="355750" y="1243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9"/>
            <p:cNvSpPr/>
            <p:nvPr/>
          </p:nvSpPr>
          <p:spPr>
            <a:xfrm>
              <a:off x="3971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9"/>
            <p:cNvSpPr/>
            <p:nvPr/>
          </p:nvSpPr>
          <p:spPr>
            <a:xfrm>
              <a:off x="43525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9"/>
            <p:cNvSpPr/>
            <p:nvPr/>
          </p:nvSpPr>
          <p:spPr>
            <a:xfrm>
              <a:off x="47500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9"/>
            <p:cNvSpPr/>
            <p:nvPr/>
          </p:nvSpPr>
          <p:spPr>
            <a:xfrm>
              <a:off x="5164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9"/>
            <p:cNvSpPr/>
            <p:nvPr/>
          </p:nvSpPr>
          <p:spPr>
            <a:xfrm>
              <a:off x="5545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9"/>
            <p:cNvSpPr/>
            <p:nvPr/>
          </p:nvSpPr>
          <p:spPr>
            <a:xfrm>
              <a:off x="5959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9"/>
            <p:cNvSpPr/>
            <p:nvPr/>
          </p:nvSpPr>
          <p:spPr>
            <a:xfrm>
              <a:off x="63402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9"/>
            <p:cNvSpPr/>
            <p:nvPr/>
          </p:nvSpPr>
          <p:spPr>
            <a:xfrm>
              <a:off x="67377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9"/>
            <p:cNvSpPr/>
            <p:nvPr/>
          </p:nvSpPr>
          <p:spPr>
            <a:xfrm>
              <a:off x="7152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9"/>
            <p:cNvSpPr/>
            <p:nvPr/>
          </p:nvSpPr>
          <p:spPr>
            <a:xfrm>
              <a:off x="7533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9"/>
            <p:cNvSpPr/>
            <p:nvPr/>
          </p:nvSpPr>
          <p:spPr>
            <a:xfrm>
              <a:off x="794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9"/>
            <p:cNvSpPr/>
            <p:nvPr/>
          </p:nvSpPr>
          <p:spPr>
            <a:xfrm>
              <a:off x="83282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9"/>
            <p:cNvSpPr/>
            <p:nvPr/>
          </p:nvSpPr>
          <p:spPr>
            <a:xfrm>
              <a:off x="87257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9"/>
            <p:cNvSpPr/>
            <p:nvPr/>
          </p:nvSpPr>
          <p:spPr>
            <a:xfrm>
              <a:off x="9139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9"/>
            <p:cNvSpPr/>
            <p:nvPr/>
          </p:nvSpPr>
          <p:spPr>
            <a:xfrm>
              <a:off x="953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9"/>
            <p:cNvSpPr/>
            <p:nvPr/>
          </p:nvSpPr>
          <p:spPr>
            <a:xfrm>
              <a:off x="9934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9"/>
            <p:cNvSpPr/>
            <p:nvPr/>
          </p:nvSpPr>
          <p:spPr>
            <a:xfrm>
              <a:off x="10332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9"/>
            <p:cNvSpPr/>
            <p:nvPr/>
          </p:nvSpPr>
          <p:spPr>
            <a:xfrm>
              <a:off x="10729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9"/>
            <p:cNvSpPr/>
            <p:nvPr/>
          </p:nvSpPr>
          <p:spPr>
            <a:xfrm>
              <a:off x="11127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9"/>
            <p:cNvSpPr/>
            <p:nvPr/>
          </p:nvSpPr>
          <p:spPr>
            <a:xfrm>
              <a:off x="1152500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9"/>
            <p:cNvSpPr/>
            <p:nvPr/>
          </p:nvSpPr>
          <p:spPr>
            <a:xfrm>
              <a:off x="119227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9"/>
            <p:cNvSpPr/>
            <p:nvPr/>
          </p:nvSpPr>
          <p:spPr>
            <a:xfrm>
              <a:off x="12320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9"/>
            <p:cNvSpPr/>
            <p:nvPr/>
          </p:nvSpPr>
          <p:spPr>
            <a:xfrm>
              <a:off x="276225" y="1209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9"/>
            <p:cNvSpPr/>
            <p:nvPr/>
          </p:nvSpPr>
          <p:spPr>
            <a:xfrm>
              <a:off x="3176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9"/>
            <p:cNvSpPr/>
            <p:nvPr/>
          </p:nvSpPr>
          <p:spPr>
            <a:xfrm>
              <a:off x="355750" y="1209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9"/>
            <p:cNvSpPr/>
            <p:nvPr/>
          </p:nvSpPr>
          <p:spPr>
            <a:xfrm>
              <a:off x="3971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3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9"/>
            <p:cNvSpPr/>
            <p:nvPr/>
          </p:nvSpPr>
          <p:spPr>
            <a:xfrm>
              <a:off x="43525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9"/>
            <p:cNvSpPr/>
            <p:nvPr/>
          </p:nvSpPr>
          <p:spPr>
            <a:xfrm>
              <a:off x="47500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9"/>
            <p:cNvSpPr/>
            <p:nvPr/>
          </p:nvSpPr>
          <p:spPr>
            <a:xfrm>
              <a:off x="5164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9"/>
            <p:cNvSpPr/>
            <p:nvPr/>
          </p:nvSpPr>
          <p:spPr>
            <a:xfrm>
              <a:off x="5545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9"/>
            <p:cNvSpPr/>
            <p:nvPr/>
          </p:nvSpPr>
          <p:spPr>
            <a:xfrm>
              <a:off x="5959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9"/>
            <p:cNvSpPr/>
            <p:nvPr/>
          </p:nvSpPr>
          <p:spPr>
            <a:xfrm>
              <a:off x="63402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9"/>
            <p:cNvSpPr/>
            <p:nvPr/>
          </p:nvSpPr>
          <p:spPr>
            <a:xfrm>
              <a:off x="67377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9"/>
            <p:cNvSpPr/>
            <p:nvPr/>
          </p:nvSpPr>
          <p:spPr>
            <a:xfrm>
              <a:off x="7152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9"/>
            <p:cNvSpPr/>
            <p:nvPr/>
          </p:nvSpPr>
          <p:spPr>
            <a:xfrm>
              <a:off x="7533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9"/>
            <p:cNvSpPr/>
            <p:nvPr/>
          </p:nvSpPr>
          <p:spPr>
            <a:xfrm>
              <a:off x="794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9"/>
            <p:cNvSpPr/>
            <p:nvPr/>
          </p:nvSpPr>
          <p:spPr>
            <a:xfrm>
              <a:off x="83282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9"/>
            <p:cNvSpPr/>
            <p:nvPr/>
          </p:nvSpPr>
          <p:spPr>
            <a:xfrm>
              <a:off x="87257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9"/>
            <p:cNvSpPr/>
            <p:nvPr/>
          </p:nvSpPr>
          <p:spPr>
            <a:xfrm>
              <a:off x="9139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9"/>
            <p:cNvSpPr/>
            <p:nvPr/>
          </p:nvSpPr>
          <p:spPr>
            <a:xfrm>
              <a:off x="953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9"/>
            <p:cNvSpPr/>
            <p:nvPr/>
          </p:nvSpPr>
          <p:spPr>
            <a:xfrm>
              <a:off x="9934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3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9"/>
            <p:cNvSpPr/>
            <p:nvPr/>
          </p:nvSpPr>
          <p:spPr>
            <a:xfrm>
              <a:off x="10332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9"/>
            <p:cNvSpPr/>
            <p:nvPr/>
          </p:nvSpPr>
          <p:spPr>
            <a:xfrm>
              <a:off x="10729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9"/>
            <p:cNvSpPr/>
            <p:nvPr/>
          </p:nvSpPr>
          <p:spPr>
            <a:xfrm>
              <a:off x="11127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9"/>
            <p:cNvSpPr/>
            <p:nvPr/>
          </p:nvSpPr>
          <p:spPr>
            <a:xfrm>
              <a:off x="1152500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9"/>
            <p:cNvSpPr/>
            <p:nvPr/>
          </p:nvSpPr>
          <p:spPr>
            <a:xfrm>
              <a:off x="119227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9"/>
            <p:cNvSpPr/>
            <p:nvPr/>
          </p:nvSpPr>
          <p:spPr>
            <a:xfrm>
              <a:off x="12320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9"/>
            <p:cNvSpPr/>
            <p:nvPr/>
          </p:nvSpPr>
          <p:spPr>
            <a:xfrm>
              <a:off x="276225" y="11753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9"/>
            <p:cNvSpPr/>
            <p:nvPr/>
          </p:nvSpPr>
          <p:spPr>
            <a:xfrm>
              <a:off x="3176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9"/>
            <p:cNvSpPr/>
            <p:nvPr/>
          </p:nvSpPr>
          <p:spPr>
            <a:xfrm>
              <a:off x="355750" y="11753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0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9"/>
            <p:cNvSpPr/>
            <p:nvPr/>
          </p:nvSpPr>
          <p:spPr>
            <a:xfrm>
              <a:off x="3971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9"/>
            <p:cNvSpPr/>
            <p:nvPr/>
          </p:nvSpPr>
          <p:spPr>
            <a:xfrm>
              <a:off x="435250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9"/>
            <p:cNvSpPr/>
            <p:nvPr/>
          </p:nvSpPr>
          <p:spPr>
            <a:xfrm>
              <a:off x="475025" y="11753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9"/>
            <p:cNvSpPr/>
            <p:nvPr/>
          </p:nvSpPr>
          <p:spPr>
            <a:xfrm>
              <a:off x="5164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9"/>
            <p:cNvSpPr/>
            <p:nvPr/>
          </p:nvSpPr>
          <p:spPr>
            <a:xfrm>
              <a:off x="5545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9"/>
            <p:cNvSpPr/>
            <p:nvPr/>
          </p:nvSpPr>
          <p:spPr>
            <a:xfrm>
              <a:off x="5959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9"/>
            <p:cNvSpPr/>
            <p:nvPr/>
          </p:nvSpPr>
          <p:spPr>
            <a:xfrm>
              <a:off x="63402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9"/>
            <p:cNvSpPr/>
            <p:nvPr/>
          </p:nvSpPr>
          <p:spPr>
            <a:xfrm>
              <a:off x="67377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9"/>
            <p:cNvSpPr/>
            <p:nvPr/>
          </p:nvSpPr>
          <p:spPr>
            <a:xfrm>
              <a:off x="7152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9"/>
            <p:cNvSpPr/>
            <p:nvPr/>
          </p:nvSpPr>
          <p:spPr>
            <a:xfrm>
              <a:off x="753300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9"/>
            <p:cNvSpPr/>
            <p:nvPr/>
          </p:nvSpPr>
          <p:spPr>
            <a:xfrm>
              <a:off x="794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9"/>
            <p:cNvSpPr/>
            <p:nvPr/>
          </p:nvSpPr>
          <p:spPr>
            <a:xfrm>
              <a:off x="8328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9"/>
            <p:cNvSpPr/>
            <p:nvPr/>
          </p:nvSpPr>
          <p:spPr>
            <a:xfrm>
              <a:off x="87257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9"/>
            <p:cNvSpPr/>
            <p:nvPr/>
          </p:nvSpPr>
          <p:spPr>
            <a:xfrm>
              <a:off x="9139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9"/>
            <p:cNvSpPr/>
            <p:nvPr/>
          </p:nvSpPr>
          <p:spPr>
            <a:xfrm>
              <a:off x="953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9"/>
            <p:cNvSpPr/>
            <p:nvPr/>
          </p:nvSpPr>
          <p:spPr>
            <a:xfrm>
              <a:off x="9934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9"/>
            <p:cNvSpPr/>
            <p:nvPr/>
          </p:nvSpPr>
          <p:spPr>
            <a:xfrm>
              <a:off x="10332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9"/>
            <p:cNvSpPr/>
            <p:nvPr/>
          </p:nvSpPr>
          <p:spPr>
            <a:xfrm>
              <a:off x="10729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9"/>
            <p:cNvSpPr/>
            <p:nvPr/>
          </p:nvSpPr>
          <p:spPr>
            <a:xfrm>
              <a:off x="11127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9"/>
            <p:cNvSpPr/>
            <p:nvPr/>
          </p:nvSpPr>
          <p:spPr>
            <a:xfrm>
              <a:off x="1152500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9"/>
            <p:cNvSpPr/>
            <p:nvPr/>
          </p:nvSpPr>
          <p:spPr>
            <a:xfrm>
              <a:off x="119227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9"/>
            <p:cNvSpPr/>
            <p:nvPr/>
          </p:nvSpPr>
          <p:spPr>
            <a:xfrm>
              <a:off x="12320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9"/>
            <p:cNvSpPr/>
            <p:nvPr/>
          </p:nvSpPr>
          <p:spPr>
            <a:xfrm>
              <a:off x="2364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9"/>
            <p:cNvSpPr/>
            <p:nvPr/>
          </p:nvSpPr>
          <p:spPr>
            <a:xfrm>
              <a:off x="276225" y="11412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9"/>
            <p:cNvSpPr/>
            <p:nvPr/>
          </p:nvSpPr>
          <p:spPr>
            <a:xfrm>
              <a:off x="3176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9"/>
            <p:cNvSpPr/>
            <p:nvPr/>
          </p:nvSpPr>
          <p:spPr>
            <a:xfrm>
              <a:off x="355750" y="11412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7"/>
                    <a:pt x="258" y="387"/>
                  </a:cubicBezTo>
                  <a:cubicBezTo>
                    <a:pt x="357" y="387"/>
                    <a:pt x="453" y="310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9"/>
            <p:cNvSpPr/>
            <p:nvPr/>
          </p:nvSpPr>
          <p:spPr>
            <a:xfrm>
              <a:off x="3971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9"/>
            <p:cNvSpPr/>
            <p:nvPr/>
          </p:nvSpPr>
          <p:spPr>
            <a:xfrm>
              <a:off x="43525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9"/>
            <p:cNvSpPr/>
            <p:nvPr/>
          </p:nvSpPr>
          <p:spPr>
            <a:xfrm>
              <a:off x="47500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9"/>
            <p:cNvSpPr/>
            <p:nvPr/>
          </p:nvSpPr>
          <p:spPr>
            <a:xfrm>
              <a:off x="5164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9"/>
            <p:cNvSpPr/>
            <p:nvPr/>
          </p:nvSpPr>
          <p:spPr>
            <a:xfrm>
              <a:off x="5545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9"/>
            <p:cNvSpPr/>
            <p:nvPr/>
          </p:nvSpPr>
          <p:spPr>
            <a:xfrm>
              <a:off x="5959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9"/>
            <p:cNvSpPr/>
            <p:nvPr/>
          </p:nvSpPr>
          <p:spPr>
            <a:xfrm>
              <a:off x="63402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9"/>
            <p:cNvSpPr/>
            <p:nvPr/>
          </p:nvSpPr>
          <p:spPr>
            <a:xfrm>
              <a:off x="6737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9"/>
            <p:cNvSpPr/>
            <p:nvPr/>
          </p:nvSpPr>
          <p:spPr>
            <a:xfrm>
              <a:off x="7152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9"/>
            <p:cNvSpPr/>
            <p:nvPr/>
          </p:nvSpPr>
          <p:spPr>
            <a:xfrm>
              <a:off x="7533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9"/>
            <p:cNvSpPr/>
            <p:nvPr/>
          </p:nvSpPr>
          <p:spPr>
            <a:xfrm>
              <a:off x="794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9"/>
            <p:cNvSpPr/>
            <p:nvPr/>
          </p:nvSpPr>
          <p:spPr>
            <a:xfrm>
              <a:off x="83282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9"/>
            <p:cNvSpPr/>
            <p:nvPr/>
          </p:nvSpPr>
          <p:spPr>
            <a:xfrm>
              <a:off x="87257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9"/>
            <p:cNvSpPr/>
            <p:nvPr/>
          </p:nvSpPr>
          <p:spPr>
            <a:xfrm>
              <a:off x="9139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9"/>
            <p:cNvSpPr/>
            <p:nvPr/>
          </p:nvSpPr>
          <p:spPr>
            <a:xfrm>
              <a:off x="953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9"/>
            <p:cNvSpPr/>
            <p:nvPr/>
          </p:nvSpPr>
          <p:spPr>
            <a:xfrm>
              <a:off x="9934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9"/>
            <p:cNvSpPr/>
            <p:nvPr/>
          </p:nvSpPr>
          <p:spPr>
            <a:xfrm>
              <a:off x="10332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9"/>
            <p:cNvSpPr/>
            <p:nvPr/>
          </p:nvSpPr>
          <p:spPr>
            <a:xfrm>
              <a:off x="10729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9"/>
            <p:cNvSpPr/>
            <p:nvPr/>
          </p:nvSpPr>
          <p:spPr>
            <a:xfrm>
              <a:off x="11127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9"/>
            <p:cNvSpPr/>
            <p:nvPr/>
          </p:nvSpPr>
          <p:spPr>
            <a:xfrm>
              <a:off x="1152500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9"/>
            <p:cNvSpPr/>
            <p:nvPr/>
          </p:nvSpPr>
          <p:spPr>
            <a:xfrm>
              <a:off x="119227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9"/>
            <p:cNvSpPr/>
            <p:nvPr/>
          </p:nvSpPr>
          <p:spPr>
            <a:xfrm>
              <a:off x="12320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9"/>
            <p:cNvSpPr/>
            <p:nvPr/>
          </p:nvSpPr>
          <p:spPr>
            <a:xfrm>
              <a:off x="2364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9"/>
            <p:cNvSpPr/>
            <p:nvPr/>
          </p:nvSpPr>
          <p:spPr>
            <a:xfrm>
              <a:off x="2762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9"/>
            <p:cNvSpPr/>
            <p:nvPr/>
          </p:nvSpPr>
          <p:spPr>
            <a:xfrm>
              <a:off x="3176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9"/>
            <p:cNvSpPr/>
            <p:nvPr/>
          </p:nvSpPr>
          <p:spPr>
            <a:xfrm>
              <a:off x="355750" y="110707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9"/>
            <p:cNvSpPr/>
            <p:nvPr/>
          </p:nvSpPr>
          <p:spPr>
            <a:xfrm>
              <a:off x="3971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9"/>
            <p:cNvSpPr/>
            <p:nvPr/>
          </p:nvSpPr>
          <p:spPr>
            <a:xfrm>
              <a:off x="43525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9"/>
            <p:cNvSpPr/>
            <p:nvPr/>
          </p:nvSpPr>
          <p:spPr>
            <a:xfrm>
              <a:off x="47500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9"/>
            <p:cNvSpPr/>
            <p:nvPr/>
          </p:nvSpPr>
          <p:spPr>
            <a:xfrm>
              <a:off x="5164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9"/>
            <p:cNvSpPr/>
            <p:nvPr/>
          </p:nvSpPr>
          <p:spPr>
            <a:xfrm>
              <a:off x="5545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9"/>
            <p:cNvSpPr/>
            <p:nvPr/>
          </p:nvSpPr>
          <p:spPr>
            <a:xfrm>
              <a:off x="5959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9"/>
            <p:cNvSpPr/>
            <p:nvPr/>
          </p:nvSpPr>
          <p:spPr>
            <a:xfrm>
              <a:off x="6340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9"/>
            <p:cNvSpPr/>
            <p:nvPr/>
          </p:nvSpPr>
          <p:spPr>
            <a:xfrm>
              <a:off x="6737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9"/>
            <p:cNvSpPr/>
            <p:nvPr/>
          </p:nvSpPr>
          <p:spPr>
            <a:xfrm>
              <a:off x="7152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9"/>
            <p:cNvSpPr/>
            <p:nvPr/>
          </p:nvSpPr>
          <p:spPr>
            <a:xfrm>
              <a:off x="7533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9"/>
            <p:cNvSpPr/>
            <p:nvPr/>
          </p:nvSpPr>
          <p:spPr>
            <a:xfrm>
              <a:off x="794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9"/>
            <p:cNvSpPr/>
            <p:nvPr/>
          </p:nvSpPr>
          <p:spPr>
            <a:xfrm>
              <a:off x="83282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9"/>
            <p:cNvSpPr/>
            <p:nvPr/>
          </p:nvSpPr>
          <p:spPr>
            <a:xfrm>
              <a:off x="87257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9"/>
            <p:cNvSpPr/>
            <p:nvPr/>
          </p:nvSpPr>
          <p:spPr>
            <a:xfrm>
              <a:off x="9139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9"/>
            <p:cNvSpPr/>
            <p:nvPr/>
          </p:nvSpPr>
          <p:spPr>
            <a:xfrm>
              <a:off x="953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9"/>
            <p:cNvSpPr/>
            <p:nvPr/>
          </p:nvSpPr>
          <p:spPr>
            <a:xfrm>
              <a:off x="9934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9"/>
            <p:cNvSpPr/>
            <p:nvPr/>
          </p:nvSpPr>
          <p:spPr>
            <a:xfrm>
              <a:off x="10332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9"/>
            <p:cNvSpPr/>
            <p:nvPr/>
          </p:nvSpPr>
          <p:spPr>
            <a:xfrm>
              <a:off x="10729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9"/>
            <p:cNvSpPr/>
            <p:nvPr/>
          </p:nvSpPr>
          <p:spPr>
            <a:xfrm>
              <a:off x="11127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9"/>
            <p:cNvSpPr/>
            <p:nvPr/>
          </p:nvSpPr>
          <p:spPr>
            <a:xfrm>
              <a:off x="1152500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9"/>
            <p:cNvSpPr/>
            <p:nvPr/>
          </p:nvSpPr>
          <p:spPr>
            <a:xfrm>
              <a:off x="119227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9"/>
            <p:cNvSpPr/>
            <p:nvPr/>
          </p:nvSpPr>
          <p:spPr>
            <a:xfrm>
              <a:off x="12320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9"/>
            <p:cNvSpPr/>
            <p:nvPr/>
          </p:nvSpPr>
          <p:spPr>
            <a:xfrm>
              <a:off x="2364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9"/>
            <p:cNvSpPr/>
            <p:nvPr/>
          </p:nvSpPr>
          <p:spPr>
            <a:xfrm>
              <a:off x="2762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9"/>
            <p:cNvSpPr/>
            <p:nvPr/>
          </p:nvSpPr>
          <p:spPr>
            <a:xfrm>
              <a:off x="3176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9"/>
            <p:cNvSpPr/>
            <p:nvPr/>
          </p:nvSpPr>
          <p:spPr>
            <a:xfrm>
              <a:off x="3557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9"/>
            <p:cNvSpPr/>
            <p:nvPr/>
          </p:nvSpPr>
          <p:spPr>
            <a:xfrm>
              <a:off x="3971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9"/>
            <p:cNvSpPr/>
            <p:nvPr/>
          </p:nvSpPr>
          <p:spPr>
            <a:xfrm>
              <a:off x="4352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9"/>
            <p:cNvSpPr/>
            <p:nvPr/>
          </p:nvSpPr>
          <p:spPr>
            <a:xfrm>
              <a:off x="47500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9"/>
            <p:cNvSpPr/>
            <p:nvPr/>
          </p:nvSpPr>
          <p:spPr>
            <a:xfrm>
              <a:off x="5164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9"/>
            <p:cNvSpPr/>
            <p:nvPr/>
          </p:nvSpPr>
          <p:spPr>
            <a:xfrm>
              <a:off x="5545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9"/>
            <p:cNvSpPr/>
            <p:nvPr/>
          </p:nvSpPr>
          <p:spPr>
            <a:xfrm>
              <a:off x="5959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9"/>
            <p:cNvSpPr/>
            <p:nvPr/>
          </p:nvSpPr>
          <p:spPr>
            <a:xfrm>
              <a:off x="6340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9"/>
            <p:cNvSpPr/>
            <p:nvPr/>
          </p:nvSpPr>
          <p:spPr>
            <a:xfrm>
              <a:off x="6737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9"/>
            <p:cNvSpPr/>
            <p:nvPr/>
          </p:nvSpPr>
          <p:spPr>
            <a:xfrm>
              <a:off x="7152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9"/>
            <p:cNvSpPr/>
            <p:nvPr/>
          </p:nvSpPr>
          <p:spPr>
            <a:xfrm>
              <a:off x="7533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9"/>
            <p:cNvSpPr/>
            <p:nvPr/>
          </p:nvSpPr>
          <p:spPr>
            <a:xfrm>
              <a:off x="794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9"/>
            <p:cNvSpPr/>
            <p:nvPr/>
          </p:nvSpPr>
          <p:spPr>
            <a:xfrm>
              <a:off x="83282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9"/>
            <p:cNvSpPr/>
            <p:nvPr/>
          </p:nvSpPr>
          <p:spPr>
            <a:xfrm>
              <a:off x="87257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9"/>
            <p:cNvSpPr/>
            <p:nvPr/>
          </p:nvSpPr>
          <p:spPr>
            <a:xfrm>
              <a:off x="9139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9"/>
            <p:cNvSpPr/>
            <p:nvPr/>
          </p:nvSpPr>
          <p:spPr>
            <a:xfrm>
              <a:off x="953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9"/>
            <p:cNvSpPr/>
            <p:nvPr/>
          </p:nvSpPr>
          <p:spPr>
            <a:xfrm>
              <a:off x="9934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9"/>
            <p:cNvSpPr/>
            <p:nvPr/>
          </p:nvSpPr>
          <p:spPr>
            <a:xfrm>
              <a:off x="10332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9"/>
            <p:cNvSpPr/>
            <p:nvPr/>
          </p:nvSpPr>
          <p:spPr>
            <a:xfrm>
              <a:off x="10729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9"/>
            <p:cNvSpPr/>
            <p:nvPr/>
          </p:nvSpPr>
          <p:spPr>
            <a:xfrm>
              <a:off x="11127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9"/>
            <p:cNvSpPr/>
            <p:nvPr/>
          </p:nvSpPr>
          <p:spPr>
            <a:xfrm>
              <a:off x="1152500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9"/>
            <p:cNvSpPr/>
            <p:nvPr/>
          </p:nvSpPr>
          <p:spPr>
            <a:xfrm>
              <a:off x="119227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9"/>
            <p:cNvSpPr/>
            <p:nvPr/>
          </p:nvSpPr>
          <p:spPr>
            <a:xfrm>
              <a:off x="12320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9"/>
            <p:cNvSpPr/>
            <p:nvPr/>
          </p:nvSpPr>
          <p:spPr>
            <a:xfrm>
              <a:off x="2364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9"/>
            <p:cNvSpPr/>
            <p:nvPr/>
          </p:nvSpPr>
          <p:spPr>
            <a:xfrm>
              <a:off x="2762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9"/>
            <p:cNvSpPr/>
            <p:nvPr/>
          </p:nvSpPr>
          <p:spPr>
            <a:xfrm>
              <a:off x="3176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9"/>
            <p:cNvSpPr/>
            <p:nvPr/>
          </p:nvSpPr>
          <p:spPr>
            <a:xfrm>
              <a:off x="3557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9"/>
            <p:cNvSpPr/>
            <p:nvPr/>
          </p:nvSpPr>
          <p:spPr>
            <a:xfrm>
              <a:off x="3971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9"/>
            <p:cNvSpPr/>
            <p:nvPr/>
          </p:nvSpPr>
          <p:spPr>
            <a:xfrm>
              <a:off x="4352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9"/>
            <p:cNvSpPr/>
            <p:nvPr/>
          </p:nvSpPr>
          <p:spPr>
            <a:xfrm>
              <a:off x="47500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9"/>
            <p:cNvSpPr/>
            <p:nvPr/>
          </p:nvSpPr>
          <p:spPr>
            <a:xfrm>
              <a:off x="5164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9"/>
            <p:cNvSpPr/>
            <p:nvPr/>
          </p:nvSpPr>
          <p:spPr>
            <a:xfrm>
              <a:off x="5545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9"/>
            <p:cNvSpPr/>
            <p:nvPr/>
          </p:nvSpPr>
          <p:spPr>
            <a:xfrm>
              <a:off x="5959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9"/>
            <p:cNvSpPr/>
            <p:nvPr/>
          </p:nvSpPr>
          <p:spPr>
            <a:xfrm>
              <a:off x="6340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9"/>
            <p:cNvSpPr/>
            <p:nvPr/>
          </p:nvSpPr>
          <p:spPr>
            <a:xfrm>
              <a:off x="6737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9"/>
            <p:cNvSpPr/>
            <p:nvPr/>
          </p:nvSpPr>
          <p:spPr>
            <a:xfrm>
              <a:off x="7152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9"/>
            <p:cNvSpPr/>
            <p:nvPr/>
          </p:nvSpPr>
          <p:spPr>
            <a:xfrm>
              <a:off x="7533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9"/>
            <p:cNvSpPr/>
            <p:nvPr/>
          </p:nvSpPr>
          <p:spPr>
            <a:xfrm>
              <a:off x="794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9"/>
            <p:cNvSpPr/>
            <p:nvPr/>
          </p:nvSpPr>
          <p:spPr>
            <a:xfrm>
              <a:off x="83282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9"/>
            <p:cNvSpPr/>
            <p:nvPr/>
          </p:nvSpPr>
          <p:spPr>
            <a:xfrm>
              <a:off x="87257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9"/>
            <p:cNvSpPr/>
            <p:nvPr/>
          </p:nvSpPr>
          <p:spPr>
            <a:xfrm>
              <a:off x="9139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9"/>
            <p:cNvSpPr/>
            <p:nvPr/>
          </p:nvSpPr>
          <p:spPr>
            <a:xfrm>
              <a:off x="953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9"/>
            <p:cNvSpPr/>
            <p:nvPr/>
          </p:nvSpPr>
          <p:spPr>
            <a:xfrm>
              <a:off x="9934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3" y="388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9"/>
            <p:cNvSpPr/>
            <p:nvPr/>
          </p:nvSpPr>
          <p:spPr>
            <a:xfrm>
              <a:off x="10332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9"/>
            <p:cNvSpPr/>
            <p:nvPr/>
          </p:nvSpPr>
          <p:spPr>
            <a:xfrm>
              <a:off x="10729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9"/>
            <p:cNvSpPr/>
            <p:nvPr/>
          </p:nvSpPr>
          <p:spPr>
            <a:xfrm>
              <a:off x="11127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9"/>
            <p:cNvSpPr/>
            <p:nvPr/>
          </p:nvSpPr>
          <p:spPr>
            <a:xfrm>
              <a:off x="1152500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9"/>
            <p:cNvSpPr/>
            <p:nvPr/>
          </p:nvSpPr>
          <p:spPr>
            <a:xfrm>
              <a:off x="119227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3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9"/>
            <p:cNvSpPr/>
            <p:nvPr/>
          </p:nvSpPr>
          <p:spPr>
            <a:xfrm>
              <a:off x="12320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9"/>
            <p:cNvSpPr/>
            <p:nvPr/>
          </p:nvSpPr>
          <p:spPr>
            <a:xfrm>
              <a:off x="2364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9"/>
            <p:cNvSpPr/>
            <p:nvPr/>
          </p:nvSpPr>
          <p:spPr>
            <a:xfrm>
              <a:off x="276225" y="10048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9"/>
            <p:cNvSpPr/>
            <p:nvPr/>
          </p:nvSpPr>
          <p:spPr>
            <a:xfrm>
              <a:off x="3176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9"/>
            <p:cNvSpPr/>
            <p:nvPr/>
          </p:nvSpPr>
          <p:spPr>
            <a:xfrm>
              <a:off x="355750" y="10047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2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9"/>
            <p:cNvSpPr/>
            <p:nvPr/>
          </p:nvSpPr>
          <p:spPr>
            <a:xfrm>
              <a:off x="3971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9"/>
            <p:cNvSpPr/>
            <p:nvPr/>
          </p:nvSpPr>
          <p:spPr>
            <a:xfrm>
              <a:off x="435250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9"/>
            <p:cNvSpPr/>
            <p:nvPr/>
          </p:nvSpPr>
          <p:spPr>
            <a:xfrm>
              <a:off x="475025" y="10048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9"/>
            <p:cNvSpPr/>
            <p:nvPr/>
          </p:nvSpPr>
          <p:spPr>
            <a:xfrm>
              <a:off x="5164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9"/>
            <p:cNvSpPr/>
            <p:nvPr/>
          </p:nvSpPr>
          <p:spPr>
            <a:xfrm>
              <a:off x="5545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9"/>
            <p:cNvSpPr/>
            <p:nvPr/>
          </p:nvSpPr>
          <p:spPr>
            <a:xfrm>
              <a:off x="5959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9"/>
            <p:cNvSpPr/>
            <p:nvPr/>
          </p:nvSpPr>
          <p:spPr>
            <a:xfrm>
              <a:off x="63402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9"/>
            <p:cNvSpPr/>
            <p:nvPr/>
          </p:nvSpPr>
          <p:spPr>
            <a:xfrm>
              <a:off x="6737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9"/>
            <p:cNvSpPr/>
            <p:nvPr/>
          </p:nvSpPr>
          <p:spPr>
            <a:xfrm>
              <a:off x="7152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9"/>
            <p:cNvSpPr/>
            <p:nvPr/>
          </p:nvSpPr>
          <p:spPr>
            <a:xfrm>
              <a:off x="753300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9"/>
            <p:cNvSpPr/>
            <p:nvPr/>
          </p:nvSpPr>
          <p:spPr>
            <a:xfrm>
              <a:off x="794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9"/>
            <p:cNvSpPr/>
            <p:nvPr/>
          </p:nvSpPr>
          <p:spPr>
            <a:xfrm>
              <a:off x="8328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9"/>
            <p:cNvSpPr/>
            <p:nvPr/>
          </p:nvSpPr>
          <p:spPr>
            <a:xfrm>
              <a:off x="87257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1" y="1"/>
                    <a:pt x="260" y="1"/>
                  </a:cubicBezTo>
                  <a:cubicBezTo>
                    <a:pt x="259" y="1"/>
                    <a:pt x="258" y="1"/>
                    <a:pt x="258" y="1"/>
                  </a:cubicBezTo>
                  <a:cubicBezTo>
                    <a:pt x="86" y="1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9"/>
            <p:cNvSpPr/>
            <p:nvPr/>
          </p:nvSpPr>
          <p:spPr>
            <a:xfrm>
              <a:off x="9139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9"/>
            <p:cNvSpPr/>
            <p:nvPr/>
          </p:nvSpPr>
          <p:spPr>
            <a:xfrm>
              <a:off x="953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9"/>
            <p:cNvSpPr/>
            <p:nvPr/>
          </p:nvSpPr>
          <p:spPr>
            <a:xfrm>
              <a:off x="9934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3" y="388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9"/>
            <p:cNvSpPr/>
            <p:nvPr/>
          </p:nvSpPr>
          <p:spPr>
            <a:xfrm>
              <a:off x="10332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10729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11127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152500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119227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3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12320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76225" y="9707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3176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355750" y="97065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3971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43525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47500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5164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5545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5959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63402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67377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7152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7533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794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83282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87257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9139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953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9934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0332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0729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11127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152500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119227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12320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76225" y="9366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3176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355750" y="936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3971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435250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475025" y="9366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5164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5545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5959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63402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67377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7152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753300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794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8328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87257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9139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953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9934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10332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10729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11127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1152500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119227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12320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276225" y="9024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176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355750" y="9024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3971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43525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47500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5164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5545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5959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63402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67377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7152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7533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794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83282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87257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9139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953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9934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0332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0729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1127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152500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19227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12320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276225" y="8683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3176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355750" y="8683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3971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43525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47500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5164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5545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5959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63402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67377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7152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7533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794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83282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87257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9139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953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9934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0332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10729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11127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1152500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119227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12320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3176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355750" y="834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3971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435250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475025" y="83427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5164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9"/>
            <p:cNvSpPr/>
            <p:nvPr/>
          </p:nvSpPr>
          <p:spPr>
            <a:xfrm>
              <a:off x="5545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9"/>
            <p:cNvSpPr/>
            <p:nvPr/>
          </p:nvSpPr>
          <p:spPr>
            <a:xfrm>
              <a:off x="595925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63402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67377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7152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753300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794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8328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872575" y="8342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9139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953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9"/>
            <p:cNvSpPr/>
            <p:nvPr/>
          </p:nvSpPr>
          <p:spPr>
            <a:xfrm>
              <a:off x="9934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9"/>
            <p:cNvSpPr/>
            <p:nvPr/>
          </p:nvSpPr>
          <p:spPr>
            <a:xfrm>
              <a:off x="10332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10729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9"/>
            <p:cNvSpPr/>
            <p:nvPr/>
          </p:nvSpPr>
          <p:spPr>
            <a:xfrm>
              <a:off x="11127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9"/>
            <p:cNvSpPr/>
            <p:nvPr/>
          </p:nvSpPr>
          <p:spPr>
            <a:xfrm>
              <a:off x="1152500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9"/>
            <p:cNvSpPr/>
            <p:nvPr/>
          </p:nvSpPr>
          <p:spPr>
            <a:xfrm>
              <a:off x="119227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9"/>
            <p:cNvSpPr/>
            <p:nvPr/>
          </p:nvSpPr>
          <p:spPr>
            <a:xfrm>
              <a:off x="12320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9"/>
            <p:cNvSpPr/>
            <p:nvPr/>
          </p:nvSpPr>
          <p:spPr>
            <a:xfrm>
              <a:off x="3176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9"/>
            <p:cNvSpPr/>
            <p:nvPr/>
          </p:nvSpPr>
          <p:spPr>
            <a:xfrm>
              <a:off x="355750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9"/>
            <p:cNvSpPr/>
            <p:nvPr/>
          </p:nvSpPr>
          <p:spPr>
            <a:xfrm>
              <a:off x="3971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8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9"/>
            <p:cNvSpPr/>
            <p:nvPr/>
          </p:nvSpPr>
          <p:spPr>
            <a:xfrm>
              <a:off x="43525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9"/>
            <p:cNvSpPr/>
            <p:nvPr/>
          </p:nvSpPr>
          <p:spPr>
            <a:xfrm>
              <a:off x="47500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9"/>
            <p:cNvSpPr/>
            <p:nvPr/>
          </p:nvSpPr>
          <p:spPr>
            <a:xfrm>
              <a:off x="5164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9"/>
            <p:cNvSpPr/>
            <p:nvPr/>
          </p:nvSpPr>
          <p:spPr>
            <a:xfrm>
              <a:off x="5545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9"/>
            <p:cNvSpPr/>
            <p:nvPr/>
          </p:nvSpPr>
          <p:spPr>
            <a:xfrm>
              <a:off x="595925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9"/>
            <p:cNvSpPr/>
            <p:nvPr/>
          </p:nvSpPr>
          <p:spPr>
            <a:xfrm>
              <a:off x="63402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9"/>
            <p:cNvSpPr/>
            <p:nvPr/>
          </p:nvSpPr>
          <p:spPr>
            <a:xfrm>
              <a:off x="67377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9"/>
            <p:cNvSpPr/>
            <p:nvPr/>
          </p:nvSpPr>
          <p:spPr>
            <a:xfrm>
              <a:off x="7152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9"/>
            <p:cNvSpPr/>
            <p:nvPr/>
          </p:nvSpPr>
          <p:spPr>
            <a:xfrm>
              <a:off x="7533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9"/>
            <p:cNvSpPr/>
            <p:nvPr/>
          </p:nvSpPr>
          <p:spPr>
            <a:xfrm>
              <a:off x="794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9"/>
            <p:cNvSpPr/>
            <p:nvPr/>
          </p:nvSpPr>
          <p:spPr>
            <a:xfrm>
              <a:off x="832825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9"/>
            <p:cNvSpPr/>
            <p:nvPr/>
          </p:nvSpPr>
          <p:spPr>
            <a:xfrm>
              <a:off x="872575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1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9"/>
            <p:cNvSpPr/>
            <p:nvPr/>
          </p:nvSpPr>
          <p:spPr>
            <a:xfrm>
              <a:off x="9139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9"/>
            <p:cNvSpPr/>
            <p:nvPr/>
          </p:nvSpPr>
          <p:spPr>
            <a:xfrm>
              <a:off x="953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9"/>
            <p:cNvSpPr/>
            <p:nvPr/>
          </p:nvSpPr>
          <p:spPr>
            <a:xfrm>
              <a:off x="9934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8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9"/>
            <p:cNvSpPr/>
            <p:nvPr/>
          </p:nvSpPr>
          <p:spPr>
            <a:xfrm>
              <a:off x="10332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9"/>
            <p:cNvSpPr/>
            <p:nvPr/>
          </p:nvSpPr>
          <p:spPr>
            <a:xfrm>
              <a:off x="10729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9"/>
            <p:cNvSpPr/>
            <p:nvPr/>
          </p:nvSpPr>
          <p:spPr>
            <a:xfrm>
              <a:off x="11127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9"/>
            <p:cNvSpPr/>
            <p:nvPr/>
          </p:nvSpPr>
          <p:spPr>
            <a:xfrm>
              <a:off x="1152500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9"/>
            <p:cNvSpPr/>
            <p:nvPr/>
          </p:nvSpPr>
          <p:spPr>
            <a:xfrm>
              <a:off x="119227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9"/>
            <p:cNvSpPr/>
            <p:nvPr/>
          </p:nvSpPr>
          <p:spPr>
            <a:xfrm>
              <a:off x="12320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9"/>
            <p:cNvSpPr/>
            <p:nvPr/>
          </p:nvSpPr>
          <p:spPr>
            <a:xfrm>
              <a:off x="355750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9"/>
            <p:cNvSpPr/>
            <p:nvPr/>
          </p:nvSpPr>
          <p:spPr>
            <a:xfrm>
              <a:off x="3971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9"/>
            <p:cNvSpPr/>
            <p:nvPr/>
          </p:nvSpPr>
          <p:spPr>
            <a:xfrm>
              <a:off x="435250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9"/>
            <p:cNvSpPr/>
            <p:nvPr/>
          </p:nvSpPr>
          <p:spPr>
            <a:xfrm>
              <a:off x="475025" y="7660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9"/>
            <p:cNvSpPr/>
            <p:nvPr/>
          </p:nvSpPr>
          <p:spPr>
            <a:xfrm>
              <a:off x="5164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9"/>
            <p:cNvSpPr/>
            <p:nvPr/>
          </p:nvSpPr>
          <p:spPr>
            <a:xfrm>
              <a:off x="5545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9"/>
            <p:cNvSpPr/>
            <p:nvPr/>
          </p:nvSpPr>
          <p:spPr>
            <a:xfrm>
              <a:off x="595925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9"/>
            <p:cNvSpPr/>
            <p:nvPr/>
          </p:nvSpPr>
          <p:spPr>
            <a:xfrm>
              <a:off x="63402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9"/>
            <p:cNvSpPr/>
            <p:nvPr/>
          </p:nvSpPr>
          <p:spPr>
            <a:xfrm>
              <a:off x="67377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9"/>
            <p:cNvSpPr/>
            <p:nvPr/>
          </p:nvSpPr>
          <p:spPr>
            <a:xfrm>
              <a:off x="7152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9"/>
            <p:cNvSpPr/>
            <p:nvPr/>
          </p:nvSpPr>
          <p:spPr>
            <a:xfrm>
              <a:off x="753300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9"/>
            <p:cNvSpPr/>
            <p:nvPr/>
          </p:nvSpPr>
          <p:spPr>
            <a:xfrm>
              <a:off x="794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9"/>
            <p:cNvSpPr/>
            <p:nvPr/>
          </p:nvSpPr>
          <p:spPr>
            <a:xfrm>
              <a:off x="8328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9"/>
            <p:cNvSpPr/>
            <p:nvPr/>
          </p:nvSpPr>
          <p:spPr>
            <a:xfrm>
              <a:off x="872575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2"/>
                    <a:pt x="0" y="211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9"/>
            <p:cNvSpPr/>
            <p:nvPr/>
          </p:nvSpPr>
          <p:spPr>
            <a:xfrm>
              <a:off x="9139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9"/>
            <p:cNvSpPr/>
            <p:nvPr/>
          </p:nvSpPr>
          <p:spPr>
            <a:xfrm>
              <a:off x="953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9"/>
            <p:cNvSpPr/>
            <p:nvPr/>
          </p:nvSpPr>
          <p:spPr>
            <a:xfrm>
              <a:off x="9934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9"/>
            <p:cNvSpPr/>
            <p:nvPr/>
          </p:nvSpPr>
          <p:spPr>
            <a:xfrm>
              <a:off x="10332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9"/>
            <p:cNvSpPr/>
            <p:nvPr/>
          </p:nvSpPr>
          <p:spPr>
            <a:xfrm>
              <a:off x="107297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9"/>
            <p:cNvSpPr/>
            <p:nvPr/>
          </p:nvSpPr>
          <p:spPr>
            <a:xfrm>
              <a:off x="11127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9"/>
            <p:cNvSpPr/>
            <p:nvPr/>
          </p:nvSpPr>
          <p:spPr>
            <a:xfrm>
              <a:off x="1152500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9"/>
            <p:cNvSpPr/>
            <p:nvPr/>
          </p:nvSpPr>
          <p:spPr>
            <a:xfrm>
              <a:off x="119227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9"/>
            <p:cNvSpPr/>
            <p:nvPr/>
          </p:nvSpPr>
          <p:spPr>
            <a:xfrm>
              <a:off x="12320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9"/>
            <p:cNvSpPr/>
            <p:nvPr/>
          </p:nvSpPr>
          <p:spPr>
            <a:xfrm>
              <a:off x="355750" y="7319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9"/>
            <p:cNvSpPr/>
            <p:nvPr/>
          </p:nvSpPr>
          <p:spPr>
            <a:xfrm>
              <a:off x="3971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9"/>
            <p:cNvSpPr/>
            <p:nvPr/>
          </p:nvSpPr>
          <p:spPr>
            <a:xfrm>
              <a:off x="435250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9"/>
            <p:cNvSpPr/>
            <p:nvPr/>
          </p:nvSpPr>
          <p:spPr>
            <a:xfrm>
              <a:off x="475025" y="7319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9"/>
            <p:cNvSpPr/>
            <p:nvPr/>
          </p:nvSpPr>
          <p:spPr>
            <a:xfrm>
              <a:off x="5164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9"/>
            <p:cNvSpPr/>
            <p:nvPr/>
          </p:nvSpPr>
          <p:spPr>
            <a:xfrm>
              <a:off x="5545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9"/>
            <p:cNvSpPr/>
            <p:nvPr/>
          </p:nvSpPr>
          <p:spPr>
            <a:xfrm>
              <a:off x="595925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9"/>
            <p:cNvSpPr/>
            <p:nvPr/>
          </p:nvSpPr>
          <p:spPr>
            <a:xfrm>
              <a:off x="63402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9"/>
            <p:cNvSpPr/>
            <p:nvPr/>
          </p:nvSpPr>
          <p:spPr>
            <a:xfrm>
              <a:off x="67377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9"/>
            <p:cNvSpPr/>
            <p:nvPr/>
          </p:nvSpPr>
          <p:spPr>
            <a:xfrm>
              <a:off x="7152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9"/>
            <p:cNvSpPr/>
            <p:nvPr/>
          </p:nvSpPr>
          <p:spPr>
            <a:xfrm>
              <a:off x="753300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9"/>
            <p:cNvSpPr/>
            <p:nvPr/>
          </p:nvSpPr>
          <p:spPr>
            <a:xfrm>
              <a:off x="794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9"/>
            <p:cNvSpPr/>
            <p:nvPr/>
          </p:nvSpPr>
          <p:spPr>
            <a:xfrm>
              <a:off x="8328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9"/>
            <p:cNvSpPr/>
            <p:nvPr/>
          </p:nvSpPr>
          <p:spPr>
            <a:xfrm>
              <a:off x="87257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9"/>
            <p:cNvSpPr/>
            <p:nvPr/>
          </p:nvSpPr>
          <p:spPr>
            <a:xfrm>
              <a:off x="9139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9"/>
            <p:cNvSpPr/>
            <p:nvPr/>
          </p:nvSpPr>
          <p:spPr>
            <a:xfrm>
              <a:off x="953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9"/>
            <p:cNvSpPr/>
            <p:nvPr/>
          </p:nvSpPr>
          <p:spPr>
            <a:xfrm>
              <a:off x="9934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9"/>
            <p:cNvSpPr/>
            <p:nvPr/>
          </p:nvSpPr>
          <p:spPr>
            <a:xfrm>
              <a:off x="10332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9"/>
            <p:cNvSpPr/>
            <p:nvPr/>
          </p:nvSpPr>
          <p:spPr>
            <a:xfrm>
              <a:off x="107297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9"/>
            <p:cNvSpPr/>
            <p:nvPr/>
          </p:nvSpPr>
          <p:spPr>
            <a:xfrm>
              <a:off x="11127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9"/>
            <p:cNvSpPr/>
            <p:nvPr/>
          </p:nvSpPr>
          <p:spPr>
            <a:xfrm>
              <a:off x="1152500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9"/>
            <p:cNvSpPr/>
            <p:nvPr/>
          </p:nvSpPr>
          <p:spPr>
            <a:xfrm>
              <a:off x="119227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9"/>
            <p:cNvSpPr/>
            <p:nvPr/>
          </p:nvSpPr>
          <p:spPr>
            <a:xfrm>
              <a:off x="12320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9"/>
            <p:cNvSpPr/>
            <p:nvPr/>
          </p:nvSpPr>
          <p:spPr>
            <a:xfrm>
              <a:off x="3971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9"/>
            <p:cNvSpPr/>
            <p:nvPr/>
          </p:nvSpPr>
          <p:spPr>
            <a:xfrm>
              <a:off x="43525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9"/>
            <p:cNvSpPr/>
            <p:nvPr/>
          </p:nvSpPr>
          <p:spPr>
            <a:xfrm>
              <a:off x="47500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9"/>
            <p:cNvSpPr/>
            <p:nvPr/>
          </p:nvSpPr>
          <p:spPr>
            <a:xfrm>
              <a:off x="51642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9"/>
            <p:cNvSpPr/>
            <p:nvPr/>
          </p:nvSpPr>
          <p:spPr>
            <a:xfrm>
              <a:off x="5545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9"/>
            <p:cNvSpPr/>
            <p:nvPr/>
          </p:nvSpPr>
          <p:spPr>
            <a:xfrm>
              <a:off x="595925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9"/>
            <p:cNvSpPr/>
            <p:nvPr/>
          </p:nvSpPr>
          <p:spPr>
            <a:xfrm>
              <a:off x="63402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9"/>
            <p:cNvSpPr/>
            <p:nvPr/>
          </p:nvSpPr>
          <p:spPr>
            <a:xfrm>
              <a:off x="67377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9"/>
            <p:cNvSpPr/>
            <p:nvPr/>
          </p:nvSpPr>
          <p:spPr>
            <a:xfrm>
              <a:off x="7152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9"/>
            <p:cNvSpPr/>
            <p:nvPr/>
          </p:nvSpPr>
          <p:spPr>
            <a:xfrm>
              <a:off x="7533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9"/>
            <p:cNvSpPr/>
            <p:nvPr/>
          </p:nvSpPr>
          <p:spPr>
            <a:xfrm>
              <a:off x="794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9"/>
            <p:cNvSpPr/>
            <p:nvPr/>
          </p:nvSpPr>
          <p:spPr>
            <a:xfrm>
              <a:off x="83282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9"/>
            <p:cNvSpPr/>
            <p:nvPr/>
          </p:nvSpPr>
          <p:spPr>
            <a:xfrm>
              <a:off x="87257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9"/>
            <p:cNvSpPr/>
            <p:nvPr/>
          </p:nvSpPr>
          <p:spPr>
            <a:xfrm>
              <a:off x="9139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9"/>
            <p:cNvSpPr/>
            <p:nvPr/>
          </p:nvSpPr>
          <p:spPr>
            <a:xfrm>
              <a:off x="953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9"/>
            <p:cNvSpPr/>
            <p:nvPr/>
          </p:nvSpPr>
          <p:spPr>
            <a:xfrm>
              <a:off x="9934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9"/>
            <p:cNvSpPr/>
            <p:nvPr/>
          </p:nvSpPr>
          <p:spPr>
            <a:xfrm>
              <a:off x="10332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9"/>
            <p:cNvSpPr/>
            <p:nvPr/>
          </p:nvSpPr>
          <p:spPr>
            <a:xfrm>
              <a:off x="107297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9"/>
            <p:cNvSpPr/>
            <p:nvPr/>
          </p:nvSpPr>
          <p:spPr>
            <a:xfrm>
              <a:off x="11127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9"/>
            <p:cNvSpPr/>
            <p:nvPr/>
          </p:nvSpPr>
          <p:spPr>
            <a:xfrm>
              <a:off x="1152500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9"/>
            <p:cNvSpPr/>
            <p:nvPr/>
          </p:nvSpPr>
          <p:spPr>
            <a:xfrm>
              <a:off x="119227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9"/>
            <p:cNvSpPr/>
            <p:nvPr/>
          </p:nvSpPr>
          <p:spPr>
            <a:xfrm>
              <a:off x="4352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9"/>
            <p:cNvSpPr/>
            <p:nvPr/>
          </p:nvSpPr>
          <p:spPr>
            <a:xfrm>
              <a:off x="475025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9"/>
            <p:cNvSpPr/>
            <p:nvPr/>
          </p:nvSpPr>
          <p:spPr>
            <a:xfrm>
              <a:off x="514750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7"/>
                    <a:pt x="258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9"/>
            <p:cNvSpPr/>
            <p:nvPr/>
          </p:nvSpPr>
          <p:spPr>
            <a:xfrm>
              <a:off x="5545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9"/>
            <p:cNvSpPr/>
            <p:nvPr/>
          </p:nvSpPr>
          <p:spPr>
            <a:xfrm>
              <a:off x="594250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6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9"/>
            <p:cNvSpPr/>
            <p:nvPr/>
          </p:nvSpPr>
          <p:spPr>
            <a:xfrm>
              <a:off x="63402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9"/>
            <p:cNvSpPr/>
            <p:nvPr/>
          </p:nvSpPr>
          <p:spPr>
            <a:xfrm>
              <a:off x="67377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9"/>
            <p:cNvSpPr/>
            <p:nvPr/>
          </p:nvSpPr>
          <p:spPr>
            <a:xfrm>
              <a:off x="713525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9"/>
            <p:cNvSpPr/>
            <p:nvPr/>
          </p:nvSpPr>
          <p:spPr>
            <a:xfrm>
              <a:off x="7533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9"/>
            <p:cNvSpPr/>
            <p:nvPr/>
          </p:nvSpPr>
          <p:spPr>
            <a:xfrm>
              <a:off x="79307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9"/>
            <p:cNvSpPr/>
            <p:nvPr/>
          </p:nvSpPr>
          <p:spPr>
            <a:xfrm>
              <a:off x="832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9"/>
            <p:cNvSpPr/>
            <p:nvPr/>
          </p:nvSpPr>
          <p:spPr>
            <a:xfrm>
              <a:off x="872575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7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9"/>
            <p:cNvSpPr/>
            <p:nvPr/>
          </p:nvSpPr>
          <p:spPr>
            <a:xfrm>
              <a:off x="9123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9"/>
            <p:cNvSpPr/>
            <p:nvPr/>
          </p:nvSpPr>
          <p:spPr>
            <a:xfrm>
              <a:off x="952100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9"/>
            <p:cNvSpPr/>
            <p:nvPr/>
          </p:nvSpPr>
          <p:spPr>
            <a:xfrm>
              <a:off x="991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9"/>
            <p:cNvSpPr/>
            <p:nvPr/>
          </p:nvSpPr>
          <p:spPr>
            <a:xfrm>
              <a:off x="10316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9"/>
            <p:cNvSpPr/>
            <p:nvPr/>
          </p:nvSpPr>
          <p:spPr>
            <a:xfrm>
              <a:off x="10713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9"/>
            <p:cNvSpPr/>
            <p:nvPr/>
          </p:nvSpPr>
          <p:spPr>
            <a:xfrm>
              <a:off x="111110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9"/>
            <p:cNvSpPr/>
            <p:nvPr/>
          </p:nvSpPr>
          <p:spPr>
            <a:xfrm>
              <a:off x="11508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9"/>
            <p:cNvSpPr/>
            <p:nvPr/>
          </p:nvSpPr>
          <p:spPr>
            <a:xfrm>
              <a:off x="4750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9"/>
            <p:cNvSpPr/>
            <p:nvPr/>
          </p:nvSpPr>
          <p:spPr>
            <a:xfrm>
              <a:off x="514750" y="6296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9"/>
            <p:cNvSpPr/>
            <p:nvPr/>
          </p:nvSpPr>
          <p:spPr>
            <a:xfrm>
              <a:off x="5545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9"/>
            <p:cNvSpPr/>
            <p:nvPr/>
          </p:nvSpPr>
          <p:spPr>
            <a:xfrm>
              <a:off x="594250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9"/>
            <p:cNvSpPr/>
            <p:nvPr/>
          </p:nvSpPr>
          <p:spPr>
            <a:xfrm>
              <a:off x="63402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9"/>
            <p:cNvSpPr/>
            <p:nvPr/>
          </p:nvSpPr>
          <p:spPr>
            <a:xfrm>
              <a:off x="67377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9"/>
            <p:cNvSpPr/>
            <p:nvPr/>
          </p:nvSpPr>
          <p:spPr>
            <a:xfrm>
              <a:off x="71352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9"/>
            <p:cNvSpPr/>
            <p:nvPr/>
          </p:nvSpPr>
          <p:spPr>
            <a:xfrm>
              <a:off x="7533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9"/>
            <p:cNvSpPr/>
            <p:nvPr/>
          </p:nvSpPr>
          <p:spPr>
            <a:xfrm>
              <a:off x="793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9"/>
            <p:cNvSpPr/>
            <p:nvPr/>
          </p:nvSpPr>
          <p:spPr>
            <a:xfrm>
              <a:off x="832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9"/>
            <p:cNvSpPr/>
            <p:nvPr/>
          </p:nvSpPr>
          <p:spPr>
            <a:xfrm>
              <a:off x="8725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9"/>
            <p:cNvSpPr/>
            <p:nvPr/>
          </p:nvSpPr>
          <p:spPr>
            <a:xfrm>
              <a:off x="9123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9"/>
            <p:cNvSpPr/>
            <p:nvPr/>
          </p:nvSpPr>
          <p:spPr>
            <a:xfrm>
              <a:off x="952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9"/>
            <p:cNvSpPr/>
            <p:nvPr/>
          </p:nvSpPr>
          <p:spPr>
            <a:xfrm>
              <a:off x="991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9"/>
            <p:cNvSpPr/>
            <p:nvPr/>
          </p:nvSpPr>
          <p:spPr>
            <a:xfrm>
              <a:off x="103157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9"/>
            <p:cNvSpPr/>
            <p:nvPr/>
          </p:nvSpPr>
          <p:spPr>
            <a:xfrm>
              <a:off x="107135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9"/>
            <p:cNvSpPr/>
            <p:nvPr/>
          </p:nvSpPr>
          <p:spPr>
            <a:xfrm>
              <a:off x="11111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9"/>
            <p:cNvSpPr/>
            <p:nvPr/>
          </p:nvSpPr>
          <p:spPr>
            <a:xfrm>
              <a:off x="514750" y="5955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9"/>
            <p:cNvSpPr/>
            <p:nvPr/>
          </p:nvSpPr>
          <p:spPr>
            <a:xfrm>
              <a:off x="5545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9"/>
            <p:cNvSpPr/>
            <p:nvPr/>
          </p:nvSpPr>
          <p:spPr>
            <a:xfrm>
              <a:off x="594250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9"/>
            <p:cNvSpPr/>
            <p:nvPr/>
          </p:nvSpPr>
          <p:spPr>
            <a:xfrm>
              <a:off x="63402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9"/>
            <p:cNvSpPr/>
            <p:nvPr/>
          </p:nvSpPr>
          <p:spPr>
            <a:xfrm>
              <a:off x="67377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9"/>
            <p:cNvSpPr/>
            <p:nvPr/>
          </p:nvSpPr>
          <p:spPr>
            <a:xfrm>
              <a:off x="713525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8" y="1"/>
                    <a:pt x="1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9"/>
            <p:cNvSpPr/>
            <p:nvPr/>
          </p:nvSpPr>
          <p:spPr>
            <a:xfrm>
              <a:off x="7533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9"/>
            <p:cNvSpPr/>
            <p:nvPr/>
          </p:nvSpPr>
          <p:spPr>
            <a:xfrm>
              <a:off x="7930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9" y="1"/>
                    <a:pt x="258" y="1"/>
                    <a:pt x="257" y="1"/>
                  </a:cubicBezTo>
                  <a:cubicBezTo>
                    <a:pt x="86" y="1"/>
                    <a:pt x="1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9"/>
            <p:cNvSpPr/>
            <p:nvPr/>
          </p:nvSpPr>
          <p:spPr>
            <a:xfrm>
              <a:off x="832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9"/>
            <p:cNvSpPr/>
            <p:nvPr/>
          </p:nvSpPr>
          <p:spPr>
            <a:xfrm>
              <a:off x="8725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9"/>
            <p:cNvSpPr/>
            <p:nvPr/>
          </p:nvSpPr>
          <p:spPr>
            <a:xfrm>
              <a:off x="9123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9"/>
            <p:cNvSpPr/>
            <p:nvPr/>
          </p:nvSpPr>
          <p:spPr>
            <a:xfrm>
              <a:off x="952100" y="59552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9"/>
            <p:cNvSpPr/>
            <p:nvPr/>
          </p:nvSpPr>
          <p:spPr>
            <a:xfrm>
              <a:off x="991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9"/>
            <p:cNvSpPr/>
            <p:nvPr/>
          </p:nvSpPr>
          <p:spPr>
            <a:xfrm>
              <a:off x="10316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7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9"/>
            <p:cNvSpPr/>
            <p:nvPr/>
          </p:nvSpPr>
          <p:spPr>
            <a:xfrm>
              <a:off x="1071350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9"/>
            <p:cNvSpPr/>
            <p:nvPr/>
          </p:nvSpPr>
          <p:spPr>
            <a:xfrm>
              <a:off x="594250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9"/>
            <p:cNvSpPr/>
            <p:nvPr/>
          </p:nvSpPr>
          <p:spPr>
            <a:xfrm>
              <a:off x="63402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9"/>
            <p:cNvSpPr/>
            <p:nvPr/>
          </p:nvSpPr>
          <p:spPr>
            <a:xfrm>
              <a:off x="67377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9"/>
            <p:cNvSpPr/>
            <p:nvPr/>
          </p:nvSpPr>
          <p:spPr>
            <a:xfrm>
              <a:off x="713525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9"/>
            <p:cNvSpPr/>
            <p:nvPr/>
          </p:nvSpPr>
          <p:spPr>
            <a:xfrm>
              <a:off x="753300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9"/>
            <p:cNvSpPr/>
            <p:nvPr/>
          </p:nvSpPr>
          <p:spPr>
            <a:xfrm>
              <a:off x="793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9"/>
            <p:cNvSpPr/>
            <p:nvPr/>
          </p:nvSpPr>
          <p:spPr>
            <a:xfrm>
              <a:off x="832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9"/>
            <p:cNvSpPr/>
            <p:nvPr/>
          </p:nvSpPr>
          <p:spPr>
            <a:xfrm>
              <a:off x="8725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5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9"/>
            <p:cNvSpPr/>
            <p:nvPr/>
          </p:nvSpPr>
          <p:spPr>
            <a:xfrm>
              <a:off x="9123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9"/>
            <p:cNvSpPr/>
            <p:nvPr/>
          </p:nvSpPr>
          <p:spPr>
            <a:xfrm>
              <a:off x="952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9"/>
            <p:cNvSpPr/>
            <p:nvPr/>
          </p:nvSpPr>
          <p:spPr>
            <a:xfrm>
              <a:off x="991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9"/>
            <p:cNvSpPr/>
            <p:nvPr/>
          </p:nvSpPr>
          <p:spPr>
            <a:xfrm>
              <a:off x="673775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9"/>
            <p:cNvSpPr/>
            <p:nvPr/>
          </p:nvSpPr>
          <p:spPr>
            <a:xfrm>
              <a:off x="713525" y="527300"/>
              <a:ext cx="11400" cy="9750"/>
            </a:xfrm>
            <a:custGeom>
              <a:avLst/>
              <a:gdLst/>
              <a:ahLst/>
              <a:cxnLst/>
              <a:rect l="l" t="t" r="r" b="b"/>
              <a:pathLst>
                <a:path w="456" h="390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9"/>
            <p:cNvSpPr/>
            <p:nvPr/>
          </p:nvSpPr>
          <p:spPr>
            <a:xfrm>
              <a:off x="753300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9"/>
            <p:cNvSpPr/>
            <p:nvPr/>
          </p:nvSpPr>
          <p:spPr>
            <a:xfrm>
              <a:off x="7930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9"/>
            <p:cNvSpPr/>
            <p:nvPr/>
          </p:nvSpPr>
          <p:spPr>
            <a:xfrm>
              <a:off x="8328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9"/>
            <p:cNvSpPr/>
            <p:nvPr/>
          </p:nvSpPr>
          <p:spPr>
            <a:xfrm>
              <a:off x="8725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5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9"/>
            <p:cNvSpPr/>
            <p:nvPr/>
          </p:nvSpPr>
          <p:spPr>
            <a:xfrm>
              <a:off x="9123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1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9"/>
            <p:cNvSpPr/>
            <p:nvPr/>
          </p:nvSpPr>
          <p:spPr>
            <a:xfrm>
              <a:off x="594250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9"/>
            <p:cNvSpPr/>
            <p:nvPr/>
          </p:nvSpPr>
          <p:spPr>
            <a:xfrm>
              <a:off x="63402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9"/>
            <p:cNvSpPr/>
            <p:nvPr/>
          </p:nvSpPr>
          <p:spPr>
            <a:xfrm>
              <a:off x="67377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9"/>
            <p:cNvSpPr/>
            <p:nvPr/>
          </p:nvSpPr>
          <p:spPr>
            <a:xfrm>
              <a:off x="713525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9"/>
            <p:cNvSpPr/>
            <p:nvPr/>
          </p:nvSpPr>
          <p:spPr>
            <a:xfrm>
              <a:off x="753300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9"/>
            <p:cNvSpPr/>
            <p:nvPr/>
          </p:nvSpPr>
          <p:spPr>
            <a:xfrm>
              <a:off x="793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9"/>
            <p:cNvSpPr/>
            <p:nvPr/>
          </p:nvSpPr>
          <p:spPr>
            <a:xfrm>
              <a:off x="832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9"/>
            <p:cNvSpPr/>
            <p:nvPr/>
          </p:nvSpPr>
          <p:spPr>
            <a:xfrm>
              <a:off x="8725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9"/>
            <p:cNvSpPr/>
            <p:nvPr/>
          </p:nvSpPr>
          <p:spPr>
            <a:xfrm>
              <a:off x="9123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9"/>
            <p:cNvSpPr/>
            <p:nvPr/>
          </p:nvSpPr>
          <p:spPr>
            <a:xfrm>
              <a:off x="952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9"/>
            <p:cNvSpPr/>
            <p:nvPr/>
          </p:nvSpPr>
          <p:spPr>
            <a:xfrm>
              <a:off x="991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9"/>
            <p:cNvSpPr/>
            <p:nvPr/>
          </p:nvSpPr>
          <p:spPr>
            <a:xfrm>
              <a:off x="5147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9"/>
            <p:cNvSpPr/>
            <p:nvPr/>
          </p:nvSpPr>
          <p:spPr>
            <a:xfrm>
              <a:off x="5545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9"/>
            <p:cNvSpPr/>
            <p:nvPr/>
          </p:nvSpPr>
          <p:spPr>
            <a:xfrm>
              <a:off x="594250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9"/>
            <p:cNvSpPr/>
            <p:nvPr/>
          </p:nvSpPr>
          <p:spPr>
            <a:xfrm>
              <a:off x="63402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9"/>
            <p:cNvSpPr/>
            <p:nvPr/>
          </p:nvSpPr>
          <p:spPr>
            <a:xfrm>
              <a:off x="67377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9"/>
            <p:cNvSpPr/>
            <p:nvPr/>
          </p:nvSpPr>
          <p:spPr>
            <a:xfrm>
              <a:off x="673775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9"/>
            <p:cNvSpPr/>
            <p:nvPr/>
          </p:nvSpPr>
          <p:spPr>
            <a:xfrm>
              <a:off x="713525" y="16186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9"/>
            <p:cNvSpPr/>
            <p:nvPr/>
          </p:nvSpPr>
          <p:spPr>
            <a:xfrm>
              <a:off x="753300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9"/>
            <p:cNvSpPr/>
            <p:nvPr/>
          </p:nvSpPr>
          <p:spPr>
            <a:xfrm>
              <a:off x="7930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9"/>
            <p:cNvSpPr/>
            <p:nvPr/>
          </p:nvSpPr>
          <p:spPr>
            <a:xfrm>
              <a:off x="8328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9"/>
            <p:cNvSpPr/>
            <p:nvPr/>
          </p:nvSpPr>
          <p:spPr>
            <a:xfrm>
              <a:off x="8725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9"/>
            <p:cNvSpPr/>
            <p:nvPr/>
          </p:nvSpPr>
          <p:spPr>
            <a:xfrm>
              <a:off x="9123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9"/>
            <p:cNvSpPr/>
            <p:nvPr/>
          </p:nvSpPr>
          <p:spPr>
            <a:xfrm>
              <a:off x="71352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9"/>
            <p:cNvSpPr/>
            <p:nvPr/>
          </p:nvSpPr>
          <p:spPr>
            <a:xfrm>
              <a:off x="7533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9"/>
            <p:cNvSpPr/>
            <p:nvPr/>
          </p:nvSpPr>
          <p:spPr>
            <a:xfrm>
              <a:off x="793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9"/>
            <p:cNvSpPr/>
            <p:nvPr/>
          </p:nvSpPr>
          <p:spPr>
            <a:xfrm>
              <a:off x="832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9"/>
            <p:cNvSpPr/>
            <p:nvPr/>
          </p:nvSpPr>
          <p:spPr>
            <a:xfrm>
              <a:off x="8725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9"/>
            <p:cNvSpPr/>
            <p:nvPr/>
          </p:nvSpPr>
          <p:spPr>
            <a:xfrm>
              <a:off x="9123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9"/>
            <p:cNvSpPr/>
            <p:nvPr/>
          </p:nvSpPr>
          <p:spPr>
            <a:xfrm>
              <a:off x="952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9"/>
            <p:cNvSpPr/>
            <p:nvPr/>
          </p:nvSpPr>
          <p:spPr>
            <a:xfrm>
              <a:off x="991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9"/>
            <p:cNvSpPr/>
            <p:nvPr/>
          </p:nvSpPr>
          <p:spPr>
            <a:xfrm>
              <a:off x="103157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9"/>
            <p:cNvSpPr/>
            <p:nvPr/>
          </p:nvSpPr>
          <p:spPr>
            <a:xfrm>
              <a:off x="10713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9"/>
            <p:cNvSpPr/>
            <p:nvPr/>
          </p:nvSpPr>
          <p:spPr>
            <a:xfrm>
              <a:off x="12717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9"/>
            <p:cNvSpPr/>
            <p:nvPr/>
          </p:nvSpPr>
          <p:spPr>
            <a:xfrm>
              <a:off x="12717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9"/>
            <p:cNvSpPr/>
            <p:nvPr/>
          </p:nvSpPr>
          <p:spPr>
            <a:xfrm>
              <a:off x="12717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9"/>
            <p:cNvSpPr/>
            <p:nvPr/>
          </p:nvSpPr>
          <p:spPr>
            <a:xfrm>
              <a:off x="13115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9"/>
            <p:cNvSpPr/>
            <p:nvPr/>
          </p:nvSpPr>
          <p:spPr>
            <a:xfrm>
              <a:off x="12717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9"/>
            <p:cNvSpPr/>
            <p:nvPr/>
          </p:nvSpPr>
          <p:spPr>
            <a:xfrm>
              <a:off x="13115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9"/>
            <p:cNvSpPr/>
            <p:nvPr/>
          </p:nvSpPr>
          <p:spPr>
            <a:xfrm>
              <a:off x="12717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9"/>
            <p:cNvSpPr/>
            <p:nvPr/>
          </p:nvSpPr>
          <p:spPr>
            <a:xfrm>
              <a:off x="13115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9"/>
            <p:cNvSpPr/>
            <p:nvPr/>
          </p:nvSpPr>
          <p:spPr>
            <a:xfrm>
              <a:off x="12717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9"/>
            <p:cNvSpPr/>
            <p:nvPr/>
          </p:nvSpPr>
          <p:spPr>
            <a:xfrm>
              <a:off x="13115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9"/>
            <p:cNvSpPr/>
            <p:nvPr/>
          </p:nvSpPr>
          <p:spPr>
            <a:xfrm>
              <a:off x="13512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9"/>
            <p:cNvSpPr/>
            <p:nvPr/>
          </p:nvSpPr>
          <p:spPr>
            <a:xfrm>
              <a:off x="12717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9"/>
            <p:cNvSpPr/>
            <p:nvPr/>
          </p:nvSpPr>
          <p:spPr>
            <a:xfrm>
              <a:off x="13115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9"/>
            <p:cNvSpPr/>
            <p:nvPr/>
          </p:nvSpPr>
          <p:spPr>
            <a:xfrm>
              <a:off x="13512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9"/>
            <p:cNvSpPr/>
            <p:nvPr/>
          </p:nvSpPr>
          <p:spPr>
            <a:xfrm>
              <a:off x="12717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9"/>
            <p:cNvSpPr/>
            <p:nvPr/>
          </p:nvSpPr>
          <p:spPr>
            <a:xfrm>
              <a:off x="13115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9"/>
            <p:cNvSpPr/>
            <p:nvPr/>
          </p:nvSpPr>
          <p:spPr>
            <a:xfrm>
              <a:off x="13512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9"/>
            <p:cNvSpPr/>
            <p:nvPr/>
          </p:nvSpPr>
          <p:spPr>
            <a:xfrm>
              <a:off x="12717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9"/>
            <p:cNvSpPr/>
            <p:nvPr/>
          </p:nvSpPr>
          <p:spPr>
            <a:xfrm>
              <a:off x="13115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9"/>
            <p:cNvSpPr/>
            <p:nvPr/>
          </p:nvSpPr>
          <p:spPr>
            <a:xfrm>
              <a:off x="13512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9"/>
            <p:cNvSpPr/>
            <p:nvPr/>
          </p:nvSpPr>
          <p:spPr>
            <a:xfrm>
              <a:off x="12717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9"/>
            <p:cNvSpPr/>
            <p:nvPr/>
          </p:nvSpPr>
          <p:spPr>
            <a:xfrm>
              <a:off x="13115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5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9"/>
            <p:cNvSpPr/>
            <p:nvPr/>
          </p:nvSpPr>
          <p:spPr>
            <a:xfrm>
              <a:off x="13512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1" y="388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9"/>
            <p:cNvSpPr/>
            <p:nvPr/>
          </p:nvSpPr>
          <p:spPr>
            <a:xfrm>
              <a:off x="12717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9"/>
            <p:cNvSpPr/>
            <p:nvPr/>
          </p:nvSpPr>
          <p:spPr>
            <a:xfrm>
              <a:off x="13115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5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9"/>
            <p:cNvSpPr/>
            <p:nvPr/>
          </p:nvSpPr>
          <p:spPr>
            <a:xfrm>
              <a:off x="13512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1" y="388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9"/>
            <p:cNvSpPr/>
            <p:nvPr/>
          </p:nvSpPr>
          <p:spPr>
            <a:xfrm>
              <a:off x="12717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9"/>
            <p:cNvSpPr/>
            <p:nvPr/>
          </p:nvSpPr>
          <p:spPr>
            <a:xfrm>
              <a:off x="13115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9"/>
            <p:cNvSpPr/>
            <p:nvPr/>
          </p:nvSpPr>
          <p:spPr>
            <a:xfrm>
              <a:off x="12717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9"/>
            <p:cNvSpPr/>
            <p:nvPr/>
          </p:nvSpPr>
          <p:spPr>
            <a:xfrm>
              <a:off x="13115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9"/>
            <p:cNvSpPr/>
            <p:nvPr/>
          </p:nvSpPr>
          <p:spPr>
            <a:xfrm>
              <a:off x="12717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9"/>
            <p:cNvSpPr/>
            <p:nvPr/>
          </p:nvSpPr>
          <p:spPr>
            <a:xfrm>
              <a:off x="13115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9"/>
            <p:cNvSpPr/>
            <p:nvPr/>
          </p:nvSpPr>
          <p:spPr>
            <a:xfrm>
              <a:off x="12717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9"/>
            <p:cNvSpPr/>
            <p:nvPr/>
          </p:nvSpPr>
          <p:spPr>
            <a:xfrm>
              <a:off x="13115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9"/>
            <p:cNvSpPr/>
            <p:nvPr/>
          </p:nvSpPr>
          <p:spPr>
            <a:xfrm>
              <a:off x="12717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9"/>
            <p:cNvSpPr/>
            <p:nvPr/>
          </p:nvSpPr>
          <p:spPr>
            <a:xfrm>
              <a:off x="12717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0" name="Google Shape;1740;p9"/>
          <p:cNvSpPr/>
          <p:nvPr/>
        </p:nvSpPr>
        <p:spPr>
          <a:xfrm>
            <a:off x="178865" y="5766116"/>
            <a:ext cx="593655" cy="514161"/>
          </a:xfrm>
          <a:custGeom>
            <a:avLst/>
            <a:gdLst/>
            <a:ahLst/>
            <a:cxnLst/>
            <a:rect l="l" t="t" r="r" b="b"/>
            <a:pathLst>
              <a:path w="10037" h="8693" extrusionOk="0">
                <a:moveTo>
                  <a:pt x="2509" y="1"/>
                </a:moveTo>
                <a:lnTo>
                  <a:pt x="0" y="4347"/>
                </a:lnTo>
                <a:lnTo>
                  <a:pt x="2509" y="8693"/>
                </a:lnTo>
                <a:lnTo>
                  <a:pt x="7526" y="8693"/>
                </a:lnTo>
                <a:lnTo>
                  <a:pt x="10037" y="4347"/>
                </a:lnTo>
                <a:lnTo>
                  <a:pt x="75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9"/>
          <p:cNvSpPr/>
          <p:nvPr/>
        </p:nvSpPr>
        <p:spPr>
          <a:xfrm>
            <a:off x="0" y="5587784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6" y="424"/>
                </a:moveTo>
                <a:lnTo>
                  <a:pt x="27770" y="24457"/>
                </a:lnTo>
                <a:lnTo>
                  <a:pt x="359" y="24457"/>
                </a:lnTo>
                <a:lnTo>
                  <a:pt x="14066" y="424"/>
                </a:lnTo>
                <a:close/>
                <a:moveTo>
                  <a:pt x="14066" y="1"/>
                </a:moveTo>
                <a:lnTo>
                  <a:pt x="88" y="24511"/>
                </a:lnTo>
                <a:lnTo>
                  <a:pt x="0" y="24667"/>
                </a:lnTo>
                <a:lnTo>
                  <a:pt x="28131" y="24667"/>
                </a:lnTo>
                <a:lnTo>
                  <a:pt x="14066" y="1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" name="Google Shape;1742;p9"/>
          <p:cNvSpPr/>
          <p:nvPr/>
        </p:nvSpPr>
        <p:spPr>
          <a:xfrm>
            <a:off x="869416" y="6119051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7" y="423"/>
                </a:moveTo>
                <a:lnTo>
                  <a:pt x="27772" y="24458"/>
                </a:lnTo>
                <a:lnTo>
                  <a:pt x="361" y="24458"/>
                </a:lnTo>
                <a:lnTo>
                  <a:pt x="14067" y="423"/>
                </a:lnTo>
                <a:close/>
                <a:moveTo>
                  <a:pt x="14067" y="0"/>
                </a:moveTo>
                <a:lnTo>
                  <a:pt x="90" y="24510"/>
                </a:lnTo>
                <a:lnTo>
                  <a:pt x="0" y="24666"/>
                </a:lnTo>
                <a:lnTo>
                  <a:pt x="28131" y="24666"/>
                </a:lnTo>
                <a:lnTo>
                  <a:pt x="14067" y="0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3" name="Google Shape;1743;p9"/>
          <p:cNvSpPr/>
          <p:nvPr/>
        </p:nvSpPr>
        <p:spPr>
          <a:xfrm>
            <a:off x="-326233" y="1937586"/>
            <a:ext cx="1194441" cy="1034372"/>
          </a:xfrm>
          <a:custGeom>
            <a:avLst/>
            <a:gdLst/>
            <a:ahLst/>
            <a:cxnLst/>
            <a:rect l="l" t="t" r="r" b="b"/>
            <a:pathLst>
              <a:path w="21416" h="18546" extrusionOk="0">
                <a:moveTo>
                  <a:pt x="15940" y="210"/>
                </a:moveTo>
                <a:lnTo>
                  <a:pt x="21173" y="9273"/>
                </a:lnTo>
                <a:lnTo>
                  <a:pt x="15940" y="18336"/>
                </a:lnTo>
                <a:lnTo>
                  <a:pt x="5475" y="18336"/>
                </a:lnTo>
                <a:lnTo>
                  <a:pt x="242" y="9273"/>
                </a:lnTo>
                <a:lnTo>
                  <a:pt x="5475" y="210"/>
                </a:lnTo>
                <a:close/>
                <a:moveTo>
                  <a:pt x="5355" y="0"/>
                </a:moveTo>
                <a:lnTo>
                  <a:pt x="1" y="9273"/>
                </a:lnTo>
                <a:lnTo>
                  <a:pt x="5325" y="18494"/>
                </a:lnTo>
                <a:lnTo>
                  <a:pt x="5355" y="18545"/>
                </a:lnTo>
                <a:lnTo>
                  <a:pt x="16061" y="18545"/>
                </a:lnTo>
                <a:lnTo>
                  <a:pt x="21415" y="9273"/>
                </a:lnTo>
                <a:lnTo>
                  <a:pt x="16092" y="53"/>
                </a:lnTo>
                <a:lnTo>
                  <a:pt x="16061" y="0"/>
                </a:ln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4" name="Google Shape;1744;p9"/>
          <p:cNvSpPr/>
          <p:nvPr/>
        </p:nvSpPr>
        <p:spPr>
          <a:xfrm>
            <a:off x="904029" y="2973755"/>
            <a:ext cx="369387" cy="336648"/>
          </a:xfrm>
          <a:custGeom>
            <a:avLst/>
            <a:gdLst/>
            <a:ahLst/>
            <a:cxnLst/>
            <a:rect l="l" t="t" r="r" b="b"/>
            <a:pathLst>
              <a:path w="6623" h="6036" extrusionOk="0">
                <a:moveTo>
                  <a:pt x="3311" y="1"/>
                </a:moveTo>
                <a:cubicBezTo>
                  <a:pt x="2539" y="1"/>
                  <a:pt x="1767" y="295"/>
                  <a:pt x="1178" y="884"/>
                </a:cubicBezTo>
                <a:cubicBezTo>
                  <a:pt x="0" y="2064"/>
                  <a:pt x="0" y="3974"/>
                  <a:pt x="1178" y="5151"/>
                </a:cubicBezTo>
                <a:cubicBezTo>
                  <a:pt x="1767" y="5741"/>
                  <a:pt x="2539" y="6036"/>
                  <a:pt x="3311" y="6036"/>
                </a:cubicBezTo>
                <a:cubicBezTo>
                  <a:pt x="4084" y="6036"/>
                  <a:pt x="4856" y="5741"/>
                  <a:pt x="5445" y="5151"/>
                </a:cubicBezTo>
                <a:cubicBezTo>
                  <a:pt x="6623" y="3974"/>
                  <a:pt x="6623" y="2064"/>
                  <a:pt x="5445" y="884"/>
                </a:cubicBezTo>
                <a:cubicBezTo>
                  <a:pt x="4856" y="295"/>
                  <a:pt x="4084" y="1"/>
                  <a:pt x="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5" name="Google Shape;1745;p9"/>
          <p:cNvGrpSpPr/>
          <p:nvPr/>
        </p:nvGrpSpPr>
        <p:grpSpPr>
          <a:xfrm>
            <a:off x="847308" y="3997075"/>
            <a:ext cx="1359753" cy="1259083"/>
            <a:chOff x="2113525" y="2880575"/>
            <a:chExt cx="609500" cy="564375"/>
          </a:xfrm>
        </p:grpSpPr>
        <p:sp>
          <p:nvSpPr>
            <p:cNvPr id="1746" name="Google Shape;1746;p9"/>
            <p:cNvSpPr/>
            <p:nvPr/>
          </p:nvSpPr>
          <p:spPr>
            <a:xfrm>
              <a:off x="2159100" y="3015125"/>
              <a:ext cx="58125" cy="55900"/>
            </a:xfrm>
            <a:custGeom>
              <a:avLst/>
              <a:gdLst/>
              <a:ahLst/>
              <a:cxnLst/>
              <a:rect l="l" t="t" r="r" b="b"/>
              <a:pathLst>
                <a:path w="2325" h="2236" extrusionOk="0">
                  <a:moveTo>
                    <a:pt x="1206" y="0"/>
                  </a:moveTo>
                  <a:cubicBezTo>
                    <a:pt x="754" y="0"/>
                    <a:pt x="347" y="271"/>
                    <a:pt x="174" y="690"/>
                  </a:cubicBezTo>
                  <a:cubicBezTo>
                    <a:pt x="1" y="1107"/>
                    <a:pt x="96" y="1589"/>
                    <a:pt x="416" y="1907"/>
                  </a:cubicBezTo>
                  <a:cubicBezTo>
                    <a:pt x="630" y="2121"/>
                    <a:pt x="916" y="2235"/>
                    <a:pt x="1207" y="2235"/>
                  </a:cubicBezTo>
                  <a:cubicBezTo>
                    <a:pt x="1351" y="2235"/>
                    <a:pt x="1496" y="2207"/>
                    <a:pt x="1634" y="2150"/>
                  </a:cubicBezTo>
                  <a:cubicBezTo>
                    <a:pt x="2052" y="1977"/>
                    <a:pt x="2325" y="1569"/>
                    <a:pt x="2325" y="1117"/>
                  </a:cubicBezTo>
                  <a:cubicBezTo>
                    <a:pt x="2325" y="500"/>
                    <a:pt x="1823" y="0"/>
                    <a:pt x="1206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9"/>
            <p:cNvSpPr/>
            <p:nvPr/>
          </p:nvSpPr>
          <p:spPr>
            <a:xfrm>
              <a:off x="2113525" y="2967325"/>
              <a:ext cx="151450" cy="151450"/>
            </a:xfrm>
            <a:custGeom>
              <a:avLst/>
              <a:gdLst/>
              <a:ahLst/>
              <a:cxnLst/>
              <a:rect l="l" t="t" r="r" b="b"/>
              <a:pathLst>
                <a:path w="6058" h="6058" extrusionOk="0">
                  <a:moveTo>
                    <a:pt x="3029" y="210"/>
                  </a:moveTo>
                  <a:cubicBezTo>
                    <a:pt x="4583" y="210"/>
                    <a:pt x="5849" y="1476"/>
                    <a:pt x="5849" y="3029"/>
                  </a:cubicBezTo>
                  <a:cubicBezTo>
                    <a:pt x="5849" y="4583"/>
                    <a:pt x="4583" y="5849"/>
                    <a:pt x="3029" y="5849"/>
                  </a:cubicBezTo>
                  <a:cubicBezTo>
                    <a:pt x="1474" y="5849"/>
                    <a:pt x="210" y="4583"/>
                    <a:pt x="210" y="3029"/>
                  </a:cubicBezTo>
                  <a:cubicBezTo>
                    <a:pt x="210" y="1476"/>
                    <a:pt x="1475" y="210"/>
                    <a:pt x="3029" y="210"/>
                  </a:cubicBezTo>
                  <a:close/>
                  <a:moveTo>
                    <a:pt x="3029" y="1"/>
                  </a:moveTo>
                  <a:cubicBezTo>
                    <a:pt x="1359" y="1"/>
                    <a:pt x="0" y="1359"/>
                    <a:pt x="0" y="3029"/>
                  </a:cubicBezTo>
                  <a:cubicBezTo>
                    <a:pt x="0" y="4700"/>
                    <a:pt x="1359" y="6058"/>
                    <a:pt x="3029" y="6058"/>
                  </a:cubicBezTo>
                  <a:cubicBezTo>
                    <a:pt x="4700" y="6058"/>
                    <a:pt x="6058" y="4700"/>
                    <a:pt x="6058" y="3029"/>
                  </a:cubicBezTo>
                  <a:cubicBezTo>
                    <a:pt x="6058" y="1360"/>
                    <a:pt x="4700" y="1"/>
                    <a:pt x="302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9"/>
            <p:cNvSpPr/>
            <p:nvPr/>
          </p:nvSpPr>
          <p:spPr>
            <a:xfrm>
              <a:off x="2158650" y="2880575"/>
              <a:ext cx="564375" cy="564375"/>
            </a:xfrm>
            <a:custGeom>
              <a:avLst/>
              <a:gdLst/>
              <a:ahLst/>
              <a:cxnLst/>
              <a:rect l="l" t="t" r="r" b="b"/>
              <a:pathLst>
                <a:path w="22575" h="22575" extrusionOk="0">
                  <a:moveTo>
                    <a:pt x="11288" y="210"/>
                  </a:moveTo>
                  <a:cubicBezTo>
                    <a:pt x="17395" y="210"/>
                    <a:pt x="22366" y="5181"/>
                    <a:pt x="22366" y="11289"/>
                  </a:cubicBezTo>
                  <a:cubicBezTo>
                    <a:pt x="22366" y="17397"/>
                    <a:pt x="17397" y="22367"/>
                    <a:pt x="11288" y="22367"/>
                  </a:cubicBezTo>
                  <a:cubicBezTo>
                    <a:pt x="5179" y="22367"/>
                    <a:pt x="210" y="17397"/>
                    <a:pt x="210" y="11288"/>
                  </a:cubicBezTo>
                  <a:cubicBezTo>
                    <a:pt x="210" y="5181"/>
                    <a:pt x="5179" y="210"/>
                    <a:pt x="11288" y="210"/>
                  </a:cubicBezTo>
                  <a:close/>
                  <a:moveTo>
                    <a:pt x="11288" y="1"/>
                  </a:moveTo>
                  <a:cubicBezTo>
                    <a:pt x="5064" y="1"/>
                    <a:pt x="1" y="5064"/>
                    <a:pt x="1" y="11288"/>
                  </a:cubicBezTo>
                  <a:cubicBezTo>
                    <a:pt x="1" y="17512"/>
                    <a:pt x="5064" y="22575"/>
                    <a:pt x="11288" y="22575"/>
                  </a:cubicBezTo>
                  <a:cubicBezTo>
                    <a:pt x="17512" y="22575"/>
                    <a:pt x="22575" y="17512"/>
                    <a:pt x="22575" y="11288"/>
                  </a:cubicBezTo>
                  <a:cubicBezTo>
                    <a:pt x="22575" y="5064"/>
                    <a:pt x="17512" y="1"/>
                    <a:pt x="112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9"/>
            <p:cNvSpPr/>
            <p:nvPr/>
          </p:nvSpPr>
          <p:spPr>
            <a:xfrm>
              <a:off x="2542800" y="2882550"/>
              <a:ext cx="55925" cy="55925"/>
            </a:xfrm>
            <a:custGeom>
              <a:avLst/>
              <a:gdLst/>
              <a:ahLst/>
              <a:cxnLst/>
              <a:rect l="l" t="t" r="r" b="b"/>
              <a:pathLst>
                <a:path w="2237" h="2237" extrusionOk="0">
                  <a:moveTo>
                    <a:pt x="1118" y="1"/>
                  </a:moveTo>
                  <a:cubicBezTo>
                    <a:pt x="501" y="1"/>
                    <a:pt x="1" y="501"/>
                    <a:pt x="1" y="1118"/>
                  </a:cubicBezTo>
                  <a:cubicBezTo>
                    <a:pt x="1" y="1736"/>
                    <a:pt x="501" y="2237"/>
                    <a:pt x="1118" y="2237"/>
                  </a:cubicBezTo>
                  <a:cubicBezTo>
                    <a:pt x="1737" y="2237"/>
                    <a:pt x="2237" y="1736"/>
                    <a:pt x="2237" y="1118"/>
                  </a:cubicBezTo>
                  <a:cubicBezTo>
                    <a:pt x="2237" y="501"/>
                    <a:pt x="1737" y="1"/>
                    <a:pt x="11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0" name="Google Shape;1750;p9"/>
          <p:cNvGrpSpPr/>
          <p:nvPr/>
        </p:nvGrpSpPr>
        <p:grpSpPr>
          <a:xfrm>
            <a:off x="242399" y="2449023"/>
            <a:ext cx="466624" cy="2736757"/>
            <a:chOff x="1037125" y="2236325"/>
            <a:chExt cx="149100" cy="874475"/>
          </a:xfrm>
        </p:grpSpPr>
        <p:sp>
          <p:nvSpPr>
            <p:cNvPr id="1751" name="Google Shape;1751;p9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9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9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9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9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9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9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9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9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9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9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9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9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9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9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9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9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9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9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9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9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9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9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9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9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9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9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9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9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9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9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9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9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9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9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9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7" name="Google Shape;1787;p9"/>
          <p:cNvSpPr/>
          <p:nvPr/>
        </p:nvSpPr>
        <p:spPr>
          <a:xfrm>
            <a:off x="709034" y="-652735"/>
            <a:ext cx="2521444" cy="2521444"/>
          </a:xfrm>
          <a:custGeom>
            <a:avLst/>
            <a:gdLst/>
            <a:ahLst/>
            <a:cxnLst/>
            <a:rect l="l" t="t" r="r" b="b"/>
            <a:pathLst>
              <a:path w="55702" h="55702" extrusionOk="0">
                <a:moveTo>
                  <a:pt x="27851" y="210"/>
                </a:moveTo>
                <a:cubicBezTo>
                  <a:pt x="43093" y="210"/>
                  <a:pt x="55493" y="12609"/>
                  <a:pt x="55493" y="27851"/>
                </a:cubicBezTo>
                <a:cubicBezTo>
                  <a:pt x="55493" y="43093"/>
                  <a:pt x="43093" y="55493"/>
                  <a:pt x="27851" y="55493"/>
                </a:cubicBezTo>
                <a:cubicBezTo>
                  <a:pt x="12609" y="55493"/>
                  <a:pt x="210" y="43093"/>
                  <a:pt x="210" y="27851"/>
                </a:cubicBezTo>
                <a:cubicBezTo>
                  <a:pt x="210" y="12609"/>
                  <a:pt x="12609" y="210"/>
                  <a:pt x="27851" y="210"/>
                </a:cubicBezTo>
                <a:close/>
                <a:moveTo>
                  <a:pt x="27851" y="1"/>
                </a:moveTo>
                <a:cubicBezTo>
                  <a:pt x="12494" y="1"/>
                  <a:pt x="0" y="12494"/>
                  <a:pt x="0" y="27851"/>
                </a:cubicBezTo>
                <a:cubicBezTo>
                  <a:pt x="0" y="43208"/>
                  <a:pt x="12494" y="55702"/>
                  <a:pt x="27851" y="55702"/>
                </a:cubicBezTo>
                <a:cubicBezTo>
                  <a:pt x="43208" y="55702"/>
                  <a:pt x="55702" y="43208"/>
                  <a:pt x="55702" y="27851"/>
                </a:cubicBezTo>
                <a:cubicBezTo>
                  <a:pt x="55702" y="12494"/>
                  <a:pt x="43208" y="1"/>
                  <a:pt x="2785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8" name="Google Shape;1788;p9"/>
          <p:cNvSpPr/>
          <p:nvPr/>
        </p:nvSpPr>
        <p:spPr>
          <a:xfrm>
            <a:off x="1061534" y="-675822"/>
            <a:ext cx="2317245" cy="2192039"/>
          </a:xfrm>
          <a:custGeom>
            <a:avLst/>
            <a:gdLst/>
            <a:ahLst/>
            <a:cxnLst/>
            <a:rect l="l" t="t" r="r" b="b"/>
            <a:pathLst>
              <a:path w="51191" h="48425" extrusionOk="0">
                <a:moveTo>
                  <a:pt x="20064" y="1"/>
                </a:moveTo>
                <a:cubicBezTo>
                  <a:pt x="12798" y="1"/>
                  <a:pt x="5532" y="2766"/>
                  <a:pt x="0" y="8298"/>
                </a:cubicBezTo>
                <a:lnTo>
                  <a:pt x="889" y="9186"/>
                </a:lnTo>
                <a:cubicBezTo>
                  <a:pt x="6175" y="3899"/>
                  <a:pt x="13120" y="1256"/>
                  <a:pt x="20064" y="1256"/>
                </a:cubicBezTo>
                <a:cubicBezTo>
                  <a:pt x="27009" y="1256"/>
                  <a:pt x="33953" y="3899"/>
                  <a:pt x="39240" y="9186"/>
                </a:cubicBezTo>
                <a:cubicBezTo>
                  <a:pt x="49813" y="19759"/>
                  <a:pt x="49813" y="36964"/>
                  <a:pt x="39240" y="47537"/>
                </a:cubicBezTo>
                <a:lnTo>
                  <a:pt x="40128" y="48425"/>
                </a:lnTo>
                <a:cubicBezTo>
                  <a:pt x="51191" y="37361"/>
                  <a:pt x="51191" y="19360"/>
                  <a:pt x="40128" y="8298"/>
                </a:cubicBezTo>
                <a:cubicBezTo>
                  <a:pt x="34597" y="2766"/>
                  <a:pt x="27330" y="1"/>
                  <a:pt x="200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9" name="Google Shape;1789;p9"/>
          <p:cNvGrpSpPr/>
          <p:nvPr/>
        </p:nvGrpSpPr>
        <p:grpSpPr>
          <a:xfrm>
            <a:off x="1145319" y="-199249"/>
            <a:ext cx="1648853" cy="1614469"/>
            <a:chOff x="236475" y="527300"/>
            <a:chExt cx="1124525" cy="1101075"/>
          </a:xfrm>
        </p:grpSpPr>
        <p:sp>
          <p:nvSpPr>
            <p:cNvPr id="1790" name="Google Shape;1790;p9"/>
            <p:cNvSpPr/>
            <p:nvPr/>
          </p:nvSpPr>
          <p:spPr>
            <a:xfrm>
              <a:off x="4352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9"/>
            <p:cNvSpPr/>
            <p:nvPr/>
          </p:nvSpPr>
          <p:spPr>
            <a:xfrm>
              <a:off x="4750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9"/>
            <p:cNvSpPr/>
            <p:nvPr/>
          </p:nvSpPr>
          <p:spPr>
            <a:xfrm>
              <a:off x="5147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9"/>
            <p:cNvSpPr/>
            <p:nvPr/>
          </p:nvSpPr>
          <p:spPr>
            <a:xfrm>
              <a:off x="5545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9"/>
            <p:cNvSpPr/>
            <p:nvPr/>
          </p:nvSpPr>
          <p:spPr>
            <a:xfrm>
              <a:off x="594250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9"/>
            <p:cNvSpPr/>
            <p:nvPr/>
          </p:nvSpPr>
          <p:spPr>
            <a:xfrm>
              <a:off x="63402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9"/>
            <p:cNvSpPr/>
            <p:nvPr/>
          </p:nvSpPr>
          <p:spPr>
            <a:xfrm>
              <a:off x="67377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9"/>
            <p:cNvSpPr/>
            <p:nvPr/>
          </p:nvSpPr>
          <p:spPr>
            <a:xfrm>
              <a:off x="71352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9"/>
            <p:cNvSpPr/>
            <p:nvPr/>
          </p:nvSpPr>
          <p:spPr>
            <a:xfrm>
              <a:off x="7533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9"/>
            <p:cNvSpPr/>
            <p:nvPr/>
          </p:nvSpPr>
          <p:spPr>
            <a:xfrm>
              <a:off x="793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9"/>
            <p:cNvSpPr/>
            <p:nvPr/>
          </p:nvSpPr>
          <p:spPr>
            <a:xfrm>
              <a:off x="832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9"/>
            <p:cNvSpPr/>
            <p:nvPr/>
          </p:nvSpPr>
          <p:spPr>
            <a:xfrm>
              <a:off x="8725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9"/>
            <p:cNvSpPr/>
            <p:nvPr/>
          </p:nvSpPr>
          <p:spPr>
            <a:xfrm>
              <a:off x="9123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9"/>
            <p:cNvSpPr/>
            <p:nvPr/>
          </p:nvSpPr>
          <p:spPr>
            <a:xfrm>
              <a:off x="952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9"/>
            <p:cNvSpPr/>
            <p:nvPr/>
          </p:nvSpPr>
          <p:spPr>
            <a:xfrm>
              <a:off x="991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9"/>
            <p:cNvSpPr/>
            <p:nvPr/>
          </p:nvSpPr>
          <p:spPr>
            <a:xfrm>
              <a:off x="103157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9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9"/>
            <p:cNvSpPr/>
            <p:nvPr/>
          </p:nvSpPr>
          <p:spPr>
            <a:xfrm>
              <a:off x="10713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9"/>
            <p:cNvSpPr/>
            <p:nvPr/>
          </p:nvSpPr>
          <p:spPr>
            <a:xfrm>
              <a:off x="11111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9"/>
            <p:cNvSpPr/>
            <p:nvPr/>
          </p:nvSpPr>
          <p:spPr>
            <a:xfrm>
              <a:off x="11508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9"/>
            <p:cNvSpPr/>
            <p:nvPr/>
          </p:nvSpPr>
          <p:spPr>
            <a:xfrm>
              <a:off x="3971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9"/>
            <p:cNvSpPr/>
            <p:nvPr/>
          </p:nvSpPr>
          <p:spPr>
            <a:xfrm>
              <a:off x="43525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9"/>
            <p:cNvSpPr/>
            <p:nvPr/>
          </p:nvSpPr>
          <p:spPr>
            <a:xfrm>
              <a:off x="47500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9"/>
            <p:cNvSpPr/>
            <p:nvPr/>
          </p:nvSpPr>
          <p:spPr>
            <a:xfrm>
              <a:off x="51642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9"/>
            <p:cNvSpPr/>
            <p:nvPr/>
          </p:nvSpPr>
          <p:spPr>
            <a:xfrm>
              <a:off x="5545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9"/>
            <p:cNvSpPr/>
            <p:nvPr/>
          </p:nvSpPr>
          <p:spPr>
            <a:xfrm>
              <a:off x="595925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9"/>
            <p:cNvSpPr/>
            <p:nvPr/>
          </p:nvSpPr>
          <p:spPr>
            <a:xfrm>
              <a:off x="63402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9"/>
            <p:cNvSpPr/>
            <p:nvPr/>
          </p:nvSpPr>
          <p:spPr>
            <a:xfrm>
              <a:off x="67377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9"/>
            <p:cNvSpPr/>
            <p:nvPr/>
          </p:nvSpPr>
          <p:spPr>
            <a:xfrm>
              <a:off x="4750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9"/>
            <p:cNvSpPr/>
            <p:nvPr/>
          </p:nvSpPr>
          <p:spPr>
            <a:xfrm>
              <a:off x="5147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9"/>
            <p:cNvSpPr/>
            <p:nvPr/>
          </p:nvSpPr>
          <p:spPr>
            <a:xfrm>
              <a:off x="5545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9"/>
            <p:cNvSpPr/>
            <p:nvPr/>
          </p:nvSpPr>
          <p:spPr>
            <a:xfrm>
              <a:off x="594250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9"/>
            <p:cNvSpPr/>
            <p:nvPr/>
          </p:nvSpPr>
          <p:spPr>
            <a:xfrm>
              <a:off x="63402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9"/>
            <p:cNvSpPr/>
            <p:nvPr/>
          </p:nvSpPr>
          <p:spPr>
            <a:xfrm>
              <a:off x="67377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9"/>
            <p:cNvSpPr/>
            <p:nvPr/>
          </p:nvSpPr>
          <p:spPr>
            <a:xfrm>
              <a:off x="71352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9"/>
            <p:cNvSpPr/>
            <p:nvPr/>
          </p:nvSpPr>
          <p:spPr>
            <a:xfrm>
              <a:off x="7533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9"/>
            <p:cNvSpPr/>
            <p:nvPr/>
          </p:nvSpPr>
          <p:spPr>
            <a:xfrm>
              <a:off x="793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9"/>
            <p:cNvSpPr/>
            <p:nvPr/>
          </p:nvSpPr>
          <p:spPr>
            <a:xfrm>
              <a:off x="832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9"/>
            <p:cNvSpPr/>
            <p:nvPr/>
          </p:nvSpPr>
          <p:spPr>
            <a:xfrm>
              <a:off x="8725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9"/>
            <p:cNvSpPr/>
            <p:nvPr/>
          </p:nvSpPr>
          <p:spPr>
            <a:xfrm>
              <a:off x="9123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9"/>
            <p:cNvSpPr/>
            <p:nvPr/>
          </p:nvSpPr>
          <p:spPr>
            <a:xfrm>
              <a:off x="952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9"/>
            <p:cNvSpPr/>
            <p:nvPr/>
          </p:nvSpPr>
          <p:spPr>
            <a:xfrm>
              <a:off x="991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9"/>
            <p:cNvSpPr/>
            <p:nvPr/>
          </p:nvSpPr>
          <p:spPr>
            <a:xfrm>
              <a:off x="103157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9"/>
            <p:cNvSpPr/>
            <p:nvPr/>
          </p:nvSpPr>
          <p:spPr>
            <a:xfrm>
              <a:off x="10713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9"/>
            <p:cNvSpPr/>
            <p:nvPr/>
          </p:nvSpPr>
          <p:spPr>
            <a:xfrm>
              <a:off x="11111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9"/>
            <p:cNvSpPr/>
            <p:nvPr/>
          </p:nvSpPr>
          <p:spPr>
            <a:xfrm>
              <a:off x="7152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9"/>
            <p:cNvSpPr/>
            <p:nvPr/>
          </p:nvSpPr>
          <p:spPr>
            <a:xfrm>
              <a:off x="7533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9"/>
            <p:cNvSpPr/>
            <p:nvPr/>
          </p:nvSpPr>
          <p:spPr>
            <a:xfrm>
              <a:off x="794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9"/>
            <p:cNvSpPr/>
            <p:nvPr/>
          </p:nvSpPr>
          <p:spPr>
            <a:xfrm>
              <a:off x="83282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9"/>
            <p:cNvSpPr/>
            <p:nvPr/>
          </p:nvSpPr>
          <p:spPr>
            <a:xfrm>
              <a:off x="87257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9"/>
            <p:cNvSpPr/>
            <p:nvPr/>
          </p:nvSpPr>
          <p:spPr>
            <a:xfrm>
              <a:off x="9139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9"/>
            <p:cNvSpPr/>
            <p:nvPr/>
          </p:nvSpPr>
          <p:spPr>
            <a:xfrm>
              <a:off x="953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9"/>
            <p:cNvSpPr/>
            <p:nvPr/>
          </p:nvSpPr>
          <p:spPr>
            <a:xfrm>
              <a:off x="9934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9"/>
            <p:cNvSpPr/>
            <p:nvPr/>
          </p:nvSpPr>
          <p:spPr>
            <a:xfrm>
              <a:off x="10332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9"/>
            <p:cNvSpPr/>
            <p:nvPr/>
          </p:nvSpPr>
          <p:spPr>
            <a:xfrm>
              <a:off x="107297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9"/>
            <p:cNvSpPr/>
            <p:nvPr/>
          </p:nvSpPr>
          <p:spPr>
            <a:xfrm>
              <a:off x="11127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9"/>
            <p:cNvSpPr/>
            <p:nvPr/>
          </p:nvSpPr>
          <p:spPr>
            <a:xfrm>
              <a:off x="1152500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p9"/>
            <p:cNvSpPr/>
            <p:nvPr/>
          </p:nvSpPr>
          <p:spPr>
            <a:xfrm>
              <a:off x="119227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p9"/>
            <p:cNvSpPr/>
            <p:nvPr/>
          </p:nvSpPr>
          <p:spPr>
            <a:xfrm>
              <a:off x="355750" y="14140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p9"/>
            <p:cNvSpPr/>
            <p:nvPr/>
          </p:nvSpPr>
          <p:spPr>
            <a:xfrm>
              <a:off x="3971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p9"/>
            <p:cNvSpPr/>
            <p:nvPr/>
          </p:nvSpPr>
          <p:spPr>
            <a:xfrm>
              <a:off x="43525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p9"/>
            <p:cNvSpPr/>
            <p:nvPr/>
          </p:nvSpPr>
          <p:spPr>
            <a:xfrm>
              <a:off x="47500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p9"/>
            <p:cNvSpPr/>
            <p:nvPr/>
          </p:nvSpPr>
          <p:spPr>
            <a:xfrm>
              <a:off x="5164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p9"/>
            <p:cNvSpPr/>
            <p:nvPr/>
          </p:nvSpPr>
          <p:spPr>
            <a:xfrm>
              <a:off x="5545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9"/>
            <p:cNvSpPr/>
            <p:nvPr/>
          </p:nvSpPr>
          <p:spPr>
            <a:xfrm>
              <a:off x="595925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9"/>
            <p:cNvSpPr/>
            <p:nvPr/>
          </p:nvSpPr>
          <p:spPr>
            <a:xfrm>
              <a:off x="63402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9"/>
            <p:cNvSpPr/>
            <p:nvPr/>
          </p:nvSpPr>
          <p:spPr>
            <a:xfrm>
              <a:off x="67377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9"/>
            <p:cNvSpPr/>
            <p:nvPr/>
          </p:nvSpPr>
          <p:spPr>
            <a:xfrm>
              <a:off x="7152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9"/>
            <p:cNvSpPr/>
            <p:nvPr/>
          </p:nvSpPr>
          <p:spPr>
            <a:xfrm>
              <a:off x="7533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9"/>
            <p:cNvSpPr/>
            <p:nvPr/>
          </p:nvSpPr>
          <p:spPr>
            <a:xfrm>
              <a:off x="794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9"/>
            <p:cNvSpPr/>
            <p:nvPr/>
          </p:nvSpPr>
          <p:spPr>
            <a:xfrm>
              <a:off x="83282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9"/>
            <p:cNvSpPr/>
            <p:nvPr/>
          </p:nvSpPr>
          <p:spPr>
            <a:xfrm>
              <a:off x="87257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9"/>
            <p:cNvSpPr/>
            <p:nvPr/>
          </p:nvSpPr>
          <p:spPr>
            <a:xfrm>
              <a:off x="9139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9"/>
            <p:cNvSpPr/>
            <p:nvPr/>
          </p:nvSpPr>
          <p:spPr>
            <a:xfrm>
              <a:off x="953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9"/>
            <p:cNvSpPr/>
            <p:nvPr/>
          </p:nvSpPr>
          <p:spPr>
            <a:xfrm>
              <a:off x="9934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p9"/>
            <p:cNvSpPr/>
            <p:nvPr/>
          </p:nvSpPr>
          <p:spPr>
            <a:xfrm>
              <a:off x="10332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9"/>
            <p:cNvSpPr/>
            <p:nvPr/>
          </p:nvSpPr>
          <p:spPr>
            <a:xfrm>
              <a:off x="107297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p9"/>
            <p:cNvSpPr/>
            <p:nvPr/>
          </p:nvSpPr>
          <p:spPr>
            <a:xfrm>
              <a:off x="11127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9"/>
            <p:cNvSpPr/>
            <p:nvPr/>
          </p:nvSpPr>
          <p:spPr>
            <a:xfrm>
              <a:off x="1152500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p9"/>
            <p:cNvSpPr/>
            <p:nvPr/>
          </p:nvSpPr>
          <p:spPr>
            <a:xfrm>
              <a:off x="119227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p9"/>
            <p:cNvSpPr/>
            <p:nvPr/>
          </p:nvSpPr>
          <p:spPr>
            <a:xfrm>
              <a:off x="12320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0" name="Google Shape;1870;p9"/>
            <p:cNvSpPr/>
            <p:nvPr/>
          </p:nvSpPr>
          <p:spPr>
            <a:xfrm>
              <a:off x="35575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1" name="Google Shape;1871;p9"/>
            <p:cNvSpPr/>
            <p:nvPr/>
          </p:nvSpPr>
          <p:spPr>
            <a:xfrm>
              <a:off x="3971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p9"/>
            <p:cNvSpPr/>
            <p:nvPr/>
          </p:nvSpPr>
          <p:spPr>
            <a:xfrm>
              <a:off x="435250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3" name="Google Shape;1873;p9"/>
            <p:cNvSpPr/>
            <p:nvPr/>
          </p:nvSpPr>
          <p:spPr>
            <a:xfrm>
              <a:off x="47500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4" name="Google Shape;1874;p9"/>
            <p:cNvSpPr/>
            <p:nvPr/>
          </p:nvSpPr>
          <p:spPr>
            <a:xfrm>
              <a:off x="5164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p9"/>
            <p:cNvSpPr/>
            <p:nvPr/>
          </p:nvSpPr>
          <p:spPr>
            <a:xfrm>
              <a:off x="554500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p9"/>
            <p:cNvSpPr/>
            <p:nvPr/>
          </p:nvSpPr>
          <p:spPr>
            <a:xfrm>
              <a:off x="595925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p9"/>
            <p:cNvSpPr/>
            <p:nvPr/>
          </p:nvSpPr>
          <p:spPr>
            <a:xfrm>
              <a:off x="634025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8" name="Google Shape;1878;p9"/>
            <p:cNvSpPr/>
            <p:nvPr/>
          </p:nvSpPr>
          <p:spPr>
            <a:xfrm>
              <a:off x="673775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9"/>
            <p:cNvSpPr/>
            <p:nvPr/>
          </p:nvSpPr>
          <p:spPr>
            <a:xfrm>
              <a:off x="7152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9"/>
            <p:cNvSpPr/>
            <p:nvPr/>
          </p:nvSpPr>
          <p:spPr>
            <a:xfrm>
              <a:off x="753300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9"/>
            <p:cNvSpPr/>
            <p:nvPr/>
          </p:nvSpPr>
          <p:spPr>
            <a:xfrm>
              <a:off x="794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p9"/>
            <p:cNvSpPr/>
            <p:nvPr/>
          </p:nvSpPr>
          <p:spPr>
            <a:xfrm>
              <a:off x="832825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p9"/>
            <p:cNvSpPr/>
            <p:nvPr/>
          </p:nvSpPr>
          <p:spPr>
            <a:xfrm>
              <a:off x="872575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9"/>
            <p:cNvSpPr/>
            <p:nvPr/>
          </p:nvSpPr>
          <p:spPr>
            <a:xfrm>
              <a:off x="9139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9"/>
            <p:cNvSpPr/>
            <p:nvPr/>
          </p:nvSpPr>
          <p:spPr>
            <a:xfrm>
              <a:off x="953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9"/>
            <p:cNvSpPr/>
            <p:nvPr/>
          </p:nvSpPr>
          <p:spPr>
            <a:xfrm>
              <a:off x="9934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9"/>
            <p:cNvSpPr/>
            <p:nvPr/>
          </p:nvSpPr>
          <p:spPr>
            <a:xfrm>
              <a:off x="10332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9"/>
            <p:cNvSpPr/>
            <p:nvPr/>
          </p:nvSpPr>
          <p:spPr>
            <a:xfrm>
              <a:off x="107297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9"/>
            <p:cNvSpPr/>
            <p:nvPr/>
          </p:nvSpPr>
          <p:spPr>
            <a:xfrm>
              <a:off x="11127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9"/>
            <p:cNvSpPr/>
            <p:nvPr/>
          </p:nvSpPr>
          <p:spPr>
            <a:xfrm>
              <a:off x="1152500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9"/>
            <p:cNvSpPr/>
            <p:nvPr/>
          </p:nvSpPr>
          <p:spPr>
            <a:xfrm>
              <a:off x="119227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9"/>
            <p:cNvSpPr/>
            <p:nvPr/>
          </p:nvSpPr>
          <p:spPr>
            <a:xfrm>
              <a:off x="12320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p9"/>
            <p:cNvSpPr/>
            <p:nvPr/>
          </p:nvSpPr>
          <p:spPr>
            <a:xfrm>
              <a:off x="3176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p9"/>
            <p:cNvSpPr/>
            <p:nvPr/>
          </p:nvSpPr>
          <p:spPr>
            <a:xfrm>
              <a:off x="3557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9"/>
            <p:cNvSpPr/>
            <p:nvPr/>
          </p:nvSpPr>
          <p:spPr>
            <a:xfrm>
              <a:off x="3971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9"/>
            <p:cNvSpPr/>
            <p:nvPr/>
          </p:nvSpPr>
          <p:spPr>
            <a:xfrm>
              <a:off x="4352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9"/>
            <p:cNvSpPr/>
            <p:nvPr/>
          </p:nvSpPr>
          <p:spPr>
            <a:xfrm>
              <a:off x="47500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9"/>
            <p:cNvSpPr/>
            <p:nvPr/>
          </p:nvSpPr>
          <p:spPr>
            <a:xfrm>
              <a:off x="5164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9"/>
            <p:cNvSpPr/>
            <p:nvPr/>
          </p:nvSpPr>
          <p:spPr>
            <a:xfrm>
              <a:off x="5545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9"/>
            <p:cNvSpPr/>
            <p:nvPr/>
          </p:nvSpPr>
          <p:spPr>
            <a:xfrm>
              <a:off x="595925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9"/>
            <p:cNvSpPr/>
            <p:nvPr/>
          </p:nvSpPr>
          <p:spPr>
            <a:xfrm>
              <a:off x="63402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9"/>
            <p:cNvSpPr/>
            <p:nvPr/>
          </p:nvSpPr>
          <p:spPr>
            <a:xfrm>
              <a:off x="67377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9"/>
            <p:cNvSpPr/>
            <p:nvPr/>
          </p:nvSpPr>
          <p:spPr>
            <a:xfrm>
              <a:off x="7152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9"/>
            <p:cNvSpPr/>
            <p:nvPr/>
          </p:nvSpPr>
          <p:spPr>
            <a:xfrm>
              <a:off x="7533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9"/>
            <p:cNvSpPr/>
            <p:nvPr/>
          </p:nvSpPr>
          <p:spPr>
            <a:xfrm>
              <a:off x="794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6" name="Google Shape;1906;p9"/>
            <p:cNvSpPr/>
            <p:nvPr/>
          </p:nvSpPr>
          <p:spPr>
            <a:xfrm>
              <a:off x="83282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9"/>
            <p:cNvSpPr/>
            <p:nvPr/>
          </p:nvSpPr>
          <p:spPr>
            <a:xfrm>
              <a:off x="87257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9"/>
            <p:cNvSpPr/>
            <p:nvPr/>
          </p:nvSpPr>
          <p:spPr>
            <a:xfrm>
              <a:off x="9139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9" name="Google Shape;1909;p9"/>
            <p:cNvSpPr/>
            <p:nvPr/>
          </p:nvSpPr>
          <p:spPr>
            <a:xfrm>
              <a:off x="953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0" name="Google Shape;1910;p9"/>
            <p:cNvSpPr/>
            <p:nvPr/>
          </p:nvSpPr>
          <p:spPr>
            <a:xfrm>
              <a:off x="9934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9"/>
            <p:cNvSpPr/>
            <p:nvPr/>
          </p:nvSpPr>
          <p:spPr>
            <a:xfrm>
              <a:off x="10332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p9"/>
            <p:cNvSpPr/>
            <p:nvPr/>
          </p:nvSpPr>
          <p:spPr>
            <a:xfrm>
              <a:off x="10729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9"/>
            <p:cNvSpPr/>
            <p:nvPr/>
          </p:nvSpPr>
          <p:spPr>
            <a:xfrm>
              <a:off x="11127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p9"/>
            <p:cNvSpPr/>
            <p:nvPr/>
          </p:nvSpPr>
          <p:spPr>
            <a:xfrm>
              <a:off x="1152500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p9"/>
            <p:cNvSpPr/>
            <p:nvPr/>
          </p:nvSpPr>
          <p:spPr>
            <a:xfrm>
              <a:off x="119227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9"/>
            <p:cNvSpPr/>
            <p:nvPr/>
          </p:nvSpPr>
          <p:spPr>
            <a:xfrm>
              <a:off x="12320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9"/>
            <p:cNvSpPr/>
            <p:nvPr/>
          </p:nvSpPr>
          <p:spPr>
            <a:xfrm>
              <a:off x="3176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9"/>
            <p:cNvSpPr/>
            <p:nvPr/>
          </p:nvSpPr>
          <p:spPr>
            <a:xfrm>
              <a:off x="3557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9" name="Google Shape;1919;p9"/>
            <p:cNvSpPr/>
            <p:nvPr/>
          </p:nvSpPr>
          <p:spPr>
            <a:xfrm>
              <a:off x="3971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3"/>
                    <a:pt x="88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p9"/>
            <p:cNvSpPr/>
            <p:nvPr/>
          </p:nvSpPr>
          <p:spPr>
            <a:xfrm>
              <a:off x="4352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p9"/>
            <p:cNvSpPr/>
            <p:nvPr/>
          </p:nvSpPr>
          <p:spPr>
            <a:xfrm>
              <a:off x="47500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9"/>
            <p:cNvSpPr/>
            <p:nvPr/>
          </p:nvSpPr>
          <p:spPr>
            <a:xfrm>
              <a:off x="5164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9"/>
            <p:cNvSpPr/>
            <p:nvPr/>
          </p:nvSpPr>
          <p:spPr>
            <a:xfrm>
              <a:off x="5545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9"/>
            <p:cNvSpPr/>
            <p:nvPr/>
          </p:nvSpPr>
          <p:spPr>
            <a:xfrm>
              <a:off x="595925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9"/>
            <p:cNvSpPr/>
            <p:nvPr/>
          </p:nvSpPr>
          <p:spPr>
            <a:xfrm>
              <a:off x="63402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9"/>
            <p:cNvSpPr/>
            <p:nvPr/>
          </p:nvSpPr>
          <p:spPr>
            <a:xfrm>
              <a:off x="67377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9"/>
            <p:cNvSpPr/>
            <p:nvPr/>
          </p:nvSpPr>
          <p:spPr>
            <a:xfrm>
              <a:off x="7152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9"/>
            <p:cNvSpPr/>
            <p:nvPr/>
          </p:nvSpPr>
          <p:spPr>
            <a:xfrm>
              <a:off x="7533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9"/>
            <p:cNvSpPr/>
            <p:nvPr/>
          </p:nvSpPr>
          <p:spPr>
            <a:xfrm>
              <a:off x="794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9"/>
            <p:cNvSpPr/>
            <p:nvPr/>
          </p:nvSpPr>
          <p:spPr>
            <a:xfrm>
              <a:off x="83282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9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9"/>
            <p:cNvSpPr/>
            <p:nvPr/>
          </p:nvSpPr>
          <p:spPr>
            <a:xfrm>
              <a:off x="87257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p9"/>
            <p:cNvSpPr/>
            <p:nvPr/>
          </p:nvSpPr>
          <p:spPr>
            <a:xfrm>
              <a:off x="9139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9"/>
            <p:cNvSpPr/>
            <p:nvPr/>
          </p:nvSpPr>
          <p:spPr>
            <a:xfrm>
              <a:off x="953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9"/>
            <p:cNvSpPr/>
            <p:nvPr/>
          </p:nvSpPr>
          <p:spPr>
            <a:xfrm>
              <a:off x="9934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3" y="389"/>
                    <a:pt x="389" y="303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9"/>
            <p:cNvSpPr/>
            <p:nvPr/>
          </p:nvSpPr>
          <p:spPr>
            <a:xfrm>
              <a:off x="10332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9"/>
            <p:cNvSpPr/>
            <p:nvPr/>
          </p:nvSpPr>
          <p:spPr>
            <a:xfrm>
              <a:off x="10729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9"/>
            <p:cNvSpPr/>
            <p:nvPr/>
          </p:nvSpPr>
          <p:spPr>
            <a:xfrm>
              <a:off x="11127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8" name="Google Shape;1938;p9"/>
            <p:cNvSpPr/>
            <p:nvPr/>
          </p:nvSpPr>
          <p:spPr>
            <a:xfrm>
              <a:off x="1152500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8" y="303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9"/>
            <p:cNvSpPr/>
            <p:nvPr/>
          </p:nvSpPr>
          <p:spPr>
            <a:xfrm>
              <a:off x="119227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3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9"/>
            <p:cNvSpPr/>
            <p:nvPr/>
          </p:nvSpPr>
          <p:spPr>
            <a:xfrm>
              <a:off x="12320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9"/>
            <p:cNvSpPr/>
            <p:nvPr/>
          </p:nvSpPr>
          <p:spPr>
            <a:xfrm>
              <a:off x="276225" y="12775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9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p9"/>
            <p:cNvSpPr/>
            <p:nvPr/>
          </p:nvSpPr>
          <p:spPr>
            <a:xfrm>
              <a:off x="3176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9"/>
            <p:cNvSpPr/>
            <p:nvPr/>
          </p:nvSpPr>
          <p:spPr>
            <a:xfrm>
              <a:off x="3557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9"/>
            <p:cNvSpPr/>
            <p:nvPr/>
          </p:nvSpPr>
          <p:spPr>
            <a:xfrm>
              <a:off x="3971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9"/>
            <p:cNvSpPr/>
            <p:nvPr/>
          </p:nvSpPr>
          <p:spPr>
            <a:xfrm>
              <a:off x="4352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9"/>
            <p:cNvSpPr/>
            <p:nvPr/>
          </p:nvSpPr>
          <p:spPr>
            <a:xfrm>
              <a:off x="47500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p9"/>
            <p:cNvSpPr/>
            <p:nvPr/>
          </p:nvSpPr>
          <p:spPr>
            <a:xfrm>
              <a:off x="5164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9"/>
            <p:cNvSpPr/>
            <p:nvPr/>
          </p:nvSpPr>
          <p:spPr>
            <a:xfrm>
              <a:off x="5545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p9"/>
            <p:cNvSpPr/>
            <p:nvPr/>
          </p:nvSpPr>
          <p:spPr>
            <a:xfrm>
              <a:off x="5959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0" name="Google Shape;1950;p9"/>
            <p:cNvSpPr/>
            <p:nvPr/>
          </p:nvSpPr>
          <p:spPr>
            <a:xfrm>
              <a:off x="63402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p9"/>
            <p:cNvSpPr/>
            <p:nvPr/>
          </p:nvSpPr>
          <p:spPr>
            <a:xfrm>
              <a:off x="67377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9"/>
            <p:cNvSpPr/>
            <p:nvPr/>
          </p:nvSpPr>
          <p:spPr>
            <a:xfrm>
              <a:off x="7152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p9"/>
            <p:cNvSpPr/>
            <p:nvPr/>
          </p:nvSpPr>
          <p:spPr>
            <a:xfrm>
              <a:off x="7533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9"/>
            <p:cNvSpPr/>
            <p:nvPr/>
          </p:nvSpPr>
          <p:spPr>
            <a:xfrm>
              <a:off x="794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9"/>
            <p:cNvSpPr/>
            <p:nvPr/>
          </p:nvSpPr>
          <p:spPr>
            <a:xfrm>
              <a:off x="83282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9"/>
            <p:cNvSpPr/>
            <p:nvPr/>
          </p:nvSpPr>
          <p:spPr>
            <a:xfrm>
              <a:off x="87257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p9"/>
            <p:cNvSpPr/>
            <p:nvPr/>
          </p:nvSpPr>
          <p:spPr>
            <a:xfrm>
              <a:off x="9139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9"/>
            <p:cNvSpPr/>
            <p:nvPr/>
          </p:nvSpPr>
          <p:spPr>
            <a:xfrm>
              <a:off x="953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9"/>
            <p:cNvSpPr/>
            <p:nvPr/>
          </p:nvSpPr>
          <p:spPr>
            <a:xfrm>
              <a:off x="9934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p9"/>
            <p:cNvSpPr/>
            <p:nvPr/>
          </p:nvSpPr>
          <p:spPr>
            <a:xfrm>
              <a:off x="10332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p9"/>
            <p:cNvSpPr/>
            <p:nvPr/>
          </p:nvSpPr>
          <p:spPr>
            <a:xfrm>
              <a:off x="10729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p9"/>
            <p:cNvSpPr/>
            <p:nvPr/>
          </p:nvSpPr>
          <p:spPr>
            <a:xfrm>
              <a:off x="11127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p9"/>
            <p:cNvSpPr/>
            <p:nvPr/>
          </p:nvSpPr>
          <p:spPr>
            <a:xfrm>
              <a:off x="1152500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p9"/>
            <p:cNvSpPr/>
            <p:nvPr/>
          </p:nvSpPr>
          <p:spPr>
            <a:xfrm>
              <a:off x="119227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p9"/>
            <p:cNvSpPr/>
            <p:nvPr/>
          </p:nvSpPr>
          <p:spPr>
            <a:xfrm>
              <a:off x="12320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9"/>
            <p:cNvSpPr/>
            <p:nvPr/>
          </p:nvSpPr>
          <p:spPr>
            <a:xfrm>
              <a:off x="276225" y="1243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9"/>
            <p:cNvSpPr/>
            <p:nvPr/>
          </p:nvSpPr>
          <p:spPr>
            <a:xfrm>
              <a:off x="3176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8" name="Google Shape;1968;p9"/>
            <p:cNvSpPr/>
            <p:nvPr/>
          </p:nvSpPr>
          <p:spPr>
            <a:xfrm>
              <a:off x="355750" y="1243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9" name="Google Shape;1969;p9"/>
            <p:cNvSpPr/>
            <p:nvPr/>
          </p:nvSpPr>
          <p:spPr>
            <a:xfrm>
              <a:off x="3971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0" name="Google Shape;1970;p9"/>
            <p:cNvSpPr/>
            <p:nvPr/>
          </p:nvSpPr>
          <p:spPr>
            <a:xfrm>
              <a:off x="43525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p9"/>
            <p:cNvSpPr/>
            <p:nvPr/>
          </p:nvSpPr>
          <p:spPr>
            <a:xfrm>
              <a:off x="47500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9"/>
            <p:cNvSpPr/>
            <p:nvPr/>
          </p:nvSpPr>
          <p:spPr>
            <a:xfrm>
              <a:off x="5164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3" name="Google Shape;1973;p9"/>
            <p:cNvSpPr/>
            <p:nvPr/>
          </p:nvSpPr>
          <p:spPr>
            <a:xfrm>
              <a:off x="5545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4" name="Google Shape;1974;p9"/>
            <p:cNvSpPr/>
            <p:nvPr/>
          </p:nvSpPr>
          <p:spPr>
            <a:xfrm>
              <a:off x="5959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9"/>
            <p:cNvSpPr/>
            <p:nvPr/>
          </p:nvSpPr>
          <p:spPr>
            <a:xfrm>
              <a:off x="63402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6" name="Google Shape;1976;p9"/>
            <p:cNvSpPr/>
            <p:nvPr/>
          </p:nvSpPr>
          <p:spPr>
            <a:xfrm>
              <a:off x="67377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7" name="Google Shape;1977;p9"/>
            <p:cNvSpPr/>
            <p:nvPr/>
          </p:nvSpPr>
          <p:spPr>
            <a:xfrm>
              <a:off x="7152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9"/>
            <p:cNvSpPr/>
            <p:nvPr/>
          </p:nvSpPr>
          <p:spPr>
            <a:xfrm>
              <a:off x="7533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9"/>
            <p:cNvSpPr/>
            <p:nvPr/>
          </p:nvSpPr>
          <p:spPr>
            <a:xfrm>
              <a:off x="794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0" name="Google Shape;1980;p9"/>
            <p:cNvSpPr/>
            <p:nvPr/>
          </p:nvSpPr>
          <p:spPr>
            <a:xfrm>
              <a:off x="83282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9"/>
            <p:cNvSpPr/>
            <p:nvPr/>
          </p:nvSpPr>
          <p:spPr>
            <a:xfrm>
              <a:off x="87257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9"/>
            <p:cNvSpPr/>
            <p:nvPr/>
          </p:nvSpPr>
          <p:spPr>
            <a:xfrm>
              <a:off x="9139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9"/>
            <p:cNvSpPr/>
            <p:nvPr/>
          </p:nvSpPr>
          <p:spPr>
            <a:xfrm>
              <a:off x="953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9"/>
            <p:cNvSpPr/>
            <p:nvPr/>
          </p:nvSpPr>
          <p:spPr>
            <a:xfrm>
              <a:off x="9934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9"/>
            <p:cNvSpPr/>
            <p:nvPr/>
          </p:nvSpPr>
          <p:spPr>
            <a:xfrm>
              <a:off x="10332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9"/>
            <p:cNvSpPr/>
            <p:nvPr/>
          </p:nvSpPr>
          <p:spPr>
            <a:xfrm>
              <a:off x="10729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9"/>
            <p:cNvSpPr/>
            <p:nvPr/>
          </p:nvSpPr>
          <p:spPr>
            <a:xfrm>
              <a:off x="11127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9"/>
            <p:cNvSpPr/>
            <p:nvPr/>
          </p:nvSpPr>
          <p:spPr>
            <a:xfrm>
              <a:off x="1152500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9"/>
            <p:cNvSpPr/>
            <p:nvPr/>
          </p:nvSpPr>
          <p:spPr>
            <a:xfrm>
              <a:off x="119227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9"/>
            <p:cNvSpPr/>
            <p:nvPr/>
          </p:nvSpPr>
          <p:spPr>
            <a:xfrm>
              <a:off x="12320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9"/>
            <p:cNvSpPr/>
            <p:nvPr/>
          </p:nvSpPr>
          <p:spPr>
            <a:xfrm>
              <a:off x="276225" y="1209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9"/>
            <p:cNvSpPr/>
            <p:nvPr/>
          </p:nvSpPr>
          <p:spPr>
            <a:xfrm>
              <a:off x="3176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9"/>
            <p:cNvSpPr/>
            <p:nvPr/>
          </p:nvSpPr>
          <p:spPr>
            <a:xfrm>
              <a:off x="355750" y="1209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9"/>
            <p:cNvSpPr/>
            <p:nvPr/>
          </p:nvSpPr>
          <p:spPr>
            <a:xfrm>
              <a:off x="3971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3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9"/>
            <p:cNvSpPr/>
            <p:nvPr/>
          </p:nvSpPr>
          <p:spPr>
            <a:xfrm>
              <a:off x="43525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9"/>
            <p:cNvSpPr/>
            <p:nvPr/>
          </p:nvSpPr>
          <p:spPr>
            <a:xfrm>
              <a:off x="47500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9"/>
            <p:cNvSpPr/>
            <p:nvPr/>
          </p:nvSpPr>
          <p:spPr>
            <a:xfrm>
              <a:off x="5164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9"/>
            <p:cNvSpPr/>
            <p:nvPr/>
          </p:nvSpPr>
          <p:spPr>
            <a:xfrm>
              <a:off x="5545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9"/>
            <p:cNvSpPr/>
            <p:nvPr/>
          </p:nvSpPr>
          <p:spPr>
            <a:xfrm>
              <a:off x="5959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9"/>
            <p:cNvSpPr/>
            <p:nvPr/>
          </p:nvSpPr>
          <p:spPr>
            <a:xfrm>
              <a:off x="63402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9"/>
            <p:cNvSpPr/>
            <p:nvPr/>
          </p:nvSpPr>
          <p:spPr>
            <a:xfrm>
              <a:off x="67377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9"/>
            <p:cNvSpPr/>
            <p:nvPr/>
          </p:nvSpPr>
          <p:spPr>
            <a:xfrm>
              <a:off x="7152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9"/>
            <p:cNvSpPr/>
            <p:nvPr/>
          </p:nvSpPr>
          <p:spPr>
            <a:xfrm>
              <a:off x="7533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9"/>
            <p:cNvSpPr/>
            <p:nvPr/>
          </p:nvSpPr>
          <p:spPr>
            <a:xfrm>
              <a:off x="794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9"/>
            <p:cNvSpPr/>
            <p:nvPr/>
          </p:nvSpPr>
          <p:spPr>
            <a:xfrm>
              <a:off x="83282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9"/>
            <p:cNvSpPr/>
            <p:nvPr/>
          </p:nvSpPr>
          <p:spPr>
            <a:xfrm>
              <a:off x="87257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9"/>
            <p:cNvSpPr/>
            <p:nvPr/>
          </p:nvSpPr>
          <p:spPr>
            <a:xfrm>
              <a:off x="9139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9"/>
            <p:cNvSpPr/>
            <p:nvPr/>
          </p:nvSpPr>
          <p:spPr>
            <a:xfrm>
              <a:off x="953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9"/>
            <p:cNvSpPr/>
            <p:nvPr/>
          </p:nvSpPr>
          <p:spPr>
            <a:xfrm>
              <a:off x="9934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3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9"/>
            <p:cNvSpPr/>
            <p:nvPr/>
          </p:nvSpPr>
          <p:spPr>
            <a:xfrm>
              <a:off x="10332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9"/>
            <p:cNvSpPr/>
            <p:nvPr/>
          </p:nvSpPr>
          <p:spPr>
            <a:xfrm>
              <a:off x="10729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9"/>
            <p:cNvSpPr/>
            <p:nvPr/>
          </p:nvSpPr>
          <p:spPr>
            <a:xfrm>
              <a:off x="11127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9"/>
            <p:cNvSpPr/>
            <p:nvPr/>
          </p:nvSpPr>
          <p:spPr>
            <a:xfrm>
              <a:off x="1152500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9"/>
            <p:cNvSpPr/>
            <p:nvPr/>
          </p:nvSpPr>
          <p:spPr>
            <a:xfrm>
              <a:off x="119227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9"/>
            <p:cNvSpPr/>
            <p:nvPr/>
          </p:nvSpPr>
          <p:spPr>
            <a:xfrm>
              <a:off x="12320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9"/>
            <p:cNvSpPr/>
            <p:nvPr/>
          </p:nvSpPr>
          <p:spPr>
            <a:xfrm>
              <a:off x="276225" y="11753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9"/>
            <p:cNvSpPr/>
            <p:nvPr/>
          </p:nvSpPr>
          <p:spPr>
            <a:xfrm>
              <a:off x="3176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9"/>
            <p:cNvSpPr/>
            <p:nvPr/>
          </p:nvSpPr>
          <p:spPr>
            <a:xfrm>
              <a:off x="355750" y="11753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0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9"/>
            <p:cNvSpPr/>
            <p:nvPr/>
          </p:nvSpPr>
          <p:spPr>
            <a:xfrm>
              <a:off x="3971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9"/>
            <p:cNvSpPr/>
            <p:nvPr/>
          </p:nvSpPr>
          <p:spPr>
            <a:xfrm>
              <a:off x="435250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9"/>
            <p:cNvSpPr/>
            <p:nvPr/>
          </p:nvSpPr>
          <p:spPr>
            <a:xfrm>
              <a:off x="475025" y="11753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9"/>
            <p:cNvSpPr/>
            <p:nvPr/>
          </p:nvSpPr>
          <p:spPr>
            <a:xfrm>
              <a:off x="5164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9"/>
            <p:cNvSpPr/>
            <p:nvPr/>
          </p:nvSpPr>
          <p:spPr>
            <a:xfrm>
              <a:off x="5545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9"/>
            <p:cNvSpPr/>
            <p:nvPr/>
          </p:nvSpPr>
          <p:spPr>
            <a:xfrm>
              <a:off x="5959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9"/>
            <p:cNvSpPr/>
            <p:nvPr/>
          </p:nvSpPr>
          <p:spPr>
            <a:xfrm>
              <a:off x="63402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9"/>
            <p:cNvSpPr/>
            <p:nvPr/>
          </p:nvSpPr>
          <p:spPr>
            <a:xfrm>
              <a:off x="67377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9"/>
            <p:cNvSpPr/>
            <p:nvPr/>
          </p:nvSpPr>
          <p:spPr>
            <a:xfrm>
              <a:off x="7152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9"/>
            <p:cNvSpPr/>
            <p:nvPr/>
          </p:nvSpPr>
          <p:spPr>
            <a:xfrm>
              <a:off x="753300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9"/>
            <p:cNvSpPr/>
            <p:nvPr/>
          </p:nvSpPr>
          <p:spPr>
            <a:xfrm>
              <a:off x="794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9"/>
            <p:cNvSpPr/>
            <p:nvPr/>
          </p:nvSpPr>
          <p:spPr>
            <a:xfrm>
              <a:off x="8328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9"/>
            <p:cNvSpPr/>
            <p:nvPr/>
          </p:nvSpPr>
          <p:spPr>
            <a:xfrm>
              <a:off x="87257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9"/>
            <p:cNvSpPr/>
            <p:nvPr/>
          </p:nvSpPr>
          <p:spPr>
            <a:xfrm>
              <a:off x="9139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9"/>
            <p:cNvSpPr/>
            <p:nvPr/>
          </p:nvSpPr>
          <p:spPr>
            <a:xfrm>
              <a:off x="953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9"/>
            <p:cNvSpPr/>
            <p:nvPr/>
          </p:nvSpPr>
          <p:spPr>
            <a:xfrm>
              <a:off x="9934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9"/>
            <p:cNvSpPr/>
            <p:nvPr/>
          </p:nvSpPr>
          <p:spPr>
            <a:xfrm>
              <a:off x="10332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9"/>
            <p:cNvSpPr/>
            <p:nvPr/>
          </p:nvSpPr>
          <p:spPr>
            <a:xfrm>
              <a:off x="10729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9"/>
            <p:cNvSpPr/>
            <p:nvPr/>
          </p:nvSpPr>
          <p:spPr>
            <a:xfrm>
              <a:off x="11127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9"/>
            <p:cNvSpPr/>
            <p:nvPr/>
          </p:nvSpPr>
          <p:spPr>
            <a:xfrm>
              <a:off x="1152500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9"/>
            <p:cNvSpPr/>
            <p:nvPr/>
          </p:nvSpPr>
          <p:spPr>
            <a:xfrm>
              <a:off x="119227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9"/>
            <p:cNvSpPr/>
            <p:nvPr/>
          </p:nvSpPr>
          <p:spPr>
            <a:xfrm>
              <a:off x="12320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9"/>
            <p:cNvSpPr/>
            <p:nvPr/>
          </p:nvSpPr>
          <p:spPr>
            <a:xfrm>
              <a:off x="2364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9"/>
            <p:cNvSpPr/>
            <p:nvPr/>
          </p:nvSpPr>
          <p:spPr>
            <a:xfrm>
              <a:off x="276225" y="11412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9"/>
            <p:cNvSpPr/>
            <p:nvPr/>
          </p:nvSpPr>
          <p:spPr>
            <a:xfrm>
              <a:off x="3176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9"/>
            <p:cNvSpPr/>
            <p:nvPr/>
          </p:nvSpPr>
          <p:spPr>
            <a:xfrm>
              <a:off x="355750" y="11412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7"/>
                    <a:pt x="258" y="387"/>
                  </a:cubicBezTo>
                  <a:cubicBezTo>
                    <a:pt x="357" y="387"/>
                    <a:pt x="453" y="310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9"/>
            <p:cNvSpPr/>
            <p:nvPr/>
          </p:nvSpPr>
          <p:spPr>
            <a:xfrm>
              <a:off x="3971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9"/>
            <p:cNvSpPr/>
            <p:nvPr/>
          </p:nvSpPr>
          <p:spPr>
            <a:xfrm>
              <a:off x="43525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9"/>
            <p:cNvSpPr/>
            <p:nvPr/>
          </p:nvSpPr>
          <p:spPr>
            <a:xfrm>
              <a:off x="47500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9"/>
            <p:cNvSpPr/>
            <p:nvPr/>
          </p:nvSpPr>
          <p:spPr>
            <a:xfrm>
              <a:off x="5164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9"/>
            <p:cNvSpPr/>
            <p:nvPr/>
          </p:nvSpPr>
          <p:spPr>
            <a:xfrm>
              <a:off x="5545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9"/>
            <p:cNvSpPr/>
            <p:nvPr/>
          </p:nvSpPr>
          <p:spPr>
            <a:xfrm>
              <a:off x="5959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9"/>
            <p:cNvSpPr/>
            <p:nvPr/>
          </p:nvSpPr>
          <p:spPr>
            <a:xfrm>
              <a:off x="63402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9"/>
            <p:cNvSpPr/>
            <p:nvPr/>
          </p:nvSpPr>
          <p:spPr>
            <a:xfrm>
              <a:off x="6737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9"/>
            <p:cNvSpPr/>
            <p:nvPr/>
          </p:nvSpPr>
          <p:spPr>
            <a:xfrm>
              <a:off x="7152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9"/>
            <p:cNvSpPr/>
            <p:nvPr/>
          </p:nvSpPr>
          <p:spPr>
            <a:xfrm>
              <a:off x="7533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9"/>
            <p:cNvSpPr/>
            <p:nvPr/>
          </p:nvSpPr>
          <p:spPr>
            <a:xfrm>
              <a:off x="794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9"/>
            <p:cNvSpPr/>
            <p:nvPr/>
          </p:nvSpPr>
          <p:spPr>
            <a:xfrm>
              <a:off x="83282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9"/>
            <p:cNvSpPr/>
            <p:nvPr/>
          </p:nvSpPr>
          <p:spPr>
            <a:xfrm>
              <a:off x="87257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9"/>
            <p:cNvSpPr/>
            <p:nvPr/>
          </p:nvSpPr>
          <p:spPr>
            <a:xfrm>
              <a:off x="9139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9"/>
            <p:cNvSpPr/>
            <p:nvPr/>
          </p:nvSpPr>
          <p:spPr>
            <a:xfrm>
              <a:off x="953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9"/>
            <p:cNvSpPr/>
            <p:nvPr/>
          </p:nvSpPr>
          <p:spPr>
            <a:xfrm>
              <a:off x="9934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9"/>
            <p:cNvSpPr/>
            <p:nvPr/>
          </p:nvSpPr>
          <p:spPr>
            <a:xfrm>
              <a:off x="10332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9"/>
            <p:cNvSpPr/>
            <p:nvPr/>
          </p:nvSpPr>
          <p:spPr>
            <a:xfrm>
              <a:off x="10729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9"/>
            <p:cNvSpPr/>
            <p:nvPr/>
          </p:nvSpPr>
          <p:spPr>
            <a:xfrm>
              <a:off x="11127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9"/>
            <p:cNvSpPr/>
            <p:nvPr/>
          </p:nvSpPr>
          <p:spPr>
            <a:xfrm>
              <a:off x="1152500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9"/>
            <p:cNvSpPr/>
            <p:nvPr/>
          </p:nvSpPr>
          <p:spPr>
            <a:xfrm>
              <a:off x="119227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9"/>
            <p:cNvSpPr/>
            <p:nvPr/>
          </p:nvSpPr>
          <p:spPr>
            <a:xfrm>
              <a:off x="12320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9"/>
            <p:cNvSpPr/>
            <p:nvPr/>
          </p:nvSpPr>
          <p:spPr>
            <a:xfrm>
              <a:off x="2364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9"/>
            <p:cNvSpPr/>
            <p:nvPr/>
          </p:nvSpPr>
          <p:spPr>
            <a:xfrm>
              <a:off x="2762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9"/>
            <p:cNvSpPr/>
            <p:nvPr/>
          </p:nvSpPr>
          <p:spPr>
            <a:xfrm>
              <a:off x="3176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9"/>
            <p:cNvSpPr/>
            <p:nvPr/>
          </p:nvSpPr>
          <p:spPr>
            <a:xfrm>
              <a:off x="355750" y="110707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9"/>
            <p:cNvSpPr/>
            <p:nvPr/>
          </p:nvSpPr>
          <p:spPr>
            <a:xfrm>
              <a:off x="3971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9"/>
            <p:cNvSpPr/>
            <p:nvPr/>
          </p:nvSpPr>
          <p:spPr>
            <a:xfrm>
              <a:off x="43525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9"/>
            <p:cNvSpPr/>
            <p:nvPr/>
          </p:nvSpPr>
          <p:spPr>
            <a:xfrm>
              <a:off x="47500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9"/>
            <p:cNvSpPr/>
            <p:nvPr/>
          </p:nvSpPr>
          <p:spPr>
            <a:xfrm>
              <a:off x="5164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9"/>
            <p:cNvSpPr/>
            <p:nvPr/>
          </p:nvSpPr>
          <p:spPr>
            <a:xfrm>
              <a:off x="5545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9"/>
            <p:cNvSpPr/>
            <p:nvPr/>
          </p:nvSpPr>
          <p:spPr>
            <a:xfrm>
              <a:off x="5959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9"/>
            <p:cNvSpPr/>
            <p:nvPr/>
          </p:nvSpPr>
          <p:spPr>
            <a:xfrm>
              <a:off x="6340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9"/>
            <p:cNvSpPr/>
            <p:nvPr/>
          </p:nvSpPr>
          <p:spPr>
            <a:xfrm>
              <a:off x="6737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9"/>
            <p:cNvSpPr/>
            <p:nvPr/>
          </p:nvSpPr>
          <p:spPr>
            <a:xfrm>
              <a:off x="7152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p9"/>
            <p:cNvSpPr/>
            <p:nvPr/>
          </p:nvSpPr>
          <p:spPr>
            <a:xfrm>
              <a:off x="7533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p9"/>
            <p:cNvSpPr/>
            <p:nvPr/>
          </p:nvSpPr>
          <p:spPr>
            <a:xfrm>
              <a:off x="794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p9"/>
            <p:cNvSpPr/>
            <p:nvPr/>
          </p:nvSpPr>
          <p:spPr>
            <a:xfrm>
              <a:off x="83282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p9"/>
            <p:cNvSpPr/>
            <p:nvPr/>
          </p:nvSpPr>
          <p:spPr>
            <a:xfrm>
              <a:off x="87257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p9"/>
            <p:cNvSpPr/>
            <p:nvPr/>
          </p:nvSpPr>
          <p:spPr>
            <a:xfrm>
              <a:off x="9139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p9"/>
            <p:cNvSpPr/>
            <p:nvPr/>
          </p:nvSpPr>
          <p:spPr>
            <a:xfrm>
              <a:off x="953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9"/>
            <p:cNvSpPr/>
            <p:nvPr/>
          </p:nvSpPr>
          <p:spPr>
            <a:xfrm>
              <a:off x="9934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9"/>
            <p:cNvSpPr/>
            <p:nvPr/>
          </p:nvSpPr>
          <p:spPr>
            <a:xfrm>
              <a:off x="10332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p9"/>
            <p:cNvSpPr/>
            <p:nvPr/>
          </p:nvSpPr>
          <p:spPr>
            <a:xfrm>
              <a:off x="10729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9"/>
            <p:cNvSpPr/>
            <p:nvPr/>
          </p:nvSpPr>
          <p:spPr>
            <a:xfrm>
              <a:off x="11127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9"/>
            <p:cNvSpPr/>
            <p:nvPr/>
          </p:nvSpPr>
          <p:spPr>
            <a:xfrm>
              <a:off x="1152500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9"/>
            <p:cNvSpPr/>
            <p:nvPr/>
          </p:nvSpPr>
          <p:spPr>
            <a:xfrm>
              <a:off x="119227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9"/>
            <p:cNvSpPr/>
            <p:nvPr/>
          </p:nvSpPr>
          <p:spPr>
            <a:xfrm>
              <a:off x="12320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9"/>
            <p:cNvSpPr/>
            <p:nvPr/>
          </p:nvSpPr>
          <p:spPr>
            <a:xfrm>
              <a:off x="2364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9"/>
            <p:cNvSpPr/>
            <p:nvPr/>
          </p:nvSpPr>
          <p:spPr>
            <a:xfrm>
              <a:off x="2762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9"/>
            <p:cNvSpPr/>
            <p:nvPr/>
          </p:nvSpPr>
          <p:spPr>
            <a:xfrm>
              <a:off x="3176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9"/>
            <p:cNvSpPr/>
            <p:nvPr/>
          </p:nvSpPr>
          <p:spPr>
            <a:xfrm>
              <a:off x="3557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9"/>
            <p:cNvSpPr/>
            <p:nvPr/>
          </p:nvSpPr>
          <p:spPr>
            <a:xfrm>
              <a:off x="3971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9"/>
            <p:cNvSpPr/>
            <p:nvPr/>
          </p:nvSpPr>
          <p:spPr>
            <a:xfrm>
              <a:off x="4352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9"/>
            <p:cNvSpPr/>
            <p:nvPr/>
          </p:nvSpPr>
          <p:spPr>
            <a:xfrm>
              <a:off x="47500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9"/>
            <p:cNvSpPr/>
            <p:nvPr/>
          </p:nvSpPr>
          <p:spPr>
            <a:xfrm>
              <a:off x="5164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9"/>
            <p:cNvSpPr/>
            <p:nvPr/>
          </p:nvSpPr>
          <p:spPr>
            <a:xfrm>
              <a:off x="5545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9"/>
            <p:cNvSpPr/>
            <p:nvPr/>
          </p:nvSpPr>
          <p:spPr>
            <a:xfrm>
              <a:off x="5959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9"/>
            <p:cNvSpPr/>
            <p:nvPr/>
          </p:nvSpPr>
          <p:spPr>
            <a:xfrm>
              <a:off x="6340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9"/>
            <p:cNvSpPr/>
            <p:nvPr/>
          </p:nvSpPr>
          <p:spPr>
            <a:xfrm>
              <a:off x="6737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9"/>
            <p:cNvSpPr/>
            <p:nvPr/>
          </p:nvSpPr>
          <p:spPr>
            <a:xfrm>
              <a:off x="7152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9"/>
            <p:cNvSpPr/>
            <p:nvPr/>
          </p:nvSpPr>
          <p:spPr>
            <a:xfrm>
              <a:off x="7533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9"/>
            <p:cNvSpPr/>
            <p:nvPr/>
          </p:nvSpPr>
          <p:spPr>
            <a:xfrm>
              <a:off x="794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9"/>
            <p:cNvSpPr/>
            <p:nvPr/>
          </p:nvSpPr>
          <p:spPr>
            <a:xfrm>
              <a:off x="83282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9"/>
            <p:cNvSpPr/>
            <p:nvPr/>
          </p:nvSpPr>
          <p:spPr>
            <a:xfrm>
              <a:off x="87257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9"/>
            <p:cNvSpPr/>
            <p:nvPr/>
          </p:nvSpPr>
          <p:spPr>
            <a:xfrm>
              <a:off x="9139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9"/>
            <p:cNvSpPr/>
            <p:nvPr/>
          </p:nvSpPr>
          <p:spPr>
            <a:xfrm>
              <a:off x="953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9"/>
            <p:cNvSpPr/>
            <p:nvPr/>
          </p:nvSpPr>
          <p:spPr>
            <a:xfrm>
              <a:off x="9934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9"/>
            <p:cNvSpPr/>
            <p:nvPr/>
          </p:nvSpPr>
          <p:spPr>
            <a:xfrm>
              <a:off x="10332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9"/>
            <p:cNvSpPr/>
            <p:nvPr/>
          </p:nvSpPr>
          <p:spPr>
            <a:xfrm>
              <a:off x="10729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9"/>
            <p:cNvSpPr/>
            <p:nvPr/>
          </p:nvSpPr>
          <p:spPr>
            <a:xfrm>
              <a:off x="11127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9"/>
            <p:cNvSpPr/>
            <p:nvPr/>
          </p:nvSpPr>
          <p:spPr>
            <a:xfrm>
              <a:off x="1152500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9"/>
            <p:cNvSpPr/>
            <p:nvPr/>
          </p:nvSpPr>
          <p:spPr>
            <a:xfrm>
              <a:off x="119227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9"/>
            <p:cNvSpPr/>
            <p:nvPr/>
          </p:nvSpPr>
          <p:spPr>
            <a:xfrm>
              <a:off x="12320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9"/>
            <p:cNvSpPr/>
            <p:nvPr/>
          </p:nvSpPr>
          <p:spPr>
            <a:xfrm>
              <a:off x="2364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9"/>
            <p:cNvSpPr/>
            <p:nvPr/>
          </p:nvSpPr>
          <p:spPr>
            <a:xfrm>
              <a:off x="2762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9"/>
            <p:cNvSpPr/>
            <p:nvPr/>
          </p:nvSpPr>
          <p:spPr>
            <a:xfrm>
              <a:off x="3176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9"/>
            <p:cNvSpPr/>
            <p:nvPr/>
          </p:nvSpPr>
          <p:spPr>
            <a:xfrm>
              <a:off x="3557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9"/>
            <p:cNvSpPr/>
            <p:nvPr/>
          </p:nvSpPr>
          <p:spPr>
            <a:xfrm>
              <a:off x="3971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9"/>
            <p:cNvSpPr/>
            <p:nvPr/>
          </p:nvSpPr>
          <p:spPr>
            <a:xfrm>
              <a:off x="4352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9"/>
            <p:cNvSpPr/>
            <p:nvPr/>
          </p:nvSpPr>
          <p:spPr>
            <a:xfrm>
              <a:off x="47500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9"/>
            <p:cNvSpPr/>
            <p:nvPr/>
          </p:nvSpPr>
          <p:spPr>
            <a:xfrm>
              <a:off x="5164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9"/>
            <p:cNvSpPr/>
            <p:nvPr/>
          </p:nvSpPr>
          <p:spPr>
            <a:xfrm>
              <a:off x="5545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9"/>
            <p:cNvSpPr/>
            <p:nvPr/>
          </p:nvSpPr>
          <p:spPr>
            <a:xfrm>
              <a:off x="5959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9"/>
            <p:cNvSpPr/>
            <p:nvPr/>
          </p:nvSpPr>
          <p:spPr>
            <a:xfrm>
              <a:off x="6340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9"/>
            <p:cNvSpPr/>
            <p:nvPr/>
          </p:nvSpPr>
          <p:spPr>
            <a:xfrm>
              <a:off x="6737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9"/>
            <p:cNvSpPr/>
            <p:nvPr/>
          </p:nvSpPr>
          <p:spPr>
            <a:xfrm>
              <a:off x="7152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9"/>
            <p:cNvSpPr/>
            <p:nvPr/>
          </p:nvSpPr>
          <p:spPr>
            <a:xfrm>
              <a:off x="7533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9"/>
            <p:cNvSpPr/>
            <p:nvPr/>
          </p:nvSpPr>
          <p:spPr>
            <a:xfrm>
              <a:off x="794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9"/>
            <p:cNvSpPr/>
            <p:nvPr/>
          </p:nvSpPr>
          <p:spPr>
            <a:xfrm>
              <a:off x="83282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9"/>
            <p:cNvSpPr/>
            <p:nvPr/>
          </p:nvSpPr>
          <p:spPr>
            <a:xfrm>
              <a:off x="87257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9"/>
            <p:cNvSpPr/>
            <p:nvPr/>
          </p:nvSpPr>
          <p:spPr>
            <a:xfrm>
              <a:off x="9139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9"/>
            <p:cNvSpPr/>
            <p:nvPr/>
          </p:nvSpPr>
          <p:spPr>
            <a:xfrm>
              <a:off x="953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9"/>
            <p:cNvSpPr/>
            <p:nvPr/>
          </p:nvSpPr>
          <p:spPr>
            <a:xfrm>
              <a:off x="9934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3" y="388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9"/>
            <p:cNvSpPr/>
            <p:nvPr/>
          </p:nvSpPr>
          <p:spPr>
            <a:xfrm>
              <a:off x="10332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9"/>
            <p:cNvSpPr/>
            <p:nvPr/>
          </p:nvSpPr>
          <p:spPr>
            <a:xfrm>
              <a:off x="10729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9"/>
            <p:cNvSpPr/>
            <p:nvPr/>
          </p:nvSpPr>
          <p:spPr>
            <a:xfrm>
              <a:off x="11127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9"/>
            <p:cNvSpPr/>
            <p:nvPr/>
          </p:nvSpPr>
          <p:spPr>
            <a:xfrm>
              <a:off x="1152500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9"/>
            <p:cNvSpPr/>
            <p:nvPr/>
          </p:nvSpPr>
          <p:spPr>
            <a:xfrm>
              <a:off x="119227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3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9"/>
            <p:cNvSpPr/>
            <p:nvPr/>
          </p:nvSpPr>
          <p:spPr>
            <a:xfrm>
              <a:off x="12320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9"/>
            <p:cNvSpPr/>
            <p:nvPr/>
          </p:nvSpPr>
          <p:spPr>
            <a:xfrm>
              <a:off x="2364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9"/>
            <p:cNvSpPr/>
            <p:nvPr/>
          </p:nvSpPr>
          <p:spPr>
            <a:xfrm>
              <a:off x="276225" y="10048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9"/>
            <p:cNvSpPr/>
            <p:nvPr/>
          </p:nvSpPr>
          <p:spPr>
            <a:xfrm>
              <a:off x="3176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9"/>
            <p:cNvSpPr/>
            <p:nvPr/>
          </p:nvSpPr>
          <p:spPr>
            <a:xfrm>
              <a:off x="355750" y="10047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2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9"/>
            <p:cNvSpPr/>
            <p:nvPr/>
          </p:nvSpPr>
          <p:spPr>
            <a:xfrm>
              <a:off x="3971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9"/>
            <p:cNvSpPr/>
            <p:nvPr/>
          </p:nvSpPr>
          <p:spPr>
            <a:xfrm>
              <a:off x="435250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9"/>
            <p:cNvSpPr/>
            <p:nvPr/>
          </p:nvSpPr>
          <p:spPr>
            <a:xfrm>
              <a:off x="475025" y="10048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9"/>
            <p:cNvSpPr/>
            <p:nvPr/>
          </p:nvSpPr>
          <p:spPr>
            <a:xfrm>
              <a:off x="5164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9"/>
            <p:cNvSpPr/>
            <p:nvPr/>
          </p:nvSpPr>
          <p:spPr>
            <a:xfrm>
              <a:off x="5545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9"/>
            <p:cNvSpPr/>
            <p:nvPr/>
          </p:nvSpPr>
          <p:spPr>
            <a:xfrm>
              <a:off x="5959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9"/>
            <p:cNvSpPr/>
            <p:nvPr/>
          </p:nvSpPr>
          <p:spPr>
            <a:xfrm>
              <a:off x="63402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9"/>
            <p:cNvSpPr/>
            <p:nvPr/>
          </p:nvSpPr>
          <p:spPr>
            <a:xfrm>
              <a:off x="6737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9"/>
            <p:cNvSpPr/>
            <p:nvPr/>
          </p:nvSpPr>
          <p:spPr>
            <a:xfrm>
              <a:off x="7152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9"/>
            <p:cNvSpPr/>
            <p:nvPr/>
          </p:nvSpPr>
          <p:spPr>
            <a:xfrm>
              <a:off x="753300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9"/>
            <p:cNvSpPr/>
            <p:nvPr/>
          </p:nvSpPr>
          <p:spPr>
            <a:xfrm>
              <a:off x="794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9"/>
            <p:cNvSpPr/>
            <p:nvPr/>
          </p:nvSpPr>
          <p:spPr>
            <a:xfrm>
              <a:off x="8328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9"/>
            <p:cNvSpPr/>
            <p:nvPr/>
          </p:nvSpPr>
          <p:spPr>
            <a:xfrm>
              <a:off x="87257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1" y="1"/>
                    <a:pt x="260" y="1"/>
                  </a:cubicBezTo>
                  <a:cubicBezTo>
                    <a:pt x="259" y="1"/>
                    <a:pt x="258" y="1"/>
                    <a:pt x="258" y="1"/>
                  </a:cubicBezTo>
                  <a:cubicBezTo>
                    <a:pt x="86" y="1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9"/>
            <p:cNvSpPr/>
            <p:nvPr/>
          </p:nvSpPr>
          <p:spPr>
            <a:xfrm>
              <a:off x="9139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9"/>
            <p:cNvSpPr/>
            <p:nvPr/>
          </p:nvSpPr>
          <p:spPr>
            <a:xfrm>
              <a:off x="953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9"/>
            <p:cNvSpPr/>
            <p:nvPr/>
          </p:nvSpPr>
          <p:spPr>
            <a:xfrm>
              <a:off x="9934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3" y="388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9"/>
            <p:cNvSpPr/>
            <p:nvPr/>
          </p:nvSpPr>
          <p:spPr>
            <a:xfrm>
              <a:off x="10332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9"/>
            <p:cNvSpPr/>
            <p:nvPr/>
          </p:nvSpPr>
          <p:spPr>
            <a:xfrm>
              <a:off x="10729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9"/>
            <p:cNvSpPr/>
            <p:nvPr/>
          </p:nvSpPr>
          <p:spPr>
            <a:xfrm>
              <a:off x="11127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9"/>
            <p:cNvSpPr/>
            <p:nvPr/>
          </p:nvSpPr>
          <p:spPr>
            <a:xfrm>
              <a:off x="1152500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9"/>
            <p:cNvSpPr/>
            <p:nvPr/>
          </p:nvSpPr>
          <p:spPr>
            <a:xfrm>
              <a:off x="119227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3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9"/>
            <p:cNvSpPr/>
            <p:nvPr/>
          </p:nvSpPr>
          <p:spPr>
            <a:xfrm>
              <a:off x="12320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9"/>
            <p:cNvSpPr/>
            <p:nvPr/>
          </p:nvSpPr>
          <p:spPr>
            <a:xfrm>
              <a:off x="276225" y="9707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9"/>
            <p:cNvSpPr/>
            <p:nvPr/>
          </p:nvSpPr>
          <p:spPr>
            <a:xfrm>
              <a:off x="3176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9"/>
            <p:cNvSpPr/>
            <p:nvPr/>
          </p:nvSpPr>
          <p:spPr>
            <a:xfrm>
              <a:off x="355750" y="97065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9"/>
            <p:cNvSpPr/>
            <p:nvPr/>
          </p:nvSpPr>
          <p:spPr>
            <a:xfrm>
              <a:off x="3971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9"/>
            <p:cNvSpPr/>
            <p:nvPr/>
          </p:nvSpPr>
          <p:spPr>
            <a:xfrm>
              <a:off x="43525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9"/>
            <p:cNvSpPr/>
            <p:nvPr/>
          </p:nvSpPr>
          <p:spPr>
            <a:xfrm>
              <a:off x="47500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9"/>
            <p:cNvSpPr/>
            <p:nvPr/>
          </p:nvSpPr>
          <p:spPr>
            <a:xfrm>
              <a:off x="5164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9"/>
            <p:cNvSpPr/>
            <p:nvPr/>
          </p:nvSpPr>
          <p:spPr>
            <a:xfrm>
              <a:off x="5545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9"/>
            <p:cNvSpPr/>
            <p:nvPr/>
          </p:nvSpPr>
          <p:spPr>
            <a:xfrm>
              <a:off x="5959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9"/>
            <p:cNvSpPr/>
            <p:nvPr/>
          </p:nvSpPr>
          <p:spPr>
            <a:xfrm>
              <a:off x="63402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9"/>
            <p:cNvSpPr/>
            <p:nvPr/>
          </p:nvSpPr>
          <p:spPr>
            <a:xfrm>
              <a:off x="67377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9"/>
            <p:cNvSpPr/>
            <p:nvPr/>
          </p:nvSpPr>
          <p:spPr>
            <a:xfrm>
              <a:off x="7152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9"/>
            <p:cNvSpPr/>
            <p:nvPr/>
          </p:nvSpPr>
          <p:spPr>
            <a:xfrm>
              <a:off x="7533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9"/>
            <p:cNvSpPr/>
            <p:nvPr/>
          </p:nvSpPr>
          <p:spPr>
            <a:xfrm>
              <a:off x="794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9"/>
            <p:cNvSpPr/>
            <p:nvPr/>
          </p:nvSpPr>
          <p:spPr>
            <a:xfrm>
              <a:off x="83282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9"/>
            <p:cNvSpPr/>
            <p:nvPr/>
          </p:nvSpPr>
          <p:spPr>
            <a:xfrm>
              <a:off x="87257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7" name="Google Shape;2187;p9"/>
            <p:cNvSpPr/>
            <p:nvPr/>
          </p:nvSpPr>
          <p:spPr>
            <a:xfrm>
              <a:off x="9139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8" name="Google Shape;2188;p9"/>
            <p:cNvSpPr/>
            <p:nvPr/>
          </p:nvSpPr>
          <p:spPr>
            <a:xfrm>
              <a:off x="953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9"/>
            <p:cNvSpPr/>
            <p:nvPr/>
          </p:nvSpPr>
          <p:spPr>
            <a:xfrm>
              <a:off x="9934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9"/>
            <p:cNvSpPr/>
            <p:nvPr/>
          </p:nvSpPr>
          <p:spPr>
            <a:xfrm>
              <a:off x="10332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9"/>
            <p:cNvSpPr/>
            <p:nvPr/>
          </p:nvSpPr>
          <p:spPr>
            <a:xfrm>
              <a:off x="10729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9"/>
            <p:cNvSpPr/>
            <p:nvPr/>
          </p:nvSpPr>
          <p:spPr>
            <a:xfrm>
              <a:off x="11127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9"/>
            <p:cNvSpPr/>
            <p:nvPr/>
          </p:nvSpPr>
          <p:spPr>
            <a:xfrm>
              <a:off x="1152500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9"/>
            <p:cNvSpPr/>
            <p:nvPr/>
          </p:nvSpPr>
          <p:spPr>
            <a:xfrm>
              <a:off x="119227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9"/>
            <p:cNvSpPr/>
            <p:nvPr/>
          </p:nvSpPr>
          <p:spPr>
            <a:xfrm>
              <a:off x="12320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9"/>
            <p:cNvSpPr/>
            <p:nvPr/>
          </p:nvSpPr>
          <p:spPr>
            <a:xfrm>
              <a:off x="276225" y="9366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9"/>
            <p:cNvSpPr/>
            <p:nvPr/>
          </p:nvSpPr>
          <p:spPr>
            <a:xfrm>
              <a:off x="3176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9"/>
            <p:cNvSpPr/>
            <p:nvPr/>
          </p:nvSpPr>
          <p:spPr>
            <a:xfrm>
              <a:off x="355750" y="936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9"/>
            <p:cNvSpPr/>
            <p:nvPr/>
          </p:nvSpPr>
          <p:spPr>
            <a:xfrm>
              <a:off x="3971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9"/>
            <p:cNvSpPr/>
            <p:nvPr/>
          </p:nvSpPr>
          <p:spPr>
            <a:xfrm>
              <a:off x="435250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9"/>
            <p:cNvSpPr/>
            <p:nvPr/>
          </p:nvSpPr>
          <p:spPr>
            <a:xfrm>
              <a:off x="475025" y="9366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9"/>
            <p:cNvSpPr/>
            <p:nvPr/>
          </p:nvSpPr>
          <p:spPr>
            <a:xfrm>
              <a:off x="5164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9"/>
            <p:cNvSpPr/>
            <p:nvPr/>
          </p:nvSpPr>
          <p:spPr>
            <a:xfrm>
              <a:off x="5545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9"/>
            <p:cNvSpPr/>
            <p:nvPr/>
          </p:nvSpPr>
          <p:spPr>
            <a:xfrm>
              <a:off x="5959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9"/>
            <p:cNvSpPr/>
            <p:nvPr/>
          </p:nvSpPr>
          <p:spPr>
            <a:xfrm>
              <a:off x="63402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9"/>
            <p:cNvSpPr/>
            <p:nvPr/>
          </p:nvSpPr>
          <p:spPr>
            <a:xfrm>
              <a:off x="67377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9"/>
            <p:cNvSpPr/>
            <p:nvPr/>
          </p:nvSpPr>
          <p:spPr>
            <a:xfrm>
              <a:off x="7152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9"/>
            <p:cNvSpPr/>
            <p:nvPr/>
          </p:nvSpPr>
          <p:spPr>
            <a:xfrm>
              <a:off x="753300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9"/>
            <p:cNvSpPr/>
            <p:nvPr/>
          </p:nvSpPr>
          <p:spPr>
            <a:xfrm>
              <a:off x="794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9"/>
            <p:cNvSpPr/>
            <p:nvPr/>
          </p:nvSpPr>
          <p:spPr>
            <a:xfrm>
              <a:off x="8328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9"/>
            <p:cNvSpPr/>
            <p:nvPr/>
          </p:nvSpPr>
          <p:spPr>
            <a:xfrm>
              <a:off x="87257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9"/>
            <p:cNvSpPr/>
            <p:nvPr/>
          </p:nvSpPr>
          <p:spPr>
            <a:xfrm>
              <a:off x="9139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9"/>
            <p:cNvSpPr/>
            <p:nvPr/>
          </p:nvSpPr>
          <p:spPr>
            <a:xfrm>
              <a:off x="953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9"/>
            <p:cNvSpPr/>
            <p:nvPr/>
          </p:nvSpPr>
          <p:spPr>
            <a:xfrm>
              <a:off x="9934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9"/>
            <p:cNvSpPr/>
            <p:nvPr/>
          </p:nvSpPr>
          <p:spPr>
            <a:xfrm>
              <a:off x="10332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9"/>
            <p:cNvSpPr/>
            <p:nvPr/>
          </p:nvSpPr>
          <p:spPr>
            <a:xfrm>
              <a:off x="10729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9"/>
            <p:cNvSpPr/>
            <p:nvPr/>
          </p:nvSpPr>
          <p:spPr>
            <a:xfrm>
              <a:off x="11127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9"/>
            <p:cNvSpPr/>
            <p:nvPr/>
          </p:nvSpPr>
          <p:spPr>
            <a:xfrm>
              <a:off x="1152500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9"/>
            <p:cNvSpPr/>
            <p:nvPr/>
          </p:nvSpPr>
          <p:spPr>
            <a:xfrm>
              <a:off x="119227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9"/>
            <p:cNvSpPr/>
            <p:nvPr/>
          </p:nvSpPr>
          <p:spPr>
            <a:xfrm>
              <a:off x="12320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9"/>
            <p:cNvSpPr/>
            <p:nvPr/>
          </p:nvSpPr>
          <p:spPr>
            <a:xfrm>
              <a:off x="276225" y="9024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9"/>
            <p:cNvSpPr/>
            <p:nvPr/>
          </p:nvSpPr>
          <p:spPr>
            <a:xfrm>
              <a:off x="3176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9"/>
            <p:cNvSpPr/>
            <p:nvPr/>
          </p:nvSpPr>
          <p:spPr>
            <a:xfrm>
              <a:off x="355750" y="9024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9"/>
            <p:cNvSpPr/>
            <p:nvPr/>
          </p:nvSpPr>
          <p:spPr>
            <a:xfrm>
              <a:off x="3971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9"/>
            <p:cNvSpPr/>
            <p:nvPr/>
          </p:nvSpPr>
          <p:spPr>
            <a:xfrm>
              <a:off x="43525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9"/>
            <p:cNvSpPr/>
            <p:nvPr/>
          </p:nvSpPr>
          <p:spPr>
            <a:xfrm>
              <a:off x="47500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9"/>
            <p:cNvSpPr/>
            <p:nvPr/>
          </p:nvSpPr>
          <p:spPr>
            <a:xfrm>
              <a:off x="5164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9"/>
            <p:cNvSpPr/>
            <p:nvPr/>
          </p:nvSpPr>
          <p:spPr>
            <a:xfrm>
              <a:off x="5545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9"/>
            <p:cNvSpPr/>
            <p:nvPr/>
          </p:nvSpPr>
          <p:spPr>
            <a:xfrm>
              <a:off x="5959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9"/>
            <p:cNvSpPr/>
            <p:nvPr/>
          </p:nvSpPr>
          <p:spPr>
            <a:xfrm>
              <a:off x="63402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9"/>
            <p:cNvSpPr/>
            <p:nvPr/>
          </p:nvSpPr>
          <p:spPr>
            <a:xfrm>
              <a:off x="67377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9"/>
            <p:cNvSpPr/>
            <p:nvPr/>
          </p:nvSpPr>
          <p:spPr>
            <a:xfrm>
              <a:off x="7152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9"/>
            <p:cNvSpPr/>
            <p:nvPr/>
          </p:nvSpPr>
          <p:spPr>
            <a:xfrm>
              <a:off x="7533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9"/>
            <p:cNvSpPr/>
            <p:nvPr/>
          </p:nvSpPr>
          <p:spPr>
            <a:xfrm>
              <a:off x="794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9"/>
            <p:cNvSpPr/>
            <p:nvPr/>
          </p:nvSpPr>
          <p:spPr>
            <a:xfrm>
              <a:off x="83282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9"/>
            <p:cNvSpPr/>
            <p:nvPr/>
          </p:nvSpPr>
          <p:spPr>
            <a:xfrm>
              <a:off x="87257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9"/>
            <p:cNvSpPr/>
            <p:nvPr/>
          </p:nvSpPr>
          <p:spPr>
            <a:xfrm>
              <a:off x="9139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9"/>
            <p:cNvSpPr/>
            <p:nvPr/>
          </p:nvSpPr>
          <p:spPr>
            <a:xfrm>
              <a:off x="953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9"/>
            <p:cNvSpPr/>
            <p:nvPr/>
          </p:nvSpPr>
          <p:spPr>
            <a:xfrm>
              <a:off x="9934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9"/>
            <p:cNvSpPr/>
            <p:nvPr/>
          </p:nvSpPr>
          <p:spPr>
            <a:xfrm>
              <a:off x="10332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9"/>
            <p:cNvSpPr/>
            <p:nvPr/>
          </p:nvSpPr>
          <p:spPr>
            <a:xfrm>
              <a:off x="10729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9"/>
            <p:cNvSpPr/>
            <p:nvPr/>
          </p:nvSpPr>
          <p:spPr>
            <a:xfrm>
              <a:off x="11127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9"/>
            <p:cNvSpPr/>
            <p:nvPr/>
          </p:nvSpPr>
          <p:spPr>
            <a:xfrm>
              <a:off x="1152500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9"/>
            <p:cNvSpPr/>
            <p:nvPr/>
          </p:nvSpPr>
          <p:spPr>
            <a:xfrm>
              <a:off x="119227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9"/>
            <p:cNvSpPr/>
            <p:nvPr/>
          </p:nvSpPr>
          <p:spPr>
            <a:xfrm>
              <a:off x="12320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9"/>
            <p:cNvSpPr/>
            <p:nvPr/>
          </p:nvSpPr>
          <p:spPr>
            <a:xfrm>
              <a:off x="276225" y="8683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9"/>
            <p:cNvSpPr/>
            <p:nvPr/>
          </p:nvSpPr>
          <p:spPr>
            <a:xfrm>
              <a:off x="3176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9"/>
            <p:cNvSpPr/>
            <p:nvPr/>
          </p:nvSpPr>
          <p:spPr>
            <a:xfrm>
              <a:off x="355750" y="8683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9"/>
            <p:cNvSpPr/>
            <p:nvPr/>
          </p:nvSpPr>
          <p:spPr>
            <a:xfrm>
              <a:off x="3971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9"/>
            <p:cNvSpPr/>
            <p:nvPr/>
          </p:nvSpPr>
          <p:spPr>
            <a:xfrm>
              <a:off x="43525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9"/>
            <p:cNvSpPr/>
            <p:nvPr/>
          </p:nvSpPr>
          <p:spPr>
            <a:xfrm>
              <a:off x="47500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9"/>
            <p:cNvSpPr/>
            <p:nvPr/>
          </p:nvSpPr>
          <p:spPr>
            <a:xfrm>
              <a:off x="5164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9"/>
            <p:cNvSpPr/>
            <p:nvPr/>
          </p:nvSpPr>
          <p:spPr>
            <a:xfrm>
              <a:off x="5545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9"/>
            <p:cNvSpPr/>
            <p:nvPr/>
          </p:nvSpPr>
          <p:spPr>
            <a:xfrm>
              <a:off x="5959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9"/>
            <p:cNvSpPr/>
            <p:nvPr/>
          </p:nvSpPr>
          <p:spPr>
            <a:xfrm>
              <a:off x="63402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9"/>
            <p:cNvSpPr/>
            <p:nvPr/>
          </p:nvSpPr>
          <p:spPr>
            <a:xfrm>
              <a:off x="67377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9"/>
            <p:cNvSpPr/>
            <p:nvPr/>
          </p:nvSpPr>
          <p:spPr>
            <a:xfrm>
              <a:off x="7152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9"/>
            <p:cNvSpPr/>
            <p:nvPr/>
          </p:nvSpPr>
          <p:spPr>
            <a:xfrm>
              <a:off x="7533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9"/>
            <p:cNvSpPr/>
            <p:nvPr/>
          </p:nvSpPr>
          <p:spPr>
            <a:xfrm>
              <a:off x="794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9"/>
            <p:cNvSpPr/>
            <p:nvPr/>
          </p:nvSpPr>
          <p:spPr>
            <a:xfrm>
              <a:off x="83282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9"/>
            <p:cNvSpPr/>
            <p:nvPr/>
          </p:nvSpPr>
          <p:spPr>
            <a:xfrm>
              <a:off x="87257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9"/>
            <p:cNvSpPr/>
            <p:nvPr/>
          </p:nvSpPr>
          <p:spPr>
            <a:xfrm>
              <a:off x="9139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9"/>
            <p:cNvSpPr/>
            <p:nvPr/>
          </p:nvSpPr>
          <p:spPr>
            <a:xfrm>
              <a:off x="953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9"/>
            <p:cNvSpPr/>
            <p:nvPr/>
          </p:nvSpPr>
          <p:spPr>
            <a:xfrm>
              <a:off x="9934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9"/>
            <p:cNvSpPr/>
            <p:nvPr/>
          </p:nvSpPr>
          <p:spPr>
            <a:xfrm>
              <a:off x="10332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9"/>
            <p:cNvSpPr/>
            <p:nvPr/>
          </p:nvSpPr>
          <p:spPr>
            <a:xfrm>
              <a:off x="10729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9"/>
            <p:cNvSpPr/>
            <p:nvPr/>
          </p:nvSpPr>
          <p:spPr>
            <a:xfrm>
              <a:off x="11127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9"/>
            <p:cNvSpPr/>
            <p:nvPr/>
          </p:nvSpPr>
          <p:spPr>
            <a:xfrm>
              <a:off x="1152500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9"/>
            <p:cNvSpPr/>
            <p:nvPr/>
          </p:nvSpPr>
          <p:spPr>
            <a:xfrm>
              <a:off x="119227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9"/>
            <p:cNvSpPr/>
            <p:nvPr/>
          </p:nvSpPr>
          <p:spPr>
            <a:xfrm>
              <a:off x="12320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9"/>
            <p:cNvSpPr/>
            <p:nvPr/>
          </p:nvSpPr>
          <p:spPr>
            <a:xfrm>
              <a:off x="3176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9"/>
            <p:cNvSpPr/>
            <p:nvPr/>
          </p:nvSpPr>
          <p:spPr>
            <a:xfrm>
              <a:off x="355750" y="834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9"/>
            <p:cNvSpPr/>
            <p:nvPr/>
          </p:nvSpPr>
          <p:spPr>
            <a:xfrm>
              <a:off x="3971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9"/>
            <p:cNvSpPr/>
            <p:nvPr/>
          </p:nvSpPr>
          <p:spPr>
            <a:xfrm>
              <a:off x="435250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9"/>
            <p:cNvSpPr/>
            <p:nvPr/>
          </p:nvSpPr>
          <p:spPr>
            <a:xfrm>
              <a:off x="475025" y="83427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9"/>
            <p:cNvSpPr/>
            <p:nvPr/>
          </p:nvSpPr>
          <p:spPr>
            <a:xfrm>
              <a:off x="5164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9"/>
            <p:cNvSpPr/>
            <p:nvPr/>
          </p:nvSpPr>
          <p:spPr>
            <a:xfrm>
              <a:off x="5545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9"/>
            <p:cNvSpPr/>
            <p:nvPr/>
          </p:nvSpPr>
          <p:spPr>
            <a:xfrm>
              <a:off x="595925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9"/>
            <p:cNvSpPr/>
            <p:nvPr/>
          </p:nvSpPr>
          <p:spPr>
            <a:xfrm>
              <a:off x="63402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9"/>
            <p:cNvSpPr/>
            <p:nvPr/>
          </p:nvSpPr>
          <p:spPr>
            <a:xfrm>
              <a:off x="67377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9"/>
            <p:cNvSpPr/>
            <p:nvPr/>
          </p:nvSpPr>
          <p:spPr>
            <a:xfrm>
              <a:off x="7152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9"/>
            <p:cNvSpPr/>
            <p:nvPr/>
          </p:nvSpPr>
          <p:spPr>
            <a:xfrm>
              <a:off x="753300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9"/>
            <p:cNvSpPr/>
            <p:nvPr/>
          </p:nvSpPr>
          <p:spPr>
            <a:xfrm>
              <a:off x="794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9"/>
            <p:cNvSpPr/>
            <p:nvPr/>
          </p:nvSpPr>
          <p:spPr>
            <a:xfrm>
              <a:off x="8328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9"/>
            <p:cNvSpPr/>
            <p:nvPr/>
          </p:nvSpPr>
          <p:spPr>
            <a:xfrm>
              <a:off x="872575" y="8342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9"/>
            <p:cNvSpPr/>
            <p:nvPr/>
          </p:nvSpPr>
          <p:spPr>
            <a:xfrm>
              <a:off x="9139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9"/>
            <p:cNvSpPr/>
            <p:nvPr/>
          </p:nvSpPr>
          <p:spPr>
            <a:xfrm>
              <a:off x="953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9"/>
            <p:cNvSpPr/>
            <p:nvPr/>
          </p:nvSpPr>
          <p:spPr>
            <a:xfrm>
              <a:off x="9934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9"/>
            <p:cNvSpPr/>
            <p:nvPr/>
          </p:nvSpPr>
          <p:spPr>
            <a:xfrm>
              <a:off x="10332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9"/>
            <p:cNvSpPr/>
            <p:nvPr/>
          </p:nvSpPr>
          <p:spPr>
            <a:xfrm>
              <a:off x="10729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9"/>
            <p:cNvSpPr/>
            <p:nvPr/>
          </p:nvSpPr>
          <p:spPr>
            <a:xfrm>
              <a:off x="11127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9"/>
            <p:cNvSpPr/>
            <p:nvPr/>
          </p:nvSpPr>
          <p:spPr>
            <a:xfrm>
              <a:off x="1152500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9"/>
            <p:cNvSpPr/>
            <p:nvPr/>
          </p:nvSpPr>
          <p:spPr>
            <a:xfrm>
              <a:off x="119227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9"/>
            <p:cNvSpPr/>
            <p:nvPr/>
          </p:nvSpPr>
          <p:spPr>
            <a:xfrm>
              <a:off x="12320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9"/>
            <p:cNvSpPr/>
            <p:nvPr/>
          </p:nvSpPr>
          <p:spPr>
            <a:xfrm>
              <a:off x="3176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9"/>
            <p:cNvSpPr/>
            <p:nvPr/>
          </p:nvSpPr>
          <p:spPr>
            <a:xfrm>
              <a:off x="355750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9"/>
            <p:cNvSpPr/>
            <p:nvPr/>
          </p:nvSpPr>
          <p:spPr>
            <a:xfrm>
              <a:off x="3971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8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9"/>
            <p:cNvSpPr/>
            <p:nvPr/>
          </p:nvSpPr>
          <p:spPr>
            <a:xfrm>
              <a:off x="43525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9"/>
            <p:cNvSpPr/>
            <p:nvPr/>
          </p:nvSpPr>
          <p:spPr>
            <a:xfrm>
              <a:off x="47500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9"/>
            <p:cNvSpPr/>
            <p:nvPr/>
          </p:nvSpPr>
          <p:spPr>
            <a:xfrm>
              <a:off x="5164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9"/>
            <p:cNvSpPr/>
            <p:nvPr/>
          </p:nvSpPr>
          <p:spPr>
            <a:xfrm>
              <a:off x="5545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9"/>
            <p:cNvSpPr/>
            <p:nvPr/>
          </p:nvSpPr>
          <p:spPr>
            <a:xfrm>
              <a:off x="595925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9"/>
            <p:cNvSpPr/>
            <p:nvPr/>
          </p:nvSpPr>
          <p:spPr>
            <a:xfrm>
              <a:off x="63402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9"/>
            <p:cNvSpPr/>
            <p:nvPr/>
          </p:nvSpPr>
          <p:spPr>
            <a:xfrm>
              <a:off x="67377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9"/>
            <p:cNvSpPr/>
            <p:nvPr/>
          </p:nvSpPr>
          <p:spPr>
            <a:xfrm>
              <a:off x="7152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9"/>
            <p:cNvSpPr/>
            <p:nvPr/>
          </p:nvSpPr>
          <p:spPr>
            <a:xfrm>
              <a:off x="7533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9"/>
            <p:cNvSpPr/>
            <p:nvPr/>
          </p:nvSpPr>
          <p:spPr>
            <a:xfrm>
              <a:off x="794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9"/>
            <p:cNvSpPr/>
            <p:nvPr/>
          </p:nvSpPr>
          <p:spPr>
            <a:xfrm>
              <a:off x="832825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9"/>
            <p:cNvSpPr/>
            <p:nvPr/>
          </p:nvSpPr>
          <p:spPr>
            <a:xfrm>
              <a:off x="872575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1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9"/>
            <p:cNvSpPr/>
            <p:nvPr/>
          </p:nvSpPr>
          <p:spPr>
            <a:xfrm>
              <a:off x="9139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9"/>
            <p:cNvSpPr/>
            <p:nvPr/>
          </p:nvSpPr>
          <p:spPr>
            <a:xfrm>
              <a:off x="953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9"/>
            <p:cNvSpPr/>
            <p:nvPr/>
          </p:nvSpPr>
          <p:spPr>
            <a:xfrm>
              <a:off x="9934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8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9"/>
            <p:cNvSpPr/>
            <p:nvPr/>
          </p:nvSpPr>
          <p:spPr>
            <a:xfrm>
              <a:off x="10332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9"/>
            <p:cNvSpPr/>
            <p:nvPr/>
          </p:nvSpPr>
          <p:spPr>
            <a:xfrm>
              <a:off x="10729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9"/>
            <p:cNvSpPr/>
            <p:nvPr/>
          </p:nvSpPr>
          <p:spPr>
            <a:xfrm>
              <a:off x="11127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9"/>
            <p:cNvSpPr/>
            <p:nvPr/>
          </p:nvSpPr>
          <p:spPr>
            <a:xfrm>
              <a:off x="1152500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9"/>
            <p:cNvSpPr/>
            <p:nvPr/>
          </p:nvSpPr>
          <p:spPr>
            <a:xfrm>
              <a:off x="119227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9"/>
            <p:cNvSpPr/>
            <p:nvPr/>
          </p:nvSpPr>
          <p:spPr>
            <a:xfrm>
              <a:off x="12320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9"/>
            <p:cNvSpPr/>
            <p:nvPr/>
          </p:nvSpPr>
          <p:spPr>
            <a:xfrm>
              <a:off x="355750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9"/>
            <p:cNvSpPr/>
            <p:nvPr/>
          </p:nvSpPr>
          <p:spPr>
            <a:xfrm>
              <a:off x="3971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9"/>
            <p:cNvSpPr/>
            <p:nvPr/>
          </p:nvSpPr>
          <p:spPr>
            <a:xfrm>
              <a:off x="435250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9"/>
            <p:cNvSpPr/>
            <p:nvPr/>
          </p:nvSpPr>
          <p:spPr>
            <a:xfrm>
              <a:off x="475025" y="7660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9"/>
            <p:cNvSpPr/>
            <p:nvPr/>
          </p:nvSpPr>
          <p:spPr>
            <a:xfrm>
              <a:off x="5164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9"/>
            <p:cNvSpPr/>
            <p:nvPr/>
          </p:nvSpPr>
          <p:spPr>
            <a:xfrm>
              <a:off x="5545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9"/>
            <p:cNvSpPr/>
            <p:nvPr/>
          </p:nvSpPr>
          <p:spPr>
            <a:xfrm>
              <a:off x="595925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9"/>
            <p:cNvSpPr/>
            <p:nvPr/>
          </p:nvSpPr>
          <p:spPr>
            <a:xfrm>
              <a:off x="63402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9"/>
            <p:cNvSpPr/>
            <p:nvPr/>
          </p:nvSpPr>
          <p:spPr>
            <a:xfrm>
              <a:off x="67377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9"/>
            <p:cNvSpPr/>
            <p:nvPr/>
          </p:nvSpPr>
          <p:spPr>
            <a:xfrm>
              <a:off x="7152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9"/>
            <p:cNvSpPr/>
            <p:nvPr/>
          </p:nvSpPr>
          <p:spPr>
            <a:xfrm>
              <a:off x="753300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9"/>
            <p:cNvSpPr/>
            <p:nvPr/>
          </p:nvSpPr>
          <p:spPr>
            <a:xfrm>
              <a:off x="794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9"/>
            <p:cNvSpPr/>
            <p:nvPr/>
          </p:nvSpPr>
          <p:spPr>
            <a:xfrm>
              <a:off x="8328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9"/>
            <p:cNvSpPr/>
            <p:nvPr/>
          </p:nvSpPr>
          <p:spPr>
            <a:xfrm>
              <a:off x="872575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2"/>
                    <a:pt x="0" y="211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9"/>
            <p:cNvSpPr/>
            <p:nvPr/>
          </p:nvSpPr>
          <p:spPr>
            <a:xfrm>
              <a:off x="9139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9"/>
            <p:cNvSpPr/>
            <p:nvPr/>
          </p:nvSpPr>
          <p:spPr>
            <a:xfrm>
              <a:off x="953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9"/>
            <p:cNvSpPr/>
            <p:nvPr/>
          </p:nvSpPr>
          <p:spPr>
            <a:xfrm>
              <a:off x="9934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9"/>
            <p:cNvSpPr/>
            <p:nvPr/>
          </p:nvSpPr>
          <p:spPr>
            <a:xfrm>
              <a:off x="10332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9"/>
            <p:cNvSpPr/>
            <p:nvPr/>
          </p:nvSpPr>
          <p:spPr>
            <a:xfrm>
              <a:off x="107297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9"/>
            <p:cNvSpPr/>
            <p:nvPr/>
          </p:nvSpPr>
          <p:spPr>
            <a:xfrm>
              <a:off x="11127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9"/>
            <p:cNvSpPr/>
            <p:nvPr/>
          </p:nvSpPr>
          <p:spPr>
            <a:xfrm>
              <a:off x="1152500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9"/>
            <p:cNvSpPr/>
            <p:nvPr/>
          </p:nvSpPr>
          <p:spPr>
            <a:xfrm>
              <a:off x="119227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9"/>
            <p:cNvSpPr/>
            <p:nvPr/>
          </p:nvSpPr>
          <p:spPr>
            <a:xfrm>
              <a:off x="12320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9"/>
            <p:cNvSpPr/>
            <p:nvPr/>
          </p:nvSpPr>
          <p:spPr>
            <a:xfrm>
              <a:off x="355750" y="7319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9"/>
            <p:cNvSpPr/>
            <p:nvPr/>
          </p:nvSpPr>
          <p:spPr>
            <a:xfrm>
              <a:off x="3971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9"/>
            <p:cNvSpPr/>
            <p:nvPr/>
          </p:nvSpPr>
          <p:spPr>
            <a:xfrm>
              <a:off x="435250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9"/>
            <p:cNvSpPr/>
            <p:nvPr/>
          </p:nvSpPr>
          <p:spPr>
            <a:xfrm>
              <a:off x="475025" y="7319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9"/>
            <p:cNvSpPr/>
            <p:nvPr/>
          </p:nvSpPr>
          <p:spPr>
            <a:xfrm>
              <a:off x="5164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9"/>
            <p:cNvSpPr/>
            <p:nvPr/>
          </p:nvSpPr>
          <p:spPr>
            <a:xfrm>
              <a:off x="5545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9"/>
            <p:cNvSpPr/>
            <p:nvPr/>
          </p:nvSpPr>
          <p:spPr>
            <a:xfrm>
              <a:off x="595925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9"/>
            <p:cNvSpPr/>
            <p:nvPr/>
          </p:nvSpPr>
          <p:spPr>
            <a:xfrm>
              <a:off x="63402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9"/>
            <p:cNvSpPr/>
            <p:nvPr/>
          </p:nvSpPr>
          <p:spPr>
            <a:xfrm>
              <a:off x="67377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9"/>
            <p:cNvSpPr/>
            <p:nvPr/>
          </p:nvSpPr>
          <p:spPr>
            <a:xfrm>
              <a:off x="7152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9"/>
            <p:cNvSpPr/>
            <p:nvPr/>
          </p:nvSpPr>
          <p:spPr>
            <a:xfrm>
              <a:off x="753300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9"/>
            <p:cNvSpPr/>
            <p:nvPr/>
          </p:nvSpPr>
          <p:spPr>
            <a:xfrm>
              <a:off x="794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9"/>
            <p:cNvSpPr/>
            <p:nvPr/>
          </p:nvSpPr>
          <p:spPr>
            <a:xfrm>
              <a:off x="8328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9"/>
            <p:cNvSpPr/>
            <p:nvPr/>
          </p:nvSpPr>
          <p:spPr>
            <a:xfrm>
              <a:off x="87257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9"/>
            <p:cNvSpPr/>
            <p:nvPr/>
          </p:nvSpPr>
          <p:spPr>
            <a:xfrm>
              <a:off x="9139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9"/>
            <p:cNvSpPr/>
            <p:nvPr/>
          </p:nvSpPr>
          <p:spPr>
            <a:xfrm>
              <a:off x="953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p9"/>
            <p:cNvSpPr/>
            <p:nvPr/>
          </p:nvSpPr>
          <p:spPr>
            <a:xfrm>
              <a:off x="9934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9"/>
            <p:cNvSpPr/>
            <p:nvPr/>
          </p:nvSpPr>
          <p:spPr>
            <a:xfrm>
              <a:off x="10332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9"/>
            <p:cNvSpPr/>
            <p:nvPr/>
          </p:nvSpPr>
          <p:spPr>
            <a:xfrm>
              <a:off x="107297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9"/>
            <p:cNvSpPr/>
            <p:nvPr/>
          </p:nvSpPr>
          <p:spPr>
            <a:xfrm>
              <a:off x="11127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9"/>
            <p:cNvSpPr/>
            <p:nvPr/>
          </p:nvSpPr>
          <p:spPr>
            <a:xfrm>
              <a:off x="1152500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9"/>
            <p:cNvSpPr/>
            <p:nvPr/>
          </p:nvSpPr>
          <p:spPr>
            <a:xfrm>
              <a:off x="119227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9"/>
            <p:cNvSpPr/>
            <p:nvPr/>
          </p:nvSpPr>
          <p:spPr>
            <a:xfrm>
              <a:off x="12320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9"/>
            <p:cNvSpPr/>
            <p:nvPr/>
          </p:nvSpPr>
          <p:spPr>
            <a:xfrm>
              <a:off x="3971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9"/>
            <p:cNvSpPr/>
            <p:nvPr/>
          </p:nvSpPr>
          <p:spPr>
            <a:xfrm>
              <a:off x="43525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9"/>
            <p:cNvSpPr/>
            <p:nvPr/>
          </p:nvSpPr>
          <p:spPr>
            <a:xfrm>
              <a:off x="47500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9"/>
            <p:cNvSpPr/>
            <p:nvPr/>
          </p:nvSpPr>
          <p:spPr>
            <a:xfrm>
              <a:off x="51642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9"/>
            <p:cNvSpPr/>
            <p:nvPr/>
          </p:nvSpPr>
          <p:spPr>
            <a:xfrm>
              <a:off x="5545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9"/>
            <p:cNvSpPr/>
            <p:nvPr/>
          </p:nvSpPr>
          <p:spPr>
            <a:xfrm>
              <a:off x="595925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9"/>
            <p:cNvSpPr/>
            <p:nvPr/>
          </p:nvSpPr>
          <p:spPr>
            <a:xfrm>
              <a:off x="63402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9"/>
            <p:cNvSpPr/>
            <p:nvPr/>
          </p:nvSpPr>
          <p:spPr>
            <a:xfrm>
              <a:off x="67377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9"/>
            <p:cNvSpPr/>
            <p:nvPr/>
          </p:nvSpPr>
          <p:spPr>
            <a:xfrm>
              <a:off x="7152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9"/>
            <p:cNvSpPr/>
            <p:nvPr/>
          </p:nvSpPr>
          <p:spPr>
            <a:xfrm>
              <a:off x="7533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9"/>
            <p:cNvSpPr/>
            <p:nvPr/>
          </p:nvSpPr>
          <p:spPr>
            <a:xfrm>
              <a:off x="794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9"/>
            <p:cNvSpPr/>
            <p:nvPr/>
          </p:nvSpPr>
          <p:spPr>
            <a:xfrm>
              <a:off x="83282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9"/>
            <p:cNvSpPr/>
            <p:nvPr/>
          </p:nvSpPr>
          <p:spPr>
            <a:xfrm>
              <a:off x="87257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9"/>
            <p:cNvSpPr/>
            <p:nvPr/>
          </p:nvSpPr>
          <p:spPr>
            <a:xfrm>
              <a:off x="9139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9"/>
            <p:cNvSpPr/>
            <p:nvPr/>
          </p:nvSpPr>
          <p:spPr>
            <a:xfrm>
              <a:off x="953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9"/>
            <p:cNvSpPr/>
            <p:nvPr/>
          </p:nvSpPr>
          <p:spPr>
            <a:xfrm>
              <a:off x="9934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9"/>
            <p:cNvSpPr/>
            <p:nvPr/>
          </p:nvSpPr>
          <p:spPr>
            <a:xfrm>
              <a:off x="10332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9"/>
            <p:cNvSpPr/>
            <p:nvPr/>
          </p:nvSpPr>
          <p:spPr>
            <a:xfrm>
              <a:off x="107297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9"/>
            <p:cNvSpPr/>
            <p:nvPr/>
          </p:nvSpPr>
          <p:spPr>
            <a:xfrm>
              <a:off x="11127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9"/>
            <p:cNvSpPr/>
            <p:nvPr/>
          </p:nvSpPr>
          <p:spPr>
            <a:xfrm>
              <a:off x="1152500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9"/>
            <p:cNvSpPr/>
            <p:nvPr/>
          </p:nvSpPr>
          <p:spPr>
            <a:xfrm>
              <a:off x="119227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9"/>
            <p:cNvSpPr/>
            <p:nvPr/>
          </p:nvSpPr>
          <p:spPr>
            <a:xfrm>
              <a:off x="4352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9"/>
            <p:cNvSpPr/>
            <p:nvPr/>
          </p:nvSpPr>
          <p:spPr>
            <a:xfrm>
              <a:off x="475025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9"/>
            <p:cNvSpPr/>
            <p:nvPr/>
          </p:nvSpPr>
          <p:spPr>
            <a:xfrm>
              <a:off x="514750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7"/>
                    <a:pt x="258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9"/>
            <p:cNvSpPr/>
            <p:nvPr/>
          </p:nvSpPr>
          <p:spPr>
            <a:xfrm>
              <a:off x="5545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9"/>
            <p:cNvSpPr/>
            <p:nvPr/>
          </p:nvSpPr>
          <p:spPr>
            <a:xfrm>
              <a:off x="594250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6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9"/>
            <p:cNvSpPr/>
            <p:nvPr/>
          </p:nvSpPr>
          <p:spPr>
            <a:xfrm>
              <a:off x="63402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9"/>
            <p:cNvSpPr/>
            <p:nvPr/>
          </p:nvSpPr>
          <p:spPr>
            <a:xfrm>
              <a:off x="67377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9"/>
            <p:cNvSpPr/>
            <p:nvPr/>
          </p:nvSpPr>
          <p:spPr>
            <a:xfrm>
              <a:off x="713525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9"/>
            <p:cNvSpPr/>
            <p:nvPr/>
          </p:nvSpPr>
          <p:spPr>
            <a:xfrm>
              <a:off x="7533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9"/>
            <p:cNvSpPr/>
            <p:nvPr/>
          </p:nvSpPr>
          <p:spPr>
            <a:xfrm>
              <a:off x="79307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9"/>
            <p:cNvSpPr/>
            <p:nvPr/>
          </p:nvSpPr>
          <p:spPr>
            <a:xfrm>
              <a:off x="832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9"/>
            <p:cNvSpPr/>
            <p:nvPr/>
          </p:nvSpPr>
          <p:spPr>
            <a:xfrm>
              <a:off x="872575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7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9"/>
            <p:cNvSpPr/>
            <p:nvPr/>
          </p:nvSpPr>
          <p:spPr>
            <a:xfrm>
              <a:off x="9123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9"/>
            <p:cNvSpPr/>
            <p:nvPr/>
          </p:nvSpPr>
          <p:spPr>
            <a:xfrm>
              <a:off x="952100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9"/>
            <p:cNvSpPr/>
            <p:nvPr/>
          </p:nvSpPr>
          <p:spPr>
            <a:xfrm>
              <a:off x="991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9"/>
            <p:cNvSpPr/>
            <p:nvPr/>
          </p:nvSpPr>
          <p:spPr>
            <a:xfrm>
              <a:off x="10316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9"/>
            <p:cNvSpPr/>
            <p:nvPr/>
          </p:nvSpPr>
          <p:spPr>
            <a:xfrm>
              <a:off x="10713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9"/>
            <p:cNvSpPr/>
            <p:nvPr/>
          </p:nvSpPr>
          <p:spPr>
            <a:xfrm>
              <a:off x="111110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9"/>
            <p:cNvSpPr/>
            <p:nvPr/>
          </p:nvSpPr>
          <p:spPr>
            <a:xfrm>
              <a:off x="11508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9"/>
            <p:cNvSpPr/>
            <p:nvPr/>
          </p:nvSpPr>
          <p:spPr>
            <a:xfrm>
              <a:off x="4750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9"/>
            <p:cNvSpPr/>
            <p:nvPr/>
          </p:nvSpPr>
          <p:spPr>
            <a:xfrm>
              <a:off x="514750" y="6296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p9"/>
            <p:cNvSpPr/>
            <p:nvPr/>
          </p:nvSpPr>
          <p:spPr>
            <a:xfrm>
              <a:off x="5545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p9"/>
            <p:cNvSpPr/>
            <p:nvPr/>
          </p:nvSpPr>
          <p:spPr>
            <a:xfrm>
              <a:off x="594250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9"/>
            <p:cNvSpPr/>
            <p:nvPr/>
          </p:nvSpPr>
          <p:spPr>
            <a:xfrm>
              <a:off x="63402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9"/>
            <p:cNvSpPr/>
            <p:nvPr/>
          </p:nvSpPr>
          <p:spPr>
            <a:xfrm>
              <a:off x="67377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9"/>
            <p:cNvSpPr/>
            <p:nvPr/>
          </p:nvSpPr>
          <p:spPr>
            <a:xfrm>
              <a:off x="71352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9"/>
            <p:cNvSpPr/>
            <p:nvPr/>
          </p:nvSpPr>
          <p:spPr>
            <a:xfrm>
              <a:off x="7533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9"/>
            <p:cNvSpPr/>
            <p:nvPr/>
          </p:nvSpPr>
          <p:spPr>
            <a:xfrm>
              <a:off x="793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9"/>
            <p:cNvSpPr/>
            <p:nvPr/>
          </p:nvSpPr>
          <p:spPr>
            <a:xfrm>
              <a:off x="832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9"/>
            <p:cNvSpPr/>
            <p:nvPr/>
          </p:nvSpPr>
          <p:spPr>
            <a:xfrm>
              <a:off x="8725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9"/>
            <p:cNvSpPr/>
            <p:nvPr/>
          </p:nvSpPr>
          <p:spPr>
            <a:xfrm>
              <a:off x="9123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9"/>
            <p:cNvSpPr/>
            <p:nvPr/>
          </p:nvSpPr>
          <p:spPr>
            <a:xfrm>
              <a:off x="952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9"/>
            <p:cNvSpPr/>
            <p:nvPr/>
          </p:nvSpPr>
          <p:spPr>
            <a:xfrm>
              <a:off x="991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9"/>
            <p:cNvSpPr/>
            <p:nvPr/>
          </p:nvSpPr>
          <p:spPr>
            <a:xfrm>
              <a:off x="103157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9"/>
            <p:cNvSpPr/>
            <p:nvPr/>
          </p:nvSpPr>
          <p:spPr>
            <a:xfrm>
              <a:off x="107135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9"/>
            <p:cNvSpPr/>
            <p:nvPr/>
          </p:nvSpPr>
          <p:spPr>
            <a:xfrm>
              <a:off x="11111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9"/>
            <p:cNvSpPr/>
            <p:nvPr/>
          </p:nvSpPr>
          <p:spPr>
            <a:xfrm>
              <a:off x="514750" y="5955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9"/>
            <p:cNvSpPr/>
            <p:nvPr/>
          </p:nvSpPr>
          <p:spPr>
            <a:xfrm>
              <a:off x="5545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9"/>
            <p:cNvSpPr/>
            <p:nvPr/>
          </p:nvSpPr>
          <p:spPr>
            <a:xfrm>
              <a:off x="594250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9"/>
            <p:cNvSpPr/>
            <p:nvPr/>
          </p:nvSpPr>
          <p:spPr>
            <a:xfrm>
              <a:off x="63402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9"/>
            <p:cNvSpPr/>
            <p:nvPr/>
          </p:nvSpPr>
          <p:spPr>
            <a:xfrm>
              <a:off x="67377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9"/>
            <p:cNvSpPr/>
            <p:nvPr/>
          </p:nvSpPr>
          <p:spPr>
            <a:xfrm>
              <a:off x="713525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8" y="1"/>
                    <a:pt x="1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9"/>
            <p:cNvSpPr/>
            <p:nvPr/>
          </p:nvSpPr>
          <p:spPr>
            <a:xfrm>
              <a:off x="7533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9"/>
            <p:cNvSpPr/>
            <p:nvPr/>
          </p:nvSpPr>
          <p:spPr>
            <a:xfrm>
              <a:off x="7930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9" y="1"/>
                    <a:pt x="258" y="1"/>
                    <a:pt x="257" y="1"/>
                  </a:cubicBezTo>
                  <a:cubicBezTo>
                    <a:pt x="86" y="1"/>
                    <a:pt x="1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9"/>
            <p:cNvSpPr/>
            <p:nvPr/>
          </p:nvSpPr>
          <p:spPr>
            <a:xfrm>
              <a:off x="832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9"/>
            <p:cNvSpPr/>
            <p:nvPr/>
          </p:nvSpPr>
          <p:spPr>
            <a:xfrm>
              <a:off x="8725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9"/>
            <p:cNvSpPr/>
            <p:nvPr/>
          </p:nvSpPr>
          <p:spPr>
            <a:xfrm>
              <a:off x="9123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9"/>
            <p:cNvSpPr/>
            <p:nvPr/>
          </p:nvSpPr>
          <p:spPr>
            <a:xfrm>
              <a:off x="952100" y="59552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9"/>
            <p:cNvSpPr/>
            <p:nvPr/>
          </p:nvSpPr>
          <p:spPr>
            <a:xfrm>
              <a:off x="991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9"/>
            <p:cNvSpPr/>
            <p:nvPr/>
          </p:nvSpPr>
          <p:spPr>
            <a:xfrm>
              <a:off x="10316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7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9"/>
            <p:cNvSpPr/>
            <p:nvPr/>
          </p:nvSpPr>
          <p:spPr>
            <a:xfrm>
              <a:off x="1071350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9"/>
            <p:cNvSpPr/>
            <p:nvPr/>
          </p:nvSpPr>
          <p:spPr>
            <a:xfrm>
              <a:off x="594250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9"/>
            <p:cNvSpPr/>
            <p:nvPr/>
          </p:nvSpPr>
          <p:spPr>
            <a:xfrm>
              <a:off x="63402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9"/>
            <p:cNvSpPr/>
            <p:nvPr/>
          </p:nvSpPr>
          <p:spPr>
            <a:xfrm>
              <a:off x="67377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9"/>
            <p:cNvSpPr/>
            <p:nvPr/>
          </p:nvSpPr>
          <p:spPr>
            <a:xfrm>
              <a:off x="713525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9"/>
            <p:cNvSpPr/>
            <p:nvPr/>
          </p:nvSpPr>
          <p:spPr>
            <a:xfrm>
              <a:off x="753300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9"/>
            <p:cNvSpPr/>
            <p:nvPr/>
          </p:nvSpPr>
          <p:spPr>
            <a:xfrm>
              <a:off x="793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9"/>
            <p:cNvSpPr/>
            <p:nvPr/>
          </p:nvSpPr>
          <p:spPr>
            <a:xfrm>
              <a:off x="832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9"/>
            <p:cNvSpPr/>
            <p:nvPr/>
          </p:nvSpPr>
          <p:spPr>
            <a:xfrm>
              <a:off x="8725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5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9"/>
            <p:cNvSpPr/>
            <p:nvPr/>
          </p:nvSpPr>
          <p:spPr>
            <a:xfrm>
              <a:off x="9123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9"/>
            <p:cNvSpPr/>
            <p:nvPr/>
          </p:nvSpPr>
          <p:spPr>
            <a:xfrm>
              <a:off x="952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9"/>
            <p:cNvSpPr/>
            <p:nvPr/>
          </p:nvSpPr>
          <p:spPr>
            <a:xfrm>
              <a:off x="991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9"/>
            <p:cNvSpPr/>
            <p:nvPr/>
          </p:nvSpPr>
          <p:spPr>
            <a:xfrm>
              <a:off x="673775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9"/>
            <p:cNvSpPr/>
            <p:nvPr/>
          </p:nvSpPr>
          <p:spPr>
            <a:xfrm>
              <a:off x="713525" y="527300"/>
              <a:ext cx="11400" cy="9750"/>
            </a:xfrm>
            <a:custGeom>
              <a:avLst/>
              <a:gdLst/>
              <a:ahLst/>
              <a:cxnLst/>
              <a:rect l="l" t="t" r="r" b="b"/>
              <a:pathLst>
                <a:path w="456" h="390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9"/>
            <p:cNvSpPr/>
            <p:nvPr/>
          </p:nvSpPr>
          <p:spPr>
            <a:xfrm>
              <a:off x="753300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9"/>
            <p:cNvSpPr/>
            <p:nvPr/>
          </p:nvSpPr>
          <p:spPr>
            <a:xfrm>
              <a:off x="7930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9"/>
            <p:cNvSpPr/>
            <p:nvPr/>
          </p:nvSpPr>
          <p:spPr>
            <a:xfrm>
              <a:off x="8328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9"/>
            <p:cNvSpPr/>
            <p:nvPr/>
          </p:nvSpPr>
          <p:spPr>
            <a:xfrm>
              <a:off x="8725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5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9"/>
            <p:cNvSpPr/>
            <p:nvPr/>
          </p:nvSpPr>
          <p:spPr>
            <a:xfrm>
              <a:off x="9123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1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9"/>
            <p:cNvSpPr/>
            <p:nvPr/>
          </p:nvSpPr>
          <p:spPr>
            <a:xfrm>
              <a:off x="594250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9"/>
            <p:cNvSpPr/>
            <p:nvPr/>
          </p:nvSpPr>
          <p:spPr>
            <a:xfrm>
              <a:off x="63402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9"/>
            <p:cNvSpPr/>
            <p:nvPr/>
          </p:nvSpPr>
          <p:spPr>
            <a:xfrm>
              <a:off x="67377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9"/>
            <p:cNvSpPr/>
            <p:nvPr/>
          </p:nvSpPr>
          <p:spPr>
            <a:xfrm>
              <a:off x="713525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9"/>
            <p:cNvSpPr/>
            <p:nvPr/>
          </p:nvSpPr>
          <p:spPr>
            <a:xfrm>
              <a:off x="753300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9"/>
            <p:cNvSpPr/>
            <p:nvPr/>
          </p:nvSpPr>
          <p:spPr>
            <a:xfrm>
              <a:off x="793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5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9"/>
            <p:cNvSpPr/>
            <p:nvPr/>
          </p:nvSpPr>
          <p:spPr>
            <a:xfrm>
              <a:off x="832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9"/>
            <p:cNvSpPr/>
            <p:nvPr/>
          </p:nvSpPr>
          <p:spPr>
            <a:xfrm>
              <a:off x="8725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9"/>
            <p:cNvSpPr/>
            <p:nvPr/>
          </p:nvSpPr>
          <p:spPr>
            <a:xfrm>
              <a:off x="9123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9"/>
            <p:cNvSpPr/>
            <p:nvPr/>
          </p:nvSpPr>
          <p:spPr>
            <a:xfrm>
              <a:off x="952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9"/>
            <p:cNvSpPr/>
            <p:nvPr/>
          </p:nvSpPr>
          <p:spPr>
            <a:xfrm>
              <a:off x="991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9"/>
            <p:cNvSpPr/>
            <p:nvPr/>
          </p:nvSpPr>
          <p:spPr>
            <a:xfrm>
              <a:off x="5147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9"/>
            <p:cNvSpPr/>
            <p:nvPr/>
          </p:nvSpPr>
          <p:spPr>
            <a:xfrm>
              <a:off x="5545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9"/>
            <p:cNvSpPr/>
            <p:nvPr/>
          </p:nvSpPr>
          <p:spPr>
            <a:xfrm>
              <a:off x="594250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9"/>
            <p:cNvSpPr/>
            <p:nvPr/>
          </p:nvSpPr>
          <p:spPr>
            <a:xfrm>
              <a:off x="63402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9"/>
            <p:cNvSpPr/>
            <p:nvPr/>
          </p:nvSpPr>
          <p:spPr>
            <a:xfrm>
              <a:off x="67377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9"/>
            <p:cNvSpPr/>
            <p:nvPr/>
          </p:nvSpPr>
          <p:spPr>
            <a:xfrm>
              <a:off x="673775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9"/>
            <p:cNvSpPr/>
            <p:nvPr/>
          </p:nvSpPr>
          <p:spPr>
            <a:xfrm>
              <a:off x="713525" y="16186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9"/>
            <p:cNvSpPr/>
            <p:nvPr/>
          </p:nvSpPr>
          <p:spPr>
            <a:xfrm>
              <a:off x="753300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9"/>
            <p:cNvSpPr/>
            <p:nvPr/>
          </p:nvSpPr>
          <p:spPr>
            <a:xfrm>
              <a:off x="7930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9"/>
            <p:cNvSpPr/>
            <p:nvPr/>
          </p:nvSpPr>
          <p:spPr>
            <a:xfrm>
              <a:off x="8328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9"/>
            <p:cNvSpPr/>
            <p:nvPr/>
          </p:nvSpPr>
          <p:spPr>
            <a:xfrm>
              <a:off x="8725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9"/>
            <p:cNvSpPr/>
            <p:nvPr/>
          </p:nvSpPr>
          <p:spPr>
            <a:xfrm>
              <a:off x="9123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9"/>
            <p:cNvSpPr/>
            <p:nvPr/>
          </p:nvSpPr>
          <p:spPr>
            <a:xfrm>
              <a:off x="71352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9"/>
            <p:cNvSpPr/>
            <p:nvPr/>
          </p:nvSpPr>
          <p:spPr>
            <a:xfrm>
              <a:off x="7533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9"/>
            <p:cNvSpPr/>
            <p:nvPr/>
          </p:nvSpPr>
          <p:spPr>
            <a:xfrm>
              <a:off x="793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9"/>
            <p:cNvSpPr/>
            <p:nvPr/>
          </p:nvSpPr>
          <p:spPr>
            <a:xfrm>
              <a:off x="832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9"/>
            <p:cNvSpPr/>
            <p:nvPr/>
          </p:nvSpPr>
          <p:spPr>
            <a:xfrm>
              <a:off x="8725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9"/>
            <p:cNvSpPr/>
            <p:nvPr/>
          </p:nvSpPr>
          <p:spPr>
            <a:xfrm>
              <a:off x="9123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9"/>
            <p:cNvSpPr/>
            <p:nvPr/>
          </p:nvSpPr>
          <p:spPr>
            <a:xfrm>
              <a:off x="952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9"/>
            <p:cNvSpPr/>
            <p:nvPr/>
          </p:nvSpPr>
          <p:spPr>
            <a:xfrm>
              <a:off x="991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9"/>
            <p:cNvSpPr/>
            <p:nvPr/>
          </p:nvSpPr>
          <p:spPr>
            <a:xfrm>
              <a:off x="103157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9"/>
            <p:cNvSpPr/>
            <p:nvPr/>
          </p:nvSpPr>
          <p:spPr>
            <a:xfrm>
              <a:off x="10713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9"/>
            <p:cNvSpPr/>
            <p:nvPr/>
          </p:nvSpPr>
          <p:spPr>
            <a:xfrm>
              <a:off x="12717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9"/>
            <p:cNvSpPr/>
            <p:nvPr/>
          </p:nvSpPr>
          <p:spPr>
            <a:xfrm>
              <a:off x="12717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9"/>
            <p:cNvSpPr/>
            <p:nvPr/>
          </p:nvSpPr>
          <p:spPr>
            <a:xfrm>
              <a:off x="12717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9"/>
            <p:cNvSpPr/>
            <p:nvPr/>
          </p:nvSpPr>
          <p:spPr>
            <a:xfrm>
              <a:off x="13115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9"/>
            <p:cNvSpPr/>
            <p:nvPr/>
          </p:nvSpPr>
          <p:spPr>
            <a:xfrm>
              <a:off x="12717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9"/>
            <p:cNvSpPr/>
            <p:nvPr/>
          </p:nvSpPr>
          <p:spPr>
            <a:xfrm>
              <a:off x="13115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9"/>
            <p:cNvSpPr/>
            <p:nvPr/>
          </p:nvSpPr>
          <p:spPr>
            <a:xfrm>
              <a:off x="12717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9"/>
            <p:cNvSpPr/>
            <p:nvPr/>
          </p:nvSpPr>
          <p:spPr>
            <a:xfrm>
              <a:off x="13115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9"/>
            <p:cNvSpPr/>
            <p:nvPr/>
          </p:nvSpPr>
          <p:spPr>
            <a:xfrm>
              <a:off x="12717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9"/>
            <p:cNvSpPr/>
            <p:nvPr/>
          </p:nvSpPr>
          <p:spPr>
            <a:xfrm>
              <a:off x="13115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9"/>
            <p:cNvSpPr/>
            <p:nvPr/>
          </p:nvSpPr>
          <p:spPr>
            <a:xfrm>
              <a:off x="13512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9"/>
            <p:cNvSpPr/>
            <p:nvPr/>
          </p:nvSpPr>
          <p:spPr>
            <a:xfrm>
              <a:off x="12717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9"/>
            <p:cNvSpPr/>
            <p:nvPr/>
          </p:nvSpPr>
          <p:spPr>
            <a:xfrm>
              <a:off x="13115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9"/>
            <p:cNvSpPr/>
            <p:nvPr/>
          </p:nvSpPr>
          <p:spPr>
            <a:xfrm>
              <a:off x="13512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9"/>
            <p:cNvSpPr/>
            <p:nvPr/>
          </p:nvSpPr>
          <p:spPr>
            <a:xfrm>
              <a:off x="12717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9"/>
            <p:cNvSpPr/>
            <p:nvPr/>
          </p:nvSpPr>
          <p:spPr>
            <a:xfrm>
              <a:off x="13115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9"/>
            <p:cNvSpPr/>
            <p:nvPr/>
          </p:nvSpPr>
          <p:spPr>
            <a:xfrm>
              <a:off x="13512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9"/>
            <p:cNvSpPr/>
            <p:nvPr/>
          </p:nvSpPr>
          <p:spPr>
            <a:xfrm>
              <a:off x="12717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9"/>
            <p:cNvSpPr/>
            <p:nvPr/>
          </p:nvSpPr>
          <p:spPr>
            <a:xfrm>
              <a:off x="13115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9"/>
            <p:cNvSpPr/>
            <p:nvPr/>
          </p:nvSpPr>
          <p:spPr>
            <a:xfrm>
              <a:off x="13512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9"/>
            <p:cNvSpPr/>
            <p:nvPr/>
          </p:nvSpPr>
          <p:spPr>
            <a:xfrm>
              <a:off x="12717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9"/>
            <p:cNvSpPr/>
            <p:nvPr/>
          </p:nvSpPr>
          <p:spPr>
            <a:xfrm>
              <a:off x="13115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5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9"/>
            <p:cNvSpPr/>
            <p:nvPr/>
          </p:nvSpPr>
          <p:spPr>
            <a:xfrm>
              <a:off x="13512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1" y="388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p9"/>
            <p:cNvSpPr/>
            <p:nvPr/>
          </p:nvSpPr>
          <p:spPr>
            <a:xfrm>
              <a:off x="12717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p9"/>
            <p:cNvSpPr/>
            <p:nvPr/>
          </p:nvSpPr>
          <p:spPr>
            <a:xfrm>
              <a:off x="13115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5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9"/>
            <p:cNvSpPr/>
            <p:nvPr/>
          </p:nvSpPr>
          <p:spPr>
            <a:xfrm>
              <a:off x="13512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1" y="388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9"/>
            <p:cNvSpPr/>
            <p:nvPr/>
          </p:nvSpPr>
          <p:spPr>
            <a:xfrm>
              <a:off x="12717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9"/>
            <p:cNvSpPr/>
            <p:nvPr/>
          </p:nvSpPr>
          <p:spPr>
            <a:xfrm>
              <a:off x="13115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9"/>
            <p:cNvSpPr/>
            <p:nvPr/>
          </p:nvSpPr>
          <p:spPr>
            <a:xfrm>
              <a:off x="12717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9"/>
            <p:cNvSpPr/>
            <p:nvPr/>
          </p:nvSpPr>
          <p:spPr>
            <a:xfrm>
              <a:off x="13115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p9"/>
            <p:cNvSpPr/>
            <p:nvPr/>
          </p:nvSpPr>
          <p:spPr>
            <a:xfrm>
              <a:off x="12717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p9"/>
            <p:cNvSpPr/>
            <p:nvPr/>
          </p:nvSpPr>
          <p:spPr>
            <a:xfrm>
              <a:off x="13115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9"/>
            <p:cNvSpPr/>
            <p:nvPr/>
          </p:nvSpPr>
          <p:spPr>
            <a:xfrm>
              <a:off x="12717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9"/>
            <p:cNvSpPr/>
            <p:nvPr/>
          </p:nvSpPr>
          <p:spPr>
            <a:xfrm>
              <a:off x="13115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p9"/>
            <p:cNvSpPr/>
            <p:nvPr/>
          </p:nvSpPr>
          <p:spPr>
            <a:xfrm>
              <a:off x="12717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p9"/>
            <p:cNvSpPr/>
            <p:nvPr/>
          </p:nvSpPr>
          <p:spPr>
            <a:xfrm>
              <a:off x="12717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4" name="Google Shape;2524;p9"/>
          <p:cNvSpPr/>
          <p:nvPr/>
        </p:nvSpPr>
        <p:spPr>
          <a:xfrm>
            <a:off x="3323415" y="-1415549"/>
            <a:ext cx="2533340" cy="2533340"/>
          </a:xfrm>
          <a:custGeom>
            <a:avLst/>
            <a:gdLst/>
            <a:ahLst/>
            <a:cxnLst/>
            <a:rect l="l" t="t" r="r" b="b"/>
            <a:pathLst>
              <a:path w="44706" h="44706" extrusionOk="0">
                <a:moveTo>
                  <a:pt x="22353" y="211"/>
                </a:moveTo>
                <a:cubicBezTo>
                  <a:pt x="34563" y="211"/>
                  <a:pt x="44496" y="10143"/>
                  <a:pt x="44496" y="22353"/>
                </a:cubicBezTo>
                <a:cubicBezTo>
                  <a:pt x="44496" y="34565"/>
                  <a:pt x="34563" y="44496"/>
                  <a:pt x="22353" y="44496"/>
                </a:cubicBezTo>
                <a:cubicBezTo>
                  <a:pt x="10144" y="44496"/>
                  <a:pt x="209" y="34563"/>
                  <a:pt x="209" y="22355"/>
                </a:cubicBezTo>
                <a:cubicBezTo>
                  <a:pt x="209" y="10144"/>
                  <a:pt x="10143" y="211"/>
                  <a:pt x="22353" y="211"/>
                </a:cubicBezTo>
                <a:close/>
                <a:moveTo>
                  <a:pt x="22353" y="0"/>
                </a:moveTo>
                <a:cubicBezTo>
                  <a:pt x="10028" y="0"/>
                  <a:pt x="0" y="10028"/>
                  <a:pt x="0" y="22353"/>
                </a:cubicBezTo>
                <a:cubicBezTo>
                  <a:pt x="0" y="34678"/>
                  <a:pt x="10028" y="44706"/>
                  <a:pt x="22353" y="44706"/>
                </a:cubicBezTo>
                <a:cubicBezTo>
                  <a:pt x="34678" y="44706"/>
                  <a:pt x="44706" y="34678"/>
                  <a:pt x="44706" y="22353"/>
                </a:cubicBezTo>
                <a:cubicBezTo>
                  <a:pt x="44706" y="10028"/>
                  <a:pt x="34678" y="0"/>
                  <a:pt x="22353" y="0"/>
                </a:cubicBezTo>
                <a:close/>
              </a:path>
            </a:pathLst>
          </a:custGeom>
          <a:solidFill>
            <a:srgbClr val="FFFFFF">
              <a:alpha val="5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5" name="Google Shape;2525;p9"/>
          <p:cNvSpPr/>
          <p:nvPr/>
        </p:nvSpPr>
        <p:spPr>
          <a:xfrm>
            <a:off x="5062085" y="380853"/>
            <a:ext cx="1194441" cy="1034372"/>
          </a:xfrm>
          <a:custGeom>
            <a:avLst/>
            <a:gdLst/>
            <a:ahLst/>
            <a:cxnLst/>
            <a:rect l="l" t="t" r="r" b="b"/>
            <a:pathLst>
              <a:path w="21416" h="18546" extrusionOk="0">
                <a:moveTo>
                  <a:pt x="15940" y="210"/>
                </a:moveTo>
                <a:lnTo>
                  <a:pt x="21173" y="9273"/>
                </a:lnTo>
                <a:lnTo>
                  <a:pt x="15940" y="18336"/>
                </a:lnTo>
                <a:lnTo>
                  <a:pt x="5475" y="18336"/>
                </a:lnTo>
                <a:lnTo>
                  <a:pt x="242" y="9273"/>
                </a:lnTo>
                <a:lnTo>
                  <a:pt x="5475" y="210"/>
                </a:lnTo>
                <a:close/>
                <a:moveTo>
                  <a:pt x="5355" y="0"/>
                </a:moveTo>
                <a:lnTo>
                  <a:pt x="1" y="9273"/>
                </a:lnTo>
                <a:lnTo>
                  <a:pt x="5325" y="18494"/>
                </a:lnTo>
                <a:lnTo>
                  <a:pt x="5355" y="18545"/>
                </a:lnTo>
                <a:lnTo>
                  <a:pt x="16061" y="18545"/>
                </a:lnTo>
                <a:lnTo>
                  <a:pt x="21415" y="9273"/>
                </a:lnTo>
                <a:lnTo>
                  <a:pt x="16092" y="53"/>
                </a:lnTo>
                <a:lnTo>
                  <a:pt x="1606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6" name="Google Shape;2526;p9"/>
          <p:cNvSpPr/>
          <p:nvPr/>
        </p:nvSpPr>
        <p:spPr>
          <a:xfrm>
            <a:off x="6961663" y="298472"/>
            <a:ext cx="369387" cy="336648"/>
          </a:xfrm>
          <a:custGeom>
            <a:avLst/>
            <a:gdLst/>
            <a:ahLst/>
            <a:cxnLst/>
            <a:rect l="l" t="t" r="r" b="b"/>
            <a:pathLst>
              <a:path w="6623" h="6036" extrusionOk="0">
                <a:moveTo>
                  <a:pt x="3311" y="1"/>
                </a:moveTo>
                <a:cubicBezTo>
                  <a:pt x="2539" y="1"/>
                  <a:pt x="1767" y="295"/>
                  <a:pt x="1178" y="884"/>
                </a:cubicBezTo>
                <a:cubicBezTo>
                  <a:pt x="0" y="2064"/>
                  <a:pt x="0" y="3974"/>
                  <a:pt x="1178" y="5151"/>
                </a:cubicBezTo>
                <a:cubicBezTo>
                  <a:pt x="1767" y="5741"/>
                  <a:pt x="2539" y="6036"/>
                  <a:pt x="3311" y="6036"/>
                </a:cubicBezTo>
                <a:cubicBezTo>
                  <a:pt x="4084" y="6036"/>
                  <a:pt x="4856" y="5741"/>
                  <a:pt x="5445" y="5151"/>
                </a:cubicBezTo>
                <a:cubicBezTo>
                  <a:pt x="6623" y="3974"/>
                  <a:pt x="6623" y="2064"/>
                  <a:pt x="5445" y="884"/>
                </a:cubicBezTo>
                <a:cubicBezTo>
                  <a:pt x="4856" y="295"/>
                  <a:pt x="4084" y="1"/>
                  <a:pt x="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7" name="Google Shape;2527;p9"/>
          <p:cNvGrpSpPr/>
          <p:nvPr/>
        </p:nvGrpSpPr>
        <p:grpSpPr>
          <a:xfrm>
            <a:off x="2207072" y="2142853"/>
            <a:ext cx="1986904" cy="28504"/>
            <a:chOff x="2940000" y="3484425"/>
            <a:chExt cx="876575" cy="12575"/>
          </a:xfrm>
        </p:grpSpPr>
        <p:sp>
          <p:nvSpPr>
            <p:cNvPr id="2528" name="Google Shape;2528;p9"/>
            <p:cNvSpPr/>
            <p:nvPr/>
          </p:nvSpPr>
          <p:spPr>
            <a:xfrm>
              <a:off x="3566825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0" y="101"/>
                    <a:pt x="1" y="252"/>
                  </a:cubicBezTo>
                  <a:cubicBezTo>
                    <a:pt x="1" y="389"/>
                    <a:pt x="112" y="502"/>
                    <a:pt x="249" y="502"/>
                  </a:cubicBezTo>
                  <a:cubicBezTo>
                    <a:pt x="250" y="502"/>
                    <a:pt x="251" y="502"/>
                    <a:pt x="251" y="502"/>
                  </a:cubicBezTo>
                  <a:cubicBezTo>
                    <a:pt x="474" y="502"/>
                    <a:pt x="586" y="232"/>
                    <a:pt x="429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p9"/>
            <p:cNvSpPr/>
            <p:nvPr/>
          </p:nvSpPr>
          <p:spPr>
            <a:xfrm>
              <a:off x="3488475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475" y="502"/>
                    <a:pt x="586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0" name="Google Shape;2530;p9"/>
            <p:cNvSpPr/>
            <p:nvPr/>
          </p:nvSpPr>
          <p:spPr>
            <a:xfrm>
              <a:off x="3410100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2" y="502"/>
                  </a:cubicBezTo>
                  <a:cubicBezTo>
                    <a:pt x="475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p9"/>
            <p:cNvSpPr/>
            <p:nvPr/>
          </p:nvSpPr>
          <p:spPr>
            <a:xfrm>
              <a:off x="3331775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90"/>
                    <a:pt x="113" y="502"/>
                    <a:pt x="251" y="502"/>
                  </a:cubicBezTo>
                  <a:cubicBezTo>
                    <a:pt x="473" y="502"/>
                    <a:pt x="586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p9"/>
            <p:cNvSpPr/>
            <p:nvPr/>
          </p:nvSpPr>
          <p:spPr>
            <a:xfrm>
              <a:off x="380187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2" y="502"/>
                  </a:cubicBezTo>
                  <a:cubicBezTo>
                    <a:pt x="475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p9"/>
            <p:cNvSpPr/>
            <p:nvPr/>
          </p:nvSpPr>
          <p:spPr>
            <a:xfrm>
              <a:off x="3723550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90"/>
                    <a:pt x="113" y="502"/>
                    <a:pt x="250" y="502"/>
                  </a:cubicBezTo>
                  <a:cubicBezTo>
                    <a:pt x="473" y="502"/>
                    <a:pt x="585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9"/>
            <p:cNvSpPr/>
            <p:nvPr/>
          </p:nvSpPr>
          <p:spPr>
            <a:xfrm>
              <a:off x="3645175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251" y="502"/>
                    <a:pt x="252" y="502"/>
                    <a:pt x="253" y="502"/>
                  </a:cubicBezTo>
                  <a:cubicBezTo>
                    <a:pt x="476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9"/>
            <p:cNvSpPr/>
            <p:nvPr/>
          </p:nvSpPr>
          <p:spPr>
            <a:xfrm>
              <a:off x="3253400" y="34844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254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251" y="502"/>
                    <a:pt x="252" y="502"/>
                    <a:pt x="253" y="502"/>
                  </a:cubicBezTo>
                  <a:cubicBezTo>
                    <a:pt x="476" y="502"/>
                    <a:pt x="587" y="232"/>
                    <a:pt x="430" y="75"/>
                  </a:cubicBezTo>
                  <a:cubicBezTo>
                    <a:pt x="378" y="24"/>
                    <a:pt x="315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9"/>
            <p:cNvSpPr/>
            <p:nvPr/>
          </p:nvSpPr>
          <p:spPr>
            <a:xfrm>
              <a:off x="317507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3" y="1"/>
                  </a:moveTo>
                  <a:cubicBezTo>
                    <a:pt x="124" y="1"/>
                    <a:pt x="0" y="101"/>
                    <a:pt x="0" y="252"/>
                  </a:cubicBezTo>
                  <a:cubicBezTo>
                    <a:pt x="0" y="389"/>
                    <a:pt x="111" y="502"/>
                    <a:pt x="249" y="502"/>
                  </a:cubicBezTo>
                  <a:cubicBezTo>
                    <a:pt x="250" y="502"/>
                    <a:pt x="251" y="502"/>
                    <a:pt x="252" y="502"/>
                  </a:cubicBezTo>
                  <a:cubicBezTo>
                    <a:pt x="475" y="502"/>
                    <a:pt x="587" y="232"/>
                    <a:pt x="428" y="75"/>
                  </a:cubicBezTo>
                  <a:cubicBezTo>
                    <a:pt x="377" y="24"/>
                    <a:pt x="314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9"/>
            <p:cNvSpPr/>
            <p:nvPr/>
          </p:nvSpPr>
          <p:spPr>
            <a:xfrm>
              <a:off x="3096700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89"/>
                    <a:pt x="111" y="502"/>
                    <a:pt x="248" y="502"/>
                  </a:cubicBezTo>
                  <a:cubicBezTo>
                    <a:pt x="249" y="502"/>
                    <a:pt x="250" y="502"/>
                    <a:pt x="251" y="502"/>
                  </a:cubicBezTo>
                  <a:cubicBezTo>
                    <a:pt x="475" y="502"/>
                    <a:pt x="587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9"/>
            <p:cNvSpPr/>
            <p:nvPr/>
          </p:nvSpPr>
          <p:spPr>
            <a:xfrm>
              <a:off x="3018325" y="34844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254" y="1"/>
                  </a:moveTo>
                  <a:cubicBezTo>
                    <a:pt x="125" y="1"/>
                    <a:pt x="1" y="101"/>
                    <a:pt x="1" y="252"/>
                  </a:cubicBezTo>
                  <a:cubicBezTo>
                    <a:pt x="1" y="390"/>
                    <a:pt x="113" y="502"/>
                    <a:pt x="253" y="502"/>
                  </a:cubicBezTo>
                  <a:cubicBezTo>
                    <a:pt x="475" y="502"/>
                    <a:pt x="588" y="232"/>
                    <a:pt x="430" y="75"/>
                  </a:cubicBezTo>
                  <a:cubicBezTo>
                    <a:pt x="378" y="24"/>
                    <a:pt x="316" y="1"/>
                    <a:pt x="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9"/>
            <p:cNvSpPr/>
            <p:nvPr/>
          </p:nvSpPr>
          <p:spPr>
            <a:xfrm>
              <a:off x="2940000" y="348442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253" y="1"/>
                  </a:moveTo>
                  <a:cubicBezTo>
                    <a:pt x="124" y="1"/>
                    <a:pt x="1" y="101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474" y="502"/>
                    <a:pt x="586" y="232"/>
                    <a:pt x="428" y="75"/>
                  </a:cubicBezTo>
                  <a:cubicBezTo>
                    <a:pt x="377" y="24"/>
                    <a:pt x="315" y="1"/>
                    <a:pt x="2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0" name="Google Shape;2540;p9"/>
          <p:cNvSpPr/>
          <p:nvPr/>
        </p:nvSpPr>
        <p:spPr>
          <a:xfrm>
            <a:off x="11228643" y="6355594"/>
            <a:ext cx="142795" cy="137449"/>
          </a:xfrm>
          <a:custGeom>
            <a:avLst/>
            <a:gdLst/>
            <a:ahLst/>
            <a:cxnLst/>
            <a:rect l="l" t="t" r="r" b="b"/>
            <a:pathLst>
              <a:path w="2324" h="2237" extrusionOk="0">
                <a:moveTo>
                  <a:pt x="1207" y="1"/>
                </a:moveTo>
                <a:cubicBezTo>
                  <a:pt x="753" y="1"/>
                  <a:pt x="346" y="272"/>
                  <a:pt x="173" y="690"/>
                </a:cubicBezTo>
                <a:cubicBezTo>
                  <a:pt x="0" y="1109"/>
                  <a:pt x="96" y="1589"/>
                  <a:pt x="415" y="1909"/>
                </a:cubicBezTo>
                <a:cubicBezTo>
                  <a:pt x="629" y="2123"/>
                  <a:pt x="915" y="2237"/>
                  <a:pt x="1206" y="2237"/>
                </a:cubicBezTo>
                <a:cubicBezTo>
                  <a:pt x="1350" y="2237"/>
                  <a:pt x="1496" y="2209"/>
                  <a:pt x="1634" y="2152"/>
                </a:cubicBezTo>
                <a:cubicBezTo>
                  <a:pt x="2051" y="1977"/>
                  <a:pt x="2324" y="1571"/>
                  <a:pt x="2324" y="1118"/>
                </a:cubicBezTo>
                <a:cubicBezTo>
                  <a:pt x="2324" y="501"/>
                  <a:pt x="1824" y="1"/>
                  <a:pt x="12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9"/>
          <p:cNvSpPr txBox="1">
            <a:spLocks noGrp="1"/>
          </p:cNvSpPr>
          <p:nvPr>
            <p:ph type="ctrTitle"/>
          </p:nvPr>
        </p:nvSpPr>
        <p:spPr>
          <a:xfrm>
            <a:off x="3657601" y="2000907"/>
            <a:ext cx="4876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Poppins Light"/>
              <a:buNone/>
              <a:defRPr sz="4400" b="0">
                <a:solidFill>
                  <a:schemeClr val="accent4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200"/>
              <a:buNone/>
              <a:defRPr sz="6933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542" name="Google Shape;2542;p9"/>
          <p:cNvSpPr txBox="1">
            <a:spLocks noGrp="1"/>
          </p:cNvSpPr>
          <p:nvPr>
            <p:ph type="subTitle" idx="1"/>
          </p:nvPr>
        </p:nvSpPr>
        <p:spPr>
          <a:xfrm>
            <a:off x="2267700" y="4203056"/>
            <a:ext cx="7657200" cy="9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p10"/>
          <p:cNvSpPr/>
          <p:nvPr/>
        </p:nvSpPr>
        <p:spPr>
          <a:xfrm>
            <a:off x="-17133" y="-26167"/>
            <a:ext cx="1448400" cy="68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5" name="Google Shape;2545;p10"/>
          <p:cNvSpPr/>
          <p:nvPr/>
        </p:nvSpPr>
        <p:spPr>
          <a:xfrm>
            <a:off x="10760733" y="-13000"/>
            <a:ext cx="1448400" cy="68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6" name="Google Shape;2546;p10"/>
          <p:cNvSpPr/>
          <p:nvPr/>
        </p:nvSpPr>
        <p:spPr>
          <a:xfrm rot="10800000">
            <a:off x="-774794" y="4930633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0"/>
                </a:moveTo>
                <a:lnTo>
                  <a:pt x="24457" y="27771"/>
                </a:lnTo>
                <a:lnTo>
                  <a:pt x="423" y="14066"/>
                </a:lnTo>
                <a:lnTo>
                  <a:pt x="24457" y="360"/>
                </a:lnTo>
                <a:close/>
                <a:moveTo>
                  <a:pt x="24666" y="1"/>
                </a:moveTo>
                <a:lnTo>
                  <a:pt x="0" y="14066"/>
                </a:lnTo>
                <a:lnTo>
                  <a:pt x="24666" y="28132"/>
                </a:lnTo>
                <a:lnTo>
                  <a:pt x="246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7" name="Google Shape;2547;p10"/>
          <p:cNvSpPr/>
          <p:nvPr/>
        </p:nvSpPr>
        <p:spPr>
          <a:xfrm rot="10800000">
            <a:off x="36260" y="5320004"/>
            <a:ext cx="370749" cy="370811"/>
          </a:xfrm>
          <a:custGeom>
            <a:avLst/>
            <a:gdLst/>
            <a:ahLst/>
            <a:cxnLst/>
            <a:rect l="l" t="t" r="r" b="b"/>
            <a:pathLst>
              <a:path w="6034" h="6035" extrusionOk="0">
                <a:moveTo>
                  <a:pt x="3017" y="0"/>
                </a:moveTo>
                <a:cubicBezTo>
                  <a:pt x="1351" y="0"/>
                  <a:pt x="0" y="1351"/>
                  <a:pt x="0" y="3017"/>
                </a:cubicBezTo>
                <a:cubicBezTo>
                  <a:pt x="0" y="4683"/>
                  <a:pt x="1351" y="6035"/>
                  <a:pt x="3017" y="6035"/>
                </a:cubicBezTo>
                <a:cubicBezTo>
                  <a:pt x="4682" y="6035"/>
                  <a:pt x="6033" y="4683"/>
                  <a:pt x="6033" y="3017"/>
                </a:cubicBezTo>
                <a:cubicBezTo>
                  <a:pt x="6033" y="1351"/>
                  <a:pt x="4682" y="0"/>
                  <a:pt x="30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8" name="Google Shape;2548;p10"/>
          <p:cNvGrpSpPr/>
          <p:nvPr/>
        </p:nvGrpSpPr>
        <p:grpSpPr>
          <a:xfrm rot="10800000">
            <a:off x="1223872" y="3782653"/>
            <a:ext cx="366448" cy="2149227"/>
            <a:chOff x="4769975" y="2151700"/>
            <a:chExt cx="149100" cy="874475"/>
          </a:xfrm>
        </p:grpSpPr>
        <p:sp>
          <p:nvSpPr>
            <p:cNvPr id="2549" name="Google Shape;2549;p10"/>
            <p:cNvSpPr/>
            <p:nvPr/>
          </p:nvSpPr>
          <p:spPr>
            <a:xfrm>
              <a:off x="4904400" y="23867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0" name="Google Shape;2550;p10"/>
            <p:cNvSpPr/>
            <p:nvPr/>
          </p:nvSpPr>
          <p:spPr>
            <a:xfrm>
              <a:off x="4904400" y="24651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1" name="Google Shape;2551;p10"/>
            <p:cNvSpPr/>
            <p:nvPr/>
          </p:nvSpPr>
          <p:spPr>
            <a:xfrm>
              <a:off x="49044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1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2" name="Google Shape;2552;p10"/>
            <p:cNvSpPr/>
            <p:nvPr/>
          </p:nvSpPr>
          <p:spPr>
            <a:xfrm>
              <a:off x="49044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1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3" name="Google Shape;2553;p10"/>
            <p:cNvSpPr/>
            <p:nvPr/>
          </p:nvSpPr>
          <p:spPr>
            <a:xfrm>
              <a:off x="4904400" y="27001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4" name="Google Shape;2554;p10"/>
            <p:cNvSpPr/>
            <p:nvPr/>
          </p:nvSpPr>
          <p:spPr>
            <a:xfrm>
              <a:off x="4837200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p10"/>
            <p:cNvSpPr/>
            <p:nvPr/>
          </p:nvSpPr>
          <p:spPr>
            <a:xfrm>
              <a:off x="4837200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3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p10"/>
            <p:cNvSpPr/>
            <p:nvPr/>
          </p:nvSpPr>
          <p:spPr>
            <a:xfrm>
              <a:off x="4837200" y="25434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7" name="Google Shape;2557;p10"/>
            <p:cNvSpPr/>
            <p:nvPr/>
          </p:nvSpPr>
          <p:spPr>
            <a:xfrm>
              <a:off x="4837200" y="2621850"/>
              <a:ext cx="14700" cy="12550"/>
            </a:xfrm>
            <a:custGeom>
              <a:avLst/>
              <a:gdLst/>
              <a:ahLst/>
              <a:cxnLst/>
              <a:rect l="l" t="t" r="r" b="b"/>
              <a:pathLst>
                <a:path w="588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8" name="Google Shape;2558;p10"/>
            <p:cNvSpPr/>
            <p:nvPr/>
          </p:nvSpPr>
          <p:spPr>
            <a:xfrm>
              <a:off x="4837200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3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9" name="Google Shape;2559;p10"/>
            <p:cNvSpPr/>
            <p:nvPr/>
          </p:nvSpPr>
          <p:spPr>
            <a:xfrm>
              <a:off x="4769975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5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p10"/>
            <p:cNvSpPr/>
            <p:nvPr/>
          </p:nvSpPr>
          <p:spPr>
            <a:xfrm>
              <a:off x="4769975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3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p10"/>
            <p:cNvSpPr/>
            <p:nvPr/>
          </p:nvSpPr>
          <p:spPr>
            <a:xfrm>
              <a:off x="47700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10"/>
            <p:cNvSpPr/>
            <p:nvPr/>
          </p:nvSpPr>
          <p:spPr>
            <a:xfrm>
              <a:off x="47700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10"/>
            <p:cNvSpPr/>
            <p:nvPr/>
          </p:nvSpPr>
          <p:spPr>
            <a:xfrm>
              <a:off x="4906525" y="21517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1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10"/>
            <p:cNvSpPr/>
            <p:nvPr/>
          </p:nvSpPr>
          <p:spPr>
            <a:xfrm>
              <a:off x="4906525" y="2230050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5"/>
                    <a:pt x="0" y="253"/>
                  </a:cubicBezTo>
                  <a:cubicBezTo>
                    <a:pt x="0" y="390"/>
                    <a:pt x="112" y="503"/>
                    <a:pt x="252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10"/>
            <p:cNvSpPr/>
            <p:nvPr/>
          </p:nvSpPr>
          <p:spPr>
            <a:xfrm>
              <a:off x="4906525" y="23084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2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10"/>
            <p:cNvSpPr/>
            <p:nvPr/>
          </p:nvSpPr>
          <p:spPr>
            <a:xfrm>
              <a:off x="4839325" y="21517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1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10"/>
            <p:cNvSpPr/>
            <p:nvPr/>
          </p:nvSpPr>
          <p:spPr>
            <a:xfrm>
              <a:off x="4839325" y="2230050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5"/>
                    <a:pt x="1" y="253"/>
                  </a:cubicBezTo>
                  <a:cubicBezTo>
                    <a:pt x="1" y="390"/>
                    <a:pt x="113" y="503"/>
                    <a:pt x="251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10"/>
            <p:cNvSpPr/>
            <p:nvPr/>
          </p:nvSpPr>
          <p:spPr>
            <a:xfrm>
              <a:off x="4839325" y="23084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10"/>
            <p:cNvSpPr/>
            <p:nvPr/>
          </p:nvSpPr>
          <p:spPr>
            <a:xfrm>
              <a:off x="4770025" y="21517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4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10"/>
            <p:cNvSpPr/>
            <p:nvPr/>
          </p:nvSpPr>
          <p:spPr>
            <a:xfrm>
              <a:off x="4770025" y="22300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2"/>
                    <a:pt x="335" y="502"/>
                  </a:cubicBezTo>
                  <a:cubicBezTo>
                    <a:pt x="473" y="502"/>
                    <a:pt x="585" y="389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10"/>
            <p:cNvSpPr/>
            <p:nvPr/>
          </p:nvSpPr>
          <p:spPr>
            <a:xfrm>
              <a:off x="4769975" y="230840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4"/>
                    <a:pt x="160" y="74"/>
                  </a:cubicBezTo>
                  <a:cubicBezTo>
                    <a:pt x="1" y="234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10"/>
            <p:cNvSpPr/>
            <p:nvPr/>
          </p:nvSpPr>
          <p:spPr>
            <a:xfrm>
              <a:off x="4769975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3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10"/>
            <p:cNvSpPr/>
            <p:nvPr/>
          </p:nvSpPr>
          <p:spPr>
            <a:xfrm>
              <a:off x="4904400" y="27785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10"/>
            <p:cNvSpPr/>
            <p:nvPr/>
          </p:nvSpPr>
          <p:spPr>
            <a:xfrm>
              <a:off x="4904400" y="285690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2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10"/>
            <p:cNvSpPr/>
            <p:nvPr/>
          </p:nvSpPr>
          <p:spPr>
            <a:xfrm>
              <a:off x="4837200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10"/>
            <p:cNvSpPr/>
            <p:nvPr/>
          </p:nvSpPr>
          <p:spPr>
            <a:xfrm>
              <a:off x="4837200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10"/>
            <p:cNvSpPr/>
            <p:nvPr/>
          </p:nvSpPr>
          <p:spPr>
            <a:xfrm>
              <a:off x="4837200" y="293525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10"/>
            <p:cNvSpPr/>
            <p:nvPr/>
          </p:nvSpPr>
          <p:spPr>
            <a:xfrm>
              <a:off x="4769975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3" y="0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10"/>
            <p:cNvSpPr/>
            <p:nvPr/>
          </p:nvSpPr>
          <p:spPr>
            <a:xfrm>
              <a:off x="4769975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2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p10"/>
            <p:cNvSpPr/>
            <p:nvPr/>
          </p:nvSpPr>
          <p:spPr>
            <a:xfrm>
              <a:off x="4770025" y="293525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1"/>
                  </a:cubicBezTo>
                  <a:cubicBezTo>
                    <a:pt x="585" y="101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p10"/>
            <p:cNvSpPr/>
            <p:nvPr/>
          </p:nvSpPr>
          <p:spPr>
            <a:xfrm>
              <a:off x="4770025" y="301362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1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82" name="Google Shape;2582;p10"/>
          <p:cNvGrpSpPr/>
          <p:nvPr/>
        </p:nvGrpSpPr>
        <p:grpSpPr>
          <a:xfrm rot="10800000">
            <a:off x="-774804" y="2880099"/>
            <a:ext cx="1732347" cy="1728557"/>
            <a:chOff x="6378300" y="2596400"/>
            <a:chExt cx="754375" cy="752725"/>
          </a:xfrm>
        </p:grpSpPr>
        <p:sp>
          <p:nvSpPr>
            <p:cNvPr id="2583" name="Google Shape;2583;p10"/>
            <p:cNvSpPr/>
            <p:nvPr/>
          </p:nvSpPr>
          <p:spPr>
            <a:xfrm>
              <a:off x="6408850" y="2932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10"/>
            <p:cNvSpPr/>
            <p:nvPr/>
          </p:nvSpPr>
          <p:spPr>
            <a:xfrm>
              <a:off x="6469925" y="2871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10"/>
            <p:cNvSpPr/>
            <p:nvPr/>
          </p:nvSpPr>
          <p:spPr>
            <a:xfrm>
              <a:off x="6530975" y="28101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10"/>
            <p:cNvSpPr/>
            <p:nvPr/>
          </p:nvSpPr>
          <p:spPr>
            <a:xfrm>
              <a:off x="6622600" y="27185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10"/>
            <p:cNvSpPr/>
            <p:nvPr/>
          </p:nvSpPr>
          <p:spPr>
            <a:xfrm>
              <a:off x="6378300" y="2962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10"/>
            <p:cNvSpPr/>
            <p:nvPr/>
          </p:nvSpPr>
          <p:spPr>
            <a:xfrm>
              <a:off x="6437750" y="29017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6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8" y="179"/>
                    <a:pt x="396" y="56"/>
                  </a:cubicBezTo>
                  <a:cubicBezTo>
                    <a:pt x="358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10"/>
            <p:cNvSpPr/>
            <p:nvPr/>
          </p:nvSpPr>
          <p:spPr>
            <a:xfrm>
              <a:off x="6500475" y="28406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10"/>
            <p:cNvSpPr/>
            <p:nvPr/>
          </p:nvSpPr>
          <p:spPr>
            <a:xfrm>
              <a:off x="6592075" y="27490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10"/>
            <p:cNvSpPr/>
            <p:nvPr/>
          </p:nvSpPr>
          <p:spPr>
            <a:xfrm>
              <a:off x="6653150" y="268802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10"/>
            <p:cNvSpPr/>
            <p:nvPr/>
          </p:nvSpPr>
          <p:spPr>
            <a:xfrm>
              <a:off x="6683650" y="2657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8" y="299"/>
                    <a:pt x="388" y="193"/>
                  </a:cubicBezTo>
                  <a:cubicBezTo>
                    <a:pt x="388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10"/>
            <p:cNvSpPr/>
            <p:nvPr/>
          </p:nvSpPr>
          <p:spPr>
            <a:xfrm>
              <a:off x="6714200" y="2626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10"/>
            <p:cNvSpPr/>
            <p:nvPr/>
          </p:nvSpPr>
          <p:spPr>
            <a:xfrm>
              <a:off x="6744750" y="2596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10"/>
            <p:cNvSpPr/>
            <p:nvPr/>
          </p:nvSpPr>
          <p:spPr>
            <a:xfrm>
              <a:off x="6561525" y="27796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10"/>
            <p:cNvSpPr/>
            <p:nvPr/>
          </p:nvSpPr>
          <p:spPr>
            <a:xfrm>
              <a:off x="6437825" y="2961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10"/>
            <p:cNvSpPr/>
            <p:nvPr/>
          </p:nvSpPr>
          <p:spPr>
            <a:xfrm>
              <a:off x="6497250" y="29002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3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10"/>
            <p:cNvSpPr/>
            <p:nvPr/>
          </p:nvSpPr>
          <p:spPr>
            <a:xfrm>
              <a:off x="6559975" y="28391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10"/>
            <p:cNvSpPr/>
            <p:nvPr/>
          </p:nvSpPr>
          <p:spPr>
            <a:xfrm>
              <a:off x="6651575" y="27475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10"/>
            <p:cNvSpPr/>
            <p:nvPr/>
          </p:nvSpPr>
          <p:spPr>
            <a:xfrm>
              <a:off x="6407275" y="29918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10"/>
            <p:cNvSpPr/>
            <p:nvPr/>
          </p:nvSpPr>
          <p:spPr>
            <a:xfrm>
              <a:off x="6468325" y="2930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10"/>
            <p:cNvSpPr/>
            <p:nvPr/>
          </p:nvSpPr>
          <p:spPr>
            <a:xfrm>
              <a:off x="6529425" y="2869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10"/>
            <p:cNvSpPr/>
            <p:nvPr/>
          </p:nvSpPr>
          <p:spPr>
            <a:xfrm>
              <a:off x="6621025" y="27780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299"/>
                    <a:pt x="88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10"/>
            <p:cNvSpPr/>
            <p:nvPr/>
          </p:nvSpPr>
          <p:spPr>
            <a:xfrm>
              <a:off x="6682100" y="2717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10"/>
            <p:cNvSpPr/>
            <p:nvPr/>
          </p:nvSpPr>
          <p:spPr>
            <a:xfrm>
              <a:off x="6712650" y="26864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10"/>
            <p:cNvSpPr/>
            <p:nvPr/>
          </p:nvSpPr>
          <p:spPr>
            <a:xfrm>
              <a:off x="6741575" y="265592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1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6" y="178"/>
                    <a:pt x="394" y="57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10"/>
            <p:cNvSpPr/>
            <p:nvPr/>
          </p:nvSpPr>
          <p:spPr>
            <a:xfrm>
              <a:off x="6773750" y="26253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10"/>
            <p:cNvSpPr/>
            <p:nvPr/>
          </p:nvSpPr>
          <p:spPr>
            <a:xfrm>
              <a:off x="6590525" y="2808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10"/>
            <p:cNvSpPr/>
            <p:nvPr/>
          </p:nvSpPr>
          <p:spPr>
            <a:xfrm>
              <a:off x="6465150" y="29902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10"/>
            <p:cNvSpPr/>
            <p:nvPr/>
          </p:nvSpPr>
          <p:spPr>
            <a:xfrm>
              <a:off x="6527875" y="29291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10"/>
            <p:cNvSpPr/>
            <p:nvPr/>
          </p:nvSpPr>
          <p:spPr>
            <a:xfrm>
              <a:off x="6588925" y="28681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10"/>
            <p:cNvSpPr/>
            <p:nvPr/>
          </p:nvSpPr>
          <p:spPr>
            <a:xfrm>
              <a:off x="6680550" y="2776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10"/>
            <p:cNvSpPr/>
            <p:nvPr/>
          </p:nvSpPr>
          <p:spPr>
            <a:xfrm>
              <a:off x="6436225" y="30208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10"/>
            <p:cNvSpPr/>
            <p:nvPr/>
          </p:nvSpPr>
          <p:spPr>
            <a:xfrm>
              <a:off x="6497325" y="2959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10"/>
            <p:cNvSpPr/>
            <p:nvPr/>
          </p:nvSpPr>
          <p:spPr>
            <a:xfrm>
              <a:off x="6558375" y="2898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10"/>
            <p:cNvSpPr/>
            <p:nvPr/>
          </p:nvSpPr>
          <p:spPr>
            <a:xfrm>
              <a:off x="6650000" y="28070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10"/>
            <p:cNvSpPr/>
            <p:nvPr/>
          </p:nvSpPr>
          <p:spPr>
            <a:xfrm>
              <a:off x="6709425" y="27459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1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10"/>
            <p:cNvSpPr/>
            <p:nvPr/>
          </p:nvSpPr>
          <p:spPr>
            <a:xfrm>
              <a:off x="6741600" y="2715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10"/>
            <p:cNvSpPr/>
            <p:nvPr/>
          </p:nvSpPr>
          <p:spPr>
            <a:xfrm>
              <a:off x="6772150" y="26849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10"/>
            <p:cNvSpPr/>
            <p:nvPr/>
          </p:nvSpPr>
          <p:spPr>
            <a:xfrm>
              <a:off x="6802700" y="26543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10"/>
            <p:cNvSpPr/>
            <p:nvPr/>
          </p:nvSpPr>
          <p:spPr>
            <a:xfrm>
              <a:off x="6617825" y="28375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8"/>
                    <a:pt x="260" y="388"/>
                  </a:cubicBezTo>
                  <a:cubicBezTo>
                    <a:pt x="431" y="388"/>
                    <a:pt x="518" y="179"/>
                    <a:pt x="397" y="58"/>
                  </a:cubicBezTo>
                  <a:cubicBezTo>
                    <a:pt x="359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10"/>
            <p:cNvSpPr/>
            <p:nvPr/>
          </p:nvSpPr>
          <p:spPr>
            <a:xfrm>
              <a:off x="6495775" y="30192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10"/>
            <p:cNvSpPr/>
            <p:nvPr/>
          </p:nvSpPr>
          <p:spPr>
            <a:xfrm>
              <a:off x="6556825" y="29581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10"/>
            <p:cNvSpPr/>
            <p:nvPr/>
          </p:nvSpPr>
          <p:spPr>
            <a:xfrm>
              <a:off x="6617900" y="28970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10"/>
            <p:cNvSpPr/>
            <p:nvPr/>
          </p:nvSpPr>
          <p:spPr>
            <a:xfrm>
              <a:off x="6707875" y="2805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20"/>
                    <a:pt x="123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10"/>
            <p:cNvSpPr/>
            <p:nvPr/>
          </p:nvSpPr>
          <p:spPr>
            <a:xfrm>
              <a:off x="6465225" y="30497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10"/>
            <p:cNvSpPr/>
            <p:nvPr/>
          </p:nvSpPr>
          <p:spPr>
            <a:xfrm>
              <a:off x="6526275" y="2988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10"/>
            <p:cNvSpPr/>
            <p:nvPr/>
          </p:nvSpPr>
          <p:spPr>
            <a:xfrm>
              <a:off x="6587375" y="29276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10"/>
            <p:cNvSpPr/>
            <p:nvPr/>
          </p:nvSpPr>
          <p:spPr>
            <a:xfrm>
              <a:off x="6677325" y="28360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19"/>
                    <a:pt x="124" y="57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6" y="57"/>
                  </a:cubicBezTo>
                  <a:cubicBezTo>
                    <a:pt x="359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10"/>
            <p:cNvSpPr/>
            <p:nvPr/>
          </p:nvSpPr>
          <p:spPr>
            <a:xfrm>
              <a:off x="6740050" y="2774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10"/>
            <p:cNvSpPr/>
            <p:nvPr/>
          </p:nvSpPr>
          <p:spPr>
            <a:xfrm>
              <a:off x="6770600" y="2744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10"/>
            <p:cNvSpPr/>
            <p:nvPr/>
          </p:nvSpPr>
          <p:spPr>
            <a:xfrm>
              <a:off x="6801150" y="27138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10"/>
            <p:cNvSpPr/>
            <p:nvPr/>
          </p:nvSpPr>
          <p:spPr>
            <a:xfrm>
              <a:off x="6831650" y="2683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10"/>
            <p:cNvSpPr/>
            <p:nvPr/>
          </p:nvSpPr>
          <p:spPr>
            <a:xfrm>
              <a:off x="6648450" y="2866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10"/>
            <p:cNvSpPr/>
            <p:nvPr/>
          </p:nvSpPr>
          <p:spPr>
            <a:xfrm>
              <a:off x="6524725" y="30482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p10"/>
            <p:cNvSpPr/>
            <p:nvPr/>
          </p:nvSpPr>
          <p:spPr>
            <a:xfrm>
              <a:off x="6585825" y="2987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p10"/>
            <p:cNvSpPr/>
            <p:nvPr/>
          </p:nvSpPr>
          <p:spPr>
            <a:xfrm>
              <a:off x="6646875" y="29260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0"/>
                    <a:pt x="86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10"/>
            <p:cNvSpPr/>
            <p:nvPr/>
          </p:nvSpPr>
          <p:spPr>
            <a:xfrm>
              <a:off x="6736875" y="28344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1"/>
                  </a:moveTo>
                  <a:cubicBezTo>
                    <a:pt x="209" y="1"/>
                    <a:pt x="159" y="20"/>
                    <a:pt x="122" y="57"/>
                  </a:cubicBezTo>
                  <a:cubicBezTo>
                    <a:pt x="0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4" y="57"/>
                  </a:cubicBezTo>
                  <a:cubicBezTo>
                    <a:pt x="356" y="20"/>
                    <a:pt x="307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p10"/>
            <p:cNvSpPr/>
            <p:nvPr/>
          </p:nvSpPr>
          <p:spPr>
            <a:xfrm>
              <a:off x="6494175" y="3078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p10"/>
            <p:cNvSpPr/>
            <p:nvPr/>
          </p:nvSpPr>
          <p:spPr>
            <a:xfrm>
              <a:off x="6555275" y="30176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p10"/>
            <p:cNvSpPr/>
            <p:nvPr/>
          </p:nvSpPr>
          <p:spPr>
            <a:xfrm>
              <a:off x="6616350" y="29565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p10"/>
            <p:cNvSpPr/>
            <p:nvPr/>
          </p:nvSpPr>
          <p:spPr>
            <a:xfrm>
              <a:off x="6707950" y="2864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10"/>
            <p:cNvSpPr/>
            <p:nvPr/>
          </p:nvSpPr>
          <p:spPr>
            <a:xfrm>
              <a:off x="6769050" y="28038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10"/>
            <p:cNvSpPr/>
            <p:nvPr/>
          </p:nvSpPr>
          <p:spPr>
            <a:xfrm>
              <a:off x="6797925" y="27733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3" y="58"/>
                  </a:cubicBezTo>
                  <a:cubicBezTo>
                    <a:pt x="0" y="179"/>
                    <a:pt x="87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p10"/>
            <p:cNvSpPr/>
            <p:nvPr/>
          </p:nvSpPr>
          <p:spPr>
            <a:xfrm>
              <a:off x="6830100" y="27428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p10"/>
            <p:cNvSpPr/>
            <p:nvPr/>
          </p:nvSpPr>
          <p:spPr>
            <a:xfrm>
              <a:off x="6860650" y="2712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10"/>
            <p:cNvSpPr/>
            <p:nvPr/>
          </p:nvSpPr>
          <p:spPr>
            <a:xfrm>
              <a:off x="6677400" y="28955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7"/>
                    <a:pt x="193" y="387"/>
                  </a:cubicBezTo>
                  <a:cubicBezTo>
                    <a:pt x="301" y="387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10"/>
            <p:cNvSpPr/>
            <p:nvPr/>
          </p:nvSpPr>
          <p:spPr>
            <a:xfrm>
              <a:off x="6552050" y="30771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3" y="57"/>
                  </a:cubicBezTo>
                  <a:cubicBezTo>
                    <a:pt x="0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10"/>
            <p:cNvSpPr/>
            <p:nvPr/>
          </p:nvSpPr>
          <p:spPr>
            <a:xfrm>
              <a:off x="6614775" y="30161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10"/>
            <p:cNvSpPr/>
            <p:nvPr/>
          </p:nvSpPr>
          <p:spPr>
            <a:xfrm>
              <a:off x="6675850" y="29550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10"/>
            <p:cNvSpPr/>
            <p:nvPr/>
          </p:nvSpPr>
          <p:spPr>
            <a:xfrm>
              <a:off x="6767450" y="2863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10"/>
            <p:cNvSpPr/>
            <p:nvPr/>
          </p:nvSpPr>
          <p:spPr>
            <a:xfrm>
              <a:off x="6523175" y="31077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p10"/>
            <p:cNvSpPr/>
            <p:nvPr/>
          </p:nvSpPr>
          <p:spPr>
            <a:xfrm>
              <a:off x="6584225" y="30466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p10"/>
            <p:cNvSpPr/>
            <p:nvPr/>
          </p:nvSpPr>
          <p:spPr>
            <a:xfrm>
              <a:off x="6645300" y="29855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10"/>
            <p:cNvSpPr/>
            <p:nvPr/>
          </p:nvSpPr>
          <p:spPr>
            <a:xfrm>
              <a:off x="6736900" y="2893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10"/>
            <p:cNvSpPr/>
            <p:nvPr/>
          </p:nvSpPr>
          <p:spPr>
            <a:xfrm>
              <a:off x="6798000" y="28328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10"/>
            <p:cNvSpPr/>
            <p:nvPr/>
          </p:nvSpPr>
          <p:spPr>
            <a:xfrm>
              <a:off x="6828550" y="28023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10"/>
            <p:cNvSpPr/>
            <p:nvPr/>
          </p:nvSpPr>
          <p:spPr>
            <a:xfrm>
              <a:off x="6859075" y="27717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p10"/>
            <p:cNvSpPr/>
            <p:nvPr/>
          </p:nvSpPr>
          <p:spPr>
            <a:xfrm>
              <a:off x="6887950" y="27412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p10"/>
            <p:cNvSpPr/>
            <p:nvPr/>
          </p:nvSpPr>
          <p:spPr>
            <a:xfrm>
              <a:off x="6704775" y="2924500"/>
              <a:ext cx="12900" cy="9650"/>
            </a:xfrm>
            <a:custGeom>
              <a:avLst/>
              <a:gdLst/>
              <a:ahLst/>
              <a:cxnLst/>
              <a:rect l="l" t="t" r="r" b="b"/>
              <a:pathLst>
                <a:path w="516" h="386" extrusionOk="0">
                  <a:moveTo>
                    <a:pt x="258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5" y="386"/>
                    <a:pt x="258" y="386"/>
                  </a:cubicBezTo>
                  <a:cubicBezTo>
                    <a:pt x="429" y="386"/>
                    <a:pt x="516" y="178"/>
                    <a:pt x="394" y="57"/>
                  </a:cubicBezTo>
                  <a:cubicBezTo>
                    <a:pt x="357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10"/>
            <p:cNvSpPr/>
            <p:nvPr/>
          </p:nvSpPr>
          <p:spPr>
            <a:xfrm>
              <a:off x="6582675" y="31061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p10"/>
            <p:cNvSpPr/>
            <p:nvPr/>
          </p:nvSpPr>
          <p:spPr>
            <a:xfrm>
              <a:off x="6642125" y="30450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60" y="19"/>
                    <a:pt x="122" y="56"/>
                  </a:cubicBezTo>
                  <a:cubicBezTo>
                    <a:pt x="1" y="179"/>
                    <a:pt x="85" y="386"/>
                    <a:pt x="258" y="386"/>
                  </a:cubicBezTo>
                  <a:cubicBezTo>
                    <a:pt x="430" y="386"/>
                    <a:pt x="516" y="179"/>
                    <a:pt x="395" y="56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p10"/>
            <p:cNvSpPr/>
            <p:nvPr/>
          </p:nvSpPr>
          <p:spPr>
            <a:xfrm>
              <a:off x="6704800" y="2983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p10"/>
            <p:cNvSpPr/>
            <p:nvPr/>
          </p:nvSpPr>
          <p:spPr>
            <a:xfrm>
              <a:off x="6796450" y="28923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p10"/>
            <p:cNvSpPr/>
            <p:nvPr/>
          </p:nvSpPr>
          <p:spPr>
            <a:xfrm>
              <a:off x="6552125" y="3136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1"/>
                  </a:moveTo>
                  <a:cubicBezTo>
                    <a:pt x="87" y="1"/>
                    <a:pt x="0" y="87"/>
                    <a:pt x="0" y="194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4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p10"/>
            <p:cNvSpPr/>
            <p:nvPr/>
          </p:nvSpPr>
          <p:spPr>
            <a:xfrm>
              <a:off x="6613225" y="30756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p10"/>
            <p:cNvSpPr/>
            <p:nvPr/>
          </p:nvSpPr>
          <p:spPr>
            <a:xfrm>
              <a:off x="6672625" y="30145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p10"/>
            <p:cNvSpPr/>
            <p:nvPr/>
          </p:nvSpPr>
          <p:spPr>
            <a:xfrm>
              <a:off x="6765900" y="29229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p10"/>
            <p:cNvSpPr/>
            <p:nvPr/>
          </p:nvSpPr>
          <p:spPr>
            <a:xfrm>
              <a:off x="6826950" y="2861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p10"/>
            <p:cNvSpPr/>
            <p:nvPr/>
          </p:nvSpPr>
          <p:spPr>
            <a:xfrm>
              <a:off x="6857500" y="2831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p10"/>
            <p:cNvSpPr/>
            <p:nvPr/>
          </p:nvSpPr>
          <p:spPr>
            <a:xfrm>
              <a:off x="6888025" y="28007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p10"/>
            <p:cNvSpPr/>
            <p:nvPr/>
          </p:nvSpPr>
          <p:spPr>
            <a:xfrm>
              <a:off x="6916950" y="27702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5" y="387"/>
                    <a:pt x="258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p10"/>
            <p:cNvSpPr/>
            <p:nvPr/>
          </p:nvSpPr>
          <p:spPr>
            <a:xfrm>
              <a:off x="6735350" y="29534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p10"/>
            <p:cNvSpPr/>
            <p:nvPr/>
          </p:nvSpPr>
          <p:spPr>
            <a:xfrm>
              <a:off x="6611650" y="31351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p10"/>
            <p:cNvSpPr/>
            <p:nvPr/>
          </p:nvSpPr>
          <p:spPr>
            <a:xfrm>
              <a:off x="6672700" y="30740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10"/>
            <p:cNvSpPr/>
            <p:nvPr/>
          </p:nvSpPr>
          <p:spPr>
            <a:xfrm>
              <a:off x="6732175" y="30129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2" y="56"/>
                  </a:cubicBezTo>
                  <a:cubicBezTo>
                    <a:pt x="0" y="177"/>
                    <a:pt x="87" y="386"/>
                    <a:pt x="258" y="386"/>
                  </a:cubicBezTo>
                  <a:cubicBezTo>
                    <a:pt x="431" y="386"/>
                    <a:pt x="516" y="177"/>
                    <a:pt x="394" y="56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10"/>
            <p:cNvSpPr/>
            <p:nvPr/>
          </p:nvSpPr>
          <p:spPr>
            <a:xfrm>
              <a:off x="6825400" y="2921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10"/>
            <p:cNvSpPr/>
            <p:nvPr/>
          </p:nvSpPr>
          <p:spPr>
            <a:xfrm>
              <a:off x="6581125" y="31656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299" y="387"/>
                    <a:pt x="385" y="300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10"/>
            <p:cNvSpPr/>
            <p:nvPr/>
          </p:nvSpPr>
          <p:spPr>
            <a:xfrm>
              <a:off x="6640525" y="31045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8" y="178"/>
                    <a:pt x="397" y="57"/>
                  </a:cubicBezTo>
                  <a:cubicBezTo>
                    <a:pt x="359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10"/>
            <p:cNvSpPr/>
            <p:nvPr/>
          </p:nvSpPr>
          <p:spPr>
            <a:xfrm>
              <a:off x="6703250" y="3043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1" name="Google Shape;2681;p10"/>
            <p:cNvSpPr/>
            <p:nvPr/>
          </p:nvSpPr>
          <p:spPr>
            <a:xfrm>
              <a:off x="6794850" y="29518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2" name="Google Shape;2682;p10"/>
            <p:cNvSpPr/>
            <p:nvPr/>
          </p:nvSpPr>
          <p:spPr>
            <a:xfrm>
              <a:off x="6855950" y="28908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10"/>
            <p:cNvSpPr/>
            <p:nvPr/>
          </p:nvSpPr>
          <p:spPr>
            <a:xfrm>
              <a:off x="6886475" y="2860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10"/>
            <p:cNvSpPr/>
            <p:nvPr/>
          </p:nvSpPr>
          <p:spPr>
            <a:xfrm>
              <a:off x="6917000" y="28297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10"/>
            <p:cNvSpPr/>
            <p:nvPr/>
          </p:nvSpPr>
          <p:spPr>
            <a:xfrm>
              <a:off x="6947525" y="27991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p10"/>
            <p:cNvSpPr/>
            <p:nvPr/>
          </p:nvSpPr>
          <p:spPr>
            <a:xfrm>
              <a:off x="6764350" y="29824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5" y="301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p10"/>
            <p:cNvSpPr/>
            <p:nvPr/>
          </p:nvSpPr>
          <p:spPr>
            <a:xfrm>
              <a:off x="6640600" y="31640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8" y="300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10"/>
            <p:cNvSpPr/>
            <p:nvPr/>
          </p:nvSpPr>
          <p:spPr>
            <a:xfrm>
              <a:off x="6701700" y="31030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10"/>
            <p:cNvSpPr/>
            <p:nvPr/>
          </p:nvSpPr>
          <p:spPr>
            <a:xfrm>
              <a:off x="6762750" y="30419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10"/>
            <p:cNvSpPr/>
            <p:nvPr/>
          </p:nvSpPr>
          <p:spPr>
            <a:xfrm>
              <a:off x="6854350" y="2950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8" y="0"/>
                    <a:pt x="0" y="86"/>
                    <a:pt x="0" y="193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10"/>
            <p:cNvSpPr/>
            <p:nvPr/>
          </p:nvSpPr>
          <p:spPr>
            <a:xfrm>
              <a:off x="6608450" y="319460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59" y="20"/>
                    <a:pt x="121" y="58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2" name="Google Shape;2692;p10"/>
            <p:cNvSpPr/>
            <p:nvPr/>
          </p:nvSpPr>
          <p:spPr>
            <a:xfrm>
              <a:off x="6671150" y="31335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3" name="Google Shape;2693;p10"/>
            <p:cNvSpPr/>
            <p:nvPr/>
          </p:nvSpPr>
          <p:spPr>
            <a:xfrm>
              <a:off x="6732200" y="30724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10"/>
            <p:cNvSpPr/>
            <p:nvPr/>
          </p:nvSpPr>
          <p:spPr>
            <a:xfrm>
              <a:off x="6822200" y="2980850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6" y="387"/>
                    <a:pt x="259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10"/>
            <p:cNvSpPr/>
            <p:nvPr/>
          </p:nvSpPr>
          <p:spPr>
            <a:xfrm>
              <a:off x="6884900" y="29197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10"/>
            <p:cNvSpPr/>
            <p:nvPr/>
          </p:nvSpPr>
          <p:spPr>
            <a:xfrm>
              <a:off x="6915425" y="2889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10"/>
            <p:cNvSpPr/>
            <p:nvPr/>
          </p:nvSpPr>
          <p:spPr>
            <a:xfrm>
              <a:off x="6944350" y="28587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7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7" y="179"/>
                    <a:pt x="395" y="57"/>
                  </a:cubicBezTo>
                  <a:cubicBezTo>
                    <a:pt x="358" y="19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10"/>
            <p:cNvSpPr/>
            <p:nvPr/>
          </p:nvSpPr>
          <p:spPr>
            <a:xfrm>
              <a:off x="6976525" y="28281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10"/>
            <p:cNvSpPr/>
            <p:nvPr/>
          </p:nvSpPr>
          <p:spPr>
            <a:xfrm>
              <a:off x="6793300" y="30114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10"/>
            <p:cNvSpPr/>
            <p:nvPr/>
          </p:nvSpPr>
          <p:spPr>
            <a:xfrm>
              <a:off x="6669575" y="31930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10"/>
            <p:cNvSpPr/>
            <p:nvPr/>
          </p:nvSpPr>
          <p:spPr>
            <a:xfrm>
              <a:off x="6730650" y="31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10"/>
            <p:cNvSpPr/>
            <p:nvPr/>
          </p:nvSpPr>
          <p:spPr>
            <a:xfrm>
              <a:off x="6791750" y="30709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p10"/>
            <p:cNvSpPr/>
            <p:nvPr/>
          </p:nvSpPr>
          <p:spPr>
            <a:xfrm>
              <a:off x="6883325" y="29792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4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4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8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10"/>
            <p:cNvSpPr/>
            <p:nvPr/>
          </p:nvSpPr>
          <p:spPr>
            <a:xfrm>
              <a:off x="6639050" y="3223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10"/>
            <p:cNvSpPr/>
            <p:nvPr/>
          </p:nvSpPr>
          <p:spPr>
            <a:xfrm>
              <a:off x="6700100" y="31625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10"/>
            <p:cNvSpPr/>
            <p:nvPr/>
          </p:nvSpPr>
          <p:spPr>
            <a:xfrm>
              <a:off x="6761200" y="31014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10"/>
            <p:cNvSpPr/>
            <p:nvPr/>
          </p:nvSpPr>
          <p:spPr>
            <a:xfrm>
              <a:off x="6852800" y="30098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p10"/>
            <p:cNvSpPr/>
            <p:nvPr/>
          </p:nvSpPr>
          <p:spPr>
            <a:xfrm>
              <a:off x="6912250" y="2948750"/>
              <a:ext cx="12950" cy="9650"/>
            </a:xfrm>
            <a:custGeom>
              <a:avLst/>
              <a:gdLst/>
              <a:ahLst/>
              <a:cxnLst/>
              <a:rect l="l" t="t" r="r" b="b"/>
              <a:pathLst>
                <a:path w="518" h="386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5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10"/>
            <p:cNvSpPr/>
            <p:nvPr/>
          </p:nvSpPr>
          <p:spPr>
            <a:xfrm>
              <a:off x="6944425" y="291822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10"/>
            <p:cNvSpPr/>
            <p:nvPr/>
          </p:nvSpPr>
          <p:spPr>
            <a:xfrm>
              <a:off x="6974925" y="2887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10"/>
            <p:cNvSpPr/>
            <p:nvPr/>
          </p:nvSpPr>
          <p:spPr>
            <a:xfrm>
              <a:off x="7005475" y="28571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10"/>
            <p:cNvSpPr/>
            <p:nvPr/>
          </p:nvSpPr>
          <p:spPr>
            <a:xfrm>
              <a:off x="6822250" y="30403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10"/>
            <p:cNvSpPr/>
            <p:nvPr/>
          </p:nvSpPr>
          <p:spPr>
            <a:xfrm>
              <a:off x="6698550" y="3222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4" name="Google Shape;2714;p10"/>
            <p:cNvSpPr/>
            <p:nvPr/>
          </p:nvSpPr>
          <p:spPr>
            <a:xfrm>
              <a:off x="6759600" y="3160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5" name="Google Shape;2715;p10"/>
            <p:cNvSpPr/>
            <p:nvPr/>
          </p:nvSpPr>
          <p:spPr>
            <a:xfrm>
              <a:off x="6820700" y="3099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p10"/>
            <p:cNvSpPr/>
            <p:nvPr/>
          </p:nvSpPr>
          <p:spPr>
            <a:xfrm>
              <a:off x="6912300" y="30082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7" name="Google Shape;2717;p10"/>
            <p:cNvSpPr/>
            <p:nvPr/>
          </p:nvSpPr>
          <p:spPr>
            <a:xfrm>
              <a:off x="6666375" y="32525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8" name="Google Shape;2718;p10"/>
            <p:cNvSpPr/>
            <p:nvPr/>
          </p:nvSpPr>
          <p:spPr>
            <a:xfrm>
              <a:off x="6729100" y="31914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9" name="Google Shape;2719;p10"/>
            <p:cNvSpPr/>
            <p:nvPr/>
          </p:nvSpPr>
          <p:spPr>
            <a:xfrm>
              <a:off x="6790150" y="31304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0" name="Google Shape;2720;p10"/>
            <p:cNvSpPr/>
            <p:nvPr/>
          </p:nvSpPr>
          <p:spPr>
            <a:xfrm>
              <a:off x="6880150" y="3038775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5" y="58"/>
                  </a:cubicBezTo>
                  <a:cubicBezTo>
                    <a:pt x="357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1" name="Google Shape;2721;p10"/>
            <p:cNvSpPr/>
            <p:nvPr/>
          </p:nvSpPr>
          <p:spPr>
            <a:xfrm>
              <a:off x="6942825" y="2977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p10"/>
            <p:cNvSpPr/>
            <p:nvPr/>
          </p:nvSpPr>
          <p:spPr>
            <a:xfrm>
              <a:off x="6973375" y="29471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p10"/>
            <p:cNvSpPr/>
            <p:nvPr/>
          </p:nvSpPr>
          <p:spPr>
            <a:xfrm>
              <a:off x="7002300" y="29166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4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p10"/>
            <p:cNvSpPr/>
            <p:nvPr/>
          </p:nvSpPr>
          <p:spPr>
            <a:xfrm>
              <a:off x="7034475" y="28861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5" name="Google Shape;2725;p10"/>
            <p:cNvSpPr/>
            <p:nvPr/>
          </p:nvSpPr>
          <p:spPr>
            <a:xfrm>
              <a:off x="6851250" y="3069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6" name="Google Shape;2726;p10"/>
            <p:cNvSpPr/>
            <p:nvPr/>
          </p:nvSpPr>
          <p:spPr>
            <a:xfrm>
              <a:off x="6727500" y="32509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7" name="Google Shape;2727;p10"/>
            <p:cNvSpPr/>
            <p:nvPr/>
          </p:nvSpPr>
          <p:spPr>
            <a:xfrm>
              <a:off x="6788600" y="31899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8" name="Google Shape;2728;p10"/>
            <p:cNvSpPr/>
            <p:nvPr/>
          </p:nvSpPr>
          <p:spPr>
            <a:xfrm>
              <a:off x="6848050" y="3128825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9"/>
                    <a:pt x="86" y="388"/>
                    <a:pt x="258" y="388"/>
                  </a:cubicBezTo>
                  <a:cubicBezTo>
                    <a:pt x="430" y="388"/>
                    <a:pt x="516" y="179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9" name="Google Shape;2729;p10"/>
            <p:cNvSpPr/>
            <p:nvPr/>
          </p:nvSpPr>
          <p:spPr>
            <a:xfrm>
              <a:off x="6941275" y="3037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0" name="Google Shape;2730;p10"/>
            <p:cNvSpPr/>
            <p:nvPr/>
          </p:nvSpPr>
          <p:spPr>
            <a:xfrm>
              <a:off x="6697000" y="3281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1" name="Google Shape;2731;p10"/>
            <p:cNvSpPr/>
            <p:nvPr/>
          </p:nvSpPr>
          <p:spPr>
            <a:xfrm>
              <a:off x="6756425" y="3220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79"/>
                    <a:pt x="87" y="387"/>
                    <a:pt x="260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2" name="Google Shape;2732;p10"/>
            <p:cNvSpPr/>
            <p:nvPr/>
          </p:nvSpPr>
          <p:spPr>
            <a:xfrm>
              <a:off x="6819150" y="31593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5" y="300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p10"/>
            <p:cNvSpPr/>
            <p:nvPr/>
          </p:nvSpPr>
          <p:spPr>
            <a:xfrm>
              <a:off x="6910725" y="30677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p10"/>
            <p:cNvSpPr/>
            <p:nvPr/>
          </p:nvSpPr>
          <p:spPr>
            <a:xfrm>
              <a:off x="6971825" y="300670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5" name="Google Shape;2735;p10"/>
            <p:cNvSpPr/>
            <p:nvPr/>
          </p:nvSpPr>
          <p:spPr>
            <a:xfrm>
              <a:off x="7002325" y="29761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299"/>
                    <a:pt x="89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6" name="Google Shape;2736;p10"/>
            <p:cNvSpPr/>
            <p:nvPr/>
          </p:nvSpPr>
          <p:spPr>
            <a:xfrm>
              <a:off x="7032875" y="2945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7" name="Google Shape;2737;p10"/>
            <p:cNvSpPr/>
            <p:nvPr/>
          </p:nvSpPr>
          <p:spPr>
            <a:xfrm>
              <a:off x="7063425" y="29150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8" name="Google Shape;2738;p10"/>
            <p:cNvSpPr/>
            <p:nvPr/>
          </p:nvSpPr>
          <p:spPr>
            <a:xfrm>
              <a:off x="6880200" y="3098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9" name="Google Shape;2739;p10"/>
            <p:cNvSpPr/>
            <p:nvPr/>
          </p:nvSpPr>
          <p:spPr>
            <a:xfrm>
              <a:off x="6756500" y="32799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p10"/>
            <p:cNvSpPr/>
            <p:nvPr/>
          </p:nvSpPr>
          <p:spPr>
            <a:xfrm>
              <a:off x="6815925" y="321887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3" y="57"/>
                  </a:cubicBezTo>
                  <a:cubicBezTo>
                    <a:pt x="0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1" name="Google Shape;2741;p10"/>
            <p:cNvSpPr/>
            <p:nvPr/>
          </p:nvSpPr>
          <p:spPr>
            <a:xfrm>
              <a:off x="6878650" y="31578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p10"/>
            <p:cNvSpPr/>
            <p:nvPr/>
          </p:nvSpPr>
          <p:spPr>
            <a:xfrm>
              <a:off x="6970225" y="3066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p10"/>
            <p:cNvSpPr/>
            <p:nvPr/>
          </p:nvSpPr>
          <p:spPr>
            <a:xfrm>
              <a:off x="6725950" y="3310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10"/>
            <p:cNvSpPr/>
            <p:nvPr/>
          </p:nvSpPr>
          <p:spPr>
            <a:xfrm>
              <a:off x="6787050" y="32494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10"/>
            <p:cNvSpPr/>
            <p:nvPr/>
          </p:nvSpPr>
          <p:spPr>
            <a:xfrm>
              <a:off x="6846475" y="318835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9" y="0"/>
                  </a:moveTo>
                  <a:cubicBezTo>
                    <a:pt x="209" y="0"/>
                    <a:pt x="160" y="19"/>
                    <a:pt x="123" y="56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6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10"/>
            <p:cNvSpPr/>
            <p:nvPr/>
          </p:nvSpPr>
          <p:spPr>
            <a:xfrm>
              <a:off x="6939725" y="30967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10"/>
            <p:cNvSpPr/>
            <p:nvPr/>
          </p:nvSpPr>
          <p:spPr>
            <a:xfrm>
              <a:off x="7000775" y="30356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p10"/>
            <p:cNvSpPr/>
            <p:nvPr/>
          </p:nvSpPr>
          <p:spPr>
            <a:xfrm>
              <a:off x="7031325" y="30051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p10"/>
            <p:cNvSpPr/>
            <p:nvPr/>
          </p:nvSpPr>
          <p:spPr>
            <a:xfrm>
              <a:off x="7061875" y="29746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0" name="Google Shape;2750;p10"/>
            <p:cNvSpPr/>
            <p:nvPr/>
          </p:nvSpPr>
          <p:spPr>
            <a:xfrm>
              <a:off x="7092400" y="29440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0" y="386"/>
                    <a:pt x="386" y="300"/>
                    <a:pt x="386" y="193"/>
                  </a:cubicBezTo>
                  <a:cubicBezTo>
                    <a:pt x="386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p10"/>
            <p:cNvSpPr/>
            <p:nvPr/>
          </p:nvSpPr>
          <p:spPr>
            <a:xfrm>
              <a:off x="6909175" y="31272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8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2" name="Google Shape;2752;p10"/>
            <p:cNvSpPr/>
            <p:nvPr/>
          </p:nvSpPr>
          <p:spPr>
            <a:xfrm>
              <a:off x="6783825" y="3308900"/>
              <a:ext cx="12950" cy="9725"/>
            </a:xfrm>
            <a:custGeom>
              <a:avLst/>
              <a:gdLst/>
              <a:ahLst/>
              <a:cxnLst/>
              <a:rect l="l" t="t" r="r" b="b"/>
              <a:pathLst>
                <a:path w="518" h="389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80"/>
                    <a:pt x="87" y="388"/>
                    <a:pt x="258" y="388"/>
                  </a:cubicBezTo>
                  <a:cubicBezTo>
                    <a:pt x="431" y="388"/>
                    <a:pt x="517" y="180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3" name="Google Shape;2753;p10"/>
            <p:cNvSpPr/>
            <p:nvPr/>
          </p:nvSpPr>
          <p:spPr>
            <a:xfrm>
              <a:off x="6846550" y="3247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0" y="388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4" name="Google Shape;2754;p10"/>
            <p:cNvSpPr/>
            <p:nvPr/>
          </p:nvSpPr>
          <p:spPr>
            <a:xfrm>
              <a:off x="6907600" y="31867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0"/>
                    <a:pt x="88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5" name="Google Shape;2755;p10"/>
            <p:cNvSpPr/>
            <p:nvPr/>
          </p:nvSpPr>
          <p:spPr>
            <a:xfrm>
              <a:off x="6999225" y="30951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6" name="Google Shape;2756;p10"/>
            <p:cNvSpPr/>
            <p:nvPr/>
          </p:nvSpPr>
          <p:spPr>
            <a:xfrm>
              <a:off x="6754900" y="33394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299"/>
                    <a:pt x="89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7" name="Google Shape;2757;p10"/>
            <p:cNvSpPr/>
            <p:nvPr/>
          </p:nvSpPr>
          <p:spPr>
            <a:xfrm>
              <a:off x="6816000" y="3278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8" name="Google Shape;2758;p10"/>
            <p:cNvSpPr/>
            <p:nvPr/>
          </p:nvSpPr>
          <p:spPr>
            <a:xfrm>
              <a:off x="6877075" y="32173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9" name="Google Shape;2759;p10"/>
            <p:cNvSpPr/>
            <p:nvPr/>
          </p:nvSpPr>
          <p:spPr>
            <a:xfrm>
              <a:off x="6968675" y="31257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0" name="Google Shape;2760;p10"/>
            <p:cNvSpPr/>
            <p:nvPr/>
          </p:nvSpPr>
          <p:spPr>
            <a:xfrm>
              <a:off x="7029775" y="30646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1" name="Google Shape;2761;p10"/>
            <p:cNvSpPr/>
            <p:nvPr/>
          </p:nvSpPr>
          <p:spPr>
            <a:xfrm>
              <a:off x="7060325" y="3034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2" name="Google Shape;2762;p10"/>
            <p:cNvSpPr/>
            <p:nvPr/>
          </p:nvSpPr>
          <p:spPr>
            <a:xfrm>
              <a:off x="7090825" y="30035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3" name="Google Shape;2763;p10"/>
            <p:cNvSpPr/>
            <p:nvPr/>
          </p:nvSpPr>
          <p:spPr>
            <a:xfrm>
              <a:off x="7119725" y="29730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2" y="56"/>
                  </a:cubicBezTo>
                  <a:cubicBezTo>
                    <a:pt x="1" y="179"/>
                    <a:pt x="87" y="387"/>
                    <a:pt x="259" y="387"/>
                  </a:cubicBezTo>
                  <a:cubicBezTo>
                    <a:pt x="431" y="387"/>
                    <a:pt x="518" y="179"/>
                    <a:pt x="397" y="56"/>
                  </a:cubicBezTo>
                  <a:cubicBezTo>
                    <a:pt x="359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4" name="Google Shape;2764;p10"/>
            <p:cNvSpPr/>
            <p:nvPr/>
          </p:nvSpPr>
          <p:spPr>
            <a:xfrm>
              <a:off x="6936500" y="315622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80"/>
                    <a:pt x="87" y="388"/>
                    <a:pt x="260" y="388"/>
                  </a:cubicBezTo>
                  <a:cubicBezTo>
                    <a:pt x="431" y="388"/>
                    <a:pt x="518" y="180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65" name="Google Shape;2765;p10"/>
          <p:cNvSpPr/>
          <p:nvPr/>
        </p:nvSpPr>
        <p:spPr>
          <a:xfrm rot="10800000">
            <a:off x="407013" y="1075068"/>
            <a:ext cx="142795" cy="137449"/>
          </a:xfrm>
          <a:custGeom>
            <a:avLst/>
            <a:gdLst/>
            <a:ahLst/>
            <a:cxnLst/>
            <a:rect l="l" t="t" r="r" b="b"/>
            <a:pathLst>
              <a:path w="2324" h="2237" extrusionOk="0">
                <a:moveTo>
                  <a:pt x="1207" y="1"/>
                </a:moveTo>
                <a:cubicBezTo>
                  <a:pt x="753" y="1"/>
                  <a:pt x="346" y="272"/>
                  <a:pt x="173" y="690"/>
                </a:cubicBezTo>
                <a:cubicBezTo>
                  <a:pt x="0" y="1109"/>
                  <a:pt x="96" y="1589"/>
                  <a:pt x="415" y="1909"/>
                </a:cubicBezTo>
                <a:cubicBezTo>
                  <a:pt x="629" y="2123"/>
                  <a:pt x="915" y="2237"/>
                  <a:pt x="1206" y="2237"/>
                </a:cubicBezTo>
                <a:cubicBezTo>
                  <a:pt x="1350" y="2237"/>
                  <a:pt x="1496" y="2209"/>
                  <a:pt x="1634" y="2152"/>
                </a:cubicBezTo>
                <a:cubicBezTo>
                  <a:pt x="2051" y="1977"/>
                  <a:pt x="2324" y="1571"/>
                  <a:pt x="2324" y="1118"/>
                </a:cubicBezTo>
                <a:cubicBezTo>
                  <a:pt x="2324" y="501"/>
                  <a:pt x="1824" y="1"/>
                  <a:pt x="120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6" name="Google Shape;2766;p10"/>
          <p:cNvSpPr/>
          <p:nvPr/>
        </p:nvSpPr>
        <p:spPr>
          <a:xfrm>
            <a:off x="193263" y="383895"/>
            <a:ext cx="1732357" cy="1732357"/>
          </a:xfrm>
          <a:custGeom>
            <a:avLst/>
            <a:gdLst/>
            <a:ahLst/>
            <a:cxnLst/>
            <a:rect l="l" t="t" r="r" b="b"/>
            <a:pathLst>
              <a:path w="44706" h="44706" extrusionOk="0">
                <a:moveTo>
                  <a:pt x="22353" y="211"/>
                </a:moveTo>
                <a:cubicBezTo>
                  <a:pt x="34563" y="211"/>
                  <a:pt x="44496" y="10143"/>
                  <a:pt x="44496" y="22353"/>
                </a:cubicBezTo>
                <a:cubicBezTo>
                  <a:pt x="44496" y="34565"/>
                  <a:pt x="34563" y="44496"/>
                  <a:pt x="22353" y="44496"/>
                </a:cubicBezTo>
                <a:cubicBezTo>
                  <a:pt x="10144" y="44496"/>
                  <a:pt x="209" y="34563"/>
                  <a:pt x="209" y="22355"/>
                </a:cubicBezTo>
                <a:cubicBezTo>
                  <a:pt x="209" y="10144"/>
                  <a:pt x="10143" y="211"/>
                  <a:pt x="22353" y="211"/>
                </a:cubicBezTo>
                <a:close/>
                <a:moveTo>
                  <a:pt x="22353" y="0"/>
                </a:moveTo>
                <a:cubicBezTo>
                  <a:pt x="10028" y="0"/>
                  <a:pt x="0" y="10028"/>
                  <a:pt x="0" y="22353"/>
                </a:cubicBezTo>
                <a:cubicBezTo>
                  <a:pt x="0" y="34678"/>
                  <a:pt x="10028" y="44706"/>
                  <a:pt x="22353" y="44706"/>
                </a:cubicBezTo>
                <a:cubicBezTo>
                  <a:pt x="34678" y="44706"/>
                  <a:pt x="44706" y="34678"/>
                  <a:pt x="44706" y="22353"/>
                </a:cubicBezTo>
                <a:cubicBezTo>
                  <a:pt x="44706" y="10028"/>
                  <a:pt x="34678" y="0"/>
                  <a:pt x="2235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7" name="Google Shape;2767;p10"/>
          <p:cNvSpPr/>
          <p:nvPr/>
        </p:nvSpPr>
        <p:spPr>
          <a:xfrm>
            <a:off x="11158033" y="5621717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6" y="424"/>
                </a:moveTo>
                <a:lnTo>
                  <a:pt x="27770" y="24457"/>
                </a:lnTo>
                <a:lnTo>
                  <a:pt x="359" y="24457"/>
                </a:lnTo>
                <a:lnTo>
                  <a:pt x="14066" y="424"/>
                </a:lnTo>
                <a:close/>
                <a:moveTo>
                  <a:pt x="14066" y="1"/>
                </a:moveTo>
                <a:lnTo>
                  <a:pt x="88" y="24511"/>
                </a:lnTo>
                <a:lnTo>
                  <a:pt x="0" y="24667"/>
                </a:lnTo>
                <a:lnTo>
                  <a:pt x="28131" y="24667"/>
                </a:lnTo>
                <a:lnTo>
                  <a:pt x="140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8" name="Google Shape;2768;p10"/>
          <p:cNvSpPr/>
          <p:nvPr/>
        </p:nvSpPr>
        <p:spPr>
          <a:xfrm>
            <a:off x="10229734" y="1915486"/>
            <a:ext cx="1194441" cy="1034372"/>
          </a:xfrm>
          <a:custGeom>
            <a:avLst/>
            <a:gdLst/>
            <a:ahLst/>
            <a:cxnLst/>
            <a:rect l="l" t="t" r="r" b="b"/>
            <a:pathLst>
              <a:path w="21416" h="18546" extrusionOk="0">
                <a:moveTo>
                  <a:pt x="15940" y="210"/>
                </a:moveTo>
                <a:lnTo>
                  <a:pt x="21173" y="9273"/>
                </a:lnTo>
                <a:lnTo>
                  <a:pt x="15940" y="18336"/>
                </a:lnTo>
                <a:lnTo>
                  <a:pt x="5475" y="18336"/>
                </a:lnTo>
                <a:lnTo>
                  <a:pt x="242" y="9273"/>
                </a:lnTo>
                <a:lnTo>
                  <a:pt x="5475" y="210"/>
                </a:lnTo>
                <a:close/>
                <a:moveTo>
                  <a:pt x="5355" y="0"/>
                </a:moveTo>
                <a:lnTo>
                  <a:pt x="1" y="9273"/>
                </a:lnTo>
                <a:lnTo>
                  <a:pt x="5325" y="18494"/>
                </a:lnTo>
                <a:lnTo>
                  <a:pt x="5355" y="18545"/>
                </a:lnTo>
                <a:lnTo>
                  <a:pt x="16061" y="18545"/>
                </a:lnTo>
                <a:lnTo>
                  <a:pt x="21415" y="9273"/>
                </a:lnTo>
                <a:lnTo>
                  <a:pt x="16092" y="53"/>
                </a:lnTo>
                <a:lnTo>
                  <a:pt x="160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9" name="Google Shape;2769;p10"/>
          <p:cNvSpPr/>
          <p:nvPr/>
        </p:nvSpPr>
        <p:spPr>
          <a:xfrm>
            <a:off x="11730463" y="3028955"/>
            <a:ext cx="369387" cy="336648"/>
          </a:xfrm>
          <a:custGeom>
            <a:avLst/>
            <a:gdLst/>
            <a:ahLst/>
            <a:cxnLst/>
            <a:rect l="l" t="t" r="r" b="b"/>
            <a:pathLst>
              <a:path w="6623" h="6036" extrusionOk="0">
                <a:moveTo>
                  <a:pt x="3311" y="1"/>
                </a:moveTo>
                <a:cubicBezTo>
                  <a:pt x="2539" y="1"/>
                  <a:pt x="1767" y="295"/>
                  <a:pt x="1178" y="884"/>
                </a:cubicBezTo>
                <a:cubicBezTo>
                  <a:pt x="0" y="2064"/>
                  <a:pt x="0" y="3974"/>
                  <a:pt x="1178" y="5151"/>
                </a:cubicBezTo>
                <a:cubicBezTo>
                  <a:pt x="1767" y="5741"/>
                  <a:pt x="2539" y="6036"/>
                  <a:pt x="3311" y="6036"/>
                </a:cubicBezTo>
                <a:cubicBezTo>
                  <a:pt x="4084" y="6036"/>
                  <a:pt x="4856" y="5741"/>
                  <a:pt x="5445" y="5151"/>
                </a:cubicBezTo>
                <a:cubicBezTo>
                  <a:pt x="6623" y="3974"/>
                  <a:pt x="6623" y="2064"/>
                  <a:pt x="5445" y="884"/>
                </a:cubicBezTo>
                <a:cubicBezTo>
                  <a:pt x="4856" y="295"/>
                  <a:pt x="4084" y="1"/>
                  <a:pt x="331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0" name="Google Shape;2770;p10"/>
          <p:cNvGrpSpPr/>
          <p:nvPr/>
        </p:nvGrpSpPr>
        <p:grpSpPr>
          <a:xfrm>
            <a:off x="10993365" y="3028956"/>
            <a:ext cx="466624" cy="2736757"/>
            <a:chOff x="1037125" y="2236325"/>
            <a:chExt cx="149100" cy="874475"/>
          </a:xfrm>
        </p:grpSpPr>
        <p:sp>
          <p:nvSpPr>
            <p:cNvPr id="2771" name="Google Shape;2771;p10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p10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p10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p10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p10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p10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7" name="Google Shape;2777;p10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8" name="Google Shape;2778;p10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9" name="Google Shape;2779;p10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p10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1" name="Google Shape;2781;p10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2" name="Google Shape;2782;p10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3" name="Google Shape;2783;p10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4" name="Google Shape;2784;p10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p10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6" name="Google Shape;2786;p10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p10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p10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p10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p10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p10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p10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p10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p10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p10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p10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p10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p10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p10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p10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1" name="Google Shape;2801;p10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2" name="Google Shape;2802;p10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p10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4" name="Google Shape;2804;p10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5" name="Google Shape;2805;p10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6" name="Google Shape;2806;p10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7" name="Google Shape;2807;p10"/>
          <p:cNvSpPr/>
          <p:nvPr/>
        </p:nvSpPr>
        <p:spPr>
          <a:xfrm>
            <a:off x="10858601" y="-573235"/>
            <a:ext cx="2521444" cy="2521444"/>
          </a:xfrm>
          <a:custGeom>
            <a:avLst/>
            <a:gdLst/>
            <a:ahLst/>
            <a:cxnLst/>
            <a:rect l="l" t="t" r="r" b="b"/>
            <a:pathLst>
              <a:path w="55702" h="55702" extrusionOk="0">
                <a:moveTo>
                  <a:pt x="27851" y="210"/>
                </a:moveTo>
                <a:cubicBezTo>
                  <a:pt x="43093" y="210"/>
                  <a:pt x="55493" y="12609"/>
                  <a:pt x="55493" y="27851"/>
                </a:cubicBezTo>
                <a:cubicBezTo>
                  <a:pt x="55493" y="43093"/>
                  <a:pt x="43093" y="55493"/>
                  <a:pt x="27851" y="55493"/>
                </a:cubicBezTo>
                <a:cubicBezTo>
                  <a:pt x="12609" y="55493"/>
                  <a:pt x="210" y="43093"/>
                  <a:pt x="210" y="27851"/>
                </a:cubicBezTo>
                <a:cubicBezTo>
                  <a:pt x="210" y="12609"/>
                  <a:pt x="12609" y="210"/>
                  <a:pt x="27851" y="210"/>
                </a:cubicBezTo>
                <a:close/>
                <a:moveTo>
                  <a:pt x="27851" y="1"/>
                </a:moveTo>
                <a:cubicBezTo>
                  <a:pt x="12494" y="1"/>
                  <a:pt x="0" y="12494"/>
                  <a:pt x="0" y="27851"/>
                </a:cubicBezTo>
                <a:cubicBezTo>
                  <a:pt x="0" y="43208"/>
                  <a:pt x="12494" y="55702"/>
                  <a:pt x="27851" y="55702"/>
                </a:cubicBezTo>
                <a:cubicBezTo>
                  <a:pt x="43208" y="55702"/>
                  <a:pt x="55702" y="43208"/>
                  <a:pt x="55702" y="27851"/>
                </a:cubicBezTo>
                <a:cubicBezTo>
                  <a:pt x="55702" y="12494"/>
                  <a:pt x="43208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8" name="Google Shape;2808;p10"/>
          <p:cNvSpPr/>
          <p:nvPr/>
        </p:nvSpPr>
        <p:spPr>
          <a:xfrm>
            <a:off x="11211100" y="-596322"/>
            <a:ext cx="2317245" cy="2192039"/>
          </a:xfrm>
          <a:custGeom>
            <a:avLst/>
            <a:gdLst/>
            <a:ahLst/>
            <a:cxnLst/>
            <a:rect l="l" t="t" r="r" b="b"/>
            <a:pathLst>
              <a:path w="51191" h="48425" extrusionOk="0">
                <a:moveTo>
                  <a:pt x="20064" y="1"/>
                </a:moveTo>
                <a:cubicBezTo>
                  <a:pt x="12798" y="1"/>
                  <a:pt x="5532" y="2766"/>
                  <a:pt x="0" y="8298"/>
                </a:cubicBezTo>
                <a:lnTo>
                  <a:pt x="889" y="9186"/>
                </a:lnTo>
                <a:cubicBezTo>
                  <a:pt x="6175" y="3899"/>
                  <a:pt x="13120" y="1256"/>
                  <a:pt x="20064" y="1256"/>
                </a:cubicBezTo>
                <a:cubicBezTo>
                  <a:pt x="27009" y="1256"/>
                  <a:pt x="33953" y="3899"/>
                  <a:pt x="39240" y="9186"/>
                </a:cubicBezTo>
                <a:cubicBezTo>
                  <a:pt x="49813" y="19759"/>
                  <a:pt x="49813" y="36964"/>
                  <a:pt x="39240" y="47537"/>
                </a:cubicBezTo>
                <a:lnTo>
                  <a:pt x="40128" y="48425"/>
                </a:lnTo>
                <a:cubicBezTo>
                  <a:pt x="51191" y="37361"/>
                  <a:pt x="51191" y="19360"/>
                  <a:pt x="40128" y="8298"/>
                </a:cubicBezTo>
                <a:cubicBezTo>
                  <a:pt x="34597" y="2766"/>
                  <a:pt x="27330" y="1"/>
                  <a:pt x="200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9" name="Google Shape;2809;p10"/>
          <p:cNvGrpSpPr/>
          <p:nvPr/>
        </p:nvGrpSpPr>
        <p:grpSpPr>
          <a:xfrm>
            <a:off x="11294886" y="-119749"/>
            <a:ext cx="1648853" cy="1614469"/>
            <a:chOff x="236475" y="527300"/>
            <a:chExt cx="1124525" cy="1101075"/>
          </a:xfrm>
        </p:grpSpPr>
        <p:sp>
          <p:nvSpPr>
            <p:cNvPr id="2810" name="Google Shape;2810;p10"/>
            <p:cNvSpPr/>
            <p:nvPr/>
          </p:nvSpPr>
          <p:spPr>
            <a:xfrm>
              <a:off x="4352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1" name="Google Shape;2811;p10"/>
            <p:cNvSpPr/>
            <p:nvPr/>
          </p:nvSpPr>
          <p:spPr>
            <a:xfrm>
              <a:off x="4750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2" name="Google Shape;2812;p10"/>
            <p:cNvSpPr/>
            <p:nvPr/>
          </p:nvSpPr>
          <p:spPr>
            <a:xfrm>
              <a:off x="5147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p10"/>
            <p:cNvSpPr/>
            <p:nvPr/>
          </p:nvSpPr>
          <p:spPr>
            <a:xfrm>
              <a:off x="5545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p10"/>
            <p:cNvSpPr/>
            <p:nvPr/>
          </p:nvSpPr>
          <p:spPr>
            <a:xfrm>
              <a:off x="594250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p10"/>
            <p:cNvSpPr/>
            <p:nvPr/>
          </p:nvSpPr>
          <p:spPr>
            <a:xfrm>
              <a:off x="63402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p10"/>
            <p:cNvSpPr/>
            <p:nvPr/>
          </p:nvSpPr>
          <p:spPr>
            <a:xfrm>
              <a:off x="67377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p10"/>
            <p:cNvSpPr/>
            <p:nvPr/>
          </p:nvSpPr>
          <p:spPr>
            <a:xfrm>
              <a:off x="71352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p10"/>
            <p:cNvSpPr/>
            <p:nvPr/>
          </p:nvSpPr>
          <p:spPr>
            <a:xfrm>
              <a:off x="7533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p10"/>
            <p:cNvSpPr/>
            <p:nvPr/>
          </p:nvSpPr>
          <p:spPr>
            <a:xfrm>
              <a:off x="793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p10"/>
            <p:cNvSpPr/>
            <p:nvPr/>
          </p:nvSpPr>
          <p:spPr>
            <a:xfrm>
              <a:off x="832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p10"/>
            <p:cNvSpPr/>
            <p:nvPr/>
          </p:nvSpPr>
          <p:spPr>
            <a:xfrm>
              <a:off x="8725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p10"/>
            <p:cNvSpPr/>
            <p:nvPr/>
          </p:nvSpPr>
          <p:spPr>
            <a:xfrm>
              <a:off x="9123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p10"/>
            <p:cNvSpPr/>
            <p:nvPr/>
          </p:nvSpPr>
          <p:spPr>
            <a:xfrm>
              <a:off x="952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p10"/>
            <p:cNvSpPr/>
            <p:nvPr/>
          </p:nvSpPr>
          <p:spPr>
            <a:xfrm>
              <a:off x="991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p10"/>
            <p:cNvSpPr/>
            <p:nvPr/>
          </p:nvSpPr>
          <p:spPr>
            <a:xfrm>
              <a:off x="103157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9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p10"/>
            <p:cNvSpPr/>
            <p:nvPr/>
          </p:nvSpPr>
          <p:spPr>
            <a:xfrm>
              <a:off x="10713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p10"/>
            <p:cNvSpPr/>
            <p:nvPr/>
          </p:nvSpPr>
          <p:spPr>
            <a:xfrm>
              <a:off x="11111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p10"/>
            <p:cNvSpPr/>
            <p:nvPr/>
          </p:nvSpPr>
          <p:spPr>
            <a:xfrm>
              <a:off x="11508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p10"/>
            <p:cNvSpPr/>
            <p:nvPr/>
          </p:nvSpPr>
          <p:spPr>
            <a:xfrm>
              <a:off x="3971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p10"/>
            <p:cNvSpPr/>
            <p:nvPr/>
          </p:nvSpPr>
          <p:spPr>
            <a:xfrm>
              <a:off x="43525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p10"/>
            <p:cNvSpPr/>
            <p:nvPr/>
          </p:nvSpPr>
          <p:spPr>
            <a:xfrm>
              <a:off x="47500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p10"/>
            <p:cNvSpPr/>
            <p:nvPr/>
          </p:nvSpPr>
          <p:spPr>
            <a:xfrm>
              <a:off x="51642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p10"/>
            <p:cNvSpPr/>
            <p:nvPr/>
          </p:nvSpPr>
          <p:spPr>
            <a:xfrm>
              <a:off x="5545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p10"/>
            <p:cNvSpPr/>
            <p:nvPr/>
          </p:nvSpPr>
          <p:spPr>
            <a:xfrm>
              <a:off x="595925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p10"/>
            <p:cNvSpPr/>
            <p:nvPr/>
          </p:nvSpPr>
          <p:spPr>
            <a:xfrm>
              <a:off x="63402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p10"/>
            <p:cNvSpPr/>
            <p:nvPr/>
          </p:nvSpPr>
          <p:spPr>
            <a:xfrm>
              <a:off x="67377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p10"/>
            <p:cNvSpPr/>
            <p:nvPr/>
          </p:nvSpPr>
          <p:spPr>
            <a:xfrm>
              <a:off x="4750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p10"/>
            <p:cNvSpPr/>
            <p:nvPr/>
          </p:nvSpPr>
          <p:spPr>
            <a:xfrm>
              <a:off x="5147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p10"/>
            <p:cNvSpPr/>
            <p:nvPr/>
          </p:nvSpPr>
          <p:spPr>
            <a:xfrm>
              <a:off x="5545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p10"/>
            <p:cNvSpPr/>
            <p:nvPr/>
          </p:nvSpPr>
          <p:spPr>
            <a:xfrm>
              <a:off x="594250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10"/>
            <p:cNvSpPr/>
            <p:nvPr/>
          </p:nvSpPr>
          <p:spPr>
            <a:xfrm>
              <a:off x="63402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10"/>
            <p:cNvSpPr/>
            <p:nvPr/>
          </p:nvSpPr>
          <p:spPr>
            <a:xfrm>
              <a:off x="67377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p10"/>
            <p:cNvSpPr/>
            <p:nvPr/>
          </p:nvSpPr>
          <p:spPr>
            <a:xfrm>
              <a:off x="71352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p10"/>
            <p:cNvSpPr/>
            <p:nvPr/>
          </p:nvSpPr>
          <p:spPr>
            <a:xfrm>
              <a:off x="7533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p10"/>
            <p:cNvSpPr/>
            <p:nvPr/>
          </p:nvSpPr>
          <p:spPr>
            <a:xfrm>
              <a:off x="793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p10"/>
            <p:cNvSpPr/>
            <p:nvPr/>
          </p:nvSpPr>
          <p:spPr>
            <a:xfrm>
              <a:off x="832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p10"/>
            <p:cNvSpPr/>
            <p:nvPr/>
          </p:nvSpPr>
          <p:spPr>
            <a:xfrm>
              <a:off x="8725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p10"/>
            <p:cNvSpPr/>
            <p:nvPr/>
          </p:nvSpPr>
          <p:spPr>
            <a:xfrm>
              <a:off x="9123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p10"/>
            <p:cNvSpPr/>
            <p:nvPr/>
          </p:nvSpPr>
          <p:spPr>
            <a:xfrm>
              <a:off x="952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10"/>
            <p:cNvSpPr/>
            <p:nvPr/>
          </p:nvSpPr>
          <p:spPr>
            <a:xfrm>
              <a:off x="991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10"/>
            <p:cNvSpPr/>
            <p:nvPr/>
          </p:nvSpPr>
          <p:spPr>
            <a:xfrm>
              <a:off x="103157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10"/>
            <p:cNvSpPr/>
            <p:nvPr/>
          </p:nvSpPr>
          <p:spPr>
            <a:xfrm>
              <a:off x="10713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10"/>
            <p:cNvSpPr/>
            <p:nvPr/>
          </p:nvSpPr>
          <p:spPr>
            <a:xfrm>
              <a:off x="11111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p10"/>
            <p:cNvSpPr/>
            <p:nvPr/>
          </p:nvSpPr>
          <p:spPr>
            <a:xfrm>
              <a:off x="7152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p10"/>
            <p:cNvSpPr/>
            <p:nvPr/>
          </p:nvSpPr>
          <p:spPr>
            <a:xfrm>
              <a:off x="7533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10"/>
            <p:cNvSpPr/>
            <p:nvPr/>
          </p:nvSpPr>
          <p:spPr>
            <a:xfrm>
              <a:off x="794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p10"/>
            <p:cNvSpPr/>
            <p:nvPr/>
          </p:nvSpPr>
          <p:spPr>
            <a:xfrm>
              <a:off x="83282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p10"/>
            <p:cNvSpPr/>
            <p:nvPr/>
          </p:nvSpPr>
          <p:spPr>
            <a:xfrm>
              <a:off x="87257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p10"/>
            <p:cNvSpPr/>
            <p:nvPr/>
          </p:nvSpPr>
          <p:spPr>
            <a:xfrm>
              <a:off x="9139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p10"/>
            <p:cNvSpPr/>
            <p:nvPr/>
          </p:nvSpPr>
          <p:spPr>
            <a:xfrm>
              <a:off x="953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p10"/>
            <p:cNvSpPr/>
            <p:nvPr/>
          </p:nvSpPr>
          <p:spPr>
            <a:xfrm>
              <a:off x="9934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p10"/>
            <p:cNvSpPr/>
            <p:nvPr/>
          </p:nvSpPr>
          <p:spPr>
            <a:xfrm>
              <a:off x="10332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p10"/>
            <p:cNvSpPr/>
            <p:nvPr/>
          </p:nvSpPr>
          <p:spPr>
            <a:xfrm>
              <a:off x="107297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p10"/>
            <p:cNvSpPr/>
            <p:nvPr/>
          </p:nvSpPr>
          <p:spPr>
            <a:xfrm>
              <a:off x="11127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p10"/>
            <p:cNvSpPr/>
            <p:nvPr/>
          </p:nvSpPr>
          <p:spPr>
            <a:xfrm>
              <a:off x="1152500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p10"/>
            <p:cNvSpPr/>
            <p:nvPr/>
          </p:nvSpPr>
          <p:spPr>
            <a:xfrm>
              <a:off x="119227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p10"/>
            <p:cNvSpPr/>
            <p:nvPr/>
          </p:nvSpPr>
          <p:spPr>
            <a:xfrm>
              <a:off x="355750" y="14140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p10"/>
            <p:cNvSpPr/>
            <p:nvPr/>
          </p:nvSpPr>
          <p:spPr>
            <a:xfrm>
              <a:off x="3971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p10"/>
            <p:cNvSpPr/>
            <p:nvPr/>
          </p:nvSpPr>
          <p:spPr>
            <a:xfrm>
              <a:off x="43525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p10"/>
            <p:cNvSpPr/>
            <p:nvPr/>
          </p:nvSpPr>
          <p:spPr>
            <a:xfrm>
              <a:off x="47500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p10"/>
            <p:cNvSpPr/>
            <p:nvPr/>
          </p:nvSpPr>
          <p:spPr>
            <a:xfrm>
              <a:off x="5164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p10"/>
            <p:cNvSpPr/>
            <p:nvPr/>
          </p:nvSpPr>
          <p:spPr>
            <a:xfrm>
              <a:off x="5545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p10"/>
            <p:cNvSpPr/>
            <p:nvPr/>
          </p:nvSpPr>
          <p:spPr>
            <a:xfrm>
              <a:off x="595925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p10"/>
            <p:cNvSpPr/>
            <p:nvPr/>
          </p:nvSpPr>
          <p:spPr>
            <a:xfrm>
              <a:off x="63402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p10"/>
            <p:cNvSpPr/>
            <p:nvPr/>
          </p:nvSpPr>
          <p:spPr>
            <a:xfrm>
              <a:off x="67377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6" name="Google Shape;2876;p10"/>
            <p:cNvSpPr/>
            <p:nvPr/>
          </p:nvSpPr>
          <p:spPr>
            <a:xfrm>
              <a:off x="7152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7" name="Google Shape;2877;p10"/>
            <p:cNvSpPr/>
            <p:nvPr/>
          </p:nvSpPr>
          <p:spPr>
            <a:xfrm>
              <a:off x="7533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p10"/>
            <p:cNvSpPr/>
            <p:nvPr/>
          </p:nvSpPr>
          <p:spPr>
            <a:xfrm>
              <a:off x="794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9" name="Google Shape;2879;p10"/>
            <p:cNvSpPr/>
            <p:nvPr/>
          </p:nvSpPr>
          <p:spPr>
            <a:xfrm>
              <a:off x="83282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0" name="Google Shape;2880;p10"/>
            <p:cNvSpPr/>
            <p:nvPr/>
          </p:nvSpPr>
          <p:spPr>
            <a:xfrm>
              <a:off x="87257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1" name="Google Shape;2881;p10"/>
            <p:cNvSpPr/>
            <p:nvPr/>
          </p:nvSpPr>
          <p:spPr>
            <a:xfrm>
              <a:off x="9139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2" name="Google Shape;2882;p10"/>
            <p:cNvSpPr/>
            <p:nvPr/>
          </p:nvSpPr>
          <p:spPr>
            <a:xfrm>
              <a:off x="953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3" name="Google Shape;2883;p10"/>
            <p:cNvSpPr/>
            <p:nvPr/>
          </p:nvSpPr>
          <p:spPr>
            <a:xfrm>
              <a:off x="9934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4" name="Google Shape;2884;p10"/>
            <p:cNvSpPr/>
            <p:nvPr/>
          </p:nvSpPr>
          <p:spPr>
            <a:xfrm>
              <a:off x="10332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5" name="Google Shape;2885;p10"/>
            <p:cNvSpPr/>
            <p:nvPr/>
          </p:nvSpPr>
          <p:spPr>
            <a:xfrm>
              <a:off x="107297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6" name="Google Shape;2886;p10"/>
            <p:cNvSpPr/>
            <p:nvPr/>
          </p:nvSpPr>
          <p:spPr>
            <a:xfrm>
              <a:off x="11127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7" name="Google Shape;2887;p10"/>
            <p:cNvSpPr/>
            <p:nvPr/>
          </p:nvSpPr>
          <p:spPr>
            <a:xfrm>
              <a:off x="1152500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8" name="Google Shape;2888;p10"/>
            <p:cNvSpPr/>
            <p:nvPr/>
          </p:nvSpPr>
          <p:spPr>
            <a:xfrm>
              <a:off x="119227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9" name="Google Shape;2889;p10"/>
            <p:cNvSpPr/>
            <p:nvPr/>
          </p:nvSpPr>
          <p:spPr>
            <a:xfrm>
              <a:off x="12320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0" name="Google Shape;2890;p10"/>
            <p:cNvSpPr/>
            <p:nvPr/>
          </p:nvSpPr>
          <p:spPr>
            <a:xfrm>
              <a:off x="35575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1" name="Google Shape;2891;p10"/>
            <p:cNvSpPr/>
            <p:nvPr/>
          </p:nvSpPr>
          <p:spPr>
            <a:xfrm>
              <a:off x="3971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2" name="Google Shape;2892;p10"/>
            <p:cNvSpPr/>
            <p:nvPr/>
          </p:nvSpPr>
          <p:spPr>
            <a:xfrm>
              <a:off x="435250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3" name="Google Shape;2893;p10"/>
            <p:cNvSpPr/>
            <p:nvPr/>
          </p:nvSpPr>
          <p:spPr>
            <a:xfrm>
              <a:off x="47500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4" name="Google Shape;2894;p10"/>
            <p:cNvSpPr/>
            <p:nvPr/>
          </p:nvSpPr>
          <p:spPr>
            <a:xfrm>
              <a:off x="5164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5" name="Google Shape;2895;p10"/>
            <p:cNvSpPr/>
            <p:nvPr/>
          </p:nvSpPr>
          <p:spPr>
            <a:xfrm>
              <a:off x="554500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6" name="Google Shape;2896;p10"/>
            <p:cNvSpPr/>
            <p:nvPr/>
          </p:nvSpPr>
          <p:spPr>
            <a:xfrm>
              <a:off x="595925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7" name="Google Shape;2897;p10"/>
            <p:cNvSpPr/>
            <p:nvPr/>
          </p:nvSpPr>
          <p:spPr>
            <a:xfrm>
              <a:off x="634025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8" name="Google Shape;2898;p10"/>
            <p:cNvSpPr/>
            <p:nvPr/>
          </p:nvSpPr>
          <p:spPr>
            <a:xfrm>
              <a:off x="673775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9" name="Google Shape;2899;p10"/>
            <p:cNvSpPr/>
            <p:nvPr/>
          </p:nvSpPr>
          <p:spPr>
            <a:xfrm>
              <a:off x="7152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0" name="Google Shape;2900;p10"/>
            <p:cNvSpPr/>
            <p:nvPr/>
          </p:nvSpPr>
          <p:spPr>
            <a:xfrm>
              <a:off x="753300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p10"/>
            <p:cNvSpPr/>
            <p:nvPr/>
          </p:nvSpPr>
          <p:spPr>
            <a:xfrm>
              <a:off x="794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p10"/>
            <p:cNvSpPr/>
            <p:nvPr/>
          </p:nvSpPr>
          <p:spPr>
            <a:xfrm>
              <a:off x="832825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p10"/>
            <p:cNvSpPr/>
            <p:nvPr/>
          </p:nvSpPr>
          <p:spPr>
            <a:xfrm>
              <a:off x="872575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p10"/>
            <p:cNvSpPr/>
            <p:nvPr/>
          </p:nvSpPr>
          <p:spPr>
            <a:xfrm>
              <a:off x="9139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p10"/>
            <p:cNvSpPr/>
            <p:nvPr/>
          </p:nvSpPr>
          <p:spPr>
            <a:xfrm>
              <a:off x="953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p10"/>
            <p:cNvSpPr/>
            <p:nvPr/>
          </p:nvSpPr>
          <p:spPr>
            <a:xfrm>
              <a:off x="9934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7" name="Google Shape;2907;p10"/>
            <p:cNvSpPr/>
            <p:nvPr/>
          </p:nvSpPr>
          <p:spPr>
            <a:xfrm>
              <a:off x="10332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10"/>
            <p:cNvSpPr/>
            <p:nvPr/>
          </p:nvSpPr>
          <p:spPr>
            <a:xfrm>
              <a:off x="107297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10"/>
            <p:cNvSpPr/>
            <p:nvPr/>
          </p:nvSpPr>
          <p:spPr>
            <a:xfrm>
              <a:off x="11127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p10"/>
            <p:cNvSpPr/>
            <p:nvPr/>
          </p:nvSpPr>
          <p:spPr>
            <a:xfrm>
              <a:off x="1152500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10"/>
            <p:cNvSpPr/>
            <p:nvPr/>
          </p:nvSpPr>
          <p:spPr>
            <a:xfrm>
              <a:off x="119227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p10"/>
            <p:cNvSpPr/>
            <p:nvPr/>
          </p:nvSpPr>
          <p:spPr>
            <a:xfrm>
              <a:off x="12320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p10"/>
            <p:cNvSpPr/>
            <p:nvPr/>
          </p:nvSpPr>
          <p:spPr>
            <a:xfrm>
              <a:off x="3176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p10"/>
            <p:cNvSpPr/>
            <p:nvPr/>
          </p:nvSpPr>
          <p:spPr>
            <a:xfrm>
              <a:off x="3557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5" name="Google Shape;2915;p10"/>
            <p:cNvSpPr/>
            <p:nvPr/>
          </p:nvSpPr>
          <p:spPr>
            <a:xfrm>
              <a:off x="3971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6" name="Google Shape;2916;p10"/>
            <p:cNvSpPr/>
            <p:nvPr/>
          </p:nvSpPr>
          <p:spPr>
            <a:xfrm>
              <a:off x="4352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7" name="Google Shape;2917;p10"/>
            <p:cNvSpPr/>
            <p:nvPr/>
          </p:nvSpPr>
          <p:spPr>
            <a:xfrm>
              <a:off x="47500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8" name="Google Shape;2918;p10"/>
            <p:cNvSpPr/>
            <p:nvPr/>
          </p:nvSpPr>
          <p:spPr>
            <a:xfrm>
              <a:off x="5164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p10"/>
            <p:cNvSpPr/>
            <p:nvPr/>
          </p:nvSpPr>
          <p:spPr>
            <a:xfrm>
              <a:off x="5545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10"/>
            <p:cNvSpPr/>
            <p:nvPr/>
          </p:nvSpPr>
          <p:spPr>
            <a:xfrm>
              <a:off x="595925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p10"/>
            <p:cNvSpPr/>
            <p:nvPr/>
          </p:nvSpPr>
          <p:spPr>
            <a:xfrm>
              <a:off x="63402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p10"/>
            <p:cNvSpPr/>
            <p:nvPr/>
          </p:nvSpPr>
          <p:spPr>
            <a:xfrm>
              <a:off x="67377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p10"/>
            <p:cNvSpPr/>
            <p:nvPr/>
          </p:nvSpPr>
          <p:spPr>
            <a:xfrm>
              <a:off x="7152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p10"/>
            <p:cNvSpPr/>
            <p:nvPr/>
          </p:nvSpPr>
          <p:spPr>
            <a:xfrm>
              <a:off x="7533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5" name="Google Shape;2925;p10"/>
            <p:cNvSpPr/>
            <p:nvPr/>
          </p:nvSpPr>
          <p:spPr>
            <a:xfrm>
              <a:off x="794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6" name="Google Shape;2926;p10"/>
            <p:cNvSpPr/>
            <p:nvPr/>
          </p:nvSpPr>
          <p:spPr>
            <a:xfrm>
              <a:off x="83282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7" name="Google Shape;2927;p10"/>
            <p:cNvSpPr/>
            <p:nvPr/>
          </p:nvSpPr>
          <p:spPr>
            <a:xfrm>
              <a:off x="87257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8" name="Google Shape;2928;p10"/>
            <p:cNvSpPr/>
            <p:nvPr/>
          </p:nvSpPr>
          <p:spPr>
            <a:xfrm>
              <a:off x="9139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p10"/>
            <p:cNvSpPr/>
            <p:nvPr/>
          </p:nvSpPr>
          <p:spPr>
            <a:xfrm>
              <a:off x="953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p10"/>
            <p:cNvSpPr/>
            <p:nvPr/>
          </p:nvSpPr>
          <p:spPr>
            <a:xfrm>
              <a:off x="9934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1" name="Google Shape;2931;p10"/>
            <p:cNvSpPr/>
            <p:nvPr/>
          </p:nvSpPr>
          <p:spPr>
            <a:xfrm>
              <a:off x="10332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p10"/>
            <p:cNvSpPr/>
            <p:nvPr/>
          </p:nvSpPr>
          <p:spPr>
            <a:xfrm>
              <a:off x="10729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p10"/>
            <p:cNvSpPr/>
            <p:nvPr/>
          </p:nvSpPr>
          <p:spPr>
            <a:xfrm>
              <a:off x="11127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4" name="Google Shape;2934;p10"/>
            <p:cNvSpPr/>
            <p:nvPr/>
          </p:nvSpPr>
          <p:spPr>
            <a:xfrm>
              <a:off x="1152500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p10"/>
            <p:cNvSpPr/>
            <p:nvPr/>
          </p:nvSpPr>
          <p:spPr>
            <a:xfrm>
              <a:off x="119227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p10"/>
            <p:cNvSpPr/>
            <p:nvPr/>
          </p:nvSpPr>
          <p:spPr>
            <a:xfrm>
              <a:off x="12320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p10"/>
            <p:cNvSpPr/>
            <p:nvPr/>
          </p:nvSpPr>
          <p:spPr>
            <a:xfrm>
              <a:off x="3176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8" name="Google Shape;2938;p10"/>
            <p:cNvSpPr/>
            <p:nvPr/>
          </p:nvSpPr>
          <p:spPr>
            <a:xfrm>
              <a:off x="3557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9" name="Google Shape;2939;p10"/>
            <p:cNvSpPr/>
            <p:nvPr/>
          </p:nvSpPr>
          <p:spPr>
            <a:xfrm>
              <a:off x="3971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3"/>
                    <a:pt x="88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0" name="Google Shape;2940;p10"/>
            <p:cNvSpPr/>
            <p:nvPr/>
          </p:nvSpPr>
          <p:spPr>
            <a:xfrm>
              <a:off x="4352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p10"/>
            <p:cNvSpPr/>
            <p:nvPr/>
          </p:nvSpPr>
          <p:spPr>
            <a:xfrm>
              <a:off x="47500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p10"/>
            <p:cNvSpPr/>
            <p:nvPr/>
          </p:nvSpPr>
          <p:spPr>
            <a:xfrm>
              <a:off x="5164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p10"/>
            <p:cNvSpPr/>
            <p:nvPr/>
          </p:nvSpPr>
          <p:spPr>
            <a:xfrm>
              <a:off x="5545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p10"/>
            <p:cNvSpPr/>
            <p:nvPr/>
          </p:nvSpPr>
          <p:spPr>
            <a:xfrm>
              <a:off x="595925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p10"/>
            <p:cNvSpPr/>
            <p:nvPr/>
          </p:nvSpPr>
          <p:spPr>
            <a:xfrm>
              <a:off x="63402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6" name="Google Shape;2946;p10"/>
            <p:cNvSpPr/>
            <p:nvPr/>
          </p:nvSpPr>
          <p:spPr>
            <a:xfrm>
              <a:off x="67377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7" name="Google Shape;2947;p10"/>
            <p:cNvSpPr/>
            <p:nvPr/>
          </p:nvSpPr>
          <p:spPr>
            <a:xfrm>
              <a:off x="7152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8" name="Google Shape;2948;p10"/>
            <p:cNvSpPr/>
            <p:nvPr/>
          </p:nvSpPr>
          <p:spPr>
            <a:xfrm>
              <a:off x="7533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9" name="Google Shape;2949;p10"/>
            <p:cNvSpPr/>
            <p:nvPr/>
          </p:nvSpPr>
          <p:spPr>
            <a:xfrm>
              <a:off x="794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p10"/>
            <p:cNvSpPr/>
            <p:nvPr/>
          </p:nvSpPr>
          <p:spPr>
            <a:xfrm>
              <a:off x="83282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9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1" name="Google Shape;2951;p10"/>
            <p:cNvSpPr/>
            <p:nvPr/>
          </p:nvSpPr>
          <p:spPr>
            <a:xfrm>
              <a:off x="87257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2" name="Google Shape;2952;p10"/>
            <p:cNvSpPr/>
            <p:nvPr/>
          </p:nvSpPr>
          <p:spPr>
            <a:xfrm>
              <a:off x="9139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p10"/>
            <p:cNvSpPr/>
            <p:nvPr/>
          </p:nvSpPr>
          <p:spPr>
            <a:xfrm>
              <a:off x="953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4" name="Google Shape;2954;p10"/>
            <p:cNvSpPr/>
            <p:nvPr/>
          </p:nvSpPr>
          <p:spPr>
            <a:xfrm>
              <a:off x="9934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3" y="389"/>
                    <a:pt x="389" y="303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10"/>
            <p:cNvSpPr/>
            <p:nvPr/>
          </p:nvSpPr>
          <p:spPr>
            <a:xfrm>
              <a:off x="10332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10"/>
            <p:cNvSpPr/>
            <p:nvPr/>
          </p:nvSpPr>
          <p:spPr>
            <a:xfrm>
              <a:off x="10729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p10"/>
            <p:cNvSpPr/>
            <p:nvPr/>
          </p:nvSpPr>
          <p:spPr>
            <a:xfrm>
              <a:off x="11127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p10"/>
            <p:cNvSpPr/>
            <p:nvPr/>
          </p:nvSpPr>
          <p:spPr>
            <a:xfrm>
              <a:off x="1152500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8" y="303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10"/>
            <p:cNvSpPr/>
            <p:nvPr/>
          </p:nvSpPr>
          <p:spPr>
            <a:xfrm>
              <a:off x="119227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3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10"/>
            <p:cNvSpPr/>
            <p:nvPr/>
          </p:nvSpPr>
          <p:spPr>
            <a:xfrm>
              <a:off x="12320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p10"/>
            <p:cNvSpPr/>
            <p:nvPr/>
          </p:nvSpPr>
          <p:spPr>
            <a:xfrm>
              <a:off x="276225" y="12775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9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10"/>
            <p:cNvSpPr/>
            <p:nvPr/>
          </p:nvSpPr>
          <p:spPr>
            <a:xfrm>
              <a:off x="3176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10"/>
            <p:cNvSpPr/>
            <p:nvPr/>
          </p:nvSpPr>
          <p:spPr>
            <a:xfrm>
              <a:off x="3557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10"/>
            <p:cNvSpPr/>
            <p:nvPr/>
          </p:nvSpPr>
          <p:spPr>
            <a:xfrm>
              <a:off x="3971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10"/>
            <p:cNvSpPr/>
            <p:nvPr/>
          </p:nvSpPr>
          <p:spPr>
            <a:xfrm>
              <a:off x="4352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p10"/>
            <p:cNvSpPr/>
            <p:nvPr/>
          </p:nvSpPr>
          <p:spPr>
            <a:xfrm>
              <a:off x="47500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p10"/>
            <p:cNvSpPr/>
            <p:nvPr/>
          </p:nvSpPr>
          <p:spPr>
            <a:xfrm>
              <a:off x="5164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10"/>
            <p:cNvSpPr/>
            <p:nvPr/>
          </p:nvSpPr>
          <p:spPr>
            <a:xfrm>
              <a:off x="5545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10"/>
            <p:cNvSpPr/>
            <p:nvPr/>
          </p:nvSpPr>
          <p:spPr>
            <a:xfrm>
              <a:off x="5959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10"/>
            <p:cNvSpPr/>
            <p:nvPr/>
          </p:nvSpPr>
          <p:spPr>
            <a:xfrm>
              <a:off x="63402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10"/>
            <p:cNvSpPr/>
            <p:nvPr/>
          </p:nvSpPr>
          <p:spPr>
            <a:xfrm>
              <a:off x="67377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p10"/>
            <p:cNvSpPr/>
            <p:nvPr/>
          </p:nvSpPr>
          <p:spPr>
            <a:xfrm>
              <a:off x="7152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p10"/>
            <p:cNvSpPr/>
            <p:nvPr/>
          </p:nvSpPr>
          <p:spPr>
            <a:xfrm>
              <a:off x="7533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10"/>
            <p:cNvSpPr/>
            <p:nvPr/>
          </p:nvSpPr>
          <p:spPr>
            <a:xfrm>
              <a:off x="794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p10"/>
            <p:cNvSpPr/>
            <p:nvPr/>
          </p:nvSpPr>
          <p:spPr>
            <a:xfrm>
              <a:off x="83282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6" name="Google Shape;2976;p10"/>
            <p:cNvSpPr/>
            <p:nvPr/>
          </p:nvSpPr>
          <p:spPr>
            <a:xfrm>
              <a:off x="87257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p10"/>
            <p:cNvSpPr/>
            <p:nvPr/>
          </p:nvSpPr>
          <p:spPr>
            <a:xfrm>
              <a:off x="9139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p10"/>
            <p:cNvSpPr/>
            <p:nvPr/>
          </p:nvSpPr>
          <p:spPr>
            <a:xfrm>
              <a:off x="953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p10"/>
            <p:cNvSpPr/>
            <p:nvPr/>
          </p:nvSpPr>
          <p:spPr>
            <a:xfrm>
              <a:off x="9934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10"/>
            <p:cNvSpPr/>
            <p:nvPr/>
          </p:nvSpPr>
          <p:spPr>
            <a:xfrm>
              <a:off x="10332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10"/>
            <p:cNvSpPr/>
            <p:nvPr/>
          </p:nvSpPr>
          <p:spPr>
            <a:xfrm>
              <a:off x="10729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10"/>
            <p:cNvSpPr/>
            <p:nvPr/>
          </p:nvSpPr>
          <p:spPr>
            <a:xfrm>
              <a:off x="11127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p10"/>
            <p:cNvSpPr/>
            <p:nvPr/>
          </p:nvSpPr>
          <p:spPr>
            <a:xfrm>
              <a:off x="1152500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p10"/>
            <p:cNvSpPr/>
            <p:nvPr/>
          </p:nvSpPr>
          <p:spPr>
            <a:xfrm>
              <a:off x="119227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10"/>
            <p:cNvSpPr/>
            <p:nvPr/>
          </p:nvSpPr>
          <p:spPr>
            <a:xfrm>
              <a:off x="12320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p10"/>
            <p:cNvSpPr/>
            <p:nvPr/>
          </p:nvSpPr>
          <p:spPr>
            <a:xfrm>
              <a:off x="276225" y="1243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7" name="Google Shape;2987;p10"/>
            <p:cNvSpPr/>
            <p:nvPr/>
          </p:nvSpPr>
          <p:spPr>
            <a:xfrm>
              <a:off x="3176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8" name="Google Shape;2988;p10"/>
            <p:cNvSpPr/>
            <p:nvPr/>
          </p:nvSpPr>
          <p:spPr>
            <a:xfrm>
              <a:off x="355750" y="1243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p10"/>
            <p:cNvSpPr/>
            <p:nvPr/>
          </p:nvSpPr>
          <p:spPr>
            <a:xfrm>
              <a:off x="3971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p10"/>
            <p:cNvSpPr/>
            <p:nvPr/>
          </p:nvSpPr>
          <p:spPr>
            <a:xfrm>
              <a:off x="43525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p10"/>
            <p:cNvSpPr/>
            <p:nvPr/>
          </p:nvSpPr>
          <p:spPr>
            <a:xfrm>
              <a:off x="47500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p10"/>
            <p:cNvSpPr/>
            <p:nvPr/>
          </p:nvSpPr>
          <p:spPr>
            <a:xfrm>
              <a:off x="5164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p10"/>
            <p:cNvSpPr/>
            <p:nvPr/>
          </p:nvSpPr>
          <p:spPr>
            <a:xfrm>
              <a:off x="5545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4" name="Google Shape;2994;p10"/>
            <p:cNvSpPr/>
            <p:nvPr/>
          </p:nvSpPr>
          <p:spPr>
            <a:xfrm>
              <a:off x="5959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p10"/>
            <p:cNvSpPr/>
            <p:nvPr/>
          </p:nvSpPr>
          <p:spPr>
            <a:xfrm>
              <a:off x="63402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p10"/>
            <p:cNvSpPr/>
            <p:nvPr/>
          </p:nvSpPr>
          <p:spPr>
            <a:xfrm>
              <a:off x="67377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p10"/>
            <p:cNvSpPr/>
            <p:nvPr/>
          </p:nvSpPr>
          <p:spPr>
            <a:xfrm>
              <a:off x="7152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p10"/>
            <p:cNvSpPr/>
            <p:nvPr/>
          </p:nvSpPr>
          <p:spPr>
            <a:xfrm>
              <a:off x="7533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p10"/>
            <p:cNvSpPr/>
            <p:nvPr/>
          </p:nvSpPr>
          <p:spPr>
            <a:xfrm>
              <a:off x="794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p10"/>
            <p:cNvSpPr/>
            <p:nvPr/>
          </p:nvSpPr>
          <p:spPr>
            <a:xfrm>
              <a:off x="83282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p10"/>
            <p:cNvSpPr/>
            <p:nvPr/>
          </p:nvSpPr>
          <p:spPr>
            <a:xfrm>
              <a:off x="87257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p10"/>
            <p:cNvSpPr/>
            <p:nvPr/>
          </p:nvSpPr>
          <p:spPr>
            <a:xfrm>
              <a:off x="9139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p10"/>
            <p:cNvSpPr/>
            <p:nvPr/>
          </p:nvSpPr>
          <p:spPr>
            <a:xfrm>
              <a:off x="953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p10"/>
            <p:cNvSpPr/>
            <p:nvPr/>
          </p:nvSpPr>
          <p:spPr>
            <a:xfrm>
              <a:off x="9934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5" name="Google Shape;3005;p10"/>
            <p:cNvSpPr/>
            <p:nvPr/>
          </p:nvSpPr>
          <p:spPr>
            <a:xfrm>
              <a:off x="10332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6" name="Google Shape;3006;p10"/>
            <p:cNvSpPr/>
            <p:nvPr/>
          </p:nvSpPr>
          <p:spPr>
            <a:xfrm>
              <a:off x="10729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p10"/>
            <p:cNvSpPr/>
            <p:nvPr/>
          </p:nvSpPr>
          <p:spPr>
            <a:xfrm>
              <a:off x="11127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p10"/>
            <p:cNvSpPr/>
            <p:nvPr/>
          </p:nvSpPr>
          <p:spPr>
            <a:xfrm>
              <a:off x="1152500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p10"/>
            <p:cNvSpPr/>
            <p:nvPr/>
          </p:nvSpPr>
          <p:spPr>
            <a:xfrm>
              <a:off x="119227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p10"/>
            <p:cNvSpPr/>
            <p:nvPr/>
          </p:nvSpPr>
          <p:spPr>
            <a:xfrm>
              <a:off x="12320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1" name="Google Shape;3011;p10"/>
            <p:cNvSpPr/>
            <p:nvPr/>
          </p:nvSpPr>
          <p:spPr>
            <a:xfrm>
              <a:off x="276225" y="1209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2" name="Google Shape;3012;p10"/>
            <p:cNvSpPr/>
            <p:nvPr/>
          </p:nvSpPr>
          <p:spPr>
            <a:xfrm>
              <a:off x="3176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3" name="Google Shape;3013;p10"/>
            <p:cNvSpPr/>
            <p:nvPr/>
          </p:nvSpPr>
          <p:spPr>
            <a:xfrm>
              <a:off x="355750" y="1209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4" name="Google Shape;3014;p10"/>
            <p:cNvSpPr/>
            <p:nvPr/>
          </p:nvSpPr>
          <p:spPr>
            <a:xfrm>
              <a:off x="3971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3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5" name="Google Shape;3015;p10"/>
            <p:cNvSpPr/>
            <p:nvPr/>
          </p:nvSpPr>
          <p:spPr>
            <a:xfrm>
              <a:off x="43525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6" name="Google Shape;3016;p10"/>
            <p:cNvSpPr/>
            <p:nvPr/>
          </p:nvSpPr>
          <p:spPr>
            <a:xfrm>
              <a:off x="47500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7" name="Google Shape;3017;p10"/>
            <p:cNvSpPr/>
            <p:nvPr/>
          </p:nvSpPr>
          <p:spPr>
            <a:xfrm>
              <a:off x="5164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8" name="Google Shape;3018;p10"/>
            <p:cNvSpPr/>
            <p:nvPr/>
          </p:nvSpPr>
          <p:spPr>
            <a:xfrm>
              <a:off x="5545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9" name="Google Shape;3019;p10"/>
            <p:cNvSpPr/>
            <p:nvPr/>
          </p:nvSpPr>
          <p:spPr>
            <a:xfrm>
              <a:off x="5959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0" name="Google Shape;3020;p10"/>
            <p:cNvSpPr/>
            <p:nvPr/>
          </p:nvSpPr>
          <p:spPr>
            <a:xfrm>
              <a:off x="63402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1" name="Google Shape;3021;p10"/>
            <p:cNvSpPr/>
            <p:nvPr/>
          </p:nvSpPr>
          <p:spPr>
            <a:xfrm>
              <a:off x="67377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p10"/>
            <p:cNvSpPr/>
            <p:nvPr/>
          </p:nvSpPr>
          <p:spPr>
            <a:xfrm>
              <a:off x="7152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3" name="Google Shape;3023;p10"/>
            <p:cNvSpPr/>
            <p:nvPr/>
          </p:nvSpPr>
          <p:spPr>
            <a:xfrm>
              <a:off x="7533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4" name="Google Shape;3024;p10"/>
            <p:cNvSpPr/>
            <p:nvPr/>
          </p:nvSpPr>
          <p:spPr>
            <a:xfrm>
              <a:off x="794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p10"/>
            <p:cNvSpPr/>
            <p:nvPr/>
          </p:nvSpPr>
          <p:spPr>
            <a:xfrm>
              <a:off x="83282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6" name="Google Shape;3026;p10"/>
            <p:cNvSpPr/>
            <p:nvPr/>
          </p:nvSpPr>
          <p:spPr>
            <a:xfrm>
              <a:off x="87257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7" name="Google Shape;3027;p10"/>
            <p:cNvSpPr/>
            <p:nvPr/>
          </p:nvSpPr>
          <p:spPr>
            <a:xfrm>
              <a:off x="9139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p10"/>
            <p:cNvSpPr/>
            <p:nvPr/>
          </p:nvSpPr>
          <p:spPr>
            <a:xfrm>
              <a:off x="953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10"/>
            <p:cNvSpPr/>
            <p:nvPr/>
          </p:nvSpPr>
          <p:spPr>
            <a:xfrm>
              <a:off x="9934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3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p10"/>
            <p:cNvSpPr/>
            <p:nvPr/>
          </p:nvSpPr>
          <p:spPr>
            <a:xfrm>
              <a:off x="10332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p10"/>
            <p:cNvSpPr/>
            <p:nvPr/>
          </p:nvSpPr>
          <p:spPr>
            <a:xfrm>
              <a:off x="10729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p10"/>
            <p:cNvSpPr/>
            <p:nvPr/>
          </p:nvSpPr>
          <p:spPr>
            <a:xfrm>
              <a:off x="11127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p10"/>
            <p:cNvSpPr/>
            <p:nvPr/>
          </p:nvSpPr>
          <p:spPr>
            <a:xfrm>
              <a:off x="1152500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p10"/>
            <p:cNvSpPr/>
            <p:nvPr/>
          </p:nvSpPr>
          <p:spPr>
            <a:xfrm>
              <a:off x="119227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p10"/>
            <p:cNvSpPr/>
            <p:nvPr/>
          </p:nvSpPr>
          <p:spPr>
            <a:xfrm>
              <a:off x="12320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p10"/>
            <p:cNvSpPr/>
            <p:nvPr/>
          </p:nvSpPr>
          <p:spPr>
            <a:xfrm>
              <a:off x="276225" y="11753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p10"/>
            <p:cNvSpPr/>
            <p:nvPr/>
          </p:nvSpPr>
          <p:spPr>
            <a:xfrm>
              <a:off x="3176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8" name="Google Shape;3038;p10"/>
            <p:cNvSpPr/>
            <p:nvPr/>
          </p:nvSpPr>
          <p:spPr>
            <a:xfrm>
              <a:off x="355750" y="11753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0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p10"/>
            <p:cNvSpPr/>
            <p:nvPr/>
          </p:nvSpPr>
          <p:spPr>
            <a:xfrm>
              <a:off x="3971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10"/>
            <p:cNvSpPr/>
            <p:nvPr/>
          </p:nvSpPr>
          <p:spPr>
            <a:xfrm>
              <a:off x="435250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1" name="Google Shape;3041;p10"/>
            <p:cNvSpPr/>
            <p:nvPr/>
          </p:nvSpPr>
          <p:spPr>
            <a:xfrm>
              <a:off x="475025" y="11753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2" name="Google Shape;3042;p10"/>
            <p:cNvSpPr/>
            <p:nvPr/>
          </p:nvSpPr>
          <p:spPr>
            <a:xfrm>
              <a:off x="5164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3" name="Google Shape;3043;p10"/>
            <p:cNvSpPr/>
            <p:nvPr/>
          </p:nvSpPr>
          <p:spPr>
            <a:xfrm>
              <a:off x="5545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4" name="Google Shape;3044;p10"/>
            <p:cNvSpPr/>
            <p:nvPr/>
          </p:nvSpPr>
          <p:spPr>
            <a:xfrm>
              <a:off x="5959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5" name="Google Shape;3045;p10"/>
            <p:cNvSpPr/>
            <p:nvPr/>
          </p:nvSpPr>
          <p:spPr>
            <a:xfrm>
              <a:off x="63402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6" name="Google Shape;3046;p10"/>
            <p:cNvSpPr/>
            <p:nvPr/>
          </p:nvSpPr>
          <p:spPr>
            <a:xfrm>
              <a:off x="67377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7" name="Google Shape;3047;p10"/>
            <p:cNvSpPr/>
            <p:nvPr/>
          </p:nvSpPr>
          <p:spPr>
            <a:xfrm>
              <a:off x="7152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8" name="Google Shape;3048;p10"/>
            <p:cNvSpPr/>
            <p:nvPr/>
          </p:nvSpPr>
          <p:spPr>
            <a:xfrm>
              <a:off x="753300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p10"/>
            <p:cNvSpPr/>
            <p:nvPr/>
          </p:nvSpPr>
          <p:spPr>
            <a:xfrm>
              <a:off x="794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p10"/>
            <p:cNvSpPr/>
            <p:nvPr/>
          </p:nvSpPr>
          <p:spPr>
            <a:xfrm>
              <a:off x="8328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p10"/>
            <p:cNvSpPr/>
            <p:nvPr/>
          </p:nvSpPr>
          <p:spPr>
            <a:xfrm>
              <a:off x="87257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10"/>
            <p:cNvSpPr/>
            <p:nvPr/>
          </p:nvSpPr>
          <p:spPr>
            <a:xfrm>
              <a:off x="9139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p10"/>
            <p:cNvSpPr/>
            <p:nvPr/>
          </p:nvSpPr>
          <p:spPr>
            <a:xfrm>
              <a:off x="953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p10"/>
            <p:cNvSpPr/>
            <p:nvPr/>
          </p:nvSpPr>
          <p:spPr>
            <a:xfrm>
              <a:off x="9934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5" name="Google Shape;3055;p10"/>
            <p:cNvSpPr/>
            <p:nvPr/>
          </p:nvSpPr>
          <p:spPr>
            <a:xfrm>
              <a:off x="10332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6" name="Google Shape;3056;p10"/>
            <p:cNvSpPr/>
            <p:nvPr/>
          </p:nvSpPr>
          <p:spPr>
            <a:xfrm>
              <a:off x="10729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p10"/>
            <p:cNvSpPr/>
            <p:nvPr/>
          </p:nvSpPr>
          <p:spPr>
            <a:xfrm>
              <a:off x="11127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p10"/>
            <p:cNvSpPr/>
            <p:nvPr/>
          </p:nvSpPr>
          <p:spPr>
            <a:xfrm>
              <a:off x="1152500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p10"/>
            <p:cNvSpPr/>
            <p:nvPr/>
          </p:nvSpPr>
          <p:spPr>
            <a:xfrm>
              <a:off x="119227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p10"/>
            <p:cNvSpPr/>
            <p:nvPr/>
          </p:nvSpPr>
          <p:spPr>
            <a:xfrm>
              <a:off x="12320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10"/>
            <p:cNvSpPr/>
            <p:nvPr/>
          </p:nvSpPr>
          <p:spPr>
            <a:xfrm>
              <a:off x="2364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10"/>
            <p:cNvSpPr/>
            <p:nvPr/>
          </p:nvSpPr>
          <p:spPr>
            <a:xfrm>
              <a:off x="276225" y="11412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p10"/>
            <p:cNvSpPr/>
            <p:nvPr/>
          </p:nvSpPr>
          <p:spPr>
            <a:xfrm>
              <a:off x="3176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4" name="Google Shape;3064;p10"/>
            <p:cNvSpPr/>
            <p:nvPr/>
          </p:nvSpPr>
          <p:spPr>
            <a:xfrm>
              <a:off x="355750" y="11412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7"/>
                    <a:pt x="258" y="387"/>
                  </a:cubicBezTo>
                  <a:cubicBezTo>
                    <a:pt x="357" y="387"/>
                    <a:pt x="453" y="310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10"/>
            <p:cNvSpPr/>
            <p:nvPr/>
          </p:nvSpPr>
          <p:spPr>
            <a:xfrm>
              <a:off x="3971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6" name="Google Shape;3066;p10"/>
            <p:cNvSpPr/>
            <p:nvPr/>
          </p:nvSpPr>
          <p:spPr>
            <a:xfrm>
              <a:off x="43525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7" name="Google Shape;3067;p10"/>
            <p:cNvSpPr/>
            <p:nvPr/>
          </p:nvSpPr>
          <p:spPr>
            <a:xfrm>
              <a:off x="47500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10"/>
            <p:cNvSpPr/>
            <p:nvPr/>
          </p:nvSpPr>
          <p:spPr>
            <a:xfrm>
              <a:off x="5164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10"/>
            <p:cNvSpPr/>
            <p:nvPr/>
          </p:nvSpPr>
          <p:spPr>
            <a:xfrm>
              <a:off x="5545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10"/>
            <p:cNvSpPr/>
            <p:nvPr/>
          </p:nvSpPr>
          <p:spPr>
            <a:xfrm>
              <a:off x="5959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1" name="Google Shape;3071;p10"/>
            <p:cNvSpPr/>
            <p:nvPr/>
          </p:nvSpPr>
          <p:spPr>
            <a:xfrm>
              <a:off x="63402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p10"/>
            <p:cNvSpPr/>
            <p:nvPr/>
          </p:nvSpPr>
          <p:spPr>
            <a:xfrm>
              <a:off x="6737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p10"/>
            <p:cNvSpPr/>
            <p:nvPr/>
          </p:nvSpPr>
          <p:spPr>
            <a:xfrm>
              <a:off x="7152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p10"/>
            <p:cNvSpPr/>
            <p:nvPr/>
          </p:nvSpPr>
          <p:spPr>
            <a:xfrm>
              <a:off x="7533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p10"/>
            <p:cNvSpPr/>
            <p:nvPr/>
          </p:nvSpPr>
          <p:spPr>
            <a:xfrm>
              <a:off x="794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p10"/>
            <p:cNvSpPr/>
            <p:nvPr/>
          </p:nvSpPr>
          <p:spPr>
            <a:xfrm>
              <a:off x="83282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p10"/>
            <p:cNvSpPr/>
            <p:nvPr/>
          </p:nvSpPr>
          <p:spPr>
            <a:xfrm>
              <a:off x="87257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p10"/>
            <p:cNvSpPr/>
            <p:nvPr/>
          </p:nvSpPr>
          <p:spPr>
            <a:xfrm>
              <a:off x="9139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p10"/>
            <p:cNvSpPr/>
            <p:nvPr/>
          </p:nvSpPr>
          <p:spPr>
            <a:xfrm>
              <a:off x="953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p10"/>
            <p:cNvSpPr/>
            <p:nvPr/>
          </p:nvSpPr>
          <p:spPr>
            <a:xfrm>
              <a:off x="9934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p10"/>
            <p:cNvSpPr/>
            <p:nvPr/>
          </p:nvSpPr>
          <p:spPr>
            <a:xfrm>
              <a:off x="10332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p10"/>
            <p:cNvSpPr/>
            <p:nvPr/>
          </p:nvSpPr>
          <p:spPr>
            <a:xfrm>
              <a:off x="10729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p10"/>
            <p:cNvSpPr/>
            <p:nvPr/>
          </p:nvSpPr>
          <p:spPr>
            <a:xfrm>
              <a:off x="11127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4" name="Google Shape;3084;p10"/>
            <p:cNvSpPr/>
            <p:nvPr/>
          </p:nvSpPr>
          <p:spPr>
            <a:xfrm>
              <a:off x="1152500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5" name="Google Shape;3085;p10"/>
            <p:cNvSpPr/>
            <p:nvPr/>
          </p:nvSpPr>
          <p:spPr>
            <a:xfrm>
              <a:off x="119227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6" name="Google Shape;3086;p10"/>
            <p:cNvSpPr/>
            <p:nvPr/>
          </p:nvSpPr>
          <p:spPr>
            <a:xfrm>
              <a:off x="12320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7" name="Google Shape;3087;p10"/>
            <p:cNvSpPr/>
            <p:nvPr/>
          </p:nvSpPr>
          <p:spPr>
            <a:xfrm>
              <a:off x="2364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8" name="Google Shape;3088;p10"/>
            <p:cNvSpPr/>
            <p:nvPr/>
          </p:nvSpPr>
          <p:spPr>
            <a:xfrm>
              <a:off x="2762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10"/>
            <p:cNvSpPr/>
            <p:nvPr/>
          </p:nvSpPr>
          <p:spPr>
            <a:xfrm>
              <a:off x="3176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0" name="Google Shape;3090;p10"/>
            <p:cNvSpPr/>
            <p:nvPr/>
          </p:nvSpPr>
          <p:spPr>
            <a:xfrm>
              <a:off x="355750" y="110707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p10"/>
            <p:cNvSpPr/>
            <p:nvPr/>
          </p:nvSpPr>
          <p:spPr>
            <a:xfrm>
              <a:off x="3971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10"/>
            <p:cNvSpPr/>
            <p:nvPr/>
          </p:nvSpPr>
          <p:spPr>
            <a:xfrm>
              <a:off x="43525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10"/>
            <p:cNvSpPr/>
            <p:nvPr/>
          </p:nvSpPr>
          <p:spPr>
            <a:xfrm>
              <a:off x="47500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10"/>
            <p:cNvSpPr/>
            <p:nvPr/>
          </p:nvSpPr>
          <p:spPr>
            <a:xfrm>
              <a:off x="5164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p10"/>
            <p:cNvSpPr/>
            <p:nvPr/>
          </p:nvSpPr>
          <p:spPr>
            <a:xfrm>
              <a:off x="5545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6" name="Google Shape;3096;p10"/>
            <p:cNvSpPr/>
            <p:nvPr/>
          </p:nvSpPr>
          <p:spPr>
            <a:xfrm>
              <a:off x="5959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10"/>
            <p:cNvSpPr/>
            <p:nvPr/>
          </p:nvSpPr>
          <p:spPr>
            <a:xfrm>
              <a:off x="6340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10"/>
            <p:cNvSpPr/>
            <p:nvPr/>
          </p:nvSpPr>
          <p:spPr>
            <a:xfrm>
              <a:off x="6737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10"/>
            <p:cNvSpPr/>
            <p:nvPr/>
          </p:nvSpPr>
          <p:spPr>
            <a:xfrm>
              <a:off x="7152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10"/>
            <p:cNvSpPr/>
            <p:nvPr/>
          </p:nvSpPr>
          <p:spPr>
            <a:xfrm>
              <a:off x="7533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10"/>
            <p:cNvSpPr/>
            <p:nvPr/>
          </p:nvSpPr>
          <p:spPr>
            <a:xfrm>
              <a:off x="794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10"/>
            <p:cNvSpPr/>
            <p:nvPr/>
          </p:nvSpPr>
          <p:spPr>
            <a:xfrm>
              <a:off x="83282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10"/>
            <p:cNvSpPr/>
            <p:nvPr/>
          </p:nvSpPr>
          <p:spPr>
            <a:xfrm>
              <a:off x="87257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10"/>
            <p:cNvSpPr/>
            <p:nvPr/>
          </p:nvSpPr>
          <p:spPr>
            <a:xfrm>
              <a:off x="9139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10"/>
            <p:cNvSpPr/>
            <p:nvPr/>
          </p:nvSpPr>
          <p:spPr>
            <a:xfrm>
              <a:off x="953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10"/>
            <p:cNvSpPr/>
            <p:nvPr/>
          </p:nvSpPr>
          <p:spPr>
            <a:xfrm>
              <a:off x="9934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10"/>
            <p:cNvSpPr/>
            <p:nvPr/>
          </p:nvSpPr>
          <p:spPr>
            <a:xfrm>
              <a:off x="10332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10"/>
            <p:cNvSpPr/>
            <p:nvPr/>
          </p:nvSpPr>
          <p:spPr>
            <a:xfrm>
              <a:off x="10729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10"/>
            <p:cNvSpPr/>
            <p:nvPr/>
          </p:nvSpPr>
          <p:spPr>
            <a:xfrm>
              <a:off x="11127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10"/>
            <p:cNvSpPr/>
            <p:nvPr/>
          </p:nvSpPr>
          <p:spPr>
            <a:xfrm>
              <a:off x="1152500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10"/>
            <p:cNvSpPr/>
            <p:nvPr/>
          </p:nvSpPr>
          <p:spPr>
            <a:xfrm>
              <a:off x="119227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10"/>
            <p:cNvSpPr/>
            <p:nvPr/>
          </p:nvSpPr>
          <p:spPr>
            <a:xfrm>
              <a:off x="12320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10"/>
            <p:cNvSpPr/>
            <p:nvPr/>
          </p:nvSpPr>
          <p:spPr>
            <a:xfrm>
              <a:off x="2364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10"/>
            <p:cNvSpPr/>
            <p:nvPr/>
          </p:nvSpPr>
          <p:spPr>
            <a:xfrm>
              <a:off x="2762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10"/>
            <p:cNvSpPr/>
            <p:nvPr/>
          </p:nvSpPr>
          <p:spPr>
            <a:xfrm>
              <a:off x="3176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10"/>
            <p:cNvSpPr/>
            <p:nvPr/>
          </p:nvSpPr>
          <p:spPr>
            <a:xfrm>
              <a:off x="3557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p10"/>
            <p:cNvSpPr/>
            <p:nvPr/>
          </p:nvSpPr>
          <p:spPr>
            <a:xfrm>
              <a:off x="3971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p10"/>
            <p:cNvSpPr/>
            <p:nvPr/>
          </p:nvSpPr>
          <p:spPr>
            <a:xfrm>
              <a:off x="4352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10"/>
            <p:cNvSpPr/>
            <p:nvPr/>
          </p:nvSpPr>
          <p:spPr>
            <a:xfrm>
              <a:off x="47500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10"/>
            <p:cNvSpPr/>
            <p:nvPr/>
          </p:nvSpPr>
          <p:spPr>
            <a:xfrm>
              <a:off x="5164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10"/>
            <p:cNvSpPr/>
            <p:nvPr/>
          </p:nvSpPr>
          <p:spPr>
            <a:xfrm>
              <a:off x="5545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10"/>
            <p:cNvSpPr/>
            <p:nvPr/>
          </p:nvSpPr>
          <p:spPr>
            <a:xfrm>
              <a:off x="5959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10"/>
            <p:cNvSpPr/>
            <p:nvPr/>
          </p:nvSpPr>
          <p:spPr>
            <a:xfrm>
              <a:off x="6340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10"/>
            <p:cNvSpPr/>
            <p:nvPr/>
          </p:nvSpPr>
          <p:spPr>
            <a:xfrm>
              <a:off x="6737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10"/>
            <p:cNvSpPr/>
            <p:nvPr/>
          </p:nvSpPr>
          <p:spPr>
            <a:xfrm>
              <a:off x="7152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10"/>
            <p:cNvSpPr/>
            <p:nvPr/>
          </p:nvSpPr>
          <p:spPr>
            <a:xfrm>
              <a:off x="7533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10"/>
            <p:cNvSpPr/>
            <p:nvPr/>
          </p:nvSpPr>
          <p:spPr>
            <a:xfrm>
              <a:off x="794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10"/>
            <p:cNvSpPr/>
            <p:nvPr/>
          </p:nvSpPr>
          <p:spPr>
            <a:xfrm>
              <a:off x="83282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10"/>
            <p:cNvSpPr/>
            <p:nvPr/>
          </p:nvSpPr>
          <p:spPr>
            <a:xfrm>
              <a:off x="87257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10"/>
            <p:cNvSpPr/>
            <p:nvPr/>
          </p:nvSpPr>
          <p:spPr>
            <a:xfrm>
              <a:off x="9139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10"/>
            <p:cNvSpPr/>
            <p:nvPr/>
          </p:nvSpPr>
          <p:spPr>
            <a:xfrm>
              <a:off x="953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10"/>
            <p:cNvSpPr/>
            <p:nvPr/>
          </p:nvSpPr>
          <p:spPr>
            <a:xfrm>
              <a:off x="9934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10"/>
            <p:cNvSpPr/>
            <p:nvPr/>
          </p:nvSpPr>
          <p:spPr>
            <a:xfrm>
              <a:off x="10332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10"/>
            <p:cNvSpPr/>
            <p:nvPr/>
          </p:nvSpPr>
          <p:spPr>
            <a:xfrm>
              <a:off x="10729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10"/>
            <p:cNvSpPr/>
            <p:nvPr/>
          </p:nvSpPr>
          <p:spPr>
            <a:xfrm>
              <a:off x="11127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10"/>
            <p:cNvSpPr/>
            <p:nvPr/>
          </p:nvSpPr>
          <p:spPr>
            <a:xfrm>
              <a:off x="1152500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10"/>
            <p:cNvSpPr/>
            <p:nvPr/>
          </p:nvSpPr>
          <p:spPr>
            <a:xfrm>
              <a:off x="119227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10"/>
            <p:cNvSpPr/>
            <p:nvPr/>
          </p:nvSpPr>
          <p:spPr>
            <a:xfrm>
              <a:off x="12320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10"/>
            <p:cNvSpPr/>
            <p:nvPr/>
          </p:nvSpPr>
          <p:spPr>
            <a:xfrm>
              <a:off x="2364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10"/>
            <p:cNvSpPr/>
            <p:nvPr/>
          </p:nvSpPr>
          <p:spPr>
            <a:xfrm>
              <a:off x="2762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10"/>
            <p:cNvSpPr/>
            <p:nvPr/>
          </p:nvSpPr>
          <p:spPr>
            <a:xfrm>
              <a:off x="3176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10"/>
            <p:cNvSpPr/>
            <p:nvPr/>
          </p:nvSpPr>
          <p:spPr>
            <a:xfrm>
              <a:off x="3557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10"/>
            <p:cNvSpPr/>
            <p:nvPr/>
          </p:nvSpPr>
          <p:spPr>
            <a:xfrm>
              <a:off x="3971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10"/>
            <p:cNvSpPr/>
            <p:nvPr/>
          </p:nvSpPr>
          <p:spPr>
            <a:xfrm>
              <a:off x="4352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10"/>
            <p:cNvSpPr/>
            <p:nvPr/>
          </p:nvSpPr>
          <p:spPr>
            <a:xfrm>
              <a:off x="47500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10"/>
            <p:cNvSpPr/>
            <p:nvPr/>
          </p:nvSpPr>
          <p:spPr>
            <a:xfrm>
              <a:off x="5164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10"/>
            <p:cNvSpPr/>
            <p:nvPr/>
          </p:nvSpPr>
          <p:spPr>
            <a:xfrm>
              <a:off x="5545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10"/>
            <p:cNvSpPr/>
            <p:nvPr/>
          </p:nvSpPr>
          <p:spPr>
            <a:xfrm>
              <a:off x="5959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10"/>
            <p:cNvSpPr/>
            <p:nvPr/>
          </p:nvSpPr>
          <p:spPr>
            <a:xfrm>
              <a:off x="6340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10"/>
            <p:cNvSpPr/>
            <p:nvPr/>
          </p:nvSpPr>
          <p:spPr>
            <a:xfrm>
              <a:off x="6737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10"/>
            <p:cNvSpPr/>
            <p:nvPr/>
          </p:nvSpPr>
          <p:spPr>
            <a:xfrm>
              <a:off x="7152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10"/>
            <p:cNvSpPr/>
            <p:nvPr/>
          </p:nvSpPr>
          <p:spPr>
            <a:xfrm>
              <a:off x="7533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10"/>
            <p:cNvSpPr/>
            <p:nvPr/>
          </p:nvSpPr>
          <p:spPr>
            <a:xfrm>
              <a:off x="794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10"/>
            <p:cNvSpPr/>
            <p:nvPr/>
          </p:nvSpPr>
          <p:spPr>
            <a:xfrm>
              <a:off x="83282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10"/>
            <p:cNvSpPr/>
            <p:nvPr/>
          </p:nvSpPr>
          <p:spPr>
            <a:xfrm>
              <a:off x="87257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10"/>
            <p:cNvSpPr/>
            <p:nvPr/>
          </p:nvSpPr>
          <p:spPr>
            <a:xfrm>
              <a:off x="9139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10"/>
            <p:cNvSpPr/>
            <p:nvPr/>
          </p:nvSpPr>
          <p:spPr>
            <a:xfrm>
              <a:off x="953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10"/>
            <p:cNvSpPr/>
            <p:nvPr/>
          </p:nvSpPr>
          <p:spPr>
            <a:xfrm>
              <a:off x="9934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3" y="388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10"/>
            <p:cNvSpPr/>
            <p:nvPr/>
          </p:nvSpPr>
          <p:spPr>
            <a:xfrm>
              <a:off x="10332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10"/>
            <p:cNvSpPr/>
            <p:nvPr/>
          </p:nvSpPr>
          <p:spPr>
            <a:xfrm>
              <a:off x="10729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10"/>
            <p:cNvSpPr/>
            <p:nvPr/>
          </p:nvSpPr>
          <p:spPr>
            <a:xfrm>
              <a:off x="11127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p10"/>
            <p:cNvSpPr/>
            <p:nvPr/>
          </p:nvSpPr>
          <p:spPr>
            <a:xfrm>
              <a:off x="1152500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10"/>
            <p:cNvSpPr/>
            <p:nvPr/>
          </p:nvSpPr>
          <p:spPr>
            <a:xfrm>
              <a:off x="119227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3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10"/>
            <p:cNvSpPr/>
            <p:nvPr/>
          </p:nvSpPr>
          <p:spPr>
            <a:xfrm>
              <a:off x="12320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p10"/>
            <p:cNvSpPr/>
            <p:nvPr/>
          </p:nvSpPr>
          <p:spPr>
            <a:xfrm>
              <a:off x="2364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p10"/>
            <p:cNvSpPr/>
            <p:nvPr/>
          </p:nvSpPr>
          <p:spPr>
            <a:xfrm>
              <a:off x="276225" y="10048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p10"/>
            <p:cNvSpPr/>
            <p:nvPr/>
          </p:nvSpPr>
          <p:spPr>
            <a:xfrm>
              <a:off x="3176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8" name="Google Shape;3168;p10"/>
            <p:cNvSpPr/>
            <p:nvPr/>
          </p:nvSpPr>
          <p:spPr>
            <a:xfrm>
              <a:off x="355750" y="10047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2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9" name="Google Shape;3169;p10"/>
            <p:cNvSpPr/>
            <p:nvPr/>
          </p:nvSpPr>
          <p:spPr>
            <a:xfrm>
              <a:off x="3971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p10"/>
            <p:cNvSpPr/>
            <p:nvPr/>
          </p:nvSpPr>
          <p:spPr>
            <a:xfrm>
              <a:off x="435250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p10"/>
            <p:cNvSpPr/>
            <p:nvPr/>
          </p:nvSpPr>
          <p:spPr>
            <a:xfrm>
              <a:off x="475025" y="10048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p10"/>
            <p:cNvSpPr/>
            <p:nvPr/>
          </p:nvSpPr>
          <p:spPr>
            <a:xfrm>
              <a:off x="5164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p10"/>
            <p:cNvSpPr/>
            <p:nvPr/>
          </p:nvSpPr>
          <p:spPr>
            <a:xfrm>
              <a:off x="5545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4" name="Google Shape;3174;p10"/>
            <p:cNvSpPr/>
            <p:nvPr/>
          </p:nvSpPr>
          <p:spPr>
            <a:xfrm>
              <a:off x="5959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5" name="Google Shape;3175;p10"/>
            <p:cNvSpPr/>
            <p:nvPr/>
          </p:nvSpPr>
          <p:spPr>
            <a:xfrm>
              <a:off x="63402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6" name="Google Shape;3176;p10"/>
            <p:cNvSpPr/>
            <p:nvPr/>
          </p:nvSpPr>
          <p:spPr>
            <a:xfrm>
              <a:off x="6737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7" name="Google Shape;3177;p10"/>
            <p:cNvSpPr/>
            <p:nvPr/>
          </p:nvSpPr>
          <p:spPr>
            <a:xfrm>
              <a:off x="7152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8" name="Google Shape;3178;p10"/>
            <p:cNvSpPr/>
            <p:nvPr/>
          </p:nvSpPr>
          <p:spPr>
            <a:xfrm>
              <a:off x="753300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p10"/>
            <p:cNvSpPr/>
            <p:nvPr/>
          </p:nvSpPr>
          <p:spPr>
            <a:xfrm>
              <a:off x="794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p10"/>
            <p:cNvSpPr/>
            <p:nvPr/>
          </p:nvSpPr>
          <p:spPr>
            <a:xfrm>
              <a:off x="8328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1" name="Google Shape;3181;p10"/>
            <p:cNvSpPr/>
            <p:nvPr/>
          </p:nvSpPr>
          <p:spPr>
            <a:xfrm>
              <a:off x="87257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1" y="1"/>
                    <a:pt x="260" y="1"/>
                  </a:cubicBezTo>
                  <a:cubicBezTo>
                    <a:pt x="259" y="1"/>
                    <a:pt x="258" y="1"/>
                    <a:pt x="258" y="1"/>
                  </a:cubicBezTo>
                  <a:cubicBezTo>
                    <a:pt x="86" y="1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p10"/>
            <p:cNvSpPr/>
            <p:nvPr/>
          </p:nvSpPr>
          <p:spPr>
            <a:xfrm>
              <a:off x="9139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p10"/>
            <p:cNvSpPr/>
            <p:nvPr/>
          </p:nvSpPr>
          <p:spPr>
            <a:xfrm>
              <a:off x="953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4" name="Google Shape;3184;p10"/>
            <p:cNvSpPr/>
            <p:nvPr/>
          </p:nvSpPr>
          <p:spPr>
            <a:xfrm>
              <a:off x="9934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3" y="388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5" name="Google Shape;3185;p10"/>
            <p:cNvSpPr/>
            <p:nvPr/>
          </p:nvSpPr>
          <p:spPr>
            <a:xfrm>
              <a:off x="10332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p10"/>
            <p:cNvSpPr/>
            <p:nvPr/>
          </p:nvSpPr>
          <p:spPr>
            <a:xfrm>
              <a:off x="10729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p10"/>
            <p:cNvSpPr/>
            <p:nvPr/>
          </p:nvSpPr>
          <p:spPr>
            <a:xfrm>
              <a:off x="11127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p10"/>
            <p:cNvSpPr/>
            <p:nvPr/>
          </p:nvSpPr>
          <p:spPr>
            <a:xfrm>
              <a:off x="1152500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p10"/>
            <p:cNvSpPr/>
            <p:nvPr/>
          </p:nvSpPr>
          <p:spPr>
            <a:xfrm>
              <a:off x="119227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3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10"/>
            <p:cNvSpPr/>
            <p:nvPr/>
          </p:nvSpPr>
          <p:spPr>
            <a:xfrm>
              <a:off x="12320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10"/>
            <p:cNvSpPr/>
            <p:nvPr/>
          </p:nvSpPr>
          <p:spPr>
            <a:xfrm>
              <a:off x="276225" y="9707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p10"/>
            <p:cNvSpPr/>
            <p:nvPr/>
          </p:nvSpPr>
          <p:spPr>
            <a:xfrm>
              <a:off x="3176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p10"/>
            <p:cNvSpPr/>
            <p:nvPr/>
          </p:nvSpPr>
          <p:spPr>
            <a:xfrm>
              <a:off x="355750" y="97065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p10"/>
            <p:cNvSpPr/>
            <p:nvPr/>
          </p:nvSpPr>
          <p:spPr>
            <a:xfrm>
              <a:off x="3971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p10"/>
            <p:cNvSpPr/>
            <p:nvPr/>
          </p:nvSpPr>
          <p:spPr>
            <a:xfrm>
              <a:off x="43525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p10"/>
            <p:cNvSpPr/>
            <p:nvPr/>
          </p:nvSpPr>
          <p:spPr>
            <a:xfrm>
              <a:off x="47500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p10"/>
            <p:cNvSpPr/>
            <p:nvPr/>
          </p:nvSpPr>
          <p:spPr>
            <a:xfrm>
              <a:off x="5164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p10"/>
            <p:cNvSpPr/>
            <p:nvPr/>
          </p:nvSpPr>
          <p:spPr>
            <a:xfrm>
              <a:off x="5545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9" name="Google Shape;3199;p10"/>
            <p:cNvSpPr/>
            <p:nvPr/>
          </p:nvSpPr>
          <p:spPr>
            <a:xfrm>
              <a:off x="5959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0" name="Google Shape;3200;p10"/>
            <p:cNvSpPr/>
            <p:nvPr/>
          </p:nvSpPr>
          <p:spPr>
            <a:xfrm>
              <a:off x="63402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1" name="Google Shape;3201;p10"/>
            <p:cNvSpPr/>
            <p:nvPr/>
          </p:nvSpPr>
          <p:spPr>
            <a:xfrm>
              <a:off x="67377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2" name="Google Shape;3202;p10"/>
            <p:cNvSpPr/>
            <p:nvPr/>
          </p:nvSpPr>
          <p:spPr>
            <a:xfrm>
              <a:off x="7152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p10"/>
            <p:cNvSpPr/>
            <p:nvPr/>
          </p:nvSpPr>
          <p:spPr>
            <a:xfrm>
              <a:off x="7533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p10"/>
            <p:cNvSpPr/>
            <p:nvPr/>
          </p:nvSpPr>
          <p:spPr>
            <a:xfrm>
              <a:off x="794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p10"/>
            <p:cNvSpPr/>
            <p:nvPr/>
          </p:nvSpPr>
          <p:spPr>
            <a:xfrm>
              <a:off x="83282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p10"/>
            <p:cNvSpPr/>
            <p:nvPr/>
          </p:nvSpPr>
          <p:spPr>
            <a:xfrm>
              <a:off x="87257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p10"/>
            <p:cNvSpPr/>
            <p:nvPr/>
          </p:nvSpPr>
          <p:spPr>
            <a:xfrm>
              <a:off x="9139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p10"/>
            <p:cNvSpPr/>
            <p:nvPr/>
          </p:nvSpPr>
          <p:spPr>
            <a:xfrm>
              <a:off x="953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9" name="Google Shape;3209;p10"/>
            <p:cNvSpPr/>
            <p:nvPr/>
          </p:nvSpPr>
          <p:spPr>
            <a:xfrm>
              <a:off x="9934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0" name="Google Shape;3210;p10"/>
            <p:cNvSpPr/>
            <p:nvPr/>
          </p:nvSpPr>
          <p:spPr>
            <a:xfrm>
              <a:off x="10332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1" name="Google Shape;3211;p10"/>
            <p:cNvSpPr/>
            <p:nvPr/>
          </p:nvSpPr>
          <p:spPr>
            <a:xfrm>
              <a:off x="10729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2" name="Google Shape;3212;p10"/>
            <p:cNvSpPr/>
            <p:nvPr/>
          </p:nvSpPr>
          <p:spPr>
            <a:xfrm>
              <a:off x="11127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3" name="Google Shape;3213;p10"/>
            <p:cNvSpPr/>
            <p:nvPr/>
          </p:nvSpPr>
          <p:spPr>
            <a:xfrm>
              <a:off x="1152500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4" name="Google Shape;3214;p10"/>
            <p:cNvSpPr/>
            <p:nvPr/>
          </p:nvSpPr>
          <p:spPr>
            <a:xfrm>
              <a:off x="119227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p10"/>
            <p:cNvSpPr/>
            <p:nvPr/>
          </p:nvSpPr>
          <p:spPr>
            <a:xfrm>
              <a:off x="12320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6" name="Google Shape;3216;p10"/>
            <p:cNvSpPr/>
            <p:nvPr/>
          </p:nvSpPr>
          <p:spPr>
            <a:xfrm>
              <a:off x="276225" y="9366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7" name="Google Shape;3217;p10"/>
            <p:cNvSpPr/>
            <p:nvPr/>
          </p:nvSpPr>
          <p:spPr>
            <a:xfrm>
              <a:off x="3176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8" name="Google Shape;3218;p10"/>
            <p:cNvSpPr/>
            <p:nvPr/>
          </p:nvSpPr>
          <p:spPr>
            <a:xfrm>
              <a:off x="355750" y="936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9" name="Google Shape;3219;p10"/>
            <p:cNvSpPr/>
            <p:nvPr/>
          </p:nvSpPr>
          <p:spPr>
            <a:xfrm>
              <a:off x="3971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0" name="Google Shape;3220;p10"/>
            <p:cNvSpPr/>
            <p:nvPr/>
          </p:nvSpPr>
          <p:spPr>
            <a:xfrm>
              <a:off x="435250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1" name="Google Shape;3221;p10"/>
            <p:cNvSpPr/>
            <p:nvPr/>
          </p:nvSpPr>
          <p:spPr>
            <a:xfrm>
              <a:off x="475025" y="9366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2" name="Google Shape;3222;p10"/>
            <p:cNvSpPr/>
            <p:nvPr/>
          </p:nvSpPr>
          <p:spPr>
            <a:xfrm>
              <a:off x="5164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p10"/>
            <p:cNvSpPr/>
            <p:nvPr/>
          </p:nvSpPr>
          <p:spPr>
            <a:xfrm>
              <a:off x="5545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p10"/>
            <p:cNvSpPr/>
            <p:nvPr/>
          </p:nvSpPr>
          <p:spPr>
            <a:xfrm>
              <a:off x="5959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p10"/>
            <p:cNvSpPr/>
            <p:nvPr/>
          </p:nvSpPr>
          <p:spPr>
            <a:xfrm>
              <a:off x="63402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p10"/>
            <p:cNvSpPr/>
            <p:nvPr/>
          </p:nvSpPr>
          <p:spPr>
            <a:xfrm>
              <a:off x="67377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p10"/>
            <p:cNvSpPr/>
            <p:nvPr/>
          </p:nvSpPr>
          <p:spPr>
            <a:xfrm>
              <a:off x="7152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p10"/>
            <p:cNvSpPr/>
            <p:nvPr/>
          </p:nvSpPr>
          <p:spPr>
            <a:xfrm>
              <a:off x="753300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p10"/>
            <p:cNvSpPr/>
            <p:nvPr/>
          </p:nvSpPr>
          <p:spPr>
            <a:xfrm>
              <a:off x="794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p10"/>
            <p:cNvSpPr/>
            <p:nvPr/>
          </p:nvSpPr>
          <p:spPr>
            <a:xfrm>
              <a:off x="8328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p10"/>
            <p:cNvSpPr/>
            <p:nvPr/>
          </p:nvSpPr>
          <p:spPr>
            <a:xfrm>
              <a:off x="87257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p10"/>
            <p:cNvSpPr/>
            <p:nvPr/>
          </p:nvSpPr>
          <p:spPr>
            <a:xfrm>
              <a:off x="9139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p10"/>
            <p:cNvSpPr/>
            <p:nvPr/>
          </p:nvSpPr>
          <p:spPr>
            <a:xfrm>
              <a:off x="953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p10"/>
            <p:cNvSpPr/>
            <p:nvPr/>
          </p:nvSpPr>
          <p:spPr>
            <a:xfrm>
              <a:off x="9934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p10"/>
            <p:cNvSpPr/>
            <p:nvPr/>
          </p:nvSpPr>
          <p:spPr>
            <a:xfrm>
              <a:off x="10332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p10"/>
            <p:cNvSpPr/>
            <p:nvPr/>
          </p:nvSpPr>
          <p:spPr>
            <a:xfrm>
              <a:off x="10729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10"/>
            <p:cNvSpPr/>
            <p:nvPr/>
          </p:nvSpPr>
          <p:spPr>
            <a:xfrm>
              <a:off x="11127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p10"/>
            <p:cNvSpPr/>
            <p:nvPr/>
          </p:nvSpPr>
          <p:spPr>
            <a:xfrm>
              <a:off x="1152500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p10"/>
            <p:cNvSpPr/>
            <p:nvPr/>
          </p:nvSpPr>
          <p:spPr>
            <a:xfrm>
              <a:off x="119227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p10"/>
            <p:cNvSpPr/>
            <p:nvPr/>
          </p:nvSpPr>
          <p:spPr>
            <a:xfrm>
              <a:off x="12320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p10"/>
            <p:cNvSpPr/>
            <p:nvPr/>
          </p:nvSpPr>
          <p:spPr>
            <a:xfrm>
              <a:off x="276225" y="9024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2" name="Google Shape;3242;p10"/>
            <p:cNvSpPr/>
            <p:nvPr/>
          </p:nvSpPr>
          <p:spPr>
            <a:xfrm>
              <a:off x="3176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3" name="Google Shape;3243;p10"/>
            <p:cNvSpPr/>
            <p:nvPr/>
          </p:nvSpPr>
          <p:spPr>
            <a:xfrm>
              <a:off x="355750" y="9024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p10"/>
            <p:cNvSpPr/>
            <p:nvPr/>
          </p:nvSpPr>
          <p:spPr>
            <a:xfrm>
              <a:off x="3971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p10"/>
            <p:cNvSpPr/>
            <p:nvPr/>
          </p:nvSpPr>
          <p:spPr>
            <a:xfrm>
              <a:off x="43525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p10"/>
            <p:cNvSpPr/>
            <p:nvPr/>
          </p:nvSpPr>
          <p:spPr>
            <a:xfrm>
              <a:off x="47500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p10"/>
            <p:cNvSpPr/>
            <p:nvPr/>
          </p:nvSpPr>
          <p:spPr>
            <a:xfrm>
              <a:off x="5164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p10"/>
            <p:cNvSpPr/>
            <p:nvPr/>
          </p:nvSpPr>
          <p:spPr>
            <a:xfrm>
              <a:off x="5545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p10"/>
            <p:cNvSpPr/>
            <p:nvPr/>
          </p:nvSpPr>
          <p:spPr>
            <a:xfrm>
              <a:off x="5959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p10"/>
            <p:cNvSpPr/>
            <p:nvPr/>
          </p:nvSpPr>
          <p:spPr>
            <a:xfrm>
              <a:off x="63402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1" name="Google Shape;3251;p10"/>
            <p:cNvSpPr/>
            <p:nvPr/>
          </p:nvSpPr>
          <p:spPr>
            <a:xfrm>
              <a:off x="67377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2" name="Google Shape;3252;p10"/>
            <p:cNvSpPr/>
            <p:nvPr/>
          </p:nvSpPr>
          <p:spPr>
            <a:xfrm>
              <a:off x="7152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3" name="Google Shape;3253;p10"/>
            <p:cNvSpPr/>
            <p:nvPr/>
          </p:nvSpPr>
          <p:spPr>
            <a:xfrm>
              <a:off x="7533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4" name="Google Shape;3254;p10"/>
            <p:cNvSpPr/>
            <p:nvPr/>
          </p:nvSpPr>
          <p:spPr>
            <a:xfrm>
              <a:off x="794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p10"/>
            <p:cNvSpPr/>
            <p:nvPr/>
          </p:nvSpPr>
          <p:spPr>
            <a:xfrm>
              <a:off x="83282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p10"/>
            <p:cNvSpPr/>
            <p:nvPr/>
          </p:nvSpPr>
          <p:spPr>
            <a:xfrm>
              <a:off x="87257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10"/>
            <p:cNvSpPr/>
            <p:nvPr/>
          </p:nvSpPr>
          <p:spPr>
            <a:xfrm>
              <a:off x="9139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p10"/>
            <p:cNvSpPr/>
            <p:nvPr/>
          </p:nvSpPr>
          <p:spPr>
            <a:xfrm>
              <a:off x="953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9" name="Google Shape;3259;p10"/>
            <p:cNvSpPr/>
            <p:nvPr/>
          </p:nvSpPr>
          <p:spPr>
            <a:xfrm>
              <a:off x="9934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10"/>
            <p:cNvSpPr/>
            <p:nvPr/>
          </p:nvSpPr>
          <p:spPr>
            <a:xfrm>
              <a:off x="10332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10"/>
            <p:cNvSpPr/>
            <p:nvPr/>
          </p:nvSpPr>
          <p:spPr>
            <a:xfrm>
              <a:off x="10729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10"/>
            <p:cNvSpPr/>
            <p:nvPr/>
          </p:nvSpPr>
          <p:spPr>
            <a:xfrm>
              <a:off x="11127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p10"/>
            <p:cNvSpPr/>
            <p:nvPr/>
          </p:nvSpPr>
          <p:spPr>
            <a:xfrm>
              <a:off x="1152500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p10"/>
            <p:cNvSpPr/>
            <p:nvPr/>
          </p:nvSpPr>
          <p:spPr>
            <a:xfrm>
              <a:off x="119227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10"/>
            <p:cNvSpPr/>
            <p:nvPr/>
          </p:nvSpPr>
          <p:spPr>
            <a:xfrm>
              <a:off x="12320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6" name="Google Shape;3266;p10"/>
            <p:cNvSpPr/>
            <p:nvPr/>
          </p:nvSpPr>
          <p:spPr>
            <a:xfrm>
              <a:off x="276225" y="8683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7" name="Google Shape;3267;p10"/>
            <p:cNvSpPr/>
            <p:nvPr/>
          </p:nvSpPr>
          <p:spPr>
            <a:xfrm>
              <a:off x="3176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10"/>
            <p:cNvSpPr/>
            <p:nvPr/>
          </p:nvSpPr>
          <p:spPr>
            <a:xfrm>
              <a:off x="355750" y="8683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9" name="Google Shape;3269;p10"/>
            <p:cNvSpPr/>
            <p:nvPr/>
          </p:nvSpPr>
          <p:spPr>
            <a:xfrm>
              <a:off x="3971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0" name="Google Shape;3270;p10"/>
            <p:cNvSpPr/>
            <p:nvPr/>
          </p:nvSpPr>
          <p:spPr>
            <a:xfrm>
              <a:off x="43525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p10"/>
            <p:cNvSpPr/>
            <p:nvPr/>
          </p:nvSpPr>
          <p:spPr>
            <a:xfrm>
              <a:off x="47500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2" name="Google Shape;3272;p10"/>
            <p:cNvSpPr/>
            <p:nvPr/>
          </p:nvSpPr>
          <p:spPr>
            <a:xfrm>
              <a:off x="5164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3" name="Google Shape;3273;p10"/>
            <p:cNvSpPr/>
            <p:nvPr/>
          </p:nvSpPr>
          <p:spPr>
            <a:xfrm>
              <a:off x="5545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4" name="Google Shape;3274;p10"/>
            <p:cNvSpPr/>
            <p:nvPr/>
          </p:nvSpPr>
          <p:spPr>
            <a:xfrm>
              <a:off x="5959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5" name="Google Shape;3275;p10"/>
            <p:cNvSpPr/>
            <p:nvPr/>
          </p:nvSpPr>
          <p:spPr>
            <a:xfrm>
              <a:off x="63402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6" name="Google Shape;3276;p10"/>
            <p:cNvSpPr/>
            <p:nvPr/>
          </p:nvSpPr>
          <p:spPr>
            <a:xfrm>
              <a:off x="67377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7" name="Google Shape;3277;p10"/>
            <p:cNvSpPr/>
            <p:nvPr/>
          </p:nvSpPr>
          <p:spPr>
            <a:xfrm>
              <a:off x="7152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p10"/>
            <p:cNvSpPr/>
            <p:nvPr/>
          </p:nvSpPr>
          <p:spPr>
            <a:xfrm>
              <a:off x="7533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p10"/>
            <p:cNvSpPr/>
            <p:nvPr/>
          </p:nvSpPr>
          <p:spPr>
            <a:xfrm>
              <a:off x="794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0" name="Google Shape;3280;p10"/>
            <p:cNvSpPr/>
            <p:nvPr/>
          </p:nvSpPr>
          <p:spPr>
            <a:xfrm>
              <a:off x="83282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1" name="Google Shape;3281;p10"/>
            <p:cNvSpPr/>
            <p:nvPr/>
          </p:nvSpPr>
          <p:spPr>
            <a:xfrm>
              <a:off x="87257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p10"/>
            <p:cNvSpPr/>
            <p:nvPr/>
          </p:nvSpPr>
          <p:spPr>
            <a:xfrm>
              <a:off x="9139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p10"/>
            <p:cNvSpPr/>
            <p:nvPr/>
          </p:nvSpPr>
          <p:spPr>
            <a:xfrm>
              <a:off x="953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p10"/>
            <p:cNvSpPr/>
            <p:nvPr/>
          </p:nvSpPr>
          <p:spPr>
            <a:xfrm>
              <a:off x="9934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p10"/>
            <p:cNvSpPr/>
            <p:nvPr/>
          </p:nvSpPr>
          <p:spPr>
            <a:xfrm>
              <a:off x="10332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p10"/>
            <p:cNvSpPr/>
            <p:nvPr/>
          </p:nvSpPr>
          <p:spPr>
            <a:xfrm>
              <a:off x="10729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7" name="Google Shape;3287;p10"/>
            <p:cNvSpPr/>
            <p:nvPr/>
          </p:nvSpPr>
          <p:spPr>
            <a:xfrm>
              <a:off x="11127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p10"/>
            <p:cNvSpPr/>
            <p:nvPr/>
          </p:nvSpPr>
          <p:spPr>
            <a:xfrm>
              <a:off x="1152500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9" name="Google Shape;3289;p10"/>
            <p:cNvSpPr/>
            <p:nvPr/>
          </p:nvSpPr>
          <p:spPr>
            <a:xfrm>
              <a:off x="119227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0" name="Google Shape;3290;p10"/>
            <p:cNvSpPr/>
            <p:nvPr/>
          </p:nvSpPr>
          <p:spPr>
            <a:xfrm>
              <a:off x="12320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1" name="Google Shape;3291;p10"/>
            <p:cNvSpPr/>
            <p:nvPr/>
          </p:nvSpPr>
          <p:spPr>
            <a:xfrm>
              <a:off x="3176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2" name="Google Shape;3292;p10"/>
            <p:cNvSpPr/>
            <p:nvPr/>
          </p:nvSpPr>
          <p:spPr>
            <a:xfrm>
              <a:off x="355750" y="834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3" name="Google Shape;3293;p10"/>
            <p:cNvSpPr/>
            <p:nvPr/>
          </p:nvSpPr>
          <p:spPr>
            <a:xfrm>
              <a:off x="3971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p10"/>
            <p:cNvSpPr/>
            <p:nvPr/>
          </p:nvSpPr>
          <p:spPr>
            <a:xfrm>
              <a:off x="435250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5" name="Google Shape;3295;p10"/>
            <p:cNvSpPr/>
            <p:nvPr/>
          </p:nvSpPr>
          <p:spPr>
            <a:xfrm>
              <a:off x="475025" y="83427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6" name="Google Shape;3296;p10"/>
            <p:cNvSpPr/>
            <p:nvPr/>
          </p:nvSpPr>
          <p:spPr>
            <a:xfrm>
              <a:off x="5164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7" name="Google Shape;3297;p10"/>
            <p:cNvSpPr/>
            <p:nvPr/>
          </p:nvSpPr>
          <p:spPr>
            <a:xfrm>
              <a:off x="5545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8" name="Google Shape;3298;p10"/>
            <p:cNvSpPr/>
            <p:nvPr/>
          </p:nvSpPr>
          <p:spPr>
            <a:xfrm>
              <a:off x="595925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9" name="Google Shape;3299;p10"/>
            <p:cNvSpPr/>
            <p:nvPr/>
          </p:nvSpPr>
          <p:spPr>
            <a:xfrm>
              <a:off x="63402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0" name="Google Shape;3300;p10"/>
            <p:cNvSpPr/>
            <p:nvPr/>
          </p:nvSpPr>
          <p:spPr>
            <a:xfrm>
              <a:off x="67377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1" name="Google Shape;3301;p10"/>
            <p:cNvSpPr/>
            <p:nvPr/>
          </p:nvSpPr>
          <p:spPr>
            <a:xfrm>
              <a:off x="7152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2" name="Google Shape;3302;p10"/>
            <p:cNvSpPr/>
            <p:nvPr/>
          </p:nvSpPr>
          <p:spPr>
            <a:xfrm>
              <a:off x="753300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3" name="Google Shape;3303;p10"/>
            <p:cNvSpPr/>
            <p:nvPr/>
          </p:nvSpPr>
          <p:spPr>
            <a:xfrm>
              <a:off x="794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4" name="Google Shape;3304;p10"/>
            <p:cNvSpPr/>
            <p:nvPr/>
          </p:nvSpPr>
          <p:spPr>
            <a:xfrm>
              <a:off x="8328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5" name="Google Shape;3305;p10"/>
            <p:cNvSpPr/>
            <p:nvPr/>
          </p:nvSpPr>
          <p:spPr>
            <a:xfrm>
              <a:off x="872575" y="8342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6" name="Google Shape;3306;p10"/>
            <p:cNvSpPr/>
            <p:nvPr/>
          </p:nvSpPr>
          <p:spPr>
            <a:xfrm>
              <a:off x="9139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7" name="Google Shape;3307;p10"/>
            <p:cNvSpPr/>
            <p:nvPr/>
          </p:nvSpPr>
          <p:spPr>
            <a:xfrm>
              <a:off x="953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8" name="Google Shape;3308;p10"/>
            <p:cNvSpPr/>
            <p:nvPr/>
          </p:nvSpPr>
          <p:spPr>
            <a:xfrm>
              <a:off x="9934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9" name="Google Shape;3309;p10"/>
            <p:cNvSpPr/>
            <p:nvPr/>
          </p:nvSpPr>
          <p:spPr>
            <a:xfrm>
              <a:off x="10332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0" name="Google Shape;3310;p10"/>
            <p:cNvSpPr/>
            <p:nvPr/>
          </p:nvSpPr>
          <p:spPr>
            <a:xfrm>
              <a:off x="10729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1" name="Google Shape;3311;p10"/>
            <p:cNvSpPr/>
            <p:nvPr/>
          </p:nvSpPr>
          <p:spPr>
            <a:xfrm>
              <a:off x="11127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2" name="Google Shape;3312;p10"/>
            <p:cNvSpPr/>
            <p:nvPr/>
          </p:nvSpPr>
          <p:spPr>
            <a:xfrm>
              <a:off x="1152500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3" name="Google Shape;3313;p10"/>
            <p:cNvSpPr/>
            <p:nvPr/>
          </p:nvSpPr>
          <p:spPr>
            <a:xfrm>
              <a:off x="119227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4" name="Google Shape;3314;p10"/>
            <p:cNvSpPr/>
            <p:nvPr/>
          </p:nvSpPr>
          <p:spPr>
            <a:xfrm>
              <a:off x="12320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5" name="Google Shape;3315;p10"/>
            <p:cNvSpPr/>
            <p:nvPr/>
          </p:nvSpPr>
          <p:spPr>
            <a:xfrm>
              <a:off x="3176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6" name="Google Shape;3316;p10"/>
            <p:cNvSpPr/>
            <p:nvPr/>
          </p:nvSpPr>
          <p:spPr>
            <a:xfrm>
              <a:off x="355750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7" name="Google Shape;3317;p10"/>
            <p:cNvSpPr/>
            <p:nvPr/>
          </p:nvSpPr>
          <p:spPr>
            <a:xfrm>
              <a:off x="3971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8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8" name="Google Shape;3318;p10"/>
            <p:cNvSpPr/>
            <p:nvPr/>
          </p:nvSpPr>
          <p:spPr>
            <a:xfrm>
              <a:off x="43525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9" name="Google Shape;3319;p10"/>
            <p:cNvSpPr/>
            <p:nvPr/>
          </p:nvSpPr>
          <p:spPr>
            <a:xfrm>
              <a:off x="47500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0" name="Google Shape;3320;p10"/>
            <p:cNvSpPr/>
            <p:nvPr/>
          </p:nvSpPr>
          <p:spPr>
            <a:xfrm>
              <a:off x="5164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1" name="Google Shape;3321;p10"/>
            <p:cNvSpPr/>
            <p:nvPr/>
          </p:nvSpPr>
          <p:spPr>
            <a:xfrm>
              <a:off x="5545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2" name="Google Shape;3322;p10"/>
            <p:cNvSpPr/>
            <p:nvPr/>
          </p:nvSpPr>
          <p:spPr>
            <a:xfrm>
              <a:off x="595925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3" name="Google Shape;3323;p10"/>
            <p:cNvSpPr/>
            <p:nvPr/>
          </p:nvSpPr>
          <p:spPr>
            <a:xfrm>
              <a:off x="63402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4" name="Google Shape;3324;p10"/>
            <p:cNvSpPr/>
            <p:nvPr/>
          </p:nvSpPr>
          <p:spPr>
            <a:xfrm>
              <a:off x="67377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5" name="Google Shape;3325;p10"/>
            <p:cNvSpPr/>
            <p:nvPr/>
          </p:nvSpPr>
          <p:spPr>
            <a:xfrm>
              <a:off x="7152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6" name="Google Shape;3326;p10"/>
            <p:cNvSpPr/>
            <p:nvPr/>
          </p:nvSpPr>
          <p:spPr>
            <a:xfrm>
              <a:off x="7533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7" name="Google Shape;3327;p10"/>
            <p:cNvSpPr/>
            <p:nvPr/>
          </p:nvSpPr>
          <p:spPr>
            <a:xfrm>
              <a:off x="794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8" name="Google Shape;3328;p10"/>
            <p:cNvSpPr/>
            <p:nvPr/>
          </p:nvSpPr>
          <p:spPr>
            <a:xfrm>
              <a:off x="832825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9" name="Google Shape;3329;p10"/>
            <p:cNvSpPr/>
            <p:nvPr/>
          </p:nvSpPr>
          <p:spPr>
            <a:xfrm>
              <a:off x="872575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1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0" name="Google Shape;3330;p10"/>
            <p:cNvSpPr/>
            <p:nvPr/>
          </p:nvSpPr>
          <p:spPr>
            <a:xfrm>
              <a:off x="9139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1" name="Google Shape;3331;p10"/>
            <p:cNvSpPr/>
            <p:nvPr/>
          </p:nvSpPr>
          <p:spPr>
            <a:xfrm>
              <a:off x="953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2" name="Google Shape;3332;p10"/>
            <p:cNvSpPr/>
            <p:nvPr/>
          </p:nvSpPr>
          <p:spPr>
            <a:xfrm>
              <a:off x="9934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8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3" name="Google Shape;3333;p10"/>
            <p:cNvSpPr/>
            <p:nvPr/>
          </p:nvSpPr>
          <p:spPr>
            <a:xfrm>
              <a:off x="10332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4" name="Google Shape;3334;p10"/>
            <p:cNvSpPr/>
            <p:nvPr/>
          </p:nvSpPr>
          <p:spPr>
            <a:xfrm>
              <a:off x="10729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5" name="Google Shape;3335;p10"/>
            <p:cNvSpPr/>
            <p:nvPr/>
          </p:nvSpPr>
          <p:spPr>
            <a:xfrm>
              <a:off x="11127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6" name="Google Shape;3336;p10"/>
            <p:cNvSpPr/>
            <p:nvPr/>
          </p:nvSpPr>
          <p:spPr>
            <a:xfrm>
              <a:off x="1152500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7" name="Google Shape;3337;p10"/>
            <p:cNvSpPr/>
            <p:nvPr/>
          </p:nvSpPr>
          <p:spPr>
            <a:xfrm>
              <a:off x="119227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8" name="Google Shape;3338;p10"/>
            <p:cNvSpPr/>
            <p:nvPr/>
          </p:nvSpPr>
          <p:spPr>
            <a:xfrm>
              <a:off x="12320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9" name="Google Shape;3339;p10"/>
            <p:cNvSpPr/>
            <p:nvPr/>
          </p:nvSpPr>
          <p:spPr>
            <a:xfrm>
              <a:off x="355750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0" name="Google Shape;3340;p10"/>
            <p:cNvSpPr/>
            <p:nvPr/>
          </p:nvSpPr>
          <p:spPr>
            <a:xfrm>
              <a:off x="3971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1" name="Google Shape;3341;p10"/>
            <p:cNvSpPr/>
            <p:nvPr/>
          </p:nvSpPr>
          <p:spPr>
            <a:xfrm>
              <a:off x="435250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2" name="Google Shape;3342;p10"/>
            <p:cNvSpPr/>
            <p:nvPr/>
          </p:nvSpPr>
          <p:spPr>
            <a:xfrm>
              <a:off x="475025" y="7660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3" name="Google Shape;3343;p10"/>
            <p:cNvSpPr/>
            <p:nvPr/>
          </p:nvSpPr>
          <p:spPr>
            <a:xfrm>
              <a:off x="5164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4" name="Google Shape;3344;p10"/>
            <p:cNvSpPr/>
            <p:nvPr/>
          </p:nvSpPr>
          <p:spPr>
            <a:xfrm>
              <a:off x="5545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5" name="Google Shape;3345;p10"/>
            <p:cNvSpPr/>
            <p:nvPr/>
          </p:nvSpPr>
          <p:spPr>
            <a:xfrm>
              <a:off x="595925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6" name="Google Shape;3346;p10"/>
            <p:cNvSpPr/>
            <p:nvPr/>
          </p:nvSpPr>
          <p:spPr>
            <a:xfrm>
              <a:off x="63402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7" name="Google Shape;3347;p10"/>
            <p:cNvSpPr/>
            <p:nvPr/>
          </p:nvSpPr>
          <p:spPr>
            <a:xfrm>
              <a:off x="67377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8" name="Google Shape;3348;p10"/>
            <p:cNvSpPr/>
            <p:nvPr/>
          </p:nvSpPr>
          <p:spPr>
            <a:xfrm>
              <a:off x="7152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9" name="Google Shape;3349;p10"/>
            <p:cNvSpPr/>
            <p:nvPr/>
          </p:nvSpPr>
          <p:spPr>
            <a:xfrm>
              <a:off x="753300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0" name="Google Shape;3350;p10"/>
            <p:cNvSpPr/>
            <p:nvPr/>
          </p:nvSpPr>
          <p:spPr>
            <a:xfrm>
              <a:off x="794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1" name="Google Shape;3351;p10"/>
            <p:cNvSpPr/>
            <p:nvPr/>
          </p:nvSpPr>
          <p:spPr>
            <a:xfrm>
              <a:off x="8328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2" name="Google Shape;3352;p10"/>
            <p:cNvSpPr/>
            <p:nvPr/>
          </p:nvSpPr>
          <p:spPr>
            <a:xfrm>
              <a:off x="872575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2"/>
                    <a:pt x="0" y="211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3" name="Google Shape;3353;p10"/>
            <p:cNvSpPr/>
            <p:nvPr/>
          </p:nvSpPr>
          <p:spPr>
            <a:xfrm>
              <a:off x="9139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4" name="Google Shape;3354;p10"/>
            <p:cNvSpPr/>
            <p:nvPr/>
          </p:nvSpPr>
          <p:spPr>
            <a:xfrm>
              <a:off x="953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5" name="Google Shape;3355;p10"/>
            <p:cNvSpPr/>
            <p:nvPr/>
          </p:nvSpPr>
          <p:spPr>
            <a:xfrm>
              <a:off x="9934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6" name="Google Shape;3356;p10"/>
            <p:cNvSpPr/>
            <p:nvPr/>
          </p:nvSpPr>
          <p:spPr>
            <a:xfrm>
              <a:off x="10332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7" name="Google Shape;3357;p10"/>
            <p:cNvSpPr/>
            <p:nvPr/>
          </p:nvSpPr>
          <p:spPr>
            <a:xfrm>
              <a:off x="107297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8" name="Google Shape;3358;p10"/>
            <p:cNvSpPr/>
            <p:nvPr/>
          </p:nvSpPr>
          <p:spPr>
            <a:xfrm>
              <a:off x="11127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9" name="Google Shape;3359;p10"/>
            <p:cNvSpPr/>
            <p:nvPr/>
          </p:nvSpPr>
          <p:spPr>
            <a:xfrm>
              <a:off x="1152500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0" name="Google Shape;3360;p10"/>
            <p:cNvSpPr/>
            <p:nvPr/>
          </p:nvSpPr>
          <p:spPr>
            <a:xfrm>
              <a:off x="119227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1" name="Google Shape;3361;p10"/>
            <p:cNvSpPr/>
            <p:nvPr/>
          </p:nvSpPr>
          <p:spPr>
            <a:xfrm>
              <a:off x="12320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2" name="Google Shape;3362;p10"/>
            <p:cNvSpPr/>
            <p:nvPr/>
          </p:nvSpPr>
          <p:spPr>
            <a:xfrm>
              <a:off x="355750" y="7319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3" name="Google Shape;3363;p10"/>
            <p:cNvSpPr/>
            <p:nvPr/>
          </p:nvSpPr>
          <p:spPr>
            <a:xfrm>
              <a:off x="3971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4" name="Google Shape;3364;p10"/>
            <p:cNvSpPr/>
            <p:nvPr/>
          </p:nvSpPr>
          <p:spPr>
            <a:xfrm>
              <a:off x="435250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5" name="Google Shape;3365;p10"/>
            <p:cNvSpPr/>
            <p:nvPr/>
          </p:nvSpPr>
          <p:spPr>
            <a:xfrm>
              <a:off x="475025" y="7319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6" name="Google Shape;3366;p10"/>
            <p:cNvSpPr/>
            <p:nvPr/>
          </p:nvSpPr>
          <p:spPr>
            <a:xfrm>
              <a:off x="5164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7" name="Google Shape;3367;p10"/>
            <p:cNvSpPr/>
            <p:nvPr/>
          </p:nvSpPr>
          <p:spPr>
            <a:xfrm>
              <a:off x="5545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8" name="Google Shape;3368;p10"/>
            <p:cNvSpPr/>
            <p:nvPr/>
          </p:nvSpPr>
          <p:spPr>
            <a:xfrm>
              <a:off x="595925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9" name="Google Shape;3369;p10"/>
            <p:cNvSpPr/>
            <p:nvPr/>
          </p:nvSpPr>
          <p:spPr>
            <a:xfrm>
              <a:off x="63402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0" name="Google Shape;3370;p10"/>
            <p:cNvSpPr/>
            <p:nvPr/>
          </p:nvSpPr>
          <p:spPr>
            <a:xfrm>
              <a:off x="67377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1" name="Google Shape;3371;p10"/>
            <p:cNvSpPr/>
            <p:nvPr/>
          </p:nvSpPr>
          <p:spPr>
            <a:xfrm>
              <a:off x="7152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2" name="Google Shape;3372;p10"/>
            <p:cNvSpPr/>
            <p:nvPr/>
          </p:nvSpPr>
          <p:spPr>
            <a:xfrm>
              <a:off x="753300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3" name="Google Shape;3373;p10"/>
            <p:cNvSpPr/>
            <p:nvPr/>
          </p:nvSpPr>
          <p:spPr>
            <a:xfrm>
              <a:off x="794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4" name="Google Shape;3374;p10"/>
            <p:cNvSpPr/>
            <p:nvPr/>
          </p:nvSpPr>
          <p:spPr>
            <a:xfrm>
              <a:off x="8328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5" name="Google Shape;3375;p10"/>
            <p:cNvSpPr/>
            <p:nvPr/>
          </p:nvSpPr>
          <p:spPr>
            <a:xfrm>
              <a:off x="87257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p10"/>
            <p:cNvSpPr/>
            <p:nvPr/>
          </p:nvSpPr>
          <p:spPr>
            <a:xfrm>
              <a:off x="9139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p10"/>
            <p:cNvSpPr/>
            <p:nvPr/>
          </p:nvSpPr>
          <p:spPr>
            <a:xfrm>
              <a:off x="953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10"/>
            <p:cNvSpPr/>
            <p:nvPr/>
          </p:nvSpPr>
          <p:spPr>
            <a:xfrm>
              <a:off x="9934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10"/>
            <p:cNvSpPr/>
            <p:nvPr/>
          </p:nvSpPr>
          <p:spPr>
            <a:xfrm>
              <a:off x="10332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10"/>
            <p:cNvSpPr/>
            <p:nvPr/>
          </p:nvSpPr>
          <p:spPr>
            <a:xfrm>
              <a:off x="107297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10"/>
            <p:cNvSpPr/>
            <p:nvPr/>
          </p:nvSpPr>
          <p:spPr>
            <a:xfrm>
              <a:off x="11127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p10"/>
            <p:cNvSpPr/>
            <p:nvPr/>
          </p:nvSpPr>
          <p:spPr>
            <a:xfrm>
              <a:off x="1152500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10"/>
            <p:cNvSpPr/>
            <p:nvPr/>
          </p:nvSpPr>
          <p:spPr>
            <a:xfrm>
              <a:off x="119227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10"/>
            <p:cNvSpPr/>
            <p:nvPr/>
          </p:nvSpPr>
          <p:spPr>
            <a:xfrm>
              <a:off x="12320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10"/>
            <p:cNvSpPr/>
            <p:nvPr/>
          </p:nvSpPr>
          <p:spPr>
            <a:xfrm>
              <a:off x="3971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6" name="Google Shape;3386;p10"/>
            <p:cNvSpPr/>
            <p:nvPr/>
          </p:nvSpPr>
          <p:spPr>
            <a:xfrm>
              <a:off x="43525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7" name="Google Shape;3387;p10"/>
            <p:cNvSpPr/>
            <p:nvPr/>
          </p:nvSpPr>
          <p:spPr>
            <a:xfrm>
              <a:off x="47500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8" name="Google Shape;3388;p10"/>
            <p:cNvSpPr/>
            <p:nvPr/>
          </p:nvSpPr>
          <p:spPr>
            <a:xfrm>
              <a:off x="51642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9" name="Google Shape;3389;p10"/>
            <p:cNvSpPr/>
            <p:nvPr/>
          </p:nvSpPr>
          <p:spPr>
            <a:xfrm>
              <a:off x="5545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0" name="Google Shape;3390;p10"/>
            <p:cNvSpPr/>
            <p:nvPr/>
          </p:nvSpPr>
          <p:spPr>
            <a:xfrm>
              <a:off x="595925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10"/>
            <p:cNvSpPr/>
            <p:nvPr/>
          </p:nvSpPr>
          <p:spPr>
            <a:xfrm>
              <a:off x="63402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p10"/>
            <p:cNvSpPr/>
            <p:nvPr/>
          </p:nvSpPr>
          <p:spPr>
            <a:xfrm>
              <a:off x="67377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p10"/>
            <p:cNvSpPr/>
            <p:nvPr/>
          </p:nvSpPr>
          <p:spPr>
            <a:xfrm>
              <a:off x="7152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p10"/>
            <p:cNvSpPr/>
            <p:nvPr/>
          </p:nvSpPr>
          <p:spPr>
            <a:xfrm>
              <a:off x="7533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5" name="Google Shape;3395;p10"/>
            <p:cNvSpPr/>
            <p:nvPr/>
          </p:nvSpPr>
          <p:spPr>
            <a:xfrm>
              <a:off x="794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6" name="Google Shape;3396;p10"/>
            <p:cNvSpPr/>
            <p:nvPr/>
          </p:nvSpPr>
          <p:spPr>
            <a:xfrm>
              <a:off x="83282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p10"/>
            <p:cNvSpPr/>
            <p:nvPr/>
          </p:nvSpPr>
          <p:spPr>
            <a:xfrm>
              <a:off x="87257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p10"/>
            <p:cNvSpPr/>
            <p:nvPr/>
          </p:nvSpPr>
          <p:spPr>
            <a:xfrm>
              <a:off x="9139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9" name="Google Shape;3399;p10"/>
            <p:cNvSpPr/>
            <p:nvPr/>
          </p:nvSpPr>
          <p:spPr>
            <a:xfrm>
              <a:off x="953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p10"/>
            <p:cNvSpPr/>
            <p:nvPr/>
          </p:nvSpPr>
          <p:spPr>
            <a:xfrm>
              <a:off x="9934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p10"/>
            <p:cNvSpPr/>
            <p:nvPr/>
          </p:nvSpPr>
          <p:spPr>
            <a:xfrm>
              <a:off x="10332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p10"/>
            <p:cNvSpPr/>
            <p:nvPr/>
          </p:nvSpPr>
          <p:spPr>
            <a:xfrm>
              <a:off x="107297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3" name="Google Shape;3403;p10"/>
            <p:cNvSpPr/>
            <p:nvPr/>
          </p:nvSpPr>
          <p:spPr>
            <a:xfrm>
              <a:off x="11127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4" name="Google Shape;3404;p10"/>
            <p:cNvSpPr/>
            <p:nvPr/>
          </p:nvSpPr>
          <p:spPr>
            <a:xfrm>
              <a:off x="1152500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5" name="Google Shape;3405;p10"/>
            <p:cNvSpPr/>
            <p:nvPr/>
          </p:nvSpPr>
          <p:spPr>
            <a:xfrm>
              <a:off x="119227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6" name="Google Shape;3406;p10"/>
            <p:cNvSpPr/>
            <p:nvPr/>
          </p:nvSpPr>
          <p:spPr>
            <a:xfrm>
              <a:off x="4352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7" name="Google Shape;3407;p10"/>
            <p:cNvSpPr/>
            <p:nvPr/>
          </p:nvSpPr>
          <p:spPr>
            <a:xfrm>
              <a:off x="475025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8" name="Google Shape;3408;p10"/>
            <p:cNvSpPr/>
            <p:nvPr/>
          </p:nvSpPr>
          <p:spPr>
            <a:xfrm>
              <a:off x="514750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7"/>
                    <a:pt x="258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9" name="Google Shape;3409;p10"/>
            <p:cNvSpPr/>
            <p:nvPr/>
          </p:nvSpPr>
          <p:spPr>
            <a:xfrm>
              <a:off x="5545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0" name="Google Shape;3410;p10"/>
            <p:cNvSpPr/>
            <p:nvPr/>
          </p:nvSpPr>
          <p:spPr>
            <a:xfrm>
              <a:off x="594250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6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1" name="Google Shape;3411;p10"/>
            <p:cNvSpPr/>
            <p:nvPr/>
          </p:nvSpPr>
          <p:spPr>
            <a:xfrm>
              <a:off x="63402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412;p10"/>
            <p:cNvSpPr/>
            <p:nvPr/>
          </p:nvSpPr>
          <p:spPr>
            <a:xfrm>
              <a:off x="67377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3" name="Google Shape;3413;p10"/>
            <p:cNvSpPr/>
            <p:nvPr/>
          </p:nvSpPr>
          <p:spPr>
            <a:xfrm>
              <a:off x="713525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414;p10"/>
            <p:cNvSpPr/>
            <p:nvPr/>
          </p:nvSpPr>
          <p:spPr>
            <a:xfrm>
              <a:off x="7533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p10"/>
            <p:cNvSpPr/>
            <p:nvPr/>
          </p:nvSpPr>
          <p:spPr>
            <a:xfrm>
              <a:off x="79307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p10"/>
            <p:cNvSpPr/>
            <p:nvPr/>
          </p:nvSpPr>
          <p:spPr>
            <a:xfrm>
              <a:off x="832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417;p10"/>
            <p:cNvSpPr/>
            <p:nvPr/>
          </p:nvSpPr>
          <p:spPr>
            <a:xfrm>
              <a:off x="872575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7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418;p10"/>
            <p:cNvSpPr/>
            <p:nvPr/>
          </p:nvSpPr>
          <p:spPr>
            <a:xfrm>
              <a:off x="9123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p10"/>
            <p:cNvSpPr/>
            <p:nvPr/>
          </p:nvSpPr>
          <p:spPr>
            <a:xfrm>
              <a:off x="952100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p10"/>
            <p:cNvSpPr/>
            <p:nvPr/>
          </p:nvSpPr>
          <p:spPr>
            <a:xfrm>
              <a:off x="991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421;p10"/>
            <p:cNvSpPr/>
            <p:nvPr/>
          </p:nvSpPr>
          <p:spPr>
            <a:xfrm>
              <a:off x="10316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p10"/>
            <p:cNvSpPr/>
            <p:nvPr/>
          </p:nvSpPr>
          <p:spPr>
            <a:xfrm>
              <a:off x="10713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423;p10"/>
            <p:cNvSpPr/>
            <p:nvPr/>
          </p:nvSpPr>
          <p:spPr>
            <a:xfrm>
              <a:off x="111110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424;p10"/>
            <p:cNvSpPr/>
            <p:nvPr/>
          </p:nvSpPr>
          <p:spPr>
            <a:xfrm>
              <a:off x="11508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5" name="Google Shape;3425;p10"/>
            <p:cNvSpPr/>
            <p:nvPr/>
          </p:nvSpPr>
          <p:spPr>
            <a:xfrm>
              <a:off x="4750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6" name="Google Shape;3426;p10"/>
            <p:cNvSpPr/>
            <p:nvPr/>
          </p:nvSpPr>
          <p:spPr>
            <a:xfrm>
              <a:off x="514750" y="6296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7" name="Google Shape;3427;p10"/>
            <p:cNvSpPr/>
            <p:nvPr/>
          </p:nvSpPr>
          <p:spPr>
            <a:xfrm>
              <a:off x="5545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8" name="Google Shape;3428;p10"/>
            <p:cNvSpPr/>
            <p:nvPr/>
          </p:nvSpPr>
          <p:spPr>
            <a:xfrm>
              <a:off x="594250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429;p10"/>
            <p:cNvSpPr/>
            <p:nvPr/>
          </p:nvSpPr>
          <p:spPr>
            <a:xfrm>
              <a:off x="63402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430;p10"/>
            <p:cNvSpPr/>
            <p:nvPr/>
          </p:nvSpPr>
          <p:spPr>
            <a:xfrm>
              <a:off x="67377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p10"/>
            <p:cNvSpPr/>
            <p:nvPr/>
          </p:nvSpPr>
          <p:spPr>
            <a:xfrm>
              <a:off x="71352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432;p10"/>
            <p:cNvSpPr/>
            <p:nvPr/>
          </p:nvSpPr>
          <p:spPr>
            <a:xfrm>
              <a:off x="7533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p10"/>
            <p:cNvSpPr/>
            <p:nvPr/>
          </p:nvSpPr>
          <p:spPr>
            <a:xfrm>
              <a:off x="793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p10"/>
            <p:cNvSpPr/>
            <p:nvPr/>
          </p:nvSpPr>
          <p:spPr>
            <a:xfrm>
              <a:off x="832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435;p10"/>
            <p:cNvSpPr/>
            <p:nvPr/>
          </p:nvSpPr>
          <p:spPr>
            <a:xfrm>
              <a:off x="8725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6" name="Google Shape;3436;p10"/>
            <p:cNvSpPr/>
            <p:nvPr/>
          </p:nvSpPr>
          <p:spPr>
            <a:xfrm>
              <a:off x="9123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p10"/>
            <p:cNvSpPr/>
            <p:nvPr/>
          </p:nvSpPr>
          <p:spPr>
            <a:xfrm>
              <a:off x="952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p10"/>
            <p:cNvSpPr/>
            <p:nvPr/>
          </p:nvSpPr>
          <p:spPr>
            <a:xfrm>
              <a:off x="991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p10"/>
            <p:cNvSpPr/>
            <p:nvPr/>
          </p:nvSpPr>
          <p:spPr>
            <a:xfrm>
              <a:off x="103157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p10"/>
            <p:cNvSpPr/>
            <p:nvPr/>
          </p:nvSpPr>
          <p:spPr>
            <a:xfrm>
              <a:off x="107135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p10"/>
            <p:cNvSpPr/>
            <p:nvPr/>
          </p:nvSpPr>
          <p:spPr>
            <a:xfrm>
              <a:off x="11111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p10"/>
            <p:cNvSpPr/>
            <p:nvPr/>
          </p:nvSpPr>
          <p:spPr>
            <a:xfrm>
              <a:off x="514750" y="5955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p10"/>
            <p:cNvSpPr/>
            <p:nvPr/>
          </p:nvSpPr>
          <p:spPr>
            <a:xfrm>
              <a:off x="5545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p10"/>
            <p:cNvSpPr/>
            <p:nvPr/>
          </p:nvSpPr>
          <p:spPr>
            <a:xfrm>
              <a:off x="594250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5" name="Google Shape;3445;p10"/>
            <p:cNvSpPr/>
            <p:nvPr/>
          </p:nvSpPr>
          <p:spPr>
            <a:xfrm>
              <a:off x="63402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6" name="Google Shape;3446;p10"/>
            <p:cNvSpPr/>
            <p:nvPr/>
          </p:nvSpPr>
          <p:spPr>
            <a:xfrm>
              <a:off x="67377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7" name="Google Shape;3447;p10"/>
            <p:cNvSpPr/>
            <p:nvPr/>
          </p:nvSpPr>
          <p:spPr>
            <a:xfrm>
              <a:off x="713525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8" y="1"/>
                    <a:pt x="1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8" name="Google Shape;3448;p10"/>
            <p:cNvSpPr/>
            <p:nvPr/>
          </p:nvSpPr>
          <p:spPr>
            <a:xfrm>
              <a:off x="7533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9" name="Google Shape;3449;p10"/>
            <p:cNvSpPr/>
            <p:nvPr/>
          </p:nvSpPr>
          <p:spPr>
            <a:xfrm>
              <a:off x="7930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9" y="1"/>
                    <a:pt x="258" y="1"/>
                    <a:pt x="257" y="1"/>
                  </a:cubicBezTo>
                  <a:cubicBezTo>
                    <a:pt x="86" y="1"/>
                    <a:pt x="1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0" name="Google Shape;3450;p10"/>
            <p:cNvSpPr/>
            <p:nvPr/>
          </p:nvSpPr>
          <p:spPr>
            <a:xfrm>
              <a:off x="832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1" name="Google Shape;3451;p10"/>
            <p:cNvSpPr/>
            <p:nvPr/>
          </p:nvSpPr>
          <p:spPr>
            <a:xfrm>
              <a:off x="8725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2" name="Google Shape;3452;p10"/>
            <p:cNvSpPr/>
            <p:nvPr/>
          </p:nvSpPr>
          <p:spPr>
            <a:xfrm>
              <a:off x="9123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3" name="Google Shape;3453;p10"/>
            <p:cNvSpPr/>
            <p:nvPr/>
          </p:nvSpPr>
          <p:spPr>
            <a:xfrm>
              <a:off x="952100" y="59552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4" name="Google Shape;3454;p10"/>
            <p:cNvSpPr/>
            <p:nvPr/>
          </p:nvSpPr>
          <p:spPr>
            <a:xfrm>
              <a:off x="991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5" name="Google Shape;3455;p10"/>
            <p:cNvSpPr/>
            <p:nvPr/>
          </p:nvSpPr>
          <p:spPr>
            <a:xfrm>
              <a:off x="10316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7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6" name="Google Shape;3456;p10"/>
            <p:cNvSpPr/>
            <p:nvPr/>
          </p:nvSpPr>
          <p:spPr>
            <a:xfrm>
              <a:off x="1071350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7" name="Google Shape;3457;p10"/>
            <p:cNvSpPr/>
            <p:nvPr/>
          </p:nvSpPr>
          <p:spPr>
            <a:xfrm>
              <a:off x="594250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8" name="Google Shape;3458;p10"/>
            <p:cNvSpPr/>
            <p:nvPr/>
          </p:nvSpPr>
          <p:spPr>
            <a:xfrm>
              <a:off x="63402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9" name="Google Shape;3459;p10"/>
            <p:cNvSpPr/>
            <p:nvPr/>
          </p:nvSpPr>
          <p:spPr>
            <a:xfrm>
              <a:off x="67377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0" name="Google Shape;3460;p10"/>
            <p:cNvSpPr/>
            <p:nvPr/>
          </p:nvSpPr>
          <p:spPr>
            <a:xfrm>
              <a:off x="713525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1" name="Google Shape;3461;p10"/>
            <p:cNvSpPr/>
            <p:nvPr/>
          </p:nvSpPr>
          <p:spPr>
            <a:xfrm>
              <a:off x="753300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2" name="Google Shape;3462;p10"/>
            <p:cNvSpPr/>
            <p:nvPr/>
          </p:nvSpPr>
          <p:spPr>
            <a:xfrm>
              <a:off x="793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3" name="Google Shape;3463;p10"/>
            <p:cNvSpPr/>
            <p:nvPr/>
          </p:nvSpPr>
          <p:spPr>
            <a:xfrm>
              <a:off x="832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4" name="Google Shape;3464;p10"/>
            <p:cNvSpPr/>
            <p:nvPr/>
          </p:nvSpPr>
          <p:spPr>
            <a:xfrm>
              <a:off x="8725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5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5" name="Google Shape;3465;p10"/>
            <p:cNvSpPr/>
            <p:nvPr/>
          </p:nvSpPr>
          <p:spPr>
            <a:xfrm>
              <a:off x="9123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6" name="Google Shape;3466;p10"/>
            <p:cNvSpPr/>
            <p:nvPr/>
          </p:nvSpPr>
          <p:spPr>
            <a:xfrm>
              <a:off x="952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7" name="Google Shape;3467;p10"/>
            <p:cNvSpPr/>
            <p:nvPr/>
          </p:nvSpPr>
          <p:spPr>
            <a:xfrm>
              <a:off x="991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8" name="Google Shape;3468;p10"/>
            <p:cNvSpPr/>
            <p:nvPr/>
          </p:nvSpPr>
          <p:spPr>
            <a:xfrm>
              <a:off x="673775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9" name="Google Shape;3469;p10"/>
            <p:cNvSpPr/>
            <p:nvPr/>
          </p:nvSpPr>
          <p:spPr>
            <a:xfrm>
              <a:off x="713525" y="527300"/>
              <a:ext cx="11400" cy="9750"/>
            </a:xfrm>
            <a:custGeom>
              <a:avLst/>
              <a:gdLst/>
              <a:ahLst/>
              <a:cxnLst/>
              <a:rect l="l" t="t" r="r" b="b"/>
              <a:pathLst>
                <a:path w="456" h="390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0" name="Google Shape;3470;p10"/>
            <p:cNvSpPr/>
            <p:nvPr/>
          </p:nvSpPr>
          <p:spPr>
            <a:xfrm>
              <a:off x="753300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1" name="Google Shape;3471;p10"/>
            <p:cNvSpPr/>
            <p:nvPr/>
          </p:nvSpPr>
          <p:spPr>
            <a:xfrm>
              <a:off x="7930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2" name="Google Shape;3472;p10"/>
            <p:cNvSpPr/>
            <p:nvPr/>
          </p:nvSpPr>
          <p:spPr>
            <a:xfrm>
              <a:off x="8328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3" name="Google Shape;3473;p10"/>
            <p:cNvSpPr/>
            <p:nvPr/>
          </p:nvSpPr>
          <p:spPr>
            <a:xfrm>
              <a:off x="8725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5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4" name="Google Shape;3474;p10"/>
            <p:cNvSpPr/>
            <p:nvPr/>
          </p:nvSpPr>
          <p:spPr>
            <a:xfrm>
              <a:off x="9123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1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5" name="Google Shape;3475;p10"/>
            <p:cNvSpPr/>
            <p:nvPr/>
          </p:nvSpPr>
          <p:spPr>
            <a:xfrm>
              <a:off x="594250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6" name="Google Shape;3476;p10"/>
            <p:cNvSpPr/>
            <p:nvPr/>
          </p:nvSpPr>
          <p:spPr>
            <a:xfrm>
              <a:off x="63402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7" name="Google Shape;3477;p10"/>
            <p:cNvSpPr/>
            <p:nvPr/>
          </p:nvSpPr>
          <p:spPr>
            <a:xfrm>
              <a:off x="67377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8" name="Google Shape;3478;p10"/>
            <p:cNvSpPr/>
            <p:nvPr/>
          </p:nvSpPr>
          <p:spPr>
            <a:xfrm>
              <a:off x="713525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9" name="Google Shape;3479;p10"/>
            <p:cNvSpPr/>
            <p:nvPr/>
          </p:nvSpPr>
          <p:spPr>
            <a:xfrm>
              <a:off x="753300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0" name="Google Shape;3480;p10"/>
            <p:cNvSpPr/>
            <p:nvPr/>
          </p:nvSpPr>
          <p:spPr>
            <a:xfrm>
              <a:off x="793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1" name="Google Shape;3481;p10"/>
            <p:cNvSpPr/>
            <p:nvPr/>
          </p:nvSpPr>
          <p:spPr>
            <a:xfrm>
              <a:off x="832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2" name="Google Shape;3482;p10"/>
            <p:cNvSpPr/>
            <p:nvPr/>
          </p:nvSpPr>
          <p:spPr>
            <a:xfrm>
              <a:off x="8725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" name="Google Shape;3483;p10"/>
            <p:cNvSpPr/>
            <p:nvPr/>
          </p:nvSpPr>
          <p:spPr>
            <a:xfrm>
              <a:off x="9123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4" name="Google Shape;3484;p10"/>
            <p:cNvSpPr/>
            <p:nvPr/>
          </p:nvSpPr>
          <p:spPr>
            <a:xfrm>
              <a:off x="952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5" name="Google Shape;3485;p10"/>
            <p:cNvSpPr/>
            <p:nvPr/>
          </p:nvSpPr>
          <p:spPr>
            <a:xfrm>
              <a:off x="991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6" name="Google Shape;3486;p10"/>
            <p:cNvSpPr/>
            <p:nvPr/>
          </p:nvSpPr>
          <p:spPr>
            <a:xfrm>
              <a:off x="5147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7" name="Google Shape;3487;p10"/>
            <p:cNvSpPr/>
            <p:nvPr/>
          </p:nvSpPr>
          <p:spPr>
            <a:xfrm>
              <a:off x="5545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8" name="Google Shape;3488;p10"/>
            <p:cNvSpPr/>
            <p:nvPr/>
          </p:nvSpPr>
          <p:spPr>
            <a:xfrm>
              <a:off x="594250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9" name="Google Shape;3489;p10"/>
            <p:cNvSpPr/>
            <p:nvPr/>
          </p:nvSpPr>
          <p:spPr>
            <a:xfrm>
              <a:off x="63402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0" name="Google Shape;3490;p10"/>
            <p:cNvSpPr/>
            <p:nvPr/>
          </p:nvSpPr>
          <p:spPr>
            <a:xfrm>
              <a:off x="67377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1" name="Google Shape;3491;p10"/>
            <p:cNvSpPr/>
            <p:nvPr/>
          </p:nvSpPr>
          <p:spPr>
            <a:xfrm>
              <a:off x="673775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2" name="Google Shape;3492;p10"/>
            <p:cNvSpPr/>
            <p:nvPr/>
          </p:nvSpPr>
          <p:spPr>
            <a:xfrm>
              <a:off x="713525" y="16186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3" name="Google Shape;3493;p10"/>
            <p:cNvSpPr/>
            <p:nvPr/>
          </p:nvSpPr>
          <p:spPr>
            <a:xfrm>
              <a:off x="753300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4" name="Google Shape;3494;p10"/>
            <p:cNvSpPr/>
            <p:nvPr/>
          </p:nvSpPr>
          <p:spPr>
            <a:xfrm>
              <a:off x="7930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5" name="Google Shape;3495;p10"/>
            <p:cNvSpPr/>
            <p:nvPr/>
          </p:nvSpPr>
          <p:spPr>
            <a:xfrm>
              <a:off x="8328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6" name="Google Shape;3496;p10"/>
            <p:cNvSpPr/>
            <p:nvPr/>
          </p:nvSpPr>
          <p:spPr>
            <a:xfrm>
              <a:off x="8725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7" name="Google Shape;3497;p10"/>
            <p:cNvSpPr/>
            <p:nvPr/>
          </p:nvSpPr>
          <p:spPr>
            <a:xfrm>
              <a:off x="9123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8" name="Google Shape;3498;p10"/>
            <p:cNvSpPr/>
            <p:nvPr/>
          </p:nvSpPr>
          <p:spPr>
            <a:xfrm>
              <a:off x="71352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9" name="Google Shape;3499;p10"/>
            <p:cNvSpPr/>
            <p:nvPr/>
          </p:nvSpPr>
          <p:spPr>
            <a:xfrm>
              <a:off x="7533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0" name="Google Shape;3500;p10"/>
            <p:cNvSpPr/>
            <p:nvPr/>
          </p:nvSpPr>
          <p:spPr>
            <a:xfrm>
              <a:off x="793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1" name="Google Shape;3501;p10"/>
            <p:cNvSpPr/>
            <p:nvPr/>
          </p:nvSpPr>
          <p:spPr>
            <a:xfrm>
              <a:off x="832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2" name="Google Shape;3502;p10"/>
            <p:cNvSpPr/>
            <p:nvPr/>
          </p:nvSpPr>
          <p:spPr>
            <a:xfrm>
              <a:off x="8725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3" name="Google Shape;3503;p10"/>
            <p:cNvSpPr/>
            <p:nvPr/>
          </p:nvSpPr>
          <p:spPr>
            <a:xfrm>
              <a:off x="9123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4" name="Google Shape;3504;p10"/>
            <p:cNvSpPr/>
            <p:nvPr/>
          </p:nvSpPr>
          <p:spPr>
            <a:xfrm>
              <a:off x="952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5" name="Google Shape;3505;p10"/>
            <p:cNvSpPr/>
            <p:nvPr/>
          </p:nvSpPr>
          <p:spPr>
            <a:xfrm>
              <a:off x="991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6" name="Google Shape;3506;p10"/>
            <p:cNvSpPr/>
            <p:nvPr/>
          </p:nvSpPr>
          <p:spPr>
            <a:xfrm>
              <a:off x="103157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7" name="Google Shape;3507;p10"/>
            <p:cNvSpPr/>
            <p:nvPr/>
          </p:nvSpPr>
          <p:spPr>
            <a:xfrm>
              <a:off x="10713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8" name="Google Shape;3508;p10"/>
            <p:cNvSpPr/>
            <p:nvPr/>
          </p:nvSpPr>
          <p:spPr>
            <a:xfrm>
              <a:off x="12717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9" name="Google Shape;3509;p10"/>
            <p:cNvSpPr/>
            <p:nvPr/>
          </p:nvSpPr>
          <p:spPr>
            <a:xfrm>
              <a:off x="12717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0" name="Google Shape;3510;p10"/>
            <p:cNvSpPr/>
            <p:nvPr/>
          </p:nvSpPr>
          <p:spPr>
            <a:xfrm>
              <a:off x="12717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1" name="Google Shape;3511;p10"/>
            <p:cNvSpPr/>
            <p:nvPr/>
          </p:nvSpPr>
          <p:spPr>
            <a:xfrm>
              <a:off x="13115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2" name="Google Shape;3512;p10"/>
            <p:cNvSpPr/>
            <p:nvPr/>
          </p:nvSpPr>
          <p:spPr>
            <a:xfrm>
              <a:off x="12717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3" name="Google Shape;3513;p10"/>
            <p:cNvSpPr/>
            <p:nvPr/>
          </p:nvSpPr>
          <p:spPr>
            <a:xfrm>
              <a:off x="13115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4" name="Google Shape;3514;p10"/>
            <p:cNvSpPr/>
            <p:nvPr/>
          </p:nvSpPr>
          <p:spPr>
            <a:xfrm>
              <a:off x="12717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5" name="Google Shape;3515;p10"/>
            <p:cNvSpPr/>
            <p:nvPr/>
          </p:nvSpPr>
          <p:spPr>
            <a:xfrm>
              <a:off x="13115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6" name="Google Shape;3516;p10"/>
            <p:cNvSpPr/>
            <p:nvPr/>
          </p:nvSpPr>
          <p:spPr>
            <a:xfrm>
              <a:off x="12717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7" name="Google Shape;3517;p10"/>
            <p:cNvSpPr/>
            <p:nvPr/>
          </p:nvSpPr>
          <p:spPr>
            <a:xfrm>
              <a:off x="13115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8" name="Google Shape;3518;p10"/>
            <p:cNvSpPr/>
            <p:nvPr/>
          </p:nvSpPr>
          <p:spPr>
            <a:xfrm>
              <a:off x="13512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9" name="Google Shape;3519;p10"/>
            <p:cNvSpPr/>
            <p:nvPr/>
          </p:nvSpPr>
          <p:spPr>
            <a:xfrm>
              <a:off x="12717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0" name="Google Shape;3520;p10"/>
            <p:cNvSpPr/>
            <p:nvPr/>
          </p:nvSpPr>
          <p:spPr>
            <a:xfrm>
              <a:off x="13115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1" name="Google Shape;3521;p10"/>
            <p:cNvSpPr/>
            <p:nvPr/>
          </p:nvSpPr>
          <p:spPr>
            <a:xfrm>
              <a:off x="13512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2" name="Google Shape;3522;p10"/>
            <p:cNvSpPr/>
            <p:nvPr/>
          </p:nvSpPr>
          <p:spPr>
            <a:xfrm>
              <a:off x="12717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3" name="Google Shape;3523;p10"/>
            <p:cNvSpPr/>
            <p:nvPr/>
          </p:nvSpPr>
          <p:spPr>
            <a:xfrm>
              <a:off x="13115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4" name="Google Shape;3524;p10"/>
            <p:cNvSpPr/>
            <p:nvPr/>
          </p:nvSpPr>
          <p:spPr>
            <a:xfrm>
              <a:off x="13512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5" name="Google Shape;3525;p10"/>
            <p:cNvSpPr/>
            <p:nvPr/>
          </p:nvSpPr>
          <p:spPr>
            <a:xfrm>
              <a:off x="12717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6" name="Google Shape;3526;p10"/>
            <p:cNvSpPr/>
            <p:nvPr/>
          </p:nvSpPr>
          <p:spPr>
            <a:xfrm>
              <a:off x="13115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7" name="Google Shape;3527;p10"/>
            <p:cNvSpPr/>
            <p:nvPr/>
          </p:nvSpPr>
          <p:spPr>
            <a:xfrm>
              <a:off x="13512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8" name="Google Shape;3528;p10"/>
            <p:cNvSpPr/>
            <p:nvPr/>
          </p:nvSpPr>
          <p:spPr>
            <a:xfrm>
              <a:off x="12717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9" name="Google Shape;3529;p10"/>
            <p:cNvSpPr/>
            <p:nvPr/>
          </p:nvSpPr>
          <p:spPr>
            <a:xfrm>
              <a:off x="13115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5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0" name="Google Shape;3530;p10"/>
            <p:cNvSpPr/>
            <p:nvPr/>
          </p:nvSpPr>
          <p:spPr>
            <a:xfrm>
              <a:off x="13512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1" y="388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1" name="Google Shape;3531;p10"/>
            <p:cNvSpPr/>
            <p:nvPr/>
          </p:nvSpPr>
          <p:spPr>
            <a:xfrm>
              <a:off x="12717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2" name="Google Shape;3532;p10"/>
            <p:cNvSpPr/>
            <p:nvPr/>
          </p:nvSpPr>
          <p:spPr>
            <a:xfrm>
              <a:off x="13115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5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3" name="Google Shape;3533;p10"/>
            <p:cNvSpPr/>
            <p:nvPr/>
          </p:nvSpPr>
          <p:spPr>
            <a:xfrm>
              <a:off x="13512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1" y="388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4" name="Google Shape;3534;p10"/>
            <p:cNvSpPr/>
            <p:nvPr/>
          </p:nvSpPr>
          <p:spPr>
            <a:xfrm>
              <a:off x="12717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5" name="Google Shape;3535;p10"/>
            <p:cNvSpPr/>
            <p:nvPr/>
          </p:nvSpPr>
          <p:spPr>
            <a:xfrm>
              <a:off x="13115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6" name="Google Shape;3536;p10"/>
            <p:cNvSpPr/>
            <p:nvPr/>
          </p:nvSpPr>
          <p:spPr>
            <a:xfrm>
              <a:off x="12717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7" name="Google Shape;3537;p10"/>
            <p:cNvSpPr/>
            <p:nvPr/>
          </p:nvSpPr>
          <p:spPr>
            <a:xfrm>
              <a:off x="13115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8" name="Google Shape;3538;p10"/>
            <p:cNvSpPr/>
            <p:nvPr/>
          </p:nvSpPr>
          <p:spPr>
            <a:xfrm>
              <a:off x="12717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9" name="Google Shape;3539;p10"/>
            <p:cNvSpPr/>
            <p:nvPr/>
          </p:nvSpPr>
          <p:spPr>
            <a:xfrm>
              <a:off x="13115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0" name="Google Shape;3540;p10"/>
            <p:cNvSpPr/>
            <p:nvPr/>
          </p:nvSpPr>
          <p:spPr>
            <a:xfrm>
              <a:off x="12717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1" name="Google Shape;3541;p10"/>
            <p:cNvSpPr/>
            <p:nvPr/>
          </p:nvSpPr>
          <p:spPr>
            <a:xfrm>
              <a:off x="13115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2" name="Google Shape;3542;p10"/>
            <p:cNvSpPr/>
            <p:nvPr/>
          </p:nvSpPr>
          <p:spPr>
            <a:xfrm>
              <a:off x="12717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3" name="Google Shape;3543;p10"/>
            <p:cNvSpPr/>
            <p:nvPr/>
          </p:nvSpPr>
          <p:spPr>
            <a:xfrm>
              <a:off x="12717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44" name="Google Shape;3544;p10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6" name="Google Shape;3546;p11"/>
          <p:cNvSpPr txBox="1">
            <a:spLocks noGrp="1"/>
          </p:cNvSpPr>
          <p:nvPr>
            <p:ph type="body" idx="1"/>
          </p:nvPr>
        </p:nvSpPr>
        <p:spPr>
          <a:xfrm>
            <a:off x="963167" y="1446033"/>
            <a:ext cx="10265600" cy="4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333"/>
            </a:lvl1pPr>
            <a:lvl2pPr marL="914400" lvl="1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○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■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●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○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■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●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2921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Poppins Light"/>
              <a:buChar char="○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2921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000"/>
              <a:buFont typeface="Poppins Light"/>
              <a:buChar char="■"/>
              <a:defRPr sz="1333"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47" name="Google Shape;3547;p11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9" name="Google Shape;3549;p12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1" name="Google Shape;3551;p13"/>
          <p:cNvSpPr txBox="1">
            <a:spLocks noGrp="1"/>
          </p:cNvSpPr>
          <p:nvPr>
            <p:ph type="title"/>
          </p:nvPr>
        </p:nvSpPr>
        <p:spPr>
          <a:xfrm>
            <a:off x="1144433" y="1922100"/>
            <a:ext cx="9903200" cy="29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Poppins SemiBold"/>
              <a:buNone/>
              <a:defRPr sz="8000" b="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" name="Google Shape;3553;p14"/>
          <p:cNvSpPr txBox="1">
            <a:spLocks noGrp="1"/>
          </p:cNvSpPr>
          <p:nvPr>
            <p:ph type="subTitle" idx="1"/>
          </p:nvPr>
        </p:nvSpPr>
        <p:spPr>
          <a:xfrm>
            <a:off x="1219200" y="2353343"/>
            <a:ext cx="45284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2133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54" name="Google Shape;3554;p14"/>
          <p:cNvSpPr txBox="1">
            <a:spLocks noGrp="1"/>
          </p:cNvSpPr>
          <p:nvPr>
            <p:ph type="body" idx="2"/>
          </p:nvPr>
        </p:nvSpPr>
        <p:spPr>
          <a:xfrm>
            <a:off x="1219200" y="3046743"/>
            <a:ext cx="3778400" cy="30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○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■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○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■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●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17500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 Light"/>
              <a:buChar char="○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17500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400"/>
              <a:buFont typeface="Poppins Light"/>
              <a:buChar char="■"/>
              <a:defRPr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55" name="Google Shape;3555;p14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9" name="Google Shape;3559;p16"/>
          <p:cNvSpPr txBox="1">
            <a:spLocks noGrp="1"/>
          </p:cNvSpPr>
          <p:nvPr>
            <p:ph type="title"/>
          </p:nvPr>
        </p:nvSpPr>
        <p:spPr>
          <a:xfrm>
            <a:off x="963167" y="3118900"/>
            <a:ext cx="10265600" cy="15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Poppins SemiBold"/>
              <a:buNone/>
              <a:defRPr sz="96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3560" name="Google Shape;3560;p16"/>
          <p:cNvSpPr txBox="1">
            <a:spLocks noGrp="1"/>
          </p:cNvSpPr>
          <p:nvPr>
            <p:ph type="body" idx="1"/>
          </p:nvPr>
        </p:nvSpPr>
        <p:spPr>
          <a:xfrm>
            <a:off x="963167" y="4799867"/>
            <a:ext cx="10265600" cy="1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○"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lvl="2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■"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lvl="3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●"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lvl="4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○"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lvl="5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■"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lvl="6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●"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lvl="7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Char char="○"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lvl="8" indent="-3175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Char char="■"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" name="Google Shape;3563;p18"/>
          <p:cNvSpPr txBox="1">
            <a:spLocks noGrp="1"/>
          </p:cNvSpPr>
          <p:nvPr>
            <p:ph type="title"/>
          </p:nvPr>
        </p:nvSpPr>
        <p:spPr>
          <a:xfrm>
            <a:off x="6152567" y="2160469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4" name="Google Shape;3564;p18"/>
          <p:cNvSpPr txBox="1">
            <a:spLocks noGrp="1"/>
          </p:cNvSpPr>
          <p:nvPr>
            <p:ph type="title" idx="2"/>
          </p:nvPr>
        </p:nvSpPr>
        <p:spPr>
          <a:xfrm>
            <a:off x="6152567" y="3632036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5" name="Google Shape;3565;p18"/>
          <p:cNvSpPr txBox="1">
            <a:spLocks noGrp="1"/>
          </p:cNvSpPr>
          <p:nvPr>
            <p:ph type="title" idx="3"/>
          </p:nvPr>
        </p:nvSpPr>
        <p:spPr>
          <a:xfrm>
            <a:off x="6152567" y="5103603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6" name="Google Shape;3566;p18"/>
          <p:cNvSpPr txBox="1">
            <a:spLocks noGrp="1"/>
          </p:cNvSpPr>
          <p:nvPr>
            <p:ph type="title" idx="4"/>
          </p:nvPr>
        </p:nvSpPr>
        <p:spPr>
          <a:xfrm>
            <a:off x="211633" y="1139169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7" name="Google Shape;3567;p18"/>
          <p:cNvSpPr txBox="1">
            <a:spLocks noGrp="1"/>
          </p:cNvSpPr>
          <p:nvPr>
            <p:ph type="title" idx="5"/>
          </p:nvPr>
        </p:nvSpPr>
        <p:spPr>
          <a:xfrm>
            <a:off x="211633" y="2610736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8" name="Google Shape;3568;p18"/>
          <p:cNvSpPr txBox="1">
            <a:spLocks noGrp="1"/>
          </p:cNvSpPr>
          <p:nvPr>
            <p:ph type="title" idx="6"/>
          </p:nvPr>
        </p:nvSpPr>
        <p:spPr>
          <a:xfrm>
            <a:off x="211633" y="4082303"/>
            <a:ext cx="1760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Poppins SemiBold"/>
              <a:buNone/>
              <a:defRPr sz="4800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3569" name="Google Shape;3569;p18"/>
          <p:cNvSpPr txBox="1">
            <a:spLocks noGrp="1"/>
          </p:cNvSpPr>
          <p:nvPr>
            <p:ph type="title" idx="7"/>
          </p:nvPr>
        </p:nvSpPr>
        <p:spPr>
          <a:xfrm>
            <a:off x="2267700" y="697524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70" name="Google Shape;3570;p18"/>
          <p:cNvSpPr txBox="1">
            <a:spLocks noGrp="1"/>
          </p:cNvSpPr>
          <p:nvPr>
            <p:ph type="subTitle" idx="1"/>
          </p:nvPr>
        </p:nvSpPr>
        <p:spPr>
          <a:xfrm>
            <a:off x="2268000" y="1180619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1" name="Google Shape;3571;p18"/>
          <p:cNvSpPr txBox="1">
            <a:spLocks noGrp="1"/>
          </p:cNvSpPr>
          <p:nvPr>
            <p:ph type="title" idx="8"/>
          </p:nvPr>
        </p:nvSpPr>
        <p:spPr>
          <a:xfrm>
            <a:off x="2267700" y="2184991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72" name="Google Shape;3572;p18"/>
          <p:cNvSpPr txBox="1">
            <a:spLocks noGrp="1"/>
          </p:cNvSpPr>
          <p:nvPr>
            <p:ph type="subTitle" idx="9"/>
          </p:nvPr>
        </p:nvSpPr>
        <p:spPr>
          <a:xfrm>
            <a:off x="2268000" y="2668085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3" name="Google Shape;3573;p18"/>
          <p:cNvSpPr txBox="1">
            <a:spLocks noGrp="1"/>
          </p:cNvSpPr>
          <p:nvPr>
            <p:ph type="title" idx="13"/>
          </p:nvPr>
        </p:nvSpPr>
        <p:spPr>
          <a:xfrm>
            <a:off x="2267700" y="3656557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74" name="Google Shape;3574;p18"/>
          <p:cNvSpPr txBox="1">
            <a:spLocks noGrp="1"/>
          </p:cNvSpPr>
          <p:nvPr>
            <p:ph type="subTitle" idx="14"/>
          </p:nvPr>
        </p:nvSpPr>
        <p:spPr>
          <a:xfrm>
            <a:off x="2268000" y="4139652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5" name="Google Shape;3575;p18"/>
          <p:cNvSpPr txBox="1">
            <a:spLocks noGrp="1"/>
          </p:cNvSpPr>
          <p:nvPr>
            <p:ph type="title" idx="15"/>
          </p:nvPr>
        </p:nvSpPr>
        <p:spPr>
          <a:xfrm>
            <a:off x="8137467" y="1726767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76" name="Google Shape;3576;p18"/>
          <p:cNvSpPr txBox="1">
            <a:spLocks noGrp="1"/>
          </p:cNvSpPr>
          <p:nvPr>
            <p:ph type="subTitle" idx="16"/>
          </p:nvPr>
        </p:nvSpPr>
        <p:spPr>
          <a:xfrm>
            <a:off x="8137767" y="2209869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7" name="Google Shape;3577;p18"/>
          <p:cNvSpPr txBox="1">
            <a:spLocks noGrp="1"/>
          </p:cNvSpPr>
          <p:nvPr>
            <p:ph type="title" idx="17"/>
          </p:nvPr>
        </p:nvSpPr>
        <p:spPr>
          <a:xfrm>
            <a:off x="8137467" y="3214232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78" name="Google Shape;3578;p18"/>
          <p:cNvSpPr txBox="1">
            <a:spLocks noGrp="1"/>
          </p:cNvSpPr>
          <p:nvPr>
            <p:ph type="subTitle" idx="18"/>
          </p:nvPr>
        </p:nvSpPr>
        <p:spPr>
          <a:xfrm>
            <a:off x="8137767" y="3697336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79" name="Google Shape;3579;p18"/>
          <p:cNvSpPr txBox="1">
            <a:spLocks noGrp="1"/>
          </p:cNvSpPr>
          <p:nvPr>
            <p:ph type="title" idx="19"/>
          </p:nvPr>
        </p:nvSpPr>
        <p:spPr>
          <a:xfrm>
            <a:off x="8137467" y="4685799"/>
            <a:ext cx="36696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80" name="Google Shape;3580;p18"/>
          <p:cNvSpPr txBox="1">
            <a:spLocks noGrp="1"/>
          </p:cNvSpPr>
          <p:nvPr>
            <p:ph type="subTitle" idx="20"/>
          </p:nvPr>
        </p:nvSpPr>
        <p:spPr>
          <a:xfrm>
            <a:off x="8137767" y="5168903"/>
            <a:ext cx="3218400" cy="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2" name="Google Shape;3582;p19"/>
          <p:cNvSpPr txBox="1">
            <a:spLocks noGrp="1"/>
          </p:cNvSpPr>
          <p:nvPr>
            <p:ph type="subTitle" idx="1"/>
          </p:nvPr>
        </p:nvSpPr>
        <p:spPr>
          <a:xfrm>
            <a:off x="978200" y="1545267"/>
            <a:ext cx="4791600" cy="45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■"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●"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■"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●"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Font typeface="Poppins Light"/>
              <a:buChar char="■"/>
              <a:defRPr/>
            </a:lvl9pPr>
          </a:lstStyle>
          <a:p>
            <a:endParaRPr/>
          </a:p>
        </p:txBody>
      </p:sp>
      <p:sp>
        <p:nvSpPr>
          <p:cNvPr id="3583" name="Google Shape;3583;p19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3584" name="Google Shape;3584;p19"/>
          <p:cNvSpPr txBox="1">
            <a:spLocks noGrp="1"/>
          </p:cNvSpPr>
          <p:nvPr>
            <p:ph type="subTitle" idx="2"/>
          </p:nvPr>
        </p:nvSpPr>
        <p:spPr>
          <a:xfrm>
            <a:off x="6437233" y="1545267"/>
            <a:ext cx="4791600" cy="45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467"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■"/>
              <a:defRPr/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●"/>
              <a:defRPr/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■"/>
              <a:defRPr/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●"/>
              <a:defRPr/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Font typeface="Poppins Light"/>
              <a:buChar char="○"/>
              <a:defRPr/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Font typeface="Poppins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1"/>
        </a:solidFill>
        <a:effectLst/>
      </p:bgPr>
    </p:bg>
    <p:spTree>
      <p:nvGrpSpPr>
        <p:cNvPr id="1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6" name="Google Shape;3586;p20"/>
          <p:cNvGrpSpPr/>
          <p:nvPr/>
        </p:nvGrpSpPr>
        <p:grpSpPr>
          <a:xfrm>
            <a:off x="1049617" y="174028"/>
            <a:ext cx="10884258" cy="6683965"/>
            <a:chOff x="787213" y="130520"/>
            <a:chExt cx="8163194" cy="5012974"/>
          </a:xfrm>
        </p:grpSpPr>
        <p:sp>
          <p:nvSpPr>
            <p:cNvPr id="3587" name="Google Shape;3587;p20"/>
            <p:cNvSpPr/>
            <p:nvPr/>
          </p:nvSpPr>
          <p:spPr>
            <a:xfrm rot="-5400000">
              <a:off x="7089981" y="4079075"/>
              <a:ext cx="445241" cy="385621"/>
            </a:xfrm>
            <a:custGeom>
              <a:avLst/>
              <a:gdLst/>
              <a:ahLst/>
              <a:cxnLst/>
              <a:rect l="l" t="t" r="r" b="b"/>
              <a:pathLst>
                <a:path w="10037" h="8693" extrusionOk="0">
                  <a:moveTo>
                    <a:pt x="2509" y="1"/>
                  </a:moveTo>
                  <a:lnTo>
                    <a:pt x="0" y="4347"/>
                  </a:lnTo>
                  <a:lnTo>
                    <a:pt x="2509" y="8693"/>
                  </a:lnTo>
                  <a:lnTo>
                    <a:pt x="7526" y="8693"/>
                  </a:lnTo>
                  <a:lnTo>
                    <a:pt x="10037" y="4347"/>
                  </a:lnTo>
                  <a:lnTo>
                    <a:pt x="75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8" name="Google Shape;3588;p20"/>
            <p:cNvSpPr/>
            <p:nvPr/>
          </p:nvSpPr>
          <p:spPr>
            <a:xfrm>
              <a:off x="7050408" y="3650816"/>
              <a:ext cx="1247936" cy="1094228"/>
            </a:xfrm>
            <a:custGeom>
              <a:avLst/>
              <a:gdLst/>
              <a:ahLst/>
              <a:cxnLst/>
              <a:rect l="l" t="t" r="r" b="b"/>
              <a:pathLst>
                <a:path w="28132" h="24667" extrusionOk="0">
                  <a:moveTo>
                    <a:pt x="14066" y="424"/>
                  </a:moveTo>
                  <a:lnTo>
                    <a:pt x="27770" y="24457"/>
                  </a:lnTo>
                  <a:lnTo>
                    <a:pt x="359" y="24457"/>
                  </a:lnTo>
                  <a:lnTo>
                    <a:pt x="14066" y="424"/>
                  </a:lnTo>
                  <a:close/>
                  <a:moveTo>
                    <a:pt x="14066" y="1"/>
                  </a:moveTo>
                  <a:lnTo>
                    <a:pt x="88" y="24511"/>
                  </a:lnTo>
                  <a:lnTo>
                    <a:pt x="0" y="24667"/>
                  </a:lnTo>
                  <a:lnTo>
                    <a:pt x="28131" y="24667"/>
                  </a:lnTo>
                  <a:lnTo>
                    <a:pt x="14066" y="1"/>
                  </a:ln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9" name="Google Shape;3589;p20"/>
            <p:cNvSpPr/>
            <p:nvPr/>
          </p:nvSpPr>
          <p:spPr>
            <a:xfrm>
              <a:off x="7702470" y="4049266"/>
              <a:ext cx="1247936" cy="1094228"/>
            </a:xfrm>
            <a:custGeom>
              <a:avLst/>
              <a:gdLst/>
              <a:ahLst/>
              <a:cxnLst/>
              <a:rect l="l" t="t" r="r" b="b"/>
              <a:pathLst>
                <a:path w="28132" h="24667" extrusionOk="0">
                  <a:moveTo>
                    <a:pt x="14067" y="423"/>
                  </a:moveTo>
                  <a:lnTo>
                    <a:pt x="27772" y="24458"/>
                  </a:lnTo>
                  <a:lnTo>
                    <a:pt x="361" y="24458"/>
                  </a:lnTo>
                  <a:lnTo>
                    <a:pt x="14067" y="423"/>
                  </a:lnTo>
                  <a:close/>
                  <a:moveTo>
                    <a:pt x="14067" y="0"/>
                  </a:moveTo>
                  <a:lnTo>
                    <a:pt x="90" y="24510"/>
                  </a:lnTo>
                  <a:lnTo>
                    <a:pt x="0" y="24666"/>
                  </a:lnTo>
                  <a:lnTo>
                    <a:pt x="28131" y="24666"/>
                  </a:lnTo>
                  <a:lnTo>
                    <a:pt x="14067" y="0"/>
                  </a:ln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0" name="Google Shape;3590;p20"/>
            <p:cNvSpPr/>
            <p:nvPr/>
          </p:nvSpPr>
          <p:spPr>
            <a:xfrm rot="-5400000">
              <a:off x="844168" y="4109299"/>
              <a:ext cx="895831" cy="775779"/>
            </a:xfrm>
            <a:custGeom>
              <a:avLst/>
              <a:gdLst/>
              <a:ahLst/>
              <a:cxnLst/>
              <a:rect l="l" t="t" r="r" b="b"/>
              <a:pathLst>
                <a:path w="21416" h="18546" extrusionOk="0">
                  <a:moveTo>
                    <a:pt x="15940" y="210"/>
                  </a:moveTo>
                  <a:lnTo>
                    <a:pt x="21173" y="9273"/>
                  </a:lnTo>
                  <a:lnTo>
                    <a:pt x="15940" y="18336"/>
                  </a:lnTo>
                  <a:lnTo>
                    <a:pt x="5475" y="18336"/>
                  </a:lnTo>
                  <a:lnTo>
                    <a:pt x="242" y="9273"/>
                  </a:lnTo>
                  <a:lnTo>
                    <a:pt x="5475" y="210"/>
                  </a:lnTo>
                  <a:close/>
                  <a:moveTo>
                    <a:pt x="5355" y="0"/>
                  </a:moveTo>
                  <a:lnTo>
                    <a:pt x="1" y="9273"/>
                  </a:lnTo>
                  <a:lnTo>
                    <a:pt x="5325" y="18494"/>
                  </a:lnTo>
                  <a:lnTo>
                    <a:pt x="5355" y="18545"/>
                  </a:lnTo>
                  <a:lnTo>
                    <a:pt x="16061" y="18545"/>
                  </a:lnTo>
                  <a:lnTo>
                    <a:pt x="21415" y="9273"/>
                  </a:lnTo>
                  <a:lnTo>
                    <a:pt x="16092" y="53"/>
                  </a:lnTo>
                  <a:lnTo>
                    <a:pt x="16061" y="0"/>
                  </a:ln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1" name="Google Shape;3591;p20"/>
            <p:cNvSpPr/>
            <p:nvPr/>
          </p:nvSpPr>
          <p:spPr>
            <a:xfrm rot="-5400000">
              <a:off x="5857144" y="802969"/>
              <a:ext cx="277040" cy="252486"/>
            </a:xfrm>
            <a:custGeom>
              <a:avLst/>
              <a:gdLst/>
              <a:ahLst/>
              <a:cxnLst/>
              <a:rect l="l" t="t" r="r" b="b"/>
              <a:pathLst>
                <a:path w="6623" h="6036" extrusionOk="0">
                  <a:moveTo>
                    <a:pt x="3311" y="1"/>
                  </a:moveTo>
                  <a:cubicBezTo>
                    <a:pt x="2539" y="1"/>
                    <a:pt x="1767" y="295"/>
                    <a:pt x="1178" y="884"/>
                  </a:cubicBezTo>
                  <a:cubicBezTo>
                    <a:pt x="0" y="2064"/>
                    <a:pt x="0" y="3974"/>
                    <a:pt x="1178" y="5151"/>
                  </a:cubicBezTo>
                  <a:cubicBezTo>
                    <a:pt x="1767" y="5741"/>
                    <a:pt x="2539" y="6036"/>
                    <a:pt x="3311" y="6036"/>
                  </a:cubicBezTo>
                  <a:cubicBezTo>
                    <a:pt x="4084" y="6036"/>
                    <a:pt x="4856" y="5741"/>
                    <a:pt x="5445" y="5151"/>
                  </a:cubicBezTo>
                  <a:cubicBezTo>
                    <a:pt x="6623" y="3974"/>
                    <a:pt x="6623" y="2064"/>
                    <a:pt x="5445" y="884"/>
                  </a:cubicBezTo>
                  <a:cubicBezTo>
                    <a:pt x="4856" y="295"/>
                    <a:pt x="4084" y="1"/>
                    <a:pt x="3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92" name="Google Shape;3592;p20"/>
            <p:cNvGrpSpPr/>
            <p:nvPr/>
          </p:nvGrpSpPr>
          <p:grpSpPr>
            <a:xfrm rot="-5400000">
              <a:off x="3654410" y="3725785"/>
              <a:ext cx="1019815" cy="944312"/>
              <a:chOff x="2113525" y="2880575"/>
              <a:chExt cx="609500" cy="564375"/>
            </a:xfrm>
          </p:grpSpPr>
          <p:sp>
            <p:nvSpPr>
              <p:cNvPr id="3593" name="Google Shape;3593;p20"/>
              <p:cNvSpPr/>
              <p:nvPr/>
            </p:nvSpPr>
            <p:spPr>
              <a:xfrm>
                <a:off x="2159100" y="3015125"/>
                <a:ext cx="58125" cy="5590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236" extrusionOk="0">
                    <a:moveTo>
                      <a:pt x="1206" y="0"/>
                    </a:moveTo>
                    <a:cubicBezTo>
                      <a:pt x="754" y="0"/>
                      <a:pt x="347" y="271"/>
                      <a:pt x="174" y="690"/>
                    </a:cubicBezTo>
                    <a:cubicBezTo>
                      <a:pt x="1" y="1107"/>
                      <a:pt x="96" y="1589"/>
                      <a:pt x="416" y="1907"/>
                    </a:cubicBezTo>
                    <a:cubicBezTo>
                      <a:pt x="630" y="2121"/>
                      <a:pt x="916" y="2235"/>
                      <a:pt x="1207" y="2235"/>
                    </a:cubicBezTo>
                    <a:cubicBezTo>
                      <a:pt x="1351" y="2235"/>
                      <a:pt x="1496" y="2207"/>
                      <a:pt x="1634" y="2150"/>
                    </a:cubicBezTo>
                    <a:cubicBezTo>
                      <a:pt x="2052" y="1977"/>
                      <a:pt x="2325" y="1569"/>
                      <a:pt x="2325" y="1117"/>
                    </a:cubicBezTo>
                    <a:cubicBezTo>
                      <a:pt x="2325" y="500"/>
                      <a:pt x="1823" y="0"/>
                      <a:pt x="1206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4" name="Google Shape;3594;p20"/>
              <p:cNvSpPr/>
              <p:nvPr/>
            </p:nvSpPr>
            <p:spPr>
              <a:xfrm>
                <a:off x="2113525" y="2967325"/>
                <a:ext cx="151450" cy="15145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6058" extrusionOk="0">
                    <a:moveTo>
                      <a:pt x="3029" y="210"/>
                    </a:moveTo>
                    <a:cubicBezTo>
                      <a:pt x="4583" y="210"/>
                      <a:pt x="5849" y="1476"/>
                      <a:pt x="5849" y="3029"/>
                    </a:cubicBezTo>
                    <a:cubicBezTo>
                      <a:pt x="5849" y="4583"/>
                      <a:pt x="4583" y="5849"/>
                      <a:pt x="3029" y="5849"/>
                    </a:cubicBezTo>
                    <a:cubicBezTo>
                      <a:pt x="1474" y="5849"/>
                      <a:pt x="210" y="4583"/>
                      <a:pt x="210" y="3029"/>
                    </a:cubicBezTo>
                    <a:cubicBezTo>
                      <a:pt x="210" y="1476"/>
                      <a:pt x="1475" y="210"/>
                      <a:pt x="3029" y="210"/>
                    </a:cubicBezTo>
                    <a:close/>
                    <a:moveTo>
                      <a:pt x="3029" y="1"/>
                    </a:moveTo>
                    <a:cubicBezTo>
                      <a:pt x="1359" y="1"/>
                      <a:pt x="0" y="1359"/>
                      <a:pt x="0" y="3029"/>
                    </a:cubicBezTo>
                    <a:cubicBezTo>
                      <a:pt x="0" y="4700"/>
                      <a:pt x="1359" y="6058"/>
                      <a:pt x="3029" y="6058"/>
                    </a:cubicBezTo>
                    <a:cubicBezTo>
                      <a:pt x="4700" y="6058"/>
                      <a:pt x="6058" y="4700"/>
                      <a:pt x="6058" y="3029"/>
                    </a:cubicBezTo>
                    <a:cubicBezTo>
                      <a:pt x="6058" y="1360"/>
                      <a:pt x="4700" y="1"/>
                      <a:pt x="3029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5" name="Google Shape;3595;p20"/>
              <p:cNvSpPr/>
              <p:nvPr/>
            </p:nvSpPr>
            <p:spPr>
              <a:xfrm>
                <a:off x="2158650" y="2880575"/>
                <a:ext cx="564375" cy="564375"/>
              </a:xfrm>
              <a:custGeom>
                <a:avLst/>
                <a:gdLst/>
                <a:ahLst/>
                <a:cxnLst/>
                <a:rect l="l" t="t" r="r" b="b"/>
                <a:pathLst>
                  <a:path w="22575" h="22575" extrusionOk="0">
                    <a:moveTo>
                      <a:pt x="11288" y="210"/>
                    </a:moveTo>
                    <a:cubicBezTo>
                      <a:pt x="17395" y="210"/>
                      <a:pt x="22366" y="5181"/>
                      <a:pt x="22366" y="11289"/>
                    </a:cubicBezTo>
                    <a:cubicBezTo>
                      <a:pt x="22366" y="17397"/>
                      <a:pt x="17397" y="22367"/>
                      <a:pt x="11288" y="22367"/>
                    </a:cubicBezTo>
                    <a:cubicBezTo>
                      <a:pt x="5179" y="22367"/>
                      <a:pt x="210" y="17397"/>
                      <a:pt x="210" y="11288"/>
                    </a:cubicBezTo>
                    <a:cubicBezTo>
                      <a:pt x="210" y="5181"/>
                      <a:pt x="5179" y="210"/>
                      <a:pt x="11288" y="210"/>
                    </a:cubicBezTo>
                    <a:close/>
                    <a:moveTo>
                      <a:pt x="11288" y="1"/>
                    </a:moveTo>
                    <a:cubicBezTo>
                      <a:pt x="5064" y="1"/>
                      <a:pt x="1" y="5064"/>
                      <a:pt x="1" y="11288"/>
                    </a:cubicBezTo>
                    <a:cubicBezTo>
                      <a:pt x="1" y="17512"/>
                      <a:pt x="5064" y="22575"/>
                      <a:pt x="11288" y="22575"/>
                    </a:cubicBezTo>
                    <a:cubicBezTo>
                      <a:pt x="17512" y="22575"/>
                      <a:pt x="22575" y="17512"/>
                      <a:pt x="22575" y="11288"/>
                    </a:cubicBezTo>
                    <a:cubicBezTo>
                      <a:pt x="22575" y="5064"/>
                      <a:pt x="17512" y="1"/>
                      <a:pt x="112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6" name="Google Shape;3596;p20"/>
              <p:cNvSpPr/>
              <p:nvPr/>
            </p:nvSpPr>
            <p:spPr>
              <a:xfrm>
                <a:off x="2542800" y="2882550"/>
                <a:ext cx="55925" cy="55925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237" extrusionOk="0">
                    <a:moveTo>
                      <a:pt x="1118" y="1"/>
                    </a:moveTo>
                    <a:cubicBezTo>
                      <a:pt x="501" y="1"/>
                      <a:pt x="1" y="501"/>
                      <a:pt x="1" y="1118"/>
                    </a:cubicBezTo>
                    <a:cubicBezTo>
                      <a:pt x="1" y="1736"/>
                      <a:pt x="501" y="2237"/>
                      <a:pt x="1118" y="2237"/>
                    </a:cubicBezTo>
                    <a:cubicBezTo>
                      <a:pt x="1737" y="2237"/>
                      <a:pt x="2237" y="1736"/>
                      <a:pt x="2237" y="1118"/>
                    </a:cubicBezTo>
                    <a:cubicBezTo>
                      <a:pt x="2237" y="501"/>
                      <a:pt x="1737" y="1"/>
                      <a:pt x="11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97" name="Google Shape;3597;p20"/>
            <p:cNvGrpSpPr/>
            <p:nvPr/>
          </p:nvGrpSpPr>
          <p:grpSpPr>
            <a:xfrm rot="-5400000">
              <a:off x="7372398" y="-410563"/>
              <a:ext cx="349968" cy="2052568"/>
              <a:chOff x="1037125" y="2236325"/>
              <a:chExt cx="149100" cy="874475"/>
            </a:xfrm>
          </p:grpSpPr>
          <p:sp>
            <p:nvSpPr>
              <p:cNvPr id="3598" name="Google Shape;3598;p20"/>
              <p:cNvSpPr/>
              <p:nvPr/>
            </p:nvSpPr>
            <p:spPr>
              <a:xfrm>
                <a:off x="1171575" y="2471400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1" y="503"/>
                      <a:pt x="335" y="503"/>
                    </a:cubicBezTo>
                    <a:cubicBezTo>
                      <a:pt x="473" y="502"/>
                      <a:pt x="586" y="389"/>
                      <a:pt x="586" y="251"/>
                    </a:cubicBezTo>
                    <a:cubicBezTo>
                      <a:pt x="586" y="101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9" name="Google Shape;3599;p20"/>
              <p:cNvSpPr/>
              <p:nvPr/>
            </p:nvSpPr>
            <p:spPr>
              <a:xfrm>
                <a:off x="1171575" y="2549750"/>
                <a:ext cx="146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3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5"/>
                    </a:cubicBezTo>
                    <a:cubicBezTo>
                      <a:pt x="0" y="233"/>
                      <a:pt x="113" y="502"/>
                      <a:pt x="335" y="502"/>
                    </a:cubicBezTo>
                    <a:cubicBezTo>
                      <a:pt x="473" y="502"/>
                      <a:pt x="586" y="390"/>
                      <a:pt x="586" y="252"/>
                    </a:cubicBezTo>
                    <a:cubicBezTo>
                      <a:pt x="586" y="101"/>
                      <a:pt x="462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0" name="Google Shape;3600;p20"/>
              <p:cNvSpPr/>
              <p:nvPr/>
            </p:nvSpPr>
            <p:spPr>
              <a:xfrm>
                <a:off x="1171575" y="2628100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3" y="503"/>
                      <a:pt x="335" y="503"/>
                    </a:cubicBezTo>
                    <a:cubicBezTo>
                      <a:pt x="473" y="503"/>
                      <a:pt x="586" y="391"/>
                      <a:pt x="586" y="251"/>
                    </a:cubicBezTo>
                    <a:cubicBezTo>
                      <a:pt x="586" y="101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1" name="Google Shape;3601;p20"/>
              <p:cNvSpPr/>
              <p:nvPr/>
            </p:nvSpPr>
            <p:spPr>
              <a:xfrm>
                <a:off x="1171575" y="2706475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3" y="501"/>
                      <a:pt x="335" y="501"/>
                    </a:cubicBezTo>
                    <a:cubicBezTo>
                      <a:pt x="473" y="501"/>
                      <a:pt x="586" y="389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2" name="Google Shape;3602;p20"/>
              <p:cNvSpPr/>
              <p:nvPr/>
            </p:nvSpPr>
            <p:spPr>
              <a:xfrm>
                <a:off x="1171575" y="2784825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1"/>
                    </a:moveTo>
                    <a:cubicBezTo>
                      <a:pt x="272" y="1"/>
                      <a:pt x="209" y="24"/>
                      <a:pt x="158" y="75"/>
                    </a:cubicBezTo>
                    <a:cubicBezTo>
                      <a:pt x="0" y="232"/>
                      <a:pt x="111" y="504"/>
                      <a:pt x="335" y="504"/>
                    </a:cubicBezTo>
                    <a:cubicBezTo>
                      <a:pt x="473" y="504"/>
                      <a:pt x="586" y="390"/>
                      <a:pt x="586" y="252"/>
                    </a:cubicBezTo>
                    <a:cubicBezTo>
                      <a:pt x="586" y="101"/>
                      <a:pt x="462" y="1"/>
                      <a:pt x="333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3" name="Google Shape;3603;p20"/>
              <p:cNvSpPr/>
              <p:nvPr/>
            </p:nvSpPr>
            <p:spPr>
              <a:xfrm>
                <a:off x="1104350" y="2471400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3"/>
                      <a:pt x="335" y="503"/>
                    </a:cubicBezTo>
                    <a:cubicBezTo>
                      <a:pt x="475" y="503"/>
                      <a:pt x="587" y="389"/>
                      <a:pt x="587" y="251"/>
                    </a:cubicBezTo>
                    <a:cubicBezTo>
                      <a:pt x="587" y="101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4" name="Google Shape;3604;p20"/>
              <p:cNvSpPr/>
              <p:nvPr/>
            </p:nvSpPr>
            <p:spPr>
              <a:xfrm>
                <a:off x="1104350" y="2549750"/>
                <a:ext cx="146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3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5"/>
                    </a:cubicBezTo>
                    <a:cubicBezTo>
                      <a:pt x="0" y="233"/>
                      <a:pt x="112" y="502"/>
                      <a:pt x="335" y="502"/>
                    </a:cubicBezTo>
                    <a:cubicBezTo>
                      <a:pt x="475" y="502"/>
                      <a:pt x="587" y="390"/>
                      <a:pt x="587" y="252"/>
                    </a:cubicBezTo>
                    <a:cubicBezTo>
                      <a:pt x="587" y="101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5" name="Google Shape;3605;p20"/>
              <p:cNvSpPr/>
              <p:nvPr/>
            </p:nvSpPr>
            <p:spPr>
              <a:xfrm>
                <a:off x="1104350" y="2628100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3"/>
                      <a:pt x="335" y="503"/>
                    </a:cubicBezTo>
                    <a:cubicBezTo>
                      <a:pt x="475" y="503"/>
                      <a:pt x="587" y="391"/>
                      <a:pt x="587" y="251"/>
                    </a:cubicBezTo>
                    <a:cubicBezTo>
                      <a:pt x="587" y="101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6" name="Google Shape;3606;p20"/>
              <p:cNvSpPr/>
              <p:nvPr/>
            </p:nvSpPr>
            <p:spPr>
              <a:xfrm>
                <a:off x="1104350" y="2706475"/>
                <a:ext cx="146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2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1"/>
                      <a:pt x="335" y="501"/>
                    </a:cubicBezTo>
                    <a:cubicBezTo>
                      <a:pt x="475" y="501"/>
                      <a:pt x="587" y="389"/>
                      <a:pt x="587" y="251"/>
                    </a:cubicBezTo>
                    <a:cubicBezTo>
                      <a:pt x="587" y="100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7" name="Google Shape;3607;p20"/>
              <p:cNvSpPr/>
              <p:nvPr/>
            </p:nvSpPr>
            <p:spPr>
              <a:xfrm>
                <a:off x="1104350" y="2784825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2" y="1"/>
                      <a:pt x="209" y="24"/>
                      <a:pt x="158" y="75"/>
                    </a:cubicBezTo>
                    <a:cubicBezTo>
                      <a:pt x="0" y="232"/>
                      <a:pt x="112" y="504"/>
                      <a:pt x="335" y="504"/>
                    </a:cubicBezTo>
                    <a:cubicBezTo>
                      <a:pt x="475" y="504"/>
                      <a:pt x="587" y="390"/>
                      <a:pt x="587" y="252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8" name="Google Shape;3608;p20"/>
              <p:cNvSpPr/>
              <p:nvPr/>
            </p:nvSpPr>
            <p:spPr>
              <a:xfrm>
                <a:off x="1037125" y="2471400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0"/>
                    </a:moveTo>
                    <a:cubicBezTo>
                      <a:pt x="273" y="0"/>
                      <a:pt x="210" y="23"/>
                      <a:pt x="159" y="74"/>
                    </a:cubicBezTo>
                    <a:cubicBezTo>
                      <a:pt x="0" y="232"/>
                      <a:pt x="112" y="503"/>
                      <a:pt x="337" y="503"/>
                    </a:cubicBezTo>
                    <a:cubicBezTo>
                      <a:pt x="475" y="503"/>
                      <a:pt x="587" y="389"/>
                      <a:pt x="587" y="251"/>
                    </a:cubicBezTo>
                    <a:cubicBezTo>
                      <a:pt x="587" y="101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9" name="Google Shape;3609;p20"/>
              <p:cNvSpPr/>
              <p:nvPr/>
            </p:nvSpPr>
            <p:spPr>
              <a:xfrm>
                <a:off x="1037125" y="2549750"/>
                <a:ext cx="146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3" extrusionOk="0">
                    <a:moveTo>
                      <a:pt x="335" y="0"/>
                    </a:moveTo>
                    <a:cubicBezTo>
                      <a:pt x="273" y="0"/>
                      <a:pt x="210" y="23"/>
                      <a:pt x="159" y="75"/>
                    </a:cubicBezTo>
                    <a:cubicBezTo>
                      <a:pt x="0" y="233"/>
                      <a:pt x="112" y="502"/>
                      <a:pt x="337" y="502"/>
                    </a:cubicBezTo>
                    <a:cubicBezTo>
                      <a:pt x="475" y="502"/>
                      <a:pt x="587" y="390"/>
                      <a:pt x="587" y="252"/>
                    </a:cubicBezTo>
                    <a:cubicBezTo>
                      <a:pt x="587" y="101"/>
                      <a:pt x="464" y="0"/>
                      <a:pt x="335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0" name="Google Shape;3610;p20"/>
              <p:cNvSpPr/>
              <p:nvPr/>
            </p:nvSpPr>
            <p:spPr>
              <a:xfrm>
                <a:off x="1037150" y="2628100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1" y="232"/>
                      <a:pt x="113" y="503"/>
                      <a:pt x="336" y="503"/>
                    </a:cubicBezTo>
                    <a:cubicBezTo>
                      <a:pt x="474" y="503"/>
                      <a:pt x="586" y="391"/>
                      <a:pt x="586" y="251"/>
                    </a:cubicBezTo>
                    <a:cubicBezTo>
                      <a:pt x="586" y="101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1" name="Google Shape;3611;p20"/>
              <p:cNvSpPr/>
              <p:nvPr/>
            </p:nvSpPr>
            <p:spPr>
              <a:xfrm>
                <a:off x="1037150" y="2706475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1" y="232"/>
                      <a:pt x="113" y="501"/>
                      <a:pt x="336" y="501"/>
                    </a:cubicBezTo>
                    <a:cubicBezTo>
                      <a:pt x="474" y="501"/>
                      <a:pt x="586" y="389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2" name="Google Shape;3612;p20"/>
              <p:cNvSpPr/>
              <p:nvPr/>
            </p:nvSpPr>
            <p:spPr>
              <a:xfrm>
                <a:off x="1171575" y="2236325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1"/>
                    </a:moveTo>
                    <a:cubicBezTo>
                      <a:pt x="272" y="1"/>
                      <a:pt x="209" y="23"/>
                      <a:pt x="158" y="74"/>
                    </a:cubicBezTo>
                    <a:cubicBezTo>
                      <a:pt x="0" y="232"/>
                      <a:pt x="113" y="503"/>
                      <a:pt x="335" y="503"/>
                    </a:cubicBezTo>
                    <a:cubicBezTo>
                      <a:pt x="473" y="503"/>
                      <a:pt x="586" y="391"/>
                      <a:pt x="586" y="252"/>
                    </a:cubicBezTo>
                    <a:cubicBezTo>
                      <a:pt x="586" y="101"/>
                      <a:pt x="462" y="1"/>
                      <a:pt x="333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3" name="Google Shape;3613;p20"/>
              <p:cNvSpPr/>
              <p:nvPr/>
            </p:nvSpPr>
            <p:spPr>
              <a:xfrm>
                <a:off x="1171575" y="2314700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3" y="502"/>
                      <a:pt x="335" y="502"/>
                    </a:cubicBezTo>
                    <a:cubicBezTo>
                      <a:pt x="473" y="502"/>
                      <a:pt x="586" y="389"/>
                      <a:pt x="586" y="251"/>
                    </a:cubicBezTo>
                    <a:cubicBezTo>
                      <a:pt x="586" y="101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4" name="Google Shape;3614;p20"/>
              <p:cNvSpPr/>
              <p:nvPr/>
            </p:nvSpPr>
            <p:spPr>
              <a:xfrm>
                <a:off x="1171575" y="2393025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1"/>
                    </a:moveTo>
                    <a:cubicBezTo>
                      <a:pt x="271" y="1"/>
                      <a:pt x="209" y="23"/>
                      <a:pt x="158" y="74"/>
                    </a:cubicBezTo>
                    <a:cubicBezTo>
                      <a:pt x="0" y="233"/>
                      <a:pt x="111" y="503"/>
                      <a:pt x="335" y="503"/>
                    </a:cubicBezTo>
                    <a:cubicBezTo>
                      <a:pt x="473" y="503"/>
                      <a:pt x="586" y="391"/>
                      <a:pt x="586" y="253"/>
                    </a:cubicBezTo>
                    <a:cubicBezTo>
                      <a:pt x="586" y="101"/>
                      <a:pt x="462" y="1"/>
                      <a:pt x="333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5" name="Google Shape;3615;p20"/>
              <p:cNvSpPr/>
              <p:nvPr/>
            </p:nvSpPr>
            <p:spPr>
              <a:xfrm>
                <a:off x="1104350" y="2236325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2" y="1"/>
                      <a:pt x="209" y="23"/>
                      <a:pt x="158" y="74"/>
                    </a:cubicBezTo>
                    <a:cubicBezTo>
                      <a:pt x="0" y="232"/>
                      <a:pt x="112" y="503"/>
                      <a:pt x="335" y="503"/>
                    </a:cubicBezTo>
                    <a:cubicBezTo>
                      <a:pt x="475" y="503"/>
                      <a:pt x="587" y="391"/>
                      <a:pt x="587" y="252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6" name="Google Shape;3616;p20"/>
              <p:cNvSpPr/>
              <p:nvPr/>
            </p:nvSpPr>
            <p:spPr>
              <a:xfrm>
                <a:off x="1104350" y="2314700"/>
                <a:ext cx="146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2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2"/>
                      <a:pt x="335" y="502"/>
                    </a:cubicBezTo>
                    <a:cubicBezTo>
                      <a:pt x="475" y="502"/>
                      <a:pt x="587" y="389"/>
                      <a:pt x="587" y="251"/>
                    </a:cubicBezTo>
                    <a:cubicBezTo>
                      <a:pt x="587" y="101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7" name="Google Shape;3617;p20"/>
              <p:cNvSpPr/>
              <p:nvPr/>
            </p:nvSpPr>
            <p:spPr>
              <a:xfrm>
                <a:off x="1104350" y="2393025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2" y="1"/>
                      <a:pt x="209" y="23"/>
                      <a:pt x="158" y="74"/>
                    </a:cubicBezTo>
                    <a:cubicBezTo>
                      <a:pt x="0" y="233"/>
                      <a:pt x="112" y="503"/>
                      <a:pt x="335" y="503"/>
                    </a:cubicBezTo>
                    <a:cubicBezTo>
                      <a:pt x="475" y="503"/>
                      <a:pt x="587" y="391"/>
                      <a:pt x="587" y="253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8" name="Google Shape;3618;p20"/>
              <p:cNvSpPr/>
              <p:nvPr/>
            </p:nvSpPr>
            <p:spPr>
              <a:xfrm>
                <a:off x="1037150" y="2236325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3" y="1"/>
                    </a:moveTo>
                    <a:cubicBezTo>
                      <a:pt x="272" y="1"/>
                      <a:pt x="209" y="23"/>
                      <a:pt x="158" y="74"/>
                    </a:cubicBezTo>
                    <a:cubicBezTo>
                      <a:pt x="1" y="232"/>
                      <a:pt x="113" y="503"/>
                      <a:pt x="336" y="503"/>
                    </a:cubicBezTo>
                    <a:cubicBezTo>
                      <a:pt x="474" y="503"/>
                      <a:pt x="586" y="391"/>
                      <a:pt x="586" y="252"/>
                    </a:cubicBezTo>
                    <a:cubicBezTo>
                      <a:pt x="586" y="101"/>
                      <a:pt x="462" y="1"/>
                      <a:pt x="333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20"/>
              <p:cNvSpPr/>
              <p:nvPr/>
            </p:nvSpPr>
            <p:spPr>
              <a:xfrm>
                <a:off x="1037150" y="2314700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1" y="232"/>
                      <a:pt x="113" y="502"/>
                      <a:pt x="336" y="502"/>
                    </a:cubicBezTo>
                    <a:cubicBezTo>
                      <a:pt x="474" y="502"/>
                      <a:pt x="586" y="389"/>
                      <a:pt x="586" y="251"/>
                    </a:cubicBezTo>
                    <a:cubicBezTo>
                      <a:pt x="586" y="101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0" name="Google Shape;3620;p20"/>
              <p:cNvSpPr/>
              <p:nvPr/>
            </p:nvSpPr>
            <p:spPr>
              <a:xfrm>
                <a:off x="1037125" y="2393025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3" y="1"/>
                      <a:pt x="210" y="23"/>
                      <a:pt x="159" y="74"/>
                    </a:cubicBezTo>
                    <a:cubicBezTo>
                      <a:pt x="0" y="233"/>
                      <a:pt x="112" y="503"/>
                      <a:pt x="337" y="503"/>
                    </a:cubicBezTo>
                    <a:cubicBezTo>
                      <a:pt x="475" y="503"/>
                      <a:pt x="587" y="391"/>
                      <a:pt x="587" y="253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1" name="Google Shape;3621;p20"/>
              <p:cNvSpPr/>
              <p:nvPr/>
            </p:nvSpPr>
            <p:spPr>
              <a:xfrm>
                <a:off x="1037125" y="2784825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3" y="1"/>
                      <a:pt x="210" y="24"/>
                      <a:pt x="159" y="75"/>
                    </a:cubicBezTo>
                    <a:cubicBezTo>
                      <a:pt x="0" y="232"/>
                      <a:pt x="112" y="504"/>
                      <a:pt x="337" y="504"/>
                    </a:cubicBezTo>
                    <a:cubicBezTo>
                      <a:pt x="475" y="504"/>
                      <a:pt x="587" y="390"/>
                      <a:pt x="587" y="252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2" name="Google Shape;3622;p20"/>
              <p:cNvSpPr/>
              <p:nvPr/>
            </p:nvSpPr>
            <p:spPr>
              <a:xfrm>
                <a:off x="1171575" y="2863175"/>
                <a:ext cx="146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3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1" y="503"/>
                      <a:pt x="335" y="503"/>
                    </a:cubicBezTo>
                    <a:cubicBezTo>
                      <a:pt x="473" y="501"/>
                      <a:pt x="586" y="389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3" name="Google Shape;3623;p20"/>
              <p:cNvSpPr/>
              <p:nvPr/>
            </p:nvSpPr>
            <p:spPr>
              <a:xfrm>
                <a:off x="1171575" y="2941500"/>
                <a:ext cx="14650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4" extrusionOk="0">
                    <a:moveTo>
                      <a:pt x="334" y="1"/>
                    </a:moveTo>
                    <a:cubicBezTo>
                      <a:pt x="272" y="1"/>
                      <a:pt x="209" y="24"/>
                      <a:pt x="158" y="76"/>
                    </a:cubicBezTo>
                    <a:cubicBezTo>
                      <a:pt x="0" y="233"/>
                      <a:pt x="113" y="503"/>
                      <a:pt x="335" y="503"/>
                    </a:cubicBezTo>
                    <a:cubicBezTo>
                      <a:pt x="473" y="503"/>
                      <a:pt x="586" y="391"/>
                      <a:pt x="586" y="253"/>
                    </a:cubicBezTo>
                    <a:cubicBezTo>
                      <a:pt x="586" y="101"/>
                      <a:pt x="462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4" name="Google Shape;3624;p20"/>
              <p:cNvSpPr/>
              <p:nvPr/>
            </p:nvSpPr>
            <p:spPr>
              <a:xfrm>
                <a:off x="1171575" y="3019875"/>
                <a:ext cx="146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3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3" y="503"/>
                      <a:pt x="335" y="503"/>
                    </a:cubicBezTo>
                    <a:cubicBezTo>
                      <a:pt x="473" y="503"/>
                      <a:pt x="586" y="391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5" name="Google Shape;3625;p20"/>
              <p:cNvSpPr/>
              <p:nvPr/>
            </p:nvSpPr>
            <p:spPr>
              <a:xfrm>
                <a:off x="1171575" y="3098250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1"/>
                      <a:pt x="113" y="501"/>
                      <a:pt x="335" y="501"/>
                    </a:cubicBezTo>
                    <a:cubicBezTo>
                      <a:pt x="473" y="501"/>
                      <a:pt x="586" y="389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6" name="Google Shape;3626;p20"/>
              <p:cNvSpPr/>
              <p:nvPr/>
            </p:nvSpPr>
            <p:spPr>
              <a:xfrm>
                <a:off x="1104350" y="2863175"/>
                <a:ext cx="146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3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3"/>
                      <a:pt x="335" y="503"/>
                    </a:cubicBezTo>
                    <a:cubicBezTo>
                      <a:pt x="475" y="503"/>
                      <a:pt x="587" y="389"/>
                      <a:pt x="587" y="251"/>
                    </a:cubicBezTo>
                    <a:cubicBezTo>
                      <a:pt x="587" y="100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7" name="Google Shape;3627;p20"/>
              <p:cNvSpPr/>
              <p:nvPr/>
            </p:nvSpPr>
            <p:spPr>
              <a:xfrm>
                <a:off x="1104350" y="2941500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4" y="1"/>
                    </a:moveTo>
                    <a:cubicBezTo>
                      <a:pt x="272" y="1"/>
                      <a:pt x="209" y="24"/>
                      <a:pt x="158" y="76"/>
                    </a:cubicBezTo>
                    <a:cubicBezTo>
                      <a:pt x="0" y="233"/>
                      <a:pt x="112" y="503"/>
                      <a:pt x="335" y="503"/>
                    </a:cubicBezTo>
                    <a:cubicBezTo>
                      <a:pt x="475" y="503"/>
                      <a:pt x="587" y="391"/>
                      <a:pt x="587" y="253"/>
                    </a:cubicBezTo>
                    <a:cubicBezTo>
                      <a:pt x="587" y="101"/>
                      <a:pt x="463" y="1"/>
                      <a:pt x="334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8" name="Google Shape;3628;p20"/>
              <p:cNvSpPr/>
              <p:nvPr/>
            </p:nvSpPr>
            <p:spPr>
              <a:xfrm>
                <a:off x="1104350" y="3019875"/>
                <a:ext cx="146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3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2"/>
                      <a:pt x="112" y="503"/>
                      <a:pt x="335" y="503"/>
                    </a:cubicBezTo>
                    <a:cubicBezTo>
                      <a:pt x="475" y="503"/>
                      <a:pt x="587" y="391"/>
                      <a:pt x="587" y="251"/>
                    </a:cubicBezTo>
                    <a:cubicBezTo>
                      <a:pt x="587" y="100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9" name="Google Shape;3629;p20"/>
              <p:cNvSpPr/>
              <p:nvPr/>
            </p:nvSpPr>
            <p:spPr>
              <a:xfrm>
                <a:off x="1104350" y="3098250"/>
                <a:ext cx="14675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2" extrusionOk="0">
                    <a:moveTo>
                      <a:pt x="334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0" y="231"/>
                      <a:pt x="112" y="501"/>
                      <a:pt x="335" y="501"/>
                    </a:cubicBezTo>
                    <a:cubicBezTo>
                      <a:pt x="475" y="501"/>
                      <a:pt x="587" y="389"/>
                      <a:pt x="587" y="251"/>
                    </a:cubicBezTo>
                    <a:cubicBezTo>
                      <a:pt x="587" y="100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0" name="Google Shape;3630;p20"/>
              <p:cNvSpPr/>
              <p:nvPr/>
            </p:nvSpPr>
            <p:spPr>
              <a:xfrm>
                <a:off x="1037125" y="2863175"/>
                <a:ext cx="1467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3" extrusionOk="0">
                    <a:moveTo>
                      <a:pt x="334" y="0"/>
                    </a:moveTo>
                    <a:cubicBezTo>
                      <a:pt x="273" y="0"/>
                      <a:pt x="210" y="23"/>
                      <a:pt x="159" y="74"/>
                    </a:cubicBezTo>
                    <a:cubicBezTo>
                      <a:pt x="0" y="232"/>
                      <a:pt x="112" y="503"/>
                      <a:pt x="337" y="503"/>
                    </a:cubicBezTo>
                    <a:cubicBezTo>
                      <a:pt x="475" y="503"/>
                      <a:pt x="587" y="389"/>
                      <a:pt x="587" y="251"/>
                    </a:cubicBezTo>
                    <a:cubicBezTo>
                      <a:pt x="587" y="100"/>
                      <a:pt x="463" y="0"/>
                      <a:pt x="334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1" name="Google Shape;3631;p20"/>
              <p:cNvSpPr/>
              <p:nvPr/>
            </p:nvSpPr>
            <p:spPr>
              <a:xfrm>
                <a:off x="1037125" y="2941500"/>
                <a:ext cx="1467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504" extrusionOk="0">
                    <a:moveTo>
                      <a:pt x="335" y="1"/>
                    </a:moveTo>
                    <a:cubicBezTo>
                      <a:pt x="273" y="1"/>
                      <a:pt x="210" y="24"/>
                      <a:pt x="159" y="76"/>
                    </a:cubicBezTo>
                    <a:cubicBezTo>
                      <a:pt x="0" y="233"/>
                      <a:pt x="112" y="503"/>
                      <a:pt x="337" y="503"/>
                    </a:cubicBezTo>
                    <a:cubicBezTo>
                      <a:pt x="475" y="503"/>
                      <a:pt x="587" y="391"/>
                      <a:pt x="587" y="253"/>
                    </a:cubicBezTo>
                    <a:cubicBezTo>
                      <a:pt x="587" y="101"/>
                      <a:pt x="464" y="1"/>
                      <a:pt x="335" y="1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2" name="Google Shape;3632;p20"/>
              <p:cNvSpPr/>
              <p:nvPr/>
            </p:nvSpPr>
            <p:spPr>
              <a:xfrm>
                <a:off x="1037150" y="3019875"/>
                <a:ext cx="146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3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1" y="232"/>
                      <a:pt x="113" y="503"/>
                      <a:pt x="336" y="503"/>
                    </a:cubicBezTo>
                    <a:cubicBezTo>
                      <a:pt x="474" y="503"/>
                      <a:pt x="586" y="391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3" name="Google Shape;3633;p20"/>
              <p:cNvSpPr/>
              <p:nvPr/>
            </p:nvSpPr>
            <p:spPr>
              <a:xfrm>
                <a:off x="1037150" y="3098250"/>
                <a:ext cx="14650" cy="12550"/>
              </a:xfrm>
              <a:custGeom>
                <a:avLst/>
                <a:gdLst/>
                <a:ahLst/>
                <a:cxnLst/>
                <a:rect l="l" t="t" r="r" b="b"/>
                <a:pathLst>
                  <a:path w="586" h="502" extrusionOk="0">
                    <a:moveTo>
                      <a:pt x="333" y="0"/>
                    </a:moveTo>
                    <a:cubicBezTo>
                      <a:pt x="272" y="0"/>
                      <a:pt x="209" y="23"/>
                      <a:pt x="158" y="74"/>
                    </a:cubicBezTo>
                    <a:cubicBezTo>
                      <a:pt x="1" y="231"/>
                      <a:pt x="113" y="501"/>
                      <a:pt x="336" y="501"/>
                    </a:cubicBezTo>
                    <a:cubicBezTo>
                      <a:pt x="474" y="501"/>
                      <a:pt x="586" y="389"/>
                      <a:pt x="586" y="251"/>
                    </a:cubicBezTo>
                    <a:cubicBezTo>
                      <a:pt x="586" y="100"/>
                      <a:pt x="462" y="0"/>
                      <a:pt x="333" y="0"/>
                    </a:cubicBezTo>
                    <a:close/>
                  </a:path>
                </a:pathLst>
              </a:custGeom>
              <a:solidFill>
                <a:srgbClr val="FFFFFF">
                  <a:alpha val="54901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34" name="Google Shape;3634;p20"/>
            <p:cNvGrpSpPr/>
            <p:nvPr/>
          </p:nvGrpSpPr>
          <p:grpSpPr>
            <a:xfrm>
              <a:off x="787213" y="130520"/>
              <a:ext cx="1908399" cy="2002309"/>
              <a:chOff x="1978188" y="2669546"/>
              <a:chExt cx="1908399" cy="2002309"/>
            </a:xfrm>
          </p:grpSpPr>
          <p:sp>
            <p:nvSpPr>
              <p:cNvPr id="3635" name="Google Shape;3635;p20"/>
              <p:cNvSpPr/>
              <p:nvPr/>
            </p:nvSpPr>
            <p:spPr>
              <a:xfrm rot="-5400000">
                <a:off x="1995503" y="2780771"/>
                <a:ext cx="1891083" cy="1891083"/>
              </a:xfrm>
              <a:custGeom>
                <a:avLst/>
                <a:gdLst/>
                <a:ahLst/>
                <a:cxnLst/>
                <a:rect l="l" t="t" r="r" b="b"/>
                <a:pathLst>
                  <a:path w="55702" h="55702" extrusionOk="0">
                    <a:moveTo>
                      <a:pt x="27851" y="210"/>
                    </a:moveTo>
                    <a:cubicBezTo>
                      <a:pt x="43093" y="210"/>
                      <a:pt x="55493" y="12609"/>
                      <a:pt x="55493" y="27851"/>
                    </a:cubicBezTo>
                    <a:cubicBezTo>
                      <a:pt x="55493" y="43093"/>
                      <a:pt x="43093" y="55493"/>
                      <a:pt x="27851" y="55493"/>
                    </a:cubicBezTo>
                    <a:cubicBezTo>
                      <a:pt x="12609" y="55493"/>
                      <a:pt x="210" y="43093"/>
                      <a:pt x="210" y="27851"/>
                    </a:cubicBezTo>
                    <a:cubicBezTo>
                      <a:pt x="210" y="12609"/>
                      <a:pt x="12609" y="210"/>
                      <a:pt x="27851" y="210"/>
                    </a:cubicBezTo>
                    <a:close/>
                    <a:moveTo>
                      <a:pt x="27851" y="1"/>
                    </a:moveTo>
                    <a:cubicBezTo>
                      <a:pt x="12494" y="1"/>
                      <a:pt x="0" y="12494"/>
                      <a:pt x="0" y="27851"/>
                    </a:cubicBezTo>
                    <a:cubicBezTo>
                      <a:pt x="0" y="43208"/>
                      <a:pt x="12494" y="55702"/>
                      <a:pt x="27851" y="55702"/>
                    </a:cubicBezTo>
                    <a:cubicBezTo>
                      <a:pt x="43208" y="55702"/>
                      <a:pt x="55702" y="43208"/>
                      <a:pt x="55702" y="27851"/>
                    </a:cubicBezTo>
                    <a:cubicBezTo>
                      <a:pt x="55702" y="12494"/>
                      <a:pt x="43208" y="1"/>
                      <a:pt x="278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6" name="Google Shape;3636;p20"/>
              <p:cNvSpPr/>
              <p:nvPr/>
            </p:nvSpPr>
            <p:spPr>
              <a:xfrm rot="-5400000">
                <a:off x="1931235" y="2716498"/>
                <a:ext cx="1737934" cy="1644029"/>
              </a:xfrm>
              <a:custGeom>
                <a:avLst/>
                <a:gdLst/>
                <a:ahLst/>
                <a:cxnLst/>
                <a:rect l="l" t="t" r="r" b="b"/>
                <a:pathLst>
                  <a:path w="51191" h="48425" extrusionOk="0">
                    <a:moveTo>
                      <a:pt x="20064" y="1"/>
                    </a:moveTo>
                    <a:cubicBezTo>
                      <a:pt x="12798" y="1"/>
                      <a:pt x="5532" y="2766"/>
                      <a:pt x="0" y="8298"/>
                    </a:cubicBezTo>
                    <a:lnTo>
                      <a:pt x="889" y="9186"/>
                    </a:lnTo>
                    <a:cubicBezTo>
                      <a:pt x="6175" y="3899"/>
                      <a:pt x="13120" y="1256"/>
                      <a:pt x="20064" y="1256"/>
                    </a:cubicBezTo>
                    <a:cubicBezTo>
                      <a:pt x="27009" y="1256"/>
                      <a:pt x="33953" y="3899"/>
                      <a:pt x="39240" y="9186"/>
                    </a:cubicBezTo>
                    <a:cubicBezTo>
                      <a:pt x="49813" y="19759"/>
                      <a:pt x="49813" y="36964"/>
                      <a:pt x="39240" y="47537"/>
                    </a:cubicBezTo>
                    <a:lnTo>
                      <a:pt x="40128" y="48425"/>
                    </a:lnTo>
                    <a:cubicBezTo>
                      <a:pt x="51191" y="37361"/>
                      <a:pt x="51191" y="19360"/>
                      <a:pt x="40128" y="8298"/>
                    </a:cubicBezTo>
                    <a:cubicBezTo>
                      <a:pt x="34597" y="2766"/>
                      <a:pt x="27330" y="1"/>
                      <a:pt x="200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37" name="Google Shape;3637;p20"/>
              <p:cNvGrpSpPr/>
              <p:nvPr/>
            </p:nvGrpSpPr>
            <p:grpSpPr>
              <a:xfrm rot="-5400000">
                <a:off x="2322724" y="3120894"/>
                <a:ext cx="1236640" cy="1210852"/>
                <a:chOff x="236475" y="527300"/>
                <a:chExt cx="1124525" cy="1101075"/>
              </a:xfrm>
            </p:grpSpPr>
            <p:sp>
              <p:nvSpPr>
                <p:cNvPr id="3638" name="Google Shape;3638;p20"/>
                <p:cNvSpPr/>
                <p:nvPr/>
              </p:nvSpPr>
              <p:spPr>
                <a:xfrm>
                  <a:off x="43525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9" name="Google Shape;3639;p20"/>
                <p:cNvSpPr/>
                <p:nvPr/>
              </p:nvSpPr>
              <p:spPr>
                <a:xfrm>
                  <a:off x="47500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0" name="Google Shape;3640;p20"/>
                <p:cNvSpPr/>
                <p:nvPr/>
              </p:nvSpPr>
              <p:spPr>
                <a:xfrm>
                  <a:off x="51475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1" name="Google Shape;3641;p20"/>
                <p:cNvSpPr/>
                <p:nvPr/>
              </p:nvSpPr>
              <p:spPr>
                <a:xfrm>
                  <a:off x="554500" y="14822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2" name="Google Shape;3642;p20"/>
                <p:cNvSpPr/>
                <p:nvPr/>
              </p:nvSpPr>
              <p:spPr>
                <a:xfrm>
                  <a:off x="594250" y="14822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1"/>
                      </a:cubicBezTo>
                      <a:cubicBezTo>
                        <a:pt x="164" y="371"/>
                        <a:pt x="212" y="388"/>
                        <a:pt x="260" y="388"/>
                      </a:cubicBezTo>
                      <a:cubicBezTo>
                        <a:pt x="360" y="388"/>
                        <a:pt x="456" y="311"/>
                        <a:pt x="456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3" name="Google Shape;3643;p20"/>
                <p:cNvSpPr/>
                <p:nvPr/>
              </p:nvSpPr>
              <p:spPr>
                <a:xfrm>
                  <a:off x="634025" y="14822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4" name="Google Shape;3644;p20"/>
                <p:cNvSpPr/>
                <p:nvPr/>
              </p:nvSpPr>
              <p:spPr>
                <a:xfrm>
                  <a:off x="673775" y="14822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5" name="Google Shape;3645;p20"/>
                <p:cNvSpPr/>
                <p:nvPr/>
              </p:nvSpPr>
              <p:spPr>
                <a:xfrm>
                  <a:off x="713525" y="14822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60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6" name="Google Shape;3646;p20"/>
                <p:cNvSpPr/>
                <p:nvPr/>
              </p:nvSpPr>
              <p:spPr>
                <a:xfrm>
                  <a:off x="753300" y="14822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7" name="Google Shape;3647;p20"/>
                <p:cNvSpPr/>
                <p:nvPr/>
              </p:nvSpPr>
              <p:spPr>
                <a:xfrm>
                  <a:off x="79307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1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5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8" name="Google Shape;3648;p20"/>
                <p:cNvSpPr/>
                <p:nvPr/>
              </p:nvSpPr>
              <p:spPr>
                <a:xfrm>
                  <a:off x="83282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9" name="Google Shape;3649;p20"/>
                <p:cNvSpPr/>
                <p:nvPr/>
              </p:nvSpPr>
              <p:spPr>
                <a:xfrm>
                  <a:off x="87257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0" name="Google Shape;3650;p20"/>
                <p:cNvSpPr/>
                <p:nvPr/>
              </p:nvSpPr>
              <p:spPr>
                <a:xfrm>
                  <a:off x="91232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1" name="Google Shape;3651;p20"/>
                <p:cNvSpPr/>
                <p:nvPr/>
              </p:nvSpPr>
              <p:spPr>
                <a:xfrm>
                  <a:off x="95207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2" name="Google Shape;3652;p20"/>
                <p:cNvSpPr/>
                <p:nvPr/>
              </p:nvSpPr>
              <p:spPr>
                <a:xfrm>
                  <a:off x="991825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4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3" name="Google Shape;3653;p20"/>
                <p:cNvSpPr/>
                <p:nvPr/>
              </p:nvSpPr>
              <p:spPr>
                <a:xfrm>
                  <a:off x="1031575" y="14822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0"/>
                      </a:moveTo>
                      <a:cubicBezTo>
                        <a:pt x="89" y="0"/>
                        <a:pt x="1" y="209"/>
                        <a:pt x="124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60" y="388"/>
                        <a:pt x="456" y="311"/>
                        <a:pt x="456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4" name="Google Shape;3654;p20"/>
                <p:cNvSpPr/>
                <p:nvPr/>
              </p:nvSpPr>
              <p:spPr>
                <a:xfrm>
                  <a:off x="107135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6" y="0"/>
                        <a:pt x="0" y="209"/>
                        <a:pt x="123" y="331"/>
                      </a:cubicBezTo>
                      <a:cubicBezTo>
                        <a:pt x="162" y="371"/>
                        <a:pt x="211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5" name="Google Shape;3655;p20"/>
                <p:cNvSpPr/>
                <p:nvPr/>
              </p:nvSpPr>
              <p:spPr>
                <a:xfrm>
                  <a:off x="111110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6" name="Google Shape;3656;p20"/>
                <p:cNvSpPr/>
                <p:nvPr/>
              </p:nvSpPr>
              <p:spPr>
                <a:xfrm>
                  <a:off x="1150850" y="1482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7" name="Google Shape;3657;p20"/>
                <p:cNvSpPr/>
                <p:nvPr/>
              </p:nvSpPr>
              <p:spPr>
                <a:xfrm>
                  <a:off x="397125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8" name="Google Shape;3658;p20"/>
                <p:cNvSpPr/>
                <p:nvPr/>
              </p:nvSpPr>
              <p:spPr>
                <a:xfrm>
                  <a:off x="435250" y="14481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9" name="Google Shape;3659;p20"/>
                <p:cNvSpPr/>
                <p:nvPr/>
              </p:nvSpPr>
              <p:spPr>
                <a:xfrm>
                  <a:off x="475000" y="14481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0" name="Google Shape;3660;p20"/>
                <p:cNvSpPr/>
                <p:nvPr/>
              </p:nvSpPr>
              <p:spPr>
                <a:xfrm>
                  <a:off x="516425" y="1448100"/>
                  <a:ext cx="96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90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1" name="Google Shape;3661;p20"/>
                <p:cNvSpPr/>
                <p:nvPr/>
              </p:nvSpPr>
              <p:spPr>
                <a:xfrm>
                  <a:off x="554500" y="14481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2" name="Google Shape;3662;p20"/>
                <p:cNvSpPr/>
                <p:nvPr/>
              </p:nvSpPr>
              <p:spPr>
                <a:xfrm>
                  <a:off x="595925" y="1448100"/>
                  <a:ext cx="970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90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3" name="Google Shape;3663;p20"/>
                <p:cNvSpPr/>
                <p:nvPr/>
              </p:nvSpPr>
              <p:spPr>
                <a:xfrm>
                  <a:off x="634025" y="14481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4" name="Google Shape;3664;p20"/>
                <p:cNvSpPr/>
                <p:nvPr/>
              </p:nvSpPr>
              <p:spPr>
                <a:xfrm>
                  <a:off x="673775" y="14481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5" name="Google Shape;3665;p20"/>
                <p:cNvSpPr/>
                <p:nvPr/>
              </p:nvSpPr>
              <p:spPr>
                <a:xfrm>
                  <a:off x="475000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6" name="Google Shape;3666;p20"/>
                <p:cNvSpPr/>
                <p:nvPr/>
              </p:nvSpPr>
              <p:spPr>
                <a:xfrm>
                  <a:off x="514750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7" name="Google Shape;3667;p20"/>
                <p:cNvSpPr/>
                <p:nvPr/>
              </p:nvSpPr>
              <p:spPr>
                <a:xfrm>
                  <a:off x="554500" y="15163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8" name="Google Shape;3668;p20"/>
                <p:cNvSpPr/>
                <p:nvPr/>
              </p:nvSpPr>
              <p:spPr>
                <a:xfrm>
                  <a:off x="594250" y="15163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4" y="371"/>
                        <a:pt x="212" y="389"/>
                        <a:pt x="260" y="389"/>
                      </a:cubicBezTo>
                      <a:cubicBezTo>
                        <a:pt x="360" y="389"/>
                        <a:pt x="456" y="311"/>
                        <a:pt x="456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9" name="Google Shape;3669;p20"/>
                <p:cNvSpPr/>
                <p:nvPr/>
              </p:nvSpPr>
              <p:spPr>
                <a:xfrm>
                  <a:off x="634025" y="15163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0" name="Google Shape;3670;p20"/>
                <p:cNvSpPr/>
                <p:nvPr/>
              </p:nvSpPr>
              <p:spPr>
                <a:xfrm>
                  <a:off x="673775" y="15163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1" name="Google Shape;3671;p20"/>
                <p:cNvSpPr/>
                <p:nvPr/>
              </p:nvSpPr>
              <p:spPr>
                <a:xfrm>
                  <a:off x="713525" y="15163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2" name="Google Shape;3672;p20"/>
                <p:cNvSpPr/>
                <p:nvPr/>
              </p:nvSpPr>
              <p:spPr>
                <a:xfrm>
                  <a:off x="753300" y="15163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3" name="Google Shape;3673;p20"/>
                <p:cNvSpPr/>
                <p:nvPr/>
              </p:nvSpPr>
              <p:spPr>
                <a:xfrm>
                  <a:off x="79307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5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4" name="Google Shape;3674;p20"/>
                <p:cNvSpPr/>
                <p:nvPr/>
              </p:nvSpPr>
              <p:spPr>
                <a:xfrm>
                  <a:off x="83282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5" name="Google Shape;3675;p20"/>
                <p:cNvSpPr/>
                <p:nvPr/>
              </p:nvSpPr>
              <p:spPr>
                <a:xfrm>
                  <a:off x="87257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6" name="Google Shape;3676;p20"/>
                <p:cNvSpPr/>
                <p:nvPr/>
              </p:nvSpPr>
              <p:spPr>
                <a:xfrm>
                  <a:off x="91232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7" name="Google Shape;3677;p20"/>
                <p:cNvSpPr/>
                <p:nvPr/>
              </p:nvSpPr>
              <p:spPr>
                <a:xfrm>
                  <a:off x="95207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8" name="Google Shape;3678;p20"/>
                <p:cNvSpPr/>
                <p:nvPr/>
              </p:nvSpPr>
              <p:spPr>
                <a:xfrm>
                  <a:off x="991825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9" name="Google Shape;3679;p20"/>
                <p:cNvSpPr/>
                <p:nvPr/>
              </p:nvSpPr>
              <p:spPr>
                <a:xfrm>
                  <a:off x="1031575" y="15163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9" y="1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6" y="311"/>
                        <a:pt x="456" y="195"/>
                      </a:cubicBezTo>
                      <a:cubicBezTo>
                        <a:pt x="456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0" name="Google Shape;3680;p20"/>
                <p:cNvSpPr/>
                <p:nvPr/>
              </p:nvSpPr>
              <p:spPr>
                <a:xfrm>
                  <a:off x="1071350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6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1" name="Google Shape;3681;p20"/>
                <p:cNvSpPr/>
                <p:nvPr/>
              </p:nvSpPr>
              <p:spPr>
                <a:xfrm>
                  <a:off x="1111100" y="15163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2" name="Google Shape;3682;p20"/>
                <p:cNvSpPr/>
                <p:nvPr/>
              </p:nvSpPr>
              <p:spPr>
                <a:xfrm>
                  <a:off x="715200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3" name="Google Shape;3683;p20"/>
                <p:cNvSpPr/>
                <p:nvPr/>
              </p:nvSpPr>
              <p:spPr>
                <a:xfrm>
                  <a:off x="753300" y="14481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4" name="Google Shape;3684;p20"/>
                <p:cNvSpPr/>
                <p:nvPr/>
              </p:nvSpPr>
              <p:spPr>
                <a:xfrm>
                  <a:off x="794700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5" name="Google Shape;3685;p20"/>
                <p:cNvSpPr/>
                <p:nvPr/>
              </p:nvSpPr>
              <p:spPr>
                <a:xfrm>
                  <a:off x="832825" y="14481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6" name="Google Shape;3686;p20"/>
                <p:cNvSpPr/>
                <p:nvPr/>
              </p:nvSpPr>
              <p:spPr>
                <a:xfrm>
                  <a:off x="872575" y="14481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7" name="Google Shape;3687;p20"/>
                <p:cNvSpPr/>
                <p:nvPr/>
              </p:nvSpPr>
              <p:spPr>
                <a:xfrm>
                  <a:off x="913950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8" name="Google Shape;3688;p20"/>
                <p:cNvSpPr/>
                <p:nvPr/>
              </p:nvSpPr>
              <p:spPr>
                <a:xfrm>
                  <a:off x="953700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9" name="Google Shape;3689;p20"/>
                <p:cNvSpPr/>
                <p:nvPr/>
              </p:nvSpPr>
              <p:spPr>
                <a:xfrm>
                  <a:off x="993450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3" y="389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0" name="Google Shape;3690;p20"/>
                <p:cNvSpPr/>
                <p:nvPr/>
              </p:nvSpPr>
              <p:spPr>
                <a:xfrm>
                  <a:off x="1033225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1" name="Google Shape;3691;p20"/>
                <p:cNvSpPr/>
                <p:nvPr/>
              </p:nvSpPr>
              <p:spPr>
                <a:xfrm>
                  <a:off x="1072975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2" name="Google Shape;3692;p20"/>
                <p:cNvSpPr/>
                <p:nvPr/>
              </p:nvSpPr>
              <p:spPr>
                <a:xfrm>
                  <a:off x="1112725" y="1448100"/>
                  <a:ext cx="972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90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3" name="Google Shape;3693;p20"/>
                <p:cNvSpPr/>
                <p:nvPr/>
              </p:nvSpPr>
              <p:spPr>
                <a:xfrm>
                  <a:off x="1152500" y="1448100"/>
                  <a:ext cx="970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90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4" name="Google Shape;3694;p20"/>
                <p:cNvSpPr/>
                <p:nvPr/>
              </p:nvSpPr>
              <p:spPr>
                <a:xfrm>
                  <a:off x="1192275" y="1448100"/>
                  <a:ext cx="96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90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3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5" name="Google Shape;3695;p20"/>
                <p:cNvSpPr/>
                <p:nvPr/>
              </p:nvSpPr>
              <p:spPr>
                <a:xfrm>
                  <a:off x="355750" y="14140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6" name="Google Shape;3696;p20"/>
                <p:cNvSpPr/>
                <p:nvPr/>
              </p:nvSpPr>
              <p:spPr>
                <a:xfrm>
                  <a:off x="397125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7" name="Google Shape;3697;p20"/>
                <p:cNvSpPr/>
                <p:nvPr/>
              </p:nvSpPr>
              <p:spPr>
                <a:xfrm>
                  <a:off x="435250" y="14140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8" name="Google Shape;3698;p20"/>
                <p:cNvSpPr/>
                <p:nvPr/>
              </p:nvSpPr>
              <p:spPr>
                <a:xfrm>
                  <a:off x="475000" y="14140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1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9" name="Google Shape;3699;p20"/>
                <p:cNvSpPr/>
                <p:nvPr/>
              </p:nvSpPr>
              <p:spPr>
                <a:xfrm>
                  <a:off x="516425" y="14140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0" name="Google Shape;3700;p20"/>
                <p:cNvSpPr/>
                <p:nvPr/>
              </p:nvSpPr>
              <p:spPr>
                <a:xfrm>
                  <a:off x="554500" y="14140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3"/>
                      </a:cubicBezTo>
                      <a:cubicBezTo>
                        <a:pt x="163" y="372"/>
                        <a:pt x="212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1" name="Google Shape;3701;p20"/>
                <p:cNvSpPr/>
                <p:nvPr/>
              </p:nvSpPr>
              <p:spPr>
                <a:xfrm>
                  <a:off x="595925" y="14140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2" name="Google Shape;3702;p20"/>
                <p:cNvSpPr/>
                <p:nvPr/>
              </p:nvSpPr>
              <p:spPr>
                <a:xfrm>
                  <a:off x="634025" y="14140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2" y="372"/>
                        <a:pt x="211" y="389"/>
                        <a:pt x="259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3" name="Google Shape;3703;p20"/>
                <p:cNvSpPr/>
                <p:nvPr/>
              </p:nvSpPr>
              <p:spPr>
                <a:xfrm>
                  <a:off x="673775" y="14140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3" y="372"/>
                        <a:pt x="211" y="389"/>
                        <a:pt x="259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4" name="Google Shape;3704;p20"/>
                <p:cNvSpPr/>
                <p:nvPr/>
              </p:nvSpPr>
              <p:spPr>
                <a:xfrm>
                  <a:off x="715200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5" name="Google Shape;3705;p20"/>
                <p:cNvSpPr/>
                <p:nvPr/>
              </p:nvSpPr>
              <p:spPr>
                <a:xfrm>
                  <a:off x="753300" y="14140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6" name="Google Shape;3706;p20"/>
                <p:cNvSpPr/>
                <p:nvPr/>
              </p:nvSpPr>
              <p:spPr>
                <a:xfrm>
                  <a:off x="794700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7" name="Google Shape;3707;p20"/>
                <p:cNvSpPr/>
                <p:nvPr/>
              </p:nvSpPr>
              <p:spPr>
                <a:xfrm>
                  <a:off x="832825" y="14140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7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8" name="Google Shape;3708;p20"/>
                <p:cNvSpPr/>
                <p:nvPr/>
              </p:nvSpPr>
              <p:spPr>
                <a:xfrm>
                  <a:off x="872575" y="14140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9" name="Google Shape;3709;p20"/>
                <p:cNvSpPr/>
                <p:nvPr/>
              </p:nvSpPr>
              <p:spPr>
                <a:xfrm>
                  <a:off x="913950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0" name="Google Shape;3710;p20"/>
                <p:cNvSpPr/>
                <p:nvPr/>
              </p:nvSpPr>
              <p:spPr>
                <a:xfrm>
                  <a:off x="953700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1" name="Google Shape;3711;p20"/>
                <p:cNvSpPr/>
                <p:nvPr/>
              </p:nvSpPr>
              <p:spPr>
                <a:xfrm>
                  <a:off x="993450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3" y="389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2" name="Google Shape;3712;p20"/>
                <p:cNvSpPr/>
                <p:nvPr/>
              </p:nvSpPr>
              <p:spPr>
                <a:xfrm>
                  <a:off x="1033225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3" name="Google Shape;3713;p20"/>
                <p:cNvSpPr/>
                <p:nvPr/>
              </p:nvSpPr>
              <p:spPr>
                <a:xfrm>
                  <a:off x="1072975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4" name="Google Shape;3714;p20"/>
                <p:cNvSpPr/>
                <p:nvPr/>
              </p:nvSpPr>
              <p:spPr>
                <a:xfrm>
                  <a:off x="1112725" y="14140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5" name="Google Shape;3715;p20"/>
                <p:cNvSpPr/>
                <p:nvPr/>
              </p:nvSpPr>
              <p:spPr>
                <a:xfrm>
                  <a:off x="1152500" y="14140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6" name="Google Shape;3716;p20"/>
                <p:cNvSpPr/>
                <p:nvPr/>
              </p:nvSpPr>
              <p:spPr>
                <a:xfrm>
                  <a:off x="1192275" y="14140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3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7" name="Google Shape;3717;p20"/>
                <p:cNvSpPr/>
                <p:nvPr/>
              </p:nvSpPr>
              <p:spPr>
                <a:xfrm>
                  <a:off x="1232025" y="14140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8" name="Google Shape;3718;p20"/>
                <p:cNvSpPr/>
                <p:nvPr/>
              </p:nvSpPr>
              <p:spPr>
                <a:xfrm>
                  <a:off x="355750" y="13799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9" name="Google Shape;3719;p20"/>
                <p:cNvSpPr/>
                <p:nvPr/>
              </p:nvSpPr>
              <p:spPr>
                <a:xfrm>
                  <a:off x="397125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2"/>
                        <a:pt x="88" y="389"/>
                        <a:pt x="195" y="389"/>
                      </a:cubicBezTo>
                      <a:cubicBezTo>
                        <a:pt x="302" y="389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0" name="Google Shape;3720;p20"/>
                <p:cNvSpPr/>
                <p:nvPr/>
              </p:nvSpPr>
              <p:spPr>
                <a:xfrm>
                  <a:off x="435250" y="13799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3" y="332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1" name="Google Shape;3721;p20"/>
                <p:cNvSpPr/>
                <p:nvPr/>
              </p:nvSpPr>
              <p:spPr>
                <a:xfrm>
                  <a:off x="475000" y="13799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2" name="Google Shape;3722;p20"/>
                <p:cNvSpPr/>
                <p:nvPr/>
              </p:nvSpPr>
              <p:spPr>
                <a:xfrm>
                  <a:off x="516425" y="13799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3" name="Google Shape;3723;p20"/>
                <p:cNvSpPr/>
                <p:nvPr/>
              </p:nvSpPr>
              <p:spPr>
                <a:xfrm>
                  <a:off x="554500" y="13799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4" name="Google Shape;3724;p20"/>
                <p:cNvSpPr/>
                <p:nvPr/>
              </p:nvSpPr>
              <p:spPr>
                <a:xfrm>
                  <a:off x="595925" y="13799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5" name="Google Shape;3725;p20"/>
                <p:cNvSpPr/>
                <p:nvPr/>
              </p:nvSpPr>
              <p:spPr>
                <a:xfrm>
                  <a:off x="634025" y="13799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6" name="Google Shape;3726;p20"/>
                <p:cNvSpPr/>
                <p:nvPr/>
              </p:nvSpPr>
              <p:spPr>
                <a:xfrm>
                  <a:off x="673775" y="13799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2"/>
                      </a:cubicBezTo>
                      <a:cubicBezTo>
                        <a:pt x="163" y="372"/>
                        <a:pt x="211" y="389"/>
                        <a:pt x="259" y="389"/>
                      </a:cubicBezTo>
                      <a:cubicBezTo>
                        <a:pt x="359" y="389"/>
                        <a:pt x="455" y="312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7" name="Google Shape;3727;p20"/>
                <p:cNvSpPr/>
                <p:nvPr/>
              </p:nvSpPr>
              <p:spPr>
                <a:xfrm>
                  <a:off x="715200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9"/>
                        <a:pt x="194" y="389"/>
                      </a:cubicBezTo>
                      <a:cubicBezTo>
                        <a:pt x="300" y="389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8" name="Google Shape;3728;p20"/>
                <p:cNvSpPr/>
                <p:nvPr/>
              </p:nvSpPr>
              <p:spPr>
                <a:xfrm>
                  <a:off x="753300" y="13799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2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9" name="Google Shape;3729;p20"/>
                <p:cNvSpPr/>
                <p:nvPr/>
              </p:nvSpPr>
              <p:spPr>
                <a:xfrm>
                  <a:off x="794700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0" name="Google Shape;3730;p20"/>
                <p:cNvSpPr/>
                <p:nvPr/>
              </p:nvSpPr>
              <p:spPr>
                <a:xfrm>
                  <a:off x="832825" y="13799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2" y="332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7" y="389"/>
                        <a:pt x="453" y="312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1" name="Google Shape;3731;p20"/>
                <p:cNvSpPr/>
                <p:nvPr/>
              </p:nvSpPr>
              <p:spPr>
                <a:xfrm>
                  <a:off x="872575" y="13799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2" name="Google Shape;3732;p20"/>
                <p:cNvSpPr/>
                <p:nvPr/>
              </p:nvSpPr>
              <p:spPr>
                <a:xfrm>
                  <a:off x="913950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9"/>
                        <a:pt x="195" y="389"/>
                      </a:cubicBezTo>
                      <a:cubicBezTo>
                        <a:pt x="302" y="389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3" name="Google Shape;3733;p20"/>
                <p:cNvSpPr/>
                <p:nvPr/>
              </p:nvSpPr>
              <p:spPr>
                <a:xfrm>
                  <a:off x="953700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2" y="389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4" name="Google Shape;3734;p20"/>
                <p:cNvSpPr/>
                <p:nvPr/>
              </p:nvSpPr>
              <p:spPr>
                <a:xfrm>
                  <a:off x="993450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3" y="389"/>
                        <a:pt x="389" y="302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5" name="Google Shape;3735;p20"/>
                <p:cNvSpPr/>
                <p:nvPr/>
              </p:nvSpPr>
              <p:spPr>
                <a:xfrm>
                  <a:off x="1033225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6" name="Google Shape;3736;p20"/>
                <p:cNvSpPr/>
                <p:nvPr/>
              </p:nvSpPr>
              <p:spPr>
                <a:xfrm>
                  <a:off x="1072975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7" name="Google Shape;3737;p20"/>
                <p:cNvSpPr/>
                <p:nvPr/>
              </p:nvSpPr>
              <p:spPr>
                <a:xfrm>
                  <a:off x="1112725" y="13799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8" name="Google Shape;3738;p20"/>
                <p:cNvSpPr/>
                <p:nvPr/>
              </p:nvSpPr>
              <p:spPr>
                <a:xfrm>
                  <a:off x="1152500" y="13799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8" y="302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9" name="Google Shape;3739;p20"/>
                <p:cNvSpPr/>
                <p:nvPr/>
              </p:nvSpPr>
              <p:spPr>
                <a:xfrm>
                  <a:off x="1192275" y="13799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9"/>
                        <a:pt x="193" y="389"/>
                      </a:cubicBezTo>
                      <a:cubicBezTo>
                        <a:pt x="300" y="389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0" name="Google Shape;3740;p20"/>
                <p:cNvSpPr/>
                <p:nvPr/>
              </p:nvSpPr>
              <p:spPr>
                <a:xfrm>
                  <a:off x="1232025" y="13799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1" name="Google Shape;3741;p20"/>
                <p:cNvSpPr/>
                <p:nvPr/>
              </p:nvSpPr>
              <p:spPr>
                <a:xfrm>
                  <a:off x="31762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2" name="Google Shape;3742;p20"/>
                <p:cNvSpPr/>
                <p:nvPr/>
              </p:nvSpPr>
              <p:spPr>
                <a:xfrm>
                  <a:off x="355750" y="1345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3" name="Google Shape;3743;p20"/>
                <p:cNvSpPr/>
                <p:nvPr/>
              </p:nvSpPr>
              <p:spPr>
                <a:xfrm>
                  <a:off x="39712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2"/>
                        <a:pt x="88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4" name="Google Shape;3744;p20"/>
                <p:cNvSpPr/>
                <p:nvPr/>
              </p:nvSpPr>
              <p:spPr>
                <a:xfrm>
                  <a:off x="435250" y="1345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2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5" name="Google Shape;3745;p20"/>
                <p:cNvSpPr/>
                <p:nvPr/>
              </p:nvSpPr>
              <p:spPr>
                <a:xfrm>
                  <a:off x="475000" y="1345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2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6" name="Google Shape;3746;p20"/>
                <p:cNvSpPr/>
                <p:nvPr/>
              </p:nvSpPr>
              <p:spPr>
                <a:xfrm>
                  <a:off x="516425" y="13458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7" name="Google Shape;3747;p20"/>
                <p:cNvSpPr/>
                <p:nvPr/>
              </p:nvSpPr>
              <p:spPr>
                <a:xfrm>
                  <a:off x="554500" y="1345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2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8" name="Google Shape;3748;p20"/>
                <p:cNvSpPr/>
                <p:nvPr/>
              </p:nvSpPr>
              <p:spPr>
                <a:xfrm>
                  <a:off x="595925" y="13458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9" name="Google Shape;3749;p20"/>
                <p:cNvSpPr/>
                <p:nvPr/>
              </p:nvSpPr>
              <p:spPr>
                <a:xfrm>
                  <a:off x="634025" y="1345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2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0" name="Google Shape;3750;p20"/>
                <p:cNvSpPr/>
                <p:nvPr/>
              </p:nvSpPr>
              <p:spPr>
                <a:xfrm>
                  <a:off x="673775" y="1345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2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1" name="Google Shape;3751;p20"/>
                <p:cNvSpPr/>
                <p:nvPr/>
              </p:nvSpPr>
              <p:spPr>
                <a:xfrm>
                  <a:off x="715200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2" name="Google Shape;3752;p20"/>
                <p:cNvSpPr/>
                <p:nvPr/>
              </p:nvSpPr>
              <p:spPr>
                <a:xfrm>
                  <a:off x="753300" y="1345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2"/>
                      </a:cubicBezTo>
                      <a:cubicBezTo>
                        <a:pt x="162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3" name="Google Shape;3753;p20"/>
                <p:cNvSpPr/>
                <p:nvPr/>
              </p:nvSpPr>
              <p:spPr>
                <a:xfrm>
                  <a:off x="794700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4" name="Google Shape;3754;p20"/>
                <p:cNvSpPr/>
                <p:nvPr/>
              </p:nvSpPr>
              <p:spPr>
                <a:xfrm>
                  <a:off x="832825" y="1345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2"/>
                      </a:cubicBezTo>
                      <a:cubicBezTo>
                        <a:pt x="161" y="371"/>
                        <a:pt x="210" y="389"/>
                        <a:pt x="257" y="389"/>
                      </a:cubicBezTo>
                      <a:cubicBezTo>
                        <a:pt x="357" y="389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5" name="Google Shape;3755;p20"/>
                <p:cNvSpPr/>
                <p:nvPr/>
              </p:nvSpPr>
              <p:spPr>
                <a:xfrm>
                  <a:off x="872575" y="1345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2" y="332"/>
                      </a:cubicBezTo>
                      <a:cubicBezTo>
                        <a:pt x="161" y="371"/>
                        <a:pt x="210" y="389"/>
                        <a:pt x="257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6" name="Google Shape;3756;p20"/>
                <p:cNvSpPr/>
                <p:nvPr/>
              </p:nvSpPr>
              <p:spPr>
                <a:xfrm>
                  <a:off x="913950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7" name="Google Shape;3757;p20"/>
                <p:cNvSpPr/>
                <p:nvPr/>
              </p:nvSpPr>
              <p:spPr>
                <a:xfrm>
                  <a:off x="953700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8" name="Google Shape;3758;p20"/>
                <p:cNvSpPr/>
                <p:nvPr/>
              </p:nvSpPr>
              <p:spPr>
                <a:xfrm>
                  <a:off x="993450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3" y="388"/>
                        <a:pt x="389" y="302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9" name="Google Shape;3759;p20"/>
                <p:cNvSpPr/>
                <p:nvPr/>
              </p:nvSpPr>
              <p:spPr>
                <a:xfrm>
                  <a:off x="103322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0" name="Google Shape;3760;p20"/>
                <p:cNvSpPr/>
                <p:nvPr/>
              </p:nvSpPr>
              <p:spPr>
                <a:xfrm>
                  <a:off x="107297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1" name="Google Shape;3761;p20"/>
                <p:cNvSpPr/>
                <p:nvPr/>
              </p:nvSpPr>
              <p:spPr>
                <a:xfrm>
                  <a:off x="111272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2" name="Google Shape;3762;p20"/>
                <p:cNvSpPr/>
                <p:nvPr/>
              </p:nvSpPr>
              <p:spPr>
                <a:xfrm>
                  <a:off x="1152500" y="134580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8" y="302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3" name="Google Shape;3763;p20"/>
                <p:cNvSpPr/>
                <p:nvPr/>
              </p:nvSpPr>
              <p:spPr>
                <a:xfrm>
                  <a:off x="1192275" y="13458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8"/>
                        <a:pt x="193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4" name="Google Shape;3764;p20"/>
                <p:cNvSpPr/>
                <p:nvPr/>
              </p:nvSpPr>
              <p:spPr>
                <a:xfrm>
                  <a:off x="1232025" y="134580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5" name="Google Shape;3765;p20"/>
                <p:cNvSpPr/>
                <p:nvPr/>
              </p:nvSpPr>
              <p:spPr>
                <a:xfrm>
                  <a:off x="31762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3"/>
                        <a:pt x="87" y="389"/>
                        <a:pt x="194" y="389"/>
                      </a:cubicBezTo>
                      <a:cubicBezTo>
                        <a:pt x="302" y="389"/>
                        <a:pt x="388" y="303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6" name="Google Shape;3766;p20"/>
                <p:cNvSpPr/>
                <p:nvPr/>
              </p:nvSpPr>
              <p:spPr>
                <a:xfrm>
                  <a:off x="355750" y="13116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0" y="390"/>
                        <a:pt x="258" y="390"/>
                      </a:cubicBezTo>
                      <a:cubicBezTo>
                        <a:pt x="357" y="390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7" name="Google Shape;3767;p20"/>
                <p:cNvSpPr/>
                <p:nvPr/>
              </p:nvSpPr>
              <p:spPr>
                <a:xfrm>
                  <a:off x="39712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9"/>
                        <a:pt x="1" y="195"/>
                      </a:cubicBezTo>
                      <a:cubicBezTo>
                        <a:pt x="1" y="303"/>
                        <a:pt x="88" y="389"/>
                        <a:pt x="195" y="389"/>
                      </a:cubicBezTo>
                      <a:cubicBezTo>
                        <a:pt x="302" y="389"/>
                        <a:pt x="389" y="303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8" name="Google Shape;3768;p20"/>
                <p:cNvSpPr/>
                <p:nvPr/>
              </p:nvSpPr>
              <p:spPr>
                <a:xfrm>
                  <a:off x="435250" y="13116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1" y="390"/>
                        <a:pt x="258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9" name="Google Shape;3769;p20"/>
                <p:cNvSpPr/>
                <p:nvPr/>
              </p:nvSpPr>
              <p:spPr>
                <a:xfrm>
                  <a:off x="475000" y="13116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1" y="372"/>
                        <a:pt x="210" y="390"/>
                        <a:pt x="258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0" name="Google Shape;3770;p20"/>
                <p:cNvSpPr/>
                <p:nvPr/>
              </p:nvSpPr>
              <p:spPr>
                <a:xfrm>
                  <a:off x="516425" y="13116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3"/>
                        <a:pt x="87" y="389"/>
                        <a:pt x="193" y="389"/>
                      </a:cubicBezTo>
                      <a:cubicBezTo>
                        <a:pt x="301" y="389"/>
                        <a:pt x="387" y="303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1" name="Google Shape;3771;p20"/>
                <p:cNvSpPr/>
                <p:nvPr/>
              </p:nvSpPr>
              <p:spPr>
                <a:xfrm>
                  <a:off x="554500" y="13116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3"/>
                      </a:cubicBezTo>
                      <a:cubicBezTo>
                        <a:pt x="163" y="372"/>
                        <a:pt x="212" y="390"/>
                        <a:pt x="259" y="390"/>
                      </a:cubicBezTo>
                      <a:cubicBezTo>
                        <a:pt x="359" y="390"/>
                        <a:pt x="454" y="312"/>
                        <a:pt x="454" y="195"/>
                      </a:cubicBezTo>
                      <a:cubicBezTo>
                        <a:pt x="454" y="89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2" name="Google Shape;3772;p20"/>
                <p:cNvSpPr/>
                <p:nvPr/>
              </p:nvSpPr>
              <p:spPr>
                <a:xfrm>
                  <a:off x="595925" y="13116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3"/>
                        <a:pt x="87" y="389"/>
                        <a:pt x="193" y="389"/>
                      </a:cubicBezTo>
                      <a:cubicBezTo>
                        <a:pt x="301" y="389"/>
                        <a:pt x="387" y="303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3" name="Google Shape;3773;p20"/>
                <p:cNvSpPr/>
                <p:nvPr/>
              </p:nvSpPr>
              <p:spPr>
                <a:xfrm>
                  <a:off x="634025" y="13116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2" y="372"/>
                        <a:pt x="211" y="390"/>
                        <a:pt x="259" y="390"/>
                      </a:cubicBezTo>
                      <a:cubicBezTo>
                        <a:pt x="359" y="390"/>
                        <a:pt x="455" y="312"/>
                        <a:pt x="455" y="195"/>
                      </a:cubicBezTo>
                      <a:cubicBezTo>
                        <a:pt x="453" y="89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4" name="Google Shape;3774;p20"/>
                <p:cNvSpPr/>
                <p:nvPr/>
              </p:nvSpPr>
              <p:spPr>
                <a:xfrm>
                  <a:off x="673775" y="13116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3" y="372"/>
                        <a:pt x="211" y="390"/>
                        <a:pt x="259" y="390"/>
                      </a:cubicBezTo>
                      <a:cubicBezTo>
                        <a:pt x="359" y="390"/>
                        <a:pt x="455" y="312"/>
                        <a:pt x="455" y="195"/>
                      </a:cubicBezTo>
                      <a:cubicBezTo>
                        <a:pt x="453" y="89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5" name="Google Shape;3775;p20"/>
                <p:cNvSpPr/>
                <p:nvPr/>
              </p:nvSpPr>
              <p:spPr>
                <a:xfrm>
                  <a:off x="715200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3"/>
                        <a:pt x="86" y="389"/>
                        <a:pt x="194" y="389"/>
                      </a:cubicBezTo>
                      <a:cubicBezTo>
                        <a:pt x="300" y="389"/>
                        <a:pt x="388" y="303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6" name="Google Shape;3776;p20"/>
                <p:cNvSpPr/>
                <p:nvPr/>
              </p:nvSpPr>
              <p:spPr>
                <a:xfrm>
                  <a:off x="753300" y="13116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2" y="372"/>
                        <a:pt x="210" y="390"/>
                        <a:pt x="258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9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7" name="Google Shape;3777;p20"/>
                <p:cNvSpPr/>
                <p:nvPr/>
              </p:nvSpPr>
              <p:spPr>
                <a:xfrm>
                  <a:off x="794700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3"/>
                        <a:pt x="87" y="389"/>
                        <a:pt x="194" y="389"/>
                      </a:cubicBezTo>
                      <a:cubicBezTo>
                        <a:pt x="300" y="389"/>
                        <a:pt x="388" y="303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8" name="Google Shape;3778;p20"/>
                <p:cNvSpPr/>
                <p:nvPr/>
              </p:nvSpPr>
              <p:spPr>
                <a:xfrm>
                  <a:off x="832825" y="13116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90"/>
                        <a:pt x="257" y="390"/>
                      </a:cubicBezTo>
                      <a:cubicBezTo>
                        <a:pt x="357" y="390"/>
                        <a:pt x="453" y="312"/>
                        <a:pt x="453" y="195"/>
                      </a:cubicBezTo>
                      <a:cubicBezTo>
                        <a:pt x="453" y="89"/>
                        <a:pt x="366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9" name="Google Shape;3779;p20"/>
                <p:cNvSpPr/>
                <p:nvPr/>
              </p:nvSpPr>
              <p:spPr>
                <a:xfrm>
                  <a:off x="872575" y="13116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90"/>
                        <a:pt x="257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0" name="Google Shape;3780;p20"/>
                <p:cNvSpPr/>
                <p:nvPr/>
              </p:nvSpPr>
              <p:spPr>
                <a:xfrm>
                  <a:off x="913950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3"/>
                        <a:pt x="87" y="389"/>
                        <a:pt x="195" y="389"/>
                      </a:cubicBezTo>
                      <a:cubicBezTo>
                        <a:pt x="302" y="389"/>
                        <a:pt x="389" y="303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1" name="Google Shape;3781;p20"/>
                <p:cNvSpPr/>
                <p:nvPr/>
              </p:nvSpPr>
              <p:spPr>
                <a:xfrm>
                  <a:off x="953700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3"/>
                        <a:pt x="89" y="389"/>
                        <a:pt x="195" y="389"/>
                      </a:cubicBezTo>
                      <a:cubicBezTo>
                        <a:pt x="302" y="389"/>
                        <a:pt x="389" y="303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2" name="Google Shape;3782;p20"/>
                <p:cNvSpPr/>
                <p:nvPr/>
              </p:nvSpPr>
              <p:spPr>
                <a:xfrm>
                  <a:off x="993450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3"/>
                        <a:pt x="89" y="389"/>
                        <a:pt x="195" y="389"/>
                      </a:cubicBezTo>
                      <a:cubicBezTo>
                        <a:pt x="303" y="389"/>
                        <a:pt x="389" y="303"/>
                        <a:pt x="389" y="195"/>
                      </a:cubicBezTo>
                      <a:cubicBezTo>
                        <a:pt x="389" y="89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3" name="Google Shape;3783;p20"/>
                <p:cNvSpPr/>
                <p:nvPr/>
              </p:nvSpPr>
              <p:spPr>
                <a:xfrm>
                  <a:off x="103322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3"/>
                        <a:pt x="88" y="389"/>
                        <a:pt x="194" y="389"/>
                      </a:cubicBezTo>
                      <a:cubicBezTo>
                        <a:pt x="302" y="389"/>
                        <a:pt x="388" y="303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4" name="Google Shape;3784;p20"/>
                <p:cNvSpPr/>
                <p:nvPr/>
              </p:nvSpPr>
              <p:spPr>
                <a:xfrm>
                  <a:off x="107297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3"/>
                        <a:pt x="88" y="389"/>
                        <a:pt x="194" y="389"/>
                      </a:cubicBezTo>
                      <a:cubicBezTo>
                        <a:pt x="302" y="389"/>
                        <a:pt x="388" y="303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5" name="Google Shape;3785;p20"/>
                <p:cNvSpPr/>
                <p:nvPr/>
              </p:nvSpPr>
              <p:spPr>
                <a:xfrm>
                  <a:off x="111272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3"/>
                        <a:pt x="88" y="389"/>
                        <a:pt x="194" y="389"/>
                      </a:cubicBezTo>
                      <a:cubicBezTo>
                        <a:pt x="302" y="389"/>
                        <a:pt x="388" y="303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6" name="Google Shape;3786;p20"/>
                <p:cNvSpPr/>
                <p:nvPr/>
              </p:nvSpPr>
              <p:spPr>
                <a:xfrm>
                  <a:off x="1152500" y="13116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3"/>
                        <a:pt x="87" y="389"/>
                        <a:pt x="193" y="389"/>
                      </a:cubicBezTo>
                      <a:cubicBezTo>
                        <a:pt x="301" y="389"/>
                        <a:pt x="388" y="303"/>
                        <a:pt x="388" y="195"/>
                      </a:cubicBezTo>
                      <a:cubicBezTo>
                        <a:pt x="388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7" name="Google Shape;3787;p20"/>
                <p:cNvSpPr/>
                <p:nvPr/>
              </p:nvSpPr>
              <p:spPr>
                <a:xfrm>
                  <a:off x="1192275" y="13116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3"/>
                        <a:pt x="86" y="389"/>
                        <a:pt x="193" y="389"/>
                      </a:cubicBezTo>
                      <a:cubicBezTo>
                        <a:pt x="300" y="389"/>
                        <a:pt x="387" y="303"/>
                        <a:pt x="387" y="195"/>
                      </a:cubicBezTo>
                      <a:cubicBezTo>
                        <a:pt x="387" y="89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8" name="Google Shape;3788;p20"/>
                <p:cNvSpPr/>
                <p:nvPr/>
              </p:nvSpPr>
              <p:spPr>
                <a:xfrm>
                  <a:off x="1232025" y="13116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3"/>
                        <a:pt x="87" y="389"/>
                        <a:pt x="194" y="389"/>
                      </a:cubicBezTo>
                      <a:cubicBezTo>
                        <a:pt x="300" y="389"/>
                        <a:pt x="387" y="303"/>
                        <a:pt x="387" y="195"/>
                      </a:cubicBezTo>
                      <a:cubicBezTo>
                        <a:pt x="387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89" name="Google Shape;3789;p20"/>
                <p:cNvSpPr/>
                <p:nvPr/>
              </p:nvSpPr>
              <p:spPr>
                <a:xfrm>
                  <a:off x="276225" y="12775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9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0" name="Google Shape;3790;p20"/>
                <p:cNvSpPr/>
                <p:nvPr/>
              </p:nvSpPr>
              <p:spPr>
                <a:xfrm>
                  <a:off x="31762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1" name="Google Shape;3791;p20"/>
                <p:cNvSpPr/>
                <p:nvPr/>
              </p:nvSpPr>
              <p:spPr>
                <a:xfrm>
                  <a:off x="355750" y="12775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7" y="389"/>
                        <a:pt x="453" y="312"/>
                        <a:pt x="453" y="195"/>
                      </a:cubicBezTo>
                      <a:cubicBezTo>
                        <a:pt x="453" y="89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2" name="Google Shape;3792;p20"/>
                <p:cNvSpPr/>
                <p:nvPr/>
              </p:nvSpPr>
              <p:spPr>
                <a:xfrm>
                  <a:off x="39712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9"/>
                        <a:pt x="1" y="195"/>
                      </a:cubicBezTo>
                      <a:cubicBezTo>
                        <a:pt x="1" y="302"/>
                        <a:pt x="88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3" name="Google Shape;3793;p20"/>
                <p:cNvSpPr/>
                <p:nvPr/>
              </p:nvSpPr>
              <p:spPr>
                <a:xfrm>
                  <a:off x="435250" y="12775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4" name="Google Shape;3794;p20"/>
                <p:cNvSpPr/>
                <p:nvPr/>
              </p:nvSpPr>
              <p:spPr>
                <a:xfrm>
                  <a:off x="475000" y="12775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1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5" name="Google Shape;3795;p20"/>
                <p:cNvSpPr/>
                <p:nvPr/>
              </p:nvSpPr>
              <p:spPr>
                <a:xfrm>
                  <a:off x="516425" y="12775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6" name="Google Shape;3796;p20"/>
                <p:cNvSpPr/>
                <p:nvPr/>
              </p:nvSpPr>
              <p:spPr>
                <a:xfrm>
                  <a:off x="554500" y="12775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3"/>
                      </a:cubicBezTo>
                      <a:cubicBezTo>
                        <a:pt x="163" y="372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9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7" name="Google Shape;3797;p20"/>
                <p:cNvSpPr/>
                <p:nvPr/>
              </p:nvSpPr>
              <p:spPr>
                <a:xfrm>
                  <a:off x="595925" y="12775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8" name="Google Shape;3798;p20"/>
                <p:cNvSpPr/>
                <p:nvPr/>
              </p:nvSpPr>
              <p:spPr>
                <a:xfrm>
                  <a:off x="634025" y="12775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5" y="195"/>
                      </a:cubicBezTo>
                      <a:cubicBezTo>
                        <a:pt x="455" y="89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9" name="Google Shape;3799;p20"/>
                <p:cNvSpPr/>
                <p:nvPr/>
              </p:nvSpPr>
              <p:spPr>
                <a:xfrm>
                  <a:off x="673775" y="12775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3"/>
                      </a:cubicBezTo>
                      <a:cubicBezTo>
                        <a:pt x="163" y="372"/>
                        <a:pt x="211" y="389"/>
                        <a:pt x="259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9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0" name="Google Shape;3800;p20"/>
                <p:cNvSpPr/>
                <p:nvPr/>
              </p:nvSpPr>
              <p:spPr>
                <a:xfrm>
                  <a:off x="715200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2"/>
                        <a:pt x="86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1" name="Google Shape;3801;p20"/>
                <p:cNvSpPr/>
                <p:nvPr/>
              </p:nvSpPr>
              <p:spPr>
                <a:xfrm>
                  <a:off x="753300" y="12775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9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2" name="Google Shape;3802;p20"/>
                <p:cNvSpPr/>
                <p:nvPr/>
              </p:nvSpPr>
              <p:spPr>
                <a:xfrm>
                  <a:off x="794700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3" name="Google Shape;3803;p20"/>
                <p:cNvSpPr/>
                <p:nvPr/>
              </p:nvSpPr>
              <p:spPr>
                <a:xfrm>
                  <a:off x="832825" y="12775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7" y="389"/>
                        <a:pt x="453" y="312"/>
                        <a:pt x="453" y="195"/>
                      </a:cubicBezTo>
                      <a:cubicBezTo>
                        <a:pt x="453" y="89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4" name="Google Shape;3804;p20"/>
                <p:cNvSpPr/>
                <p:nvPr/>
              </p:nvSpPr>
              <p:spPr>
                <a:xfrm>
                  <a:off x="872575" y="12775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2" y="333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9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5" name="Google Shape;3805;p20"/>
                <p:cNvSpPr/>
                <p:nvPr/>
              </p:nvSpPr>
              <p:spPr>
                <a:xfrm>
                  <a:off x="913950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6" name="Google Shape;3806;p20"/>
                <p:cNvSpPr/>
                <p:nvPr/>
              </p:nvSpPr>
              <p:spPr>
                <a:xfrm>
                  <a:off x="953700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7" name="Google Shape;3807;p20"/>
                <p:cNvSpPr/>
                <p:nvPr/>
              </p:nvSpPr>
              <p:spPr>
                <a:xfrm>
                  <a:off x="993450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3" y="389"/>
                        <a:pt x="389" y="302"/>
                        <a:pt x="389" y="195"/>
                      </a:cubicBezTo>
                      <a:cubicBezTo>
                        <a:pt x="389" y="89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8" name="Google Shape;3808;p20"/>
                <p:cNvSpPr/>
                <p:nvPr/>
              </p:nvSpPr>
              <p:spPr>
                <a:xfrm>
                  <a:off x="103322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9" name="Google Shape;3809;p20"/>
                <p:cNvSpPr/>
                <p:nvPr/>
              </p:nvSpPr>
              <p:spPr>
                <a:xfrm>
                  <a:off x="107297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0" name="Google Shape;3810;p20"/>
                <p:cNvSpPr/>
                <p:nvPr/>
              </p:nvSpPr>
              <p:spPr>
                <a:xfrm>
                  <a:off x="111272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1" name="Google Shape;3811;p20"/>
                <p:cNvSpPr/>
                <p:nvPr/>
              </p:nvSpPr>
              <p:spPr>
                <a:xfrm>
                  <a:off x="1152500" y="12775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8" y="302"/>
                        <a:pt x="388" y="195"/>
                      </a:cubicBezTo>
                      <a:cubicBezTo>
                        <a:pt x="388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2" name="Google Shape;3812;p20"/>
                <p:cNvSpPr/>
                <p:nvPr/>
              </p:nvSpPr>
              <p:spPr>
                <a:xfrm>
                  <a:off x="1192275" y="12775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2"/>
                        <a:pt x="86" y="389"/>
                        <a:pt x="193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9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3" name="Google Shape;3813;p20"/>
                <p:cNvSpPr/>
                <p:nvPr/>
              </p:nvSpPr>
              <p:spPr>
                <a:xfrm>
                  <a:off x="1232025" y="12775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4" name="Google Shape;3814;p20"/>
                <p:cNvSpPr/>
                <p:nvPr/>
              </p:nvSpPr>
              <p:spPr>
                <a:xfrm>
                  <a:off x="276225" y="12434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4" y="332"/>
                      </a:cubicBezTo>
                      <a:cubicBezTo>
                        <a:pt x="163" y="371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4"/>
                      </a:cubicBezTo>
                      <a:cubicBezTo>
                        <a:pt x="454" y="88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5" name="Google Shape;3815;p20"/>
                <p:cNvSpPr/>
                <p:nvPr/>
              </p:nvSpPr>
              <p:spPr>
                <a:xfrm>
                  <a:off x="31762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6" name="Google Shape;3816;p20"/>
                <p:cNvSpPr/>
                <p:nvPr/>
              </p:nvSpPr>
              <p:spPr>
                <a:xfrm>
                  <a:off x="355750" y="12434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3" y="332"/>
                      </a:cubicBezTo>
                      <a:cubicBezTo>
                        <a:pt x="162" y="371"/>
                        <a:pt x="210" y="389"/>
                        <a:pt x="258" y="389"/>
                      </a:cubicBezTo>
                      <a:cubicBezTo>
                        <a:pt x="357" y="389"/>
                        <a:pt x="453" y="312"/>
                        <a:pt x="453" y="194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7" name="Google Shape;3817;p20"/>
                <p:cNvSpPr/>
                <p:nvPr/>
              </p:nvSpPr>
              <p:spPr>
                <a:xfrm>
                  <a:off x="39712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8"/>
                        <a:pt x="1" y="194"/>
                      </a:cubicBezTo>
                      <a:cubicBezTo>
                        <a:pt x="1" y="302"/>
                        <a:pt x="88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8" name="Google Shape;3818;p20"/>
                <p:cNvSpPr/>
                <p:nvPr/>
              </p:nvSpPr>
              <p:spPr>
                <a:xfrm>
                  <a:off x="435250" y="12434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3" y="332"/>
                      </a:cubicBezTo>
                      <a:cubicBezTo>
                        <a:pt x="162" y="372"/>
                        <a:pt x="211" y="390"/>
                        <a:pt x="258" y="390"/>
                      </a:cubicBezTo>
                      <a:cubicBezTo>
                        <a:pt x="358" y="390"/>
                        <a:pt x="454" y="312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9" name="Google Shape;3819;p20"/>
                <p:cNvSpPr/>
                <p:nvPr/>
              </p:nvSpPr>
              <p:spPr>
                <a:xfrm>
                  <a:off x="475000" y="12434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2"/>
                      </a:cubicBezTo>
                      <a:cubicBezTo>
                        <a:pt x="161" y="372"/>
                        <a:pt x="210" y="390"/>
                        <a:pt x="258" y="390"/>
                      </a:cubicBezTo>
                      <a:cubicBezTo>
                        <a:pt x="358" y="390"/>
                        <a:pt x="454" y="312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0" name="Google Shape;3820;p20"/>
                <p:cNvSpPr/>
                <p:nvPr/>
              </p:nvSpPr>
              <p:spPr>
                <a:xfrm>
                  <a:off x="516425" y="12434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1" name="Google Shape;3821;p20"/>
                <p:cNvSpPr/>
                <p:nvPr/>
              </p:nvSpPr>
              <p:spPr>
                <a:xfrm>
                  <a:off x="554500" y="12434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0"/>
                      </a:moveTo>
                      <a:cubicBezTo>
                        <a:pt x="87" y="0"/>
                        <a:pt x="1" y="210"/>
                        <a:pt x="124" y="332"/>
                      </a:cubicBezTo>
                      <a:cubicBezTo>
                        <a:pt x="163" y="372"/>
                        <a:pt x="212" y="390"/>
                        <a:pt x="259" y="390"/>
                      </a:cubicBezTo>
                      <a:cubicBezTo>
                        <a:pt x="359" y="390"/>
                        <a:pt x="454" y="312"/>
                        <a:pt x="454" y="194"/>
                      </a:cubicBezTo>
                      <a:cubicBezTo>
                        <a:pt x="454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2" name="Google Shape;3822;p20"/>
                <p:cNvSpPr/>
                <p:nvPr/>
              </p:nvSpPr>
              <p:spPr>
                <a:xfrm>
                  <a:off x="595925" y="12434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3" name="Google Shape;3823;p20"/>
                <p:cNvSpPr/>
                <p:nvPr/>
              </p:nvSpPr>
              <p:spPr>
                <a:xfrm>
                  <a:off x="634025" y="12434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2"/>
                      </a:cubicBezTo>
                      <a:cubicBezTo>
                        <a:pt x="162" y="372"/>
                        <a:pt x="211" y="390"/>
                        <a:pt x="259" y="390"/>
                      </a:cubicBezTo>
                      <a:cubicBezTo>
                        <a:pt x="359" y="390"/>
                        <a:pt x="455" y="312"/>
                        <a:pt x="455" y="194"/>
                      </a:cubicBezTo>
                      <a:cubicBezTo>
                        <a:pt x="455" y="88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4" name="Google Shape;3824;p20"/>
                <p:cNvSpPr/>
                <p:nvPr/>
              </p:nvSpPr>
              <p:spPr>
                <a:xfrm>
                  <a:off x="673775" y="12434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2"/>
                      </a:cubicBezTo>
                      <a:cubicBezTo>
                        <a:pt x="163" y="372"/>
                        <a:pt x="211" y="390"/>
                        <a:pt x="259" y="390"/>
                      </a:cubicBezTo>
                      <a:cubicBezTo>
                        <a:pt x="359" y="390"/>
                        <a:pt x="455" y="312"/>
                        <a:pt x="455" y="194"/>
                      </a:cubicBezTo>
                      <a:cubicBezTo>
                        <a:pt x="455" y="88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5" name="Google Shape;3825;p20"/>
                <p:cNvSpPr/>
                <p:nvPr/>
              </p:nvSpPr>
              <p:spPr>
                <a:xfrm>
                  <a:off x="715200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6" name="Google Shape;3826;p20"/>
                <p:cNvSpPr/>
                <p:nvPr/>
              </p:nvSpPr>
              <p:spPr>
                <a:xfrm>
                  <a:off x="753300" y="12434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2"/>
                      </a:cubicBezTo>
                      <a:cubicBezTo>
                        <a:pt x="162" y="372"/>
                        <a:pt x="210" y="390"/>
                        <a:pt x="258" y="390"/>
                      </a:cubicBezTo>
                      <a:cubicBezTo>
                        <a:pt x="358" y="390"/>
                        <a:pt x="454" y="312"/>
                        <a:pt x="454" y="194"/>
                      </a:cubicBezTo>
                      <a:cubicBezTo>
                        <a:pt x="454" y="88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7" name="Google Shape;3827;p20"/>
                <p:cNvSpPr/>
                <p:nvPr/>
              </p:nvSpPr>
              <p:spPr>
                <a:xfrm>
                  <a:off x="794700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8" name="Google Shape;3828;p20"/>
                <p:cNvSpPr/>
                <p:nvPr/>
              </p:nvSpPr>
              <p:spPr>
                <a:xfrm>
                  <a:off x="832825" y="12434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2" y="332"/>
                      </a:cubicBezTo>
                      <a:cubicBezTo>
                        <a:pt x="161" y="372"/>
                        <a:pt x="210" y="390"/>
                        <a:pt x="257" y="390"/>
                      </a:cubicBezTo>
                      <a:cubicBezTo>
                        <a:pt x="357" y="390"/>
                        <a:pt x="453" y="312"/>
                        <a:pt x="453" y="194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9" name="Google Shape;3829;p20"/>
                <p:cNvSpPr/>
                <p:nvPr/>
              </p:nvSpPr>
              <p:spPr>
                <a:xfrm>
                  <a:off x="872575" y="12434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2" y="332"/>
                      </a:cubicBezTo>
                      <a:cubicBezTo>
                        <a:pt x="161" y="372"/>
                        <a:pt x="210" y="390"/>
                        <a:pt x="257" y="390"/>
                      </a:cubicBezTo>
                      <a:cubicBezTo>
                        <a:pt x="358" y="390"/>
                        <a:pt x="454" y="312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0" name="Google Shape;3830;p20"/>
                <p:cNvSpPr/>
                <p:nvPr/>
              </p:nvSpPr>
              <p:spPr>
                <a:xfrm>
                  <a:off x="913950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1" name="Google Shape;3831;p20"/>
                <p:cNvSpPr/>
                <p:nvPr/>
              </p:nvSpPr>
              <p:spPr>
                <a:xfrm>
                  <a:off x="953700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2" name="Google Shape;3832;p20"/>
                <p:cNvSpPr/>
                <p:nvPr/>
              </p:nvSpPr>
              <p:spPr>
                <a:xfrm>
                  <a:off x="993450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3" y="388"/>
                        <a:pt x="389" y="302"/>
                        <a:pt x="389" y="194"/>
                      </a:cubicBezTo>
                      <a:cubicBezTo>
                        <a:pt x="389" y="88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3" name="Google Shape;3833;p20"/>
                <p:cNvSpPr/>
                <p:nvPr/>
              </p:nvSpPr>
              <p:spPr>
                <a:xfrm>
                  <a:off x="103322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4" name="Google Shape;3834;p20"/>
                <p:cNvSpPr/>
                <p:nvPr/>
              </p:nvSpPr>
              <p:spPr>
                <a:xfrm>
                  <a:off x="107297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5" name="Google Shape;3835;p20"/>
                <p:cNvSpPr/>
                <p:nvPr/>
              </p:nvSpPr>
              <p:spPr>
                <a:xfrm>
                  <a:off x="111272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6" name="Google Shape;3836;p20"/>
                <p:cNvSpPr/>
                <p:nvPr/>
              </p:nvSpPr>
              <p:spPr>
                <a:xfrm>
                  <a:off x="1152500" y="12434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8" y="302"/>
                        <a:pt x="388" y="194"/>
                      </a:cubicBezTo>
                      <a:cubicBezTo>
                        <a:pt x="388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7" name="Google Shape;3837;p20"/>
                <p:cNvSpPr/>
                <p:nvPr/>
              </p:nvSpPr>
              <p:spPr>
                <a:xfrm>
                  <a:off x="1192275" y="12434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3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8" name="Google Shape;3838;p20"/>
                <p:cNvSpPr/>
                <p:nvPr/>
              </p:nvSpPr>
              <p:spPr>
                <a:xfrm>
                  <a:off x="1232025" y="12434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9" name="Google Shape;3839;p20"/>
                <p:cNvSpPr/>
                <p:nvPr/>
              </p:nvSpPr>
              <p:spPr>
                <a:xfrm>
                  <a:off x="276225" y="12093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4" y="332"/>
                      </a:cubicBezTo>
                      <a:cubicBezTo>
                        <a:pt x="163" y="371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0" name="Google Shape;3840;p20"/>
                <p:cNvSpPr/>
                <p:nvPr/>
              </p:nvSpPr>
              <p:spPr>
                <a:xfrm>
                  <a:off x="31762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2" y="387"/>
                        <a:pt x="388" y="301"/>
                        <a:pt x="388" y="193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1" name="Google Shape;3841;p20"/>
                <p:cNvSpPr/>
                <p:nvPr/>
              </p:nvSpPr>
              <p:spPr>
                <a:xfrm>
                  <a:off x="355750" y="12093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2"/>
                      </a:cubicBezTo>
                      <a:cubicBezTo>
                        <a:pt x="162" y="371"/>
                        <a:pt x="210" y="389"/>
                        <a:pt x="258" y="389"/>
                      </a:cubicBezTo>
                      <a:cubicBezTo>
                        <a:pt x="357" y="389"/>
                        <a:pt x="453" y="311"/>
                        <a:pt x="453" y="194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2" name="Google Shape;3842;p20"/>
                <p:cNvSpPr/>
                <p:nvPr/>
              </p:nvSpPr>
              <p:spPr>
                <a:xfrm>
                  <a:off x="39712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3"/>
                      </a:cubicBezTo>
                      <a:cubicBezTo>
                        <a:pt x="1" y="301"/>
                        <a:pt x="88" y="387"/>
                        <a:pt x="195" y="387"/>
                      </a:cubicBezTo>
                      <a:cubicBezTo>
                        <a:pt x="302" y="387"/>
                        <a:pt x="389" y="301"/>
                        <a:pt x="389" y="193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3" name="Google Shape;3843;p20"/>
                <p:cNvSpPr/>
                <p:nvPr/>
              </p:nvSpPr>
              <p:spPr>
                <a:xfrm>
                  <a:off x="435250" y="12093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2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4" name="Google Shape;3844;p20"/>
                <p:cNvSpPr/>
                <p:nvPr/>
              </p:nvSpPr>
              <p:spPr>
                <a:xfrm>
                  <a:off x="475000" y="12093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2"/>
                      </a:cubicBezTo>
                      <a:cubicBezTo>
                        <a:pt x="161" y="372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5" name="Google Shape;3845;p20"/>
                <p:cNvSpPr/>
                <p:nvPr/>
              </p:nvSpPr>
              <p:spPr>
                <a:xfrm>
                  <a:off x="516425" y="120940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3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6" name="Google Shape;3846;p20"/>
                <p:cNvSpPr/>
                <p:nvPr/>
              </p:nvSpPr>
              <p:spPr>
                <a:xfrm>
                  <a:off x="554500" y="12093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2"/>
                      </a:cubicBezTo>
                      <a:cubicBezTo>
                        <a:pt x="163" y="372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7" name="Google Shape;3847;p20"/>
                <p:cNvSpPr/>
                <p:nvPr/>
              </p:nvSpPr>
              <p:spPr>
                <a:xfrm>
                  <a:off x="595925" y="1209400"/>
                  <a:ext cx="970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8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3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3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8" name="Google Shape;3848;p20"/>
                <p:cNvSpPr/>
                <p:nvPr/>
              </p:nvSpPr>
              <p:spPr>
                <a:xfrm>
                  <a:off x="634025" y="12093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2"/>
                      </a:cubicBezTo>
                      <a:cubicBezTo>
                        <a:pt x="162" y="372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5" y="194"/>
                      </a:cubicBezTo>
                      <a:cubicBezTo>
                        <a:pt x="455" y="88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9" name="Google Shape;3849;p20"/>
                <p:cNvSpPr/>
                <p:nvPr/>
              </p:nvSpPr>
              <p:spPr>
                <a:xfrm>
                  <a:off x="673775" y="12093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2"/>
                      </a:cubicBezTo>
                      <a:cubicBezTo>
                        <a:pt x="163" y="372"/>
                        <a:pt x="211" y="389"/>
                        <a:pt x="259" y="389"/>
                      </a:cubicBezTo>
                      <a:cubicBezTo>
                        <a:pt x="359" y="389"/>
                        <a:pt x="455" y="311"/>
                        <a:pt x="455" y="194"/>
                      </a:cubicBezTo>
                      <a:cubicBezTo>
                        <a:pt x="455" y="88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0" name="Google Shape;3850;p20"/>
                <p:cNvSpPr/>
                <p:nvPr/>
              </p:nvSpPr>
              <p:spPr>
                <a:xfrm>
                  <a:off x="715200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3"/>
                      </a:cubicBezTo>
                      <a:cubicBezTo>
                        <a:pt x="0" y="301"/>
                        <a:pt x="86" y="387"/>
                        <a:pt x="194" y="387"/>
                      </a:cubicBezTo>
                      <a:cubicBezTo>
                        <a:pt x="300" y="387"/>
                        <a:pt x="388" y="301"/>
                        <a:pt x="388" y="193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1" name="Google Shape;3851;p20"/>
                <p:cNvSpPr/>
                <p:nvPr/>
              </p:nvSpPr>
              <p:spPr>
                <a:xfrm>
                  <a:off x="753300" y="1209375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2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2" name="Google Shape;3852;p20"/>
                <p:cNvSpPr/>
                <p:nvPr/>
              </p:nvSpPr>
              <p:spPr>
                <a:xfrm>
                  <a:off x="794700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8" y="301"/>
                        <a:pt x="388" y="193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3" name="Google Shape;3853;p20"/>
                <p:cNvSpPr/>
                <p:nvPr/>
              </p:nvSpPr>
              <p:spPr>
                <a:xfrm>
                  <a:off x="832825" y="12093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2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7" y="389"/>
                        <a:pt x="453" y="311"/>
                        <a:pt x="453" y="194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4" name="Google Shape;3854;p20"/>
                <p:cNvSpPr/>
                <p:nvPr/>
              </p:nvSpPr>
              <p:spPr>
                <a:xfrm>
                  <a:off x="872575" y="120937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2" y="332"/>
                      </a:cubicBezTo>
                      <a:cubicBezTo>
                        <a:pt x="161" y="372"/>
                        <a:pt x="210" y="389"/>
                        <a:pt x="257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5" name="Google Shape;3855;p20"/>
                <p:cNvSpPr/>
                <p:nvPr/>
              </p:nvSpPr>
              <p:spPr>
                <a:xfrm>
                  <a:off x="913950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3"/>
                      </a:cubicBezTo>
                      <a:cubicBezTo>
                        <a:pt x="1" y="301"/>
                        <a:pt x="87" y="387"/>
                        <a:pt x="195" y="387"/>
                      </a:cubicBezTo>
                      <a:cubicBezTo>
                        <a:pt x="302" y="387"/>
                        <a:pt x="389" y="301"/>
                        <a:pt x="389" y="193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6" name="Google Shape;3856;p20"/>
                <p:cNvSpPr/>
                <p:nvPr/>
              </p:nvSpPr>
              <p:spPr>
                <a:xfrm>
                  <a:off x="953700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3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2" y="387"/>
                        <a:pt x="389" y="301"/>
                        <a:pt x="389" y="193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7" name="Google Shape;3857;p20"/>
                <p:cNvSpPr/>
                <p:nvPr/>
              </p:nvSpPr>
              <p:spPr>
                <a:xfrm>
                  <a:off x="993450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3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3" y="387"/>
                        <a:pt x="389" y="301"/>
                        <a:pt x="389" y="193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8" name="Google Shape;3858;p20"/>
                <p:cNvSpPr/>
                <p:nvPr/>
              </p:nvSpPr>
              <p:spPr>
                <a:xfrm>
                  <a:off x="103322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3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3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9" name="Google Shape;3859;p20"/>
                <p:cNvSpPr/>
                <p:nvPr/>
              </p:nvSpPr>
              <p:spPr>
                <a:xfrm>
                  <a:off x="107297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3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3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0" name="Google Shape;3860;p20"/>
                <p:cNvSpPr/>
                <p:nvPr/>
              </p:nvSpPr>
              <p:spPr>
                <a:xfrm>
                  <a:off x="111272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3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3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1" name="Google Shape;3861;p20"/>
                <p:cNvSpPr/>
                <p:nvPr/>
              </p:nvSpPr>
              <p:spPr>
                <a:xfrm>
                  <a:off x="1152500" y="1209400"/>
                  <a:ext cx="970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8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3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8" y="301"/>
                        <a:pt x="388" y="193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2" name="Google Shape;3862;p20"/>
                <p:cNvSpPr/>
                <p:nvPr/>
              </p:nvSpPr>
              <p:spPr>
                <a:xfrm>
                  <a:off x="1192275" y="120940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3"/>
                      </a:cubicBezTo>
                      <a:cubicBezTo>
                        <a:pt x="0" y="301"/>
                        <a:pt x="86" y="387"/>
                        <a:pt x="193" y="387"/>
                      </a:cubicBezTo>
                      <a:cubicBezTo>
                        <a:pt x="300" y="387"/>
                        <a:pt x="387" y="301"/>
                        <a:pt x="387" y="193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3" name="Google Shape;3863;p20"/>
                <p:cNvSpPr/>
                <p:nvPr/>
              </p:nvSpPr>
              <p:spPr>
                <a:xfrm>
                  <a:off x="1232025" y="120940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7" y="301"/>
                        <a:pt x="387" y="193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4" name="Google Shape;3864;p20"/>
                <p:cNvSpPr/>
                <p:nvPr/>
              </p:nvSpPr>
              <p:spPr>
                <a:xfrm>
                  <a:off x="276225" y="1175300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0"/>
                        <a:pt x="454" y="194"/>
                      </a:cubicBezTo>
                      <a:cubicBezTo>
                        <a:pt x="454" y="88"/>
                        <a:pt x="369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5" name="Google Shape;3865;p20"/>
                <p:cNvSpPr/>
                <p:nvPr/>
              </p:nvSpPr>
              <p:spPr>
                <a:xfrm>
                  <a:off x="31762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2" y="387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6" name="Google Shape;3866;p20"/>
                <p:cNvSpPr/>
                <p:nvPr/>
              </p:nvSpPr>
              <p:spPr>
                <a:xfrm>
                  <a:off x="355750" y="1175300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3" y="331"/>
                      </a:cubicBezTo>
                      <a:cubicBezTo>
                        <a:pt x="162" y="370"/>
                        <a:pt x="210" y="388"/>
                        <a:pt x="258" y="388"/>
                      </a:cubicBezTo>
                      <a:cubicBezTo>
                        <a:pt x="357" y="388"/>
                        <a:pt x="453" y="310"/>
                        <a:pt x="453" y="194"/>
                      </a:cubicBezTo>
                      <a:cubicBezTo>
                        <a:pt x="453" y="88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7" name="Google Shape;3867;p20"/>
                <p:cNvSpPr/>
                <p:nvPr/>
              </p:nvSpPr>
              <p:spPr>
                <a:xfrm>
                  <a:off x="39712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1"/>
                        <a:pt x="88" y="387"/>
                        <a:pt x="195" y="387"/>
                      </a:cubicBezTo>
                      <a:cubicBezTo>
                        <a:pt x="302" y="387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8" name="Google Shape;3868;p20"/>
                <p:cNvSpPr/>
                <p:nvPr/>
              </p:nvSpPr>
              <p:spPr>
                <a:xfrm>
                  <a:off x="435250" y="11753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9" name="Google Shape;3869;p20"/>
                <p:cNvSpPr/>
                <p:nvPr/>
              </p:nvSpPr>
              <p:spPr>
                <a:xfrm>
                  <a:off x="475025" y="117530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8" y="0"/>
                        <a:pt x="258" y="0"/>
                        <a:pt x="257" y="0"/>
                      </a:cubicBezTo>
                      <a:cubicBezTo>
                        <a:pt x="85" y="0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7" y="389"/>
                        <a:pt x="453" y="311"/>
                        <a:pt x="453" y="194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0" name="Google Shape;3870;p20"/>
                <p:cNvSpPr/>
                <p:nvPr/>
              </p:nvSpPr>
              <p:spPr>
                <a:xfrm>
                  <a:off x="516425" y="11753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1" name="Google Shape;3871;p20"/>
                <p:cNvSpPr/>
                <p:nvPr/>
              </p:nvSpPr>
              <p:spPr>
                <a:xfrm>
                  <a:off x="554525" y="11753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1" y="0"/>
                      </a:cubicBezTo>
                      <a:cubicBezTo>
                        <a:pt x="260" y="0"/>
                        <a:pt x="259" y="0"/>
                        <a:pt x="259" y="0"/>
                      </a:cubicBezTo>
                      <a:cubicBezTo>
                        <a:pt x="86" y="0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4"/>
                      </a:cubicBezTo>
                      <a:cubicBezTo>
                        <a:pt x="453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2" name="Google Shape;3872;p20"/>
                <p:cNvSpPr/>
                <p:nvPr/>
              </p:nvSpPr>
              <p:spPr>
                <a:xfrm>
                  <a:off x="595925" y="11753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3" name="Google Shape;3873;p20"/>
                <p:cNvSpPr/>
                <p:nvPr/>
              </p:nvSpPr>
              <p:spPr>
                <a:xfrm>
                  <a:off x="634025" y="11753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7" y="0"/>
                        <a:pt x="1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5" y="194"/>
                      </a:cubicBezTo>
                      <a:cubicBezTo>
                        <a:pt x="455" y="88"/>
                        <a:pt x="368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4" name="Google Shape;3874;p20"/>
                <p:cNvSpPr/>
                <p:nvPr/>
              </p:nvSpPr>
              <p:spPr>
                <a:xfrm>
                  <a:off x="673775" y="11753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5" name="Google Shape;3875;p20"/>
                <p:cNvSpPr/>
                <p:nvPr/>
              </p:nvSpPr>
              <p:spPr>
                <a:xfrm>
                  <a:off x="715200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1"/>
                        <a:pt x="86" y="387"/>
                        <a:pt x="194" y="387"/>
                      </a:cubicBezTo>
                      <a:cubicBezTo>
                        <a:pt x="300" y="387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6" name="Google Shape;3876;p20"/>
                <p:cNvSpPr/>
                <p:nvPr/>
              </p:nvSpPr>
              <p:spPr>
                <a:xfrm>
                  <a:off x="753300" y="11753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4"/>
                      </a:cubicBezTo>
                      <a:cubicBezTo>
                        <a:pt x="454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7" name="Google Shape;3877;p20"/>
                <p:cNvSpPr/>
                <p:nvPr/>
              </p:nvSpPr>
              <p:spPr>
                <a:xfrm>
                  <a:off x="794700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8" name="Google Shape;3878;p20"/>
                <p:cNvSpPr/>
                <p:nvPr/>
              </p:nvSpPr>
              <p:spPr>
                <a:xfrm>
                  <a:off x="832825" y="11753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4"/>
                      </a:cubicBezTo>
                      <a:cubicBezTo>
                        <a:pt x="453" y="88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9" name="Google Shape;3879;p20"/>
                <p:cNvSpPr/>
                <p:nvPr/>
              </p:nvSpPr>
              <p:spPr>
                <a:xfrm>
                  <a:off x="872575" y="11753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1" y="0"/>
                        <a:pt x="260" y="0"/>
                      </a:cubicBezTo>
                      <a:cubicBezTo>
                        <a:pt x="259" y="0"/>
                        <a:pt x="258" y="0"/>
                        <a:pt x="258" y="0"/>
                      </a:cubicBezTo>
                      <a:cubicBezTo>
                        <a:pt x="86" y="0"/>
                        <a:pt x="1" y="209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8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0" name="Google Shape;3880;p20"/>
                <p:cNvSpPr/>
                <p:nvPr/>
              </p:nvSpPr>
              <p:spPr>
                <a:xfrm>
                  <a:off x="913950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7"/>
                        <a:pt x="195" y="387"/>
                      </a:cubicBezTo>
                      <a:cubicBezTo>
                        <a:pt x="302" y="387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1" name="Google Shape;3881;p20"/>
                <p:cNvSpPr/>
                <p:nvPr/>
              </p:nvSpPr>
              <p:spPr>
                <a:xfrm>
                  <a:off x="953700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2" y="387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2" name="Google Shape;3882;p20"/>
                <p:cNvSpPr/>
                <p:nvPr/>
              </p:nvSpPr>
              <p:spPr>
                <a:xfrm>
                  <a:off x="993450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3" y="387"/>
                        <a:pt x="389" y="301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3" name="Google Shape;3883;p20"/>
                <p:cNvSpPr/>
                <p:nvPr/>
              </p:nvSpPr>
              <p:spPr>
                <a:xfrm>
                  <a:off x="103322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4" name="Google Shape;3884;p20"/>
                <p:cNvSpPr/>
                <p:nvPr/>
              </p:nvSpPr>
              <p:spPr>
                <a:xfrm>
                  <a:off x="107297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5" name="Google Shape;3885;p20"/>
                <p:cNvSpPr/>
                <p:nvPr/>
              </p:nvSpPr>
              <p:spPr>
                <a:xfrm>
                  <a:off x="111272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6" name="Google Shape;3886;p20"/>
                <p:cNvSpPr/>
                <p:nvPr/>
              </p:nvSpPr>
              <p:spPr>
                <a:xfrm>
                  <a:off x="1152500" y="11753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8" y="301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7" name="Google Shape;3887;p20"/>
                <p:cNvSpPr/>
                <p:nvPr/>
              </p:nvSpPr>
              <p:spPr>
                <a:xfrm>
                  <a:off x="1192275" y="11753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1"/>
                        <a:pt x="86" y="387"/>
                        <a:pt x="193" y="387"/>
                      </a:cubicBezTo>
                      <a:cubicBezTo>
                        <a:pt x="300" y="387"/>
                        <a:pt x="387" y="301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8" name="Google Shape;3888;p20"/>
                <p:cNvSpPr/>
                <p:nvPr/>
              </p:nvSpPr>
              <p:spPr>
                <a:xfrm>
                  <a:off x="1232025" y="11753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7" y="301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9" name="Google Shape;3889;p20"/>
                <p:cNvSpPr/>
                <p:nvPr/>
              </p:nvSpPr>
              <p:spPr>
                <a:xfrm>
                  <a:off x="236475" y="11412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0" name="Google Shape;3890;p20"/>
                <p:cNvSpPr/>
                <p:nvPr/>
              </p:nvSpPr>
              <p:spPr>
                <a:xfrm>
                  <a:off x="276225" y="1141200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1" y="387"/>
                        <a:pt x="259" y="387"/>
                      </a:cubicBezTo>
                      <a:cubicBezTo>
                        <a:pt x="358" y="387"/>
                        <a:pt x="454" y="310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1" name="Google Shape;3891;p20"/>
                <p:cNvSpPr/>
                <p:nvPr/>
              </p:nvSpPr>
              <p:spPr>
                <a:xfrm>
                  <a:off x="31762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2" name="Google Shape;3892;p20"/>
                <p:cNvSpPr/>
                <p:nvPr/>
              </p:nvSpPr>
              <p:spPr>
                <a:xfrm>
                  <a:off x="355750" y="1141200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59" y="0"/>
                      </a:moveTo>
                      <a:cubicBezTo>
                        <a:pt x="87" y="0"/>
                        <a:pt x="0" y="208"/>
                        <a:pt x="123" y="331"/>
                      </a:cubicBezTo>
                      <a:cubicBezTo>
                        <a:pt x="162" y="370"/>
                        <a:pt x="210" y="387"/>
                        <a:pt x="258" y="387"/>
                      </a:cubicBezTo>
                      <a:cubicBezTo>
                        <a:pt x="357" y="387"/>
                        <a:pt x="453" y="310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3" name="Google Shape;3893;p20"/>
                <p:cNvSpPr/>
                <p:nvPr/>
              </p:nvSpPr>
              <p:spPr>
                <a:xfrm>
                  <a:off x="39712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0"/>
                        <a:pt x="88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4" name="Google Shape;3894;p20"/>
                <p:cNvSpPr/>
                <p:nvPr/>
              </p:nvSpPr>
              <p:spPr>
                <a:xfrm>
                  <a:off x="435250" y="11412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5" name="Google Shape;3895;p20"/>
                <p:cNvSpPr/>
                <p:nvPr/>
              </p:nvSpPr>
              <p:spPr>
                <a:xfrm>
                  <a:off x="475000" y="11412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6" name="Google Shape;3896;p20"/>
                <p:cNvSpPr/>
                <p:nvPr/>
              </p:nvSpPr>
              <p:spPr>
                <a:xfrm>
                  <a:off x="516425" y="11412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3" y="387"/>
                      </a:cubicBezTo>
                      <a:cubicBezTo>
                        <a:pt x="301" y="387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7" name="Google Shape;3897;p20"/>
                <p:cNvSpPr/>
                <p:nvPr/>
              </p:nvSpPr>
              <p:spPr>
                <a:xfrm>
                  <a:off x="554500" y="11412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8" name="Google Shape;3898;p20"/>
                <p:cNvSpPr/>
                <p:nvPr/>
              </p:nvSpPr>
              <p:spPr>
                <a:xfrm>
                  <a:off x="595925" y="11412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3" y="387"/>
                      </a:cubicBezTo>
                      <a:cubicBezTo>
                        <a:pt x="301" y="387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9" name="Google Shape;3899;p20"/>
                <p:cNvSpPr/>
                <p:nvPr/>
              </p:nvSpPr>
              <p:spPr>
                <a:xfrm>
                  <a:off x="634025" y="11412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0" name="Google Shape;3900;p20"/>
                <p:cNvSpPr/>
                <p:nvPr/>
              </p:nvSpPr>
              <p:spPr>
                <a:xfrm>
                  <a:off x="673775" y="11412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1" name="Google Shape;3901;p20"/>
                <p:cNvSpPr/>
                <p:nvPr/>
              </p:nvSpPr>
              <p:spPr>
                <a:xfrm>
                  <a:off x="715200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7"/>
                        <a:pt x="194" y="387"/>
                      </a:cubicBezTo>
                      <a:cubicBezTo>
                        <a:pt x="300" y="387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2" name="Google Shape;3902;p20"/>
                <p:cNvSpPr/>
                <p:nvPr/>
              </p:nvSpPr>
              <p:spPr>
                <a:xfrm>
                  <a:off x="753300" y="11412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3" name="Google Shape;3903;p20"/>
                <p:cNvSpPr/>
                <p:nvPr/>
              </p:nvSpPr>
              <p:spPr>
                <a:xfrm>
                  <a:off x="794700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4" y="387"/>
                      </a:cubicBezTo>
                      <a:cubicBezTo>
                        <a:pt x="300" y="387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4" name="Google Shape;3904;p20"/>
                <p:cNvSpPr/>
                <p:nvPr/>
              </p:nvSpPr>
              <p:spPr>
                <a:xfrm>
                  <a:off x="832825" y="11412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5" name="Google Shape;3905;p20"/>
                <p:cNvSpPr/>
                <p:nvPr/>
              </p:nvSpPr>
              <p:spPr>
                <a:xfrm>
                  <a:off x="872575" y="11412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6" name="Google Shape;3906;p20"/>
                <p:cNvSpPr/>
                <p:nvPr/>
              </p:nvSpPr>
              <p:spPr>
                <a:xfrm>
                  <a:off x="913950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7" name="Google Shape;3907;p20"/>
                <p:cNvSpPr/>
                <p:nvPr/>
              </p:nvSpPr>
              <p:spPr>
                <a:xfrm>
                  <a:off x="953700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8" name="Google Shape;3908;p20"/>
                <p:cNvSpPr/>
                <p:nvPr/>
              </p:nvSpPr>
              <p:spPr>
                <a:xfrm>
                  <a:off x="993450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7"/>
                        <a:pt x="195" y="387"/>
                      </a:cubicBezTo>
                      <a:cubicBezTo>
                        <a:pt x="303" y="387"/>
                        <a:pt x="389" y="300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9" name="Google Shape;3909;p20"/>
                <p:cNvSpPr/>
                <p:nvPr/>
              </p:nvSpPr>
              <p:spPr>
                <a:xfrm>
                  <a:off x="103322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0" name="Google Shape;3910;p20"/>
                <p:cNvSpPr/>
                <p:nvPr/>
              </p:nvSpPr>
              <p:spPr>
                <a:xfrm>
                  <a:off x="107297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1" name="Google Shape;3911;p20"/>
                <p:cNvSpPr/>
                <p:nvPr/>
              </p:nvSpPr>
              <p:spPr>
                <a:xfrm>
                  <a:off x="111272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2" name="Google Shape;3912;p20"/>
                <p:cNvSpPr/>
                <p:nvPr/>
              </p:nvSpPr>
              <p:spPr>
                <a:xfrm>
                  <a:off x="1152500" y="11412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3" y="387"/>
                      </a:cubicBezTo>
                      <a:cubicBezTo>
                        <a:pt x="301" y="387"/>
                        <a:pt x="388" y="300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3" name="Google Shape;3913;p20"/>
                <p:cNvSpPr/>
                <p:nvPr/>
              </p:nvSpPr>
              <p:spPr>
                <a:xfrm>
                  <a:off x="1192275" y="11412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7"/>
                        <a:pt x="193" y="387"/>
                      </a:cubicBezTo>
                      <a:cubicBezTo>
                        <a:pt x="300" y="387"/>
                        <a:pt x="387" y="300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4" name="Google Shape;3914;p20"/>
                <p:cNvSpPr/>
                <p:nvPr/>
              </p:nvSpPr>
              <p:spPr>
                <a:xfrm>
                  <a:off x="1232025" y="114120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4" y="387"/>
                      </a:cubicBezTo>
                      <a:cubicBezTo>
                        <a:pt x="300" y="387"/>
                        <a:pt x="387" y="300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5" name="Google Shape;3915;p20"/>
                <p:cNvSpPr/>
                <p:nvPr/>
              </p:nvSpPr>
              <p:spPr>
                <a:xfrm>
                  <a:off x="236475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6" name="Google Shape;3916;p20"/>
                <p:cNvSpPr/>
                <p:nvPr/>
              </p:nvSpPr>
              <p:spPr>
                <a:xfrm>
                  <a:off x="276225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4" y="331"/>
                      </a:cubicBezTo>
                      <a:cubicBezTo>
                        <a:pt x="163" y="371"/>
                        <a:pt x="212" y="388"/>
                        <a:pt x="259" y="388"/>
                      </a:cubicBezTo>
                      <a:cubicBezTo>
                        <a:pt x="359" y="388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7" name="Google Shape;3917;p20"/>
                <p:cNvSpPr/>
                <p:nvPr/>
              </p:nvSpPr>
              <p:spPr>
                <a:xfrm>
                  <a:off x="31762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8" name="Google Shape;3918;p20"/>
                <p:cNvSpPr/>
                <p:nvPr/>
              </p:nvSpPr>
              <p:spPr>
                <a:xfrm>
                  <a:off x="355750" y="1107075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59" y="1"/>
                      </a:moveTo>
                      <a:cubicBezTo>
                        <a:pt x="87" y="1"/>
                        <a:pt x="0" y="209"/>
                        <a:pt x="123" y="331"/>
                      </a:cubicBezTo>
                      <a:cubicBezTo>
                        <a:pt x="162" y="370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9" name="Google Shape;3919;p20"/>
                <p:cNvSpPr/>
                <p:nvPr/>
              </p:nvSpPr>
              <p:spPr>
                <a:xfrm>
                  <a:off x="39712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0" name="Google Shape;3920;p20"/>
                <p:cNvSpPr/>
                <p:nvPr/>
              </p:nvSpPr>
              <p:spPr>
                <a:xfrm>
                  <a:off x="435250" y="11070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1" name="Google Shape;3921;p20"/>
                <p:cNvSpPr/>
                <p:nvPr/>
              </p:nvSpPr>
              <p:spPr>
                <a:xfrm>
                  <a:off x="475000" y="11070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2" name="Google Shape;3922;p20"/>
                <p:cNvSpPr/>
                <p:nvPr/>
              </p:nvSpPr>
              <p:spPr>
                <a:xfrm>
                  <a:off x="516425" y="11070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3" name="Google Shape;3923;p20"/>
                <p:cNvSpPr/>
                <p:nvPr/>
              </p:nvSpPr>
              <p:spPr>
                <a:xfrm>
                  <a:off x="554500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09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4" name="Google Shape;3924;p20"/>
                <p:cNvSpPr/>
                <p:nvPr/>
              </p:nvSpPr>
              <p:spPr>
                <a:xfrm>
                  <a:off x="595925" y="11070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5" name="Google Shape;3925;p20"/>
                <p:cNvSpPr/>
                <p:nvPr/>
              </p:nvSpPr>
              <p:spPr>
                <a:xfrm>
                  <a:off x="634025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6" name="Google Shape;3926;p20"/>
                <p:cNvSpPr/>
                <p:nvPr/>
              </p:nvSpPr>
              <p:spPr>
                <a:xfrm>
                  <a:off x="673775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9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7" name="Google Shape;3927;p20"/>
                <p:cNvSpPr/>
                <p:nvPr/>
              </p:nvSpPr>
              <p:spPr>
                <a:xfrm>
                  <a:off x="715200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8" name="Google Shape;3928;p20"/>
                <p:cNvSpPr/>
                <p:nvPr/>
              </p:nvSpPr>
              <p:spPr>
                <a:xfrm>
                  <a:off x="753300" y="11070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9" name="Google Shape;3929;p20"/>
                <p:cNvSpPr/>
                <p:nvPr/>
              </p:nvSpPr>
              <p:spPr>
                <a:xfrm>
                  <a:off x="794700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0" name="Google Shape;3930;p20"/>
                <p:cNvSpPr/>
                <p:nvPr/>
              </p:nvSpPr>
              <p:spPr>
                <a:xfrm>
                  <a:off x="832825" y="11070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09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1" name="Google Shape;3931;p20"/>
                <p:cNvSpPr/>
                <p:nvPr/>
              </p:nvSpPr>
              <p:spPr>
                <a:xfrm>
                  <a:off x="872575" y="11070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9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2" name="Google Shape;3932;p20"/>
                <p:cNvSpPr/>
                <p:nvPr/>
              </p:nvSpPr>
              <p:spPr>
                <a:xfrm>
                  <a:off x="913950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3" name="Google Shape;3933;p20"/>
                <p:cNvSpPr/>
                <p:nvPr/>
              </p:nvSpPr>
              <p:spPr>
                <a:xfrm>
                  <a:off x="953700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4" name="Google Shape;3934;p20"/>
                <p:cNvSpPr/>
                <p:nvPr/>
              </p:nvSpPr>
              <p:spPr>
                <a:xfrm>
                  <a:off x="993450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3" y="389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5" name="Google Shape;3935;p20"/>
                <p:cNvSpPr/>
                <p:nvPr/>
              </p:nvSpPr>
              <p:spPr>
                <a:xfrm>
                  <a:off x="103322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6" name="Google Shape;3936;p20"/>
                <p:cNvSpPr/>
                <p:nvPr/>
              </p:nvSpPr>
              <p:spPr>
                <a:xfrm>
                  <a:off x="107297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7" name="Google Shape;3937;p20"/>
                <p:cNvSpPr/>
                <p:nvPr/>
              </p:nvSpPr>
              <p:spPr>
                <a:xfrm>
                  <a:off x="111272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8" name="Google Shape;3938;p20"/>
                <p:cNvSpPr/>
                <p:nvPr/>
              </p:nvSpPr>
              <p:spPr>
                <a:xfrm>
                  <a:off x="1152500" y="11070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9" name="Google Shape;3939;p20"/>
                <p:cNvSpPr/>
                <p:nvPr/>
              </p:nvSpPr>
              <p:spPr>
                <a:xfrm>
                  <a:off x="1192275" y="11070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3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0" name="Google Shape;3940;p20"/>
                <p:cNvSpPr/>
                <p:nvPr/>
              </p:nvSpPr>
              <p:spPr>
                <a:xfrm>
                  <a:off x="1232025" y="11070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1" name="Google Shape;3941;p20"/>
                <p:cNvSpPr/>
                <p:nvPr/>
              </p:nvSpPr>
              <p:spPr>
                <a:xfrm>
                  <a:off x="236475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2" name="Google Shape;3942;p20"/>
                <p:cNvSpPr/>
                <p:nvPr/>
              </p:nvSpPr>
              <p:spPr>
                <a:xfrm>
                  <a:off x="276225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3" name="Google Shape;3943;p20"/>
                <p:cNvSpPr/>
                <p:nvPr/>
              </p:nvSpPr>
              <p:spPr>
                <a:xfrm>
                  <a:off x="31762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4" name="Google Shape;3944;p20"/>
                <p:cNvSpPr/>
                <p:nvPr/>
              </p:nvSpPr>
              <p:spPr>
                <a:xfrm>
                  <a:off x="355750" y="10729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5" name="Google Shape;3945;p20"/>
                <p:cNvSpPr/>
                <p:nvPr/>
              </p:nvSpPr>
              <p:spPr>
                <a:xfrm>
                  <a:off x="39712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6" name="Google Shape;3946;p20"/>
                <p:cNvSpPr/>
                <p:nvPr/>
              </p:nvSpPr>
              <p:spPr>
                <a:xfrm>
                  <a:off x="435250" y="10729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7" name="Google Shape;3947;p20"/>
                <p:cNvSpPr/>
                <p:nvPr/>
              </p:nvSpPr>
              <p:spPr>
                <a:xfrm>
                  <a:off x="475000" y="10729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8" name="Google Shape;3948;p20"/>
                <p:cNvSpPr/>
                <p:nvPr/>
              </p:nvSpPr>
              <p:spPr>
                <a:xfrm>
                  <a:off x="516425" y="10729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9" name="Google Shape;3949;p20"/>
                <p:cNvSpPr/>
                <p:nvPr/>
              </p:nvSpPr>
              <p:spPr>
                <a:xfrm>
                  <a:off x="554500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0" name="Google Shape;3950;p20"/>
                <p:cNvSpPr/>
                <p:nvPr/>
              </p:nvSpPr>
              <p:spPr>
                <a:xfrm>
                  <a:off x="595925" y="10729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1" name="Google Shape;3951;p20"/>
                <p:cNvSpPr/>
                <p:nvPr/>
              </p:nvSpPr>
              <p:spPr>
                <a:xfrm>
                  <a:off x="634025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2" name="Google Shape;3952;p20"/>
                <p:cNvSpPr/>
                <p:nvPr/>
              </p:nvSpPr>
              <p:spPr>
                <a:xfrm>
                  <a:off x="673775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3" name="Google Shape;3953;p20"/>
                <p:cNvSpPr/>
                <p:nvPr/>
              </p:nvSpPr>
              <p:spPr>
                <a:xfrm>
                  <a:off x="715200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4" name="Google Shape;3954;p20"/>
                <p:cNvSpPr/>
                <p:nvPr/>
              </p:nvSpPr>
              <p:spPr>
                <a:xfrm>
                  <a:off x="753300" y="10729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5" name="Google Shape;3955;p20"/>
                <p:cNvSpPr/>
                <p:nvPr/>
              </p:nvSpPr>
              <p:spPr>
                <a:xfrm>
                  <a:off x="794700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6" name="Google Shape;3956;p20"/>
                <p:cNvSpPr/>
                <p:nvPr/>
              </p:nvSpPr>
              <p:spPr>
                <a:xfrm>
                  <a:off x="832825" y="10729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7" name="Google Shape;3957;p20"/>
                <p:cNvSpPr/>
                <p:nvPr/>
              </p:nvSpPr>
              <p:spPr>
                <a:xfrm>
                  <a:off x="872575" y="10729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60" y="1"/>
                      </a:cubicBez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8"/>
                        <a:pt x="367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8" name="Google Shape;3958;p20"/>
                <p:cNvSpPr/>
                <p:nvPr/>
              </p:nvSpPr>
              <p:spPr>
                <a:xfrm>
                  <a:off x="913950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9" name="Google Shape;3959;p20"/>
                <p:cNvSpPr/>
                <p:nvPr/>
              </p:nvSpPr>
              <p:spPr>
                <a:xfrm>
                  <a:off x="953700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0" name="Google Shape;3960;p20"/>
                <p:cNvSpPr/>
                <p:nvPr/>
              </p:nvSpPr>
              <p:spPr>
                <a:xfrm>
                  <a:off x="993450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3" y="389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1" name="Google Shape;3961;p20"/>
                <p:cNvSpPr/>
                <p:nvPr/>
              </p:nvSpPr>
              <p:spPr>
                <a:xfrm>
                  <a:off x="103322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2" name="Google Shape;3962;p20"/>
                <p:cNvSpPr/>
                <p:nvPr/>
              </p:nvSpPr>
              <p:spPr>
                <a:xfrm>
                  <a:off x="107297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3" name="Google Shape;3963;p20"/>
                <p:cNvSpPr/>
                <p:nvPr/>
              </p:nvSpPr>
              <p:spPr>
                <a:xfrm>
                  <a:off x="111272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4" name="Google Shape;3964;p20"/>
                <p:cNvSpPr/>
                <p:nvPr/>
              </p:nvSpPr>
              <p:spPr>
                <a:xfrm>
                  <a:off x="1152500" y="10729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5" name="Google Shape;3965;p20"/>
                <p:cNvSpPr/>
                <p:nvPr/>
              </p:nvSpPr>
              <p:spPr>
                <a:xfrm>
                  <a:off x="1192275" y="10729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3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6" name="Google Shape;3966;p20"/>
                <p:cNvSpPr/>
                <p:nvPr/>
              </p:nvSpPr>
              <p:spPr>
                <a:xfrm>
                  <a:off x="1232025" y="10729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7" name="Google Shape;3967;p20"/>
                <p:cNvSpPr/>
                <p:nvPr/>
              </p:nvSpPr>
              <p:spPr>
                <a:xfrm>
                  <a:off x="236475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8" name="Google Shape;3968;p20"/>
                <p:cNvSpPr/>
                <p:nvPr/>
              </p:nvSpPr>
              <p:spPr>
                <a:xfrm>
                  <a:off x="276225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4" y="331"/>
                      </a:cubicBezTo>
                      <a:cubicBezTo>
                        <a:pt x="163" y="371"/>
                        <a:pt x="212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9" name="Google Shape;3969;p20"/>
                <p:cNvSpPr/>
                <p:nvPr/>
              </p:nvSpPr>
              <p:spPr>
                <a:xfrm>
                  <a:off x="31762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4" y="388"/>
                      </a:cubicBezTo>
                      <a:cubicBezTo>
                        <a:pt x="302" y="388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0" name="Google Shape;3970;p20"/>
                <p:cNvSpPr/>
                <p:nvPr/>
              </p:nvSpPr>
              <p:spPr>
                <a:xfrm>
                  <a:off x="355750" y="10388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3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1" name="Google Shape;3971;p20"/>
                <p:cNvSpPr/>
                <p:nvPr/>
              </p:nvSpPr>
              <p:spPr>
                <a:xfrm>
                  <a:off x="39712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1"/>
                        <a:pt x="88" y="388"/>
                        <a:pt x="195" y="388"/>
                      </a:cubicBezTo>
                      <a:cubicBezTo>
                        <a:pt x="302" y="388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2" name="Google Shape;3972;p20"/>
                <p:cNvSpPr/>
                <p:nvPr/>
              </p:nvSpPr>
              <p:spPr>
                <a:xfrm>
                  <a:off x="435250" y="10388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3" name="Google Shape;3973;p20"/>
                <p:cNvSpPr/>
                <p:nvPr/>
              </p:nvSpPr>
              <p:spPr>
                <a:xfrm>
                  <a:off x="475000" y="10388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4" name="Google Shape;3974;p20"/>
                <p:cNvSpPr/>
                <p:nvPr/>
              </p:nvSpPr>
              <p:spPr>
                <a:xfrm>
                  <a:off x="516425" y="10388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3" y="388"/>
                      </a:cubicBezTo>
                      <a:cubicBezTo>
                        <a:pt x="301" y="388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5" name="Google Shape;3975;p20"/>
                <p:cNvSpPr/>
                <p:nvPr/>
              </p:nvSpPr>
              <p:spPr>
                <a:xfrm>
                  <a:off x="554500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10"/>
                        <a:pt x="124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6" name="Google Shape;3976;p20"/>
                <p:cNvSpPr/>
                <p:nvPr/>
              </p:nvSpPr>
              <p:spPr>
                <a:xfrm>
                  <a:off x="595925" y="10388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8"/>
                        <a:pt x="193" y="388"/>
                      </a:cubicBezTo>
                      <a:cubicBezTo>
                        <a:pt x="301" y="388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7" name="Google Shape;3977;p20"/>
                <p:cNvSpPr/>
                <p:nvPr/>
              </p:nvSpPr>
              <p:spPr>
                <a:xfrm>
                  <a:off x="634025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8" name="Google Shape;3978;p20"/>
                <p:cNvSpPr/>
                <p:nvPr/>
              </p:nvSpPr>
              <p:spPr>
                <a:xfrm>
                  <a:off x="673775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9" name="Google Shape;3979;p20"/>
                <p:cNvSpPr/>
                <p:nvPr/>
              </p:nvSpPr>
              <p:spPr>
                <a:xfrm>
                  <a:off x="715200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1"/>
                        <a:pt x="86" y="388"/>
                        <a:pt x="194" y="388"/>
                      </a:cubicBezTo>
                      <a:cubicBezTo>
                        <a:pt x="300" y="388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0" name="Google Shape;3980;p20"/>
                <p:cNvSpPr/>
                <p:nvPr/>
              </p:nvSpPr>
              <p:spPr>
                <a:xfrm>
                  <a:off x="753300" y="10388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1" name="Google Shape;3981;p20"/>
                <p:cNvSpPr/>
                <p:nvPr/>
              </p:nvSpPr>
              <p:spPr>
                <a:xfrm>
                  <a:off x="794700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4" y="388"/>
                      </a:cubicBezTo>
                      <a:cubicBezTo>
                        <a:pt x="300" y="388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2" name="Google Shape;3982;p20"/>
                <p:cNvSpPr/>
                <p:nvPr/>
              </p:nvSpPr>
              <p:spPr>
                <a:xfrm>
                  <a:off x="832825" y="10388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3" name="Google Shape;3983;p20"/>
                <p:cNvSpPr/>
                <p:nvPr/>
              </p:nvSpPr>
              <p:spPr>
                <a:xfrm>
                  <a:off x="872575" y="10388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4" name="Google Shape;3984;p20"/>
                <p:cNvSpPr/>
                <p:nvPr/>
              </p:nvSpPr>
              <p:spPr>
                <a:xfrm>
                  <a:off x="913950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8"/>
                        <a:pt x="195" y="388"/>
                      </a:cubicBezTo>
                      <a:cubicBezTo>
                        <a:pt x="302" y="388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5" name="Google Shape;3985;p20"/>
                <p:cNvSpPr/>
                <p:nvPr/>
              </p:nvSpPr>
              <p:spPr>
                <a:xfrm>
                  <a:off x="953700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1"/>
                        <a:pt x="89" y="388"/>
                        <a:pt x="195" y="388"/>
                      </a:cubicBezTo>
                      <a:cubicBezTo>
                        <a:pt x="302" y="388"/>
                        <a:pt x="389" y="301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6" name="Google Shape;3986;p20"/>
                <p:cNvSpPr/>
                <p:nvPr/>
              </p:nvSpPr>
              <p:spPr>
                <a:xfrm>
                  <a:off x="993450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1"/>
                        <a:pt x="89" y="388"/>
                        <a:pt x="195" y="388"/>
                      </a:cubicBezTo>
                      <a:cubicBezTo>
                        <a:pt x="303" y="388"/>
                        <a:pt x="389" y="301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7" name="Google Shape;3987;p20"/>
                <p:cNvSpPr/>
                <p:nvPr/>
              </p:nvSpPr>
              <p:spPr>
                <a:xfrm>
                  <a:off x="103322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8"/>
                        <a:pt x="194" y="388"/>
                      </a:cubicBezTo>
                      <a:cubicBezTo>
                        <a:pt x="302" y="388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8" name="Google Shape;3988;p20"/>
                <p:cNvSpPr/>
                <p:nvPr/>
              </p:nvSpPr>
              <p:spPr>
                <a:xfrm>
                  <a:off x="107297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8"/>
                        <a:pt x="194" y="388"/>
                      </a:cubicBezTo>
                      <a:cubicBezTo>
                        <a:pt x="302" y="388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9" name="Google Shape;3989;p20"/>
                <p:cNvSpPr/>
                <p:nvPr/>
              </p:nvSpPr>
              <p:spPr>
                <a:xfrm>
                  <a:off x="111272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1"/>
                        <a:pt x="88" y="388"/>
                        <a:pt x="194" y="388"/>
                      </a:cubicBezTo>
                      <a:cubicBezTo>
                        <a:pt x="302" y="388"/>
                        <a:pt x="388" y="301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0" name="Google Shape;3990;p20"/>
                <p:cNvSpPr/>
                <p:nvPr/>
              </p:nvSpPr>
              <p:spPr>
                <a:xfrm>
                  <a:off x="1152500" y="10388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8"/>
                        <a:pt x="193" y="388"/>
                      </a:cubicBezTo>
                      <a:cubicBezTo>
                        <a:pt x="301" y="388"/>
                        <a:pt x="388" y="301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1" name="Google Shape;3991;p20"/>
                <p:cNvSpPr/>
                <p:nvPr/>
              </p:nvSpPr>
              <p:spPr>
                <a:xfrm>
                  <a:off x="1192275" y="10388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1"/>
                        <a:pt x="86" y="388"/>
                        <a:pt x="193" y="388"/>
                      </a:cubicBezTo>
                      <a:cubicBezTo>
                        <a:pt x="300" y="388"/>
                        <a:pt x="387" y="301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2" name="Google Shape;3992;p20"/>
                <p:cNvSpPr/>
                <p:nvPr/>
              </p:nvSpPr>
              <p:spPr>
                <a:xfrm>
                  <a:off x="1232025" y="10388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4" y="388"/>
                      </a:cubicBezTo>
                      <a:cubicBezTo>
                        <a:pt x="300" y="388"/>
                        <a:pt x="387" y="301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3" name="Google Shape;3993;p20"/>
                <p:cNvSpPr/>
                <p:nvPr/>
              </p:nvSpPr>
              <p:spPr>
                <a:xfrm>
                  <a:off x="236475" y="1004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0" y="1"/>
                      </a:cubicBez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8"/>
                        <a:pt x="369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4" name="Google Shape;3994;p20"/>
                <p:cNvSpPr/>
                <p:nvPr/>
              </p:nvSpPr>
              <p:spPr>
                <a:xfrm>
                  <a:off x="276225" y="1004800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0" y="1"/>
                      </a:cubicBez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5"/>
                      </a:cubicBezTo>
                      <a:cubicBezTo>
                        <a:pt x="454" y="88"/>
                        <a:pt x="369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5" name="Google Shape;3995;p20"/>
                <p:cNvSpPr/>
                <p:nvPr/>
              </p:nvSpPr>
              <p:spPr>
                <a:xfrm>
                  <a:off x="31762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4" y="388"/>
                      </a:cubicBezTo>
                      <a:cubicBezTo>
                        <a:pt x="302" y="388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6" name="Google Shape;3996;p20"/>
                <p:cNvSpPr/>
                <p:nvPr/>
              </p:nvSpPr>
              <p:spPr>
                <a:xfrm>
                  <a:off x="355750" y="10047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8"/>
                        <a:pt x="121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7" y="388"/>
                        <a:pt x="452" y="311"/>
                        <a:pt x="453" y="196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7" name="Google Shape;3997;p20"/>
                <p:cNvSpPr/>
                <p:nvPr/>
              </p:nvSpPr>
              <p:spPr>
                <a:xfrm>
                  <a:off x="39712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0"/>
                        <a:pt x="88" y="388"/>
                        <a:pt x="195" y="388"/>
                      </a:cubicBezTo>
                      <a:cubicBezTo>
                        <a:pt x="302" y="388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8" name="Google Shape;3998;p20"/>
                <p:cNvSpPr/>
                <p:nvPr/>
              </p:nvSpPr>
              <p:spPr>
                <a:xfrm>
                  <a:off x="435250" y="1004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8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9" name="Google Shape;3999;p20"/>
                <p:cNvSpPr/>
                <p:nvPr/>
              </p:nvSpPr>
              <p:spPr>
                <a:xfrm>
                  <a:off x="475025" y="100480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258" y="1"/>
                        <a:pt x="258" y="1"/>
                        <a:pt x="257" y="1"/>
                      </a:cubicBezTo>
                      <a:cubicBezTo>
                        <a:pt x="85" y="1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7" y="389"/>
                        <a:pt x="453" y="311"/>
                        <a:pt x="453" y="195"/>
                      </a:cubicBezTo>
                      <a:cubicBezTo>
                        <a:pt x="453" y="88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0" name="Google Shape;4000;p20"/>
                <p:cNvSpPr/>
                <p:nvPr/>
              </p:nvSpPr>
              <p:spPr>
                <a:xfrm>
                  <a:off x="516425" y="10047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3" y="388"/>
                      </a:cubicBezTo>
                      <a:cubicBezTo>
                        <a:pt x="301" y="388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1" name="Google Shape;4001;p20"/>
                <p:cNvSpPr/>
                <p:nvPr/>
              </p:nvSpPr>
              <p:spPr>
                <a:xfrm>
                  <a:off x="554525" y="1004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1" y="1"/>
                      </a:cubicBezTo>
                      <a:cubicBezTo>
                        <a:pt x="260" y="1"/>
                        <a:pt x="259" y="1"/>
                        <a:pt x="259" y="1"/>
                      </a:cubicBezTo>
                      <a:cubicBezTo>
                        <a:pt x="86" y="1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2" name="Google Shape;4002;p20"/>
                <p:cNvSpPr/>
                <p:nvPr/>
              </p:nvSpPr>
              <p:spPr>
                <a:xfrm>
                  <a:off x="595925" y="10047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8"/>
                        <a:pt x="193" y="388"/>
                      </a:cubicBezTo>
                      <a:cubicBezTo>
                        <a:pt x="301" y="388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3" name="Google Shape;4003;p20"/>
                <p:cNvSpPr/>
                <p:nvPr/>
              </p:nvSpPr>
              <p:spPr>
                <a:xfrm>
                  <a:off x="634025" y="1004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1"/>
                      </a:moveTo>
                      <a:cubicBezTo>
                        <a:pt x="263" y="1"/>
                        <a:pt x="262" y="1"/>
                        <a:pt x="261" y="1"/>
                      </a:cubicBezTo>
                      <a:cubicBezTo>
                        <a:pt x="260" y="1"/>
                        <a:pt x="260" y="1"/>
                        <a:pt x="259" y="1"/>
                      </a:cubicBezTo>
                      <a:cubicBezTo>
                        <a:pt x="87" y="1"/>
                        <a:pt x="1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5" y="195"/>
                      </a:cubicBezTo>
                      <a:cubicBezTo>
                        <a:pt x="455" y="88"/>
                        <a:pt x="368" y="1"/>
                        <a:pt x="26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4" name="Google Shape;4004;p20"/>
                <p:cNvSpPr/>
                <p:nvPr/>
              </p:nvSpPr>
              <p:spPr>
                <a:xfrm>
                  <a:off x="673775" y="1004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5" name="Google Shape;4005;p20"/>
                <p:cNvSpPr/>
                <p:nvPr/>
              </p:nvSpPr>
              <p:spPr>
                <a:xfrm>
                  <a:off x="715200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8"/>
                        <a:pt x="194" y="388"/>
                      </a:cubicBezTo>
                      <a:cubicBezTo>
                        <a:pt x="300" y="388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6" name="Google Shape;4006;p20"/>
                <p:cNvSpPr/>
                <p:nvPr/>
              </p:nvSpPr>
              <p:spPr>
                <a:xfrm>
                  <a:off x="753300" y="10048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0" y="1"/>
                      </a:cubicBez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7" name="Google Shape;4007;p20"/>
                <p:cNvSpPr/>
                <p:nvPr/>
              </p:nvSpPr>
              <p:spPr>
                <a:xfrm>
                  <a:off x="794700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4" y="388"/>
                      </a:cubicBezTo>
                      <a:cubicBezTo>
                        <a:pt x="300" y="388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8" name="Google Shape;4008;p20"/>
                <p:cNvSpPr/>
                <p:nvPr/>
              </p:nvSpPr>
              <p:spPr>
                <a:xfrm>
                  <a:off x="832825" y="1004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9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9" name="Google Shape;4009;p20"/>
                <p:cNvSpPr/>
                <p:nvPr/>
              </p:nvSpPr>
              <p:spPr>
                <a:xfrm>
                  <a:off x="872575" y="10048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1" y="1"/>
                        <a:pt x="260" y="1"/>
                      </a:cubicBezTo>
                      <a:cubicBezTo>
                        <a:pt x="259" y="1"/>
                        <a:pt x="258" y="1"/>
                        <a:pt x="258" y="1"/>
                      </a:cubicBezTo>
                      <a:cubicBezTo>
                        <a:pt x="86" y="1"/>
                        <a:pt x="1" y="209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8"/>
                        <a:pt x="369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0" name="Google Shape;4010;p20"/>
                <p:cNvSpPr/>
                <p:nvPr/>
              </p:nvSpPr>
              <p:spPr>
                <a:xfrm>
                  <a:off x="913950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8"/>
                        <a:pt x="195" y="388"/>
                      </a:cubicBezTo>
                      <a:cubicBezTo>
                        <a:pt x="302" y="388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1" name="Google Shape;4011;p20"/>
                <p:cNvSpPr/>
                <p:nvPr/>
              </p:nvSpPr>
              <p:spPr>
                <a:xfrm>
                  <a:off x="953700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8"/>
                        <a:pt x="195" y="388"/>
                      </a:cubicBezTo>
                      <a:cubicBezTo>
                        <a:pt x="302" y="388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2" name="Google Shape;4012;p20"/>
                <p:cNvSpPr/>
                <p:nvPr/>
              </p:nvSpPr>
              <p:spPr>
                <a:xfrm>
                  <a:off x="993450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8"/>
                        <a:pt x="195" y="388"/>
                      </a:cubicBezTo>
                      <a:cubicBezTo>
                        <a:pt x="303" y="388"/>
                        <a:pt x="389" y="300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3" name="Google Shape;4013;p20"/>
                <p:cNvSpPr/>
                <p:nvPr/>
              </p:nvSpPr>
              <p:spPr>
                <a:xfrm>
                  <a:off x="103322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8"/>
                        <a:pt x="194" y="388"/>
                      </a:cubicBezTo>
                      <a:cubicBezTo>
                        <a:pt x="302" y="388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4" name="Google Shape;4014;p20"/>
                <p:cNvSpPr/>
                <p:nvPr/>
              </p:nvSpPr>
              <p:spPr>
                <a:xfrm>
                  <a:off x="107297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8"/>
                        <a:pt x="194" y="388"/>
                      </a:cubicBezTo>
                      <a:cubicBezTo>
                        <a:pt x="302" y="388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5" name="Google Shape;4015;p20"/>
                <p:cNvSpPr/>
                <p:nvPr/>
              </p:nvSpPr>
              <p:spPr>
                <a:xfrm>
                  <a:off x="111272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8"/>
                        <a:pt x="194" y="388"/>
                      </a:cubicBezTo>
                      <a:cubicBezTo>
                        <a:pt x="302" y="388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6" name="Google Shape;4016;p20"/>
                <p:cNvSpPr/>
                <p:nvPr/>
              </p:nvSpPr>
              <p:spPr>
                <a:xfrm>
                  <a:off x="1152500" y="10047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8"/>
                        <a:pt x="193" y="388"/>
                      </a:cubicBezTo>
                      <a:cubicBezTo>
                        <a:pt x="301" y="388"/>
                        <a:pt x="388" y="300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7" name="Google Shape;4017;p20"/>
                <p:cNvSpPr/>
                <p:nvPr/>
              </p:nvSpPr>
              <p:spPr>
                <a:xfrm>
                  <a:off x="1192275" y="10047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8"/>
                        <a:pt x="193" y="388"/>
                      </a:cubicBezTo>
                      <a:cubicBezTo>
                        <a:pt x="300" y="388"/>
                        <a:pt x="387" y="300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8" name="Google Shape;4018;p20"/>
                <p:cNvSpPr/>
                <p:nvPr/>
              </p:nvSpPr>
              <p:spPr>
                <a:xfrm>
                  <a:off x="1232025" y="100477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4" y="388"/>
                      </a:cubicBezTo>
                      <a:cubicBezTo>
                        <a:pt x="300" y="388"/>
                        <a:pt x="387" y="300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9" name="Google Shape;4019;p20"/>
                <p:cNvSpPr/>
                <p:nvPr/>
              </p:nvSpPr>
              <p:spPr>
                <a:xfrm>
                  <a:off x="276225" y="970700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1" y="387"/>
                        <a:pt x="259" y="387"/>
                      </a:cubicBezTo>
                      <a:cubicBezTo>
                        <a:pt x="358" y="387"/>
                        <a:pt x="454" y="310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0" name="Google Shape;4020;p20"/>
                <p:cNvSpPr/>
                <p:nvPr/>
              </p:nvSpPr>
              <p:spPr>
                <a:xfrm>
                  <a:off x="31762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1" name="Google Shape;4021;p20"/>
                <p:cNvSpPr/>
                <p:nvPr/>
              </p:nvSpPr>
              <p:spPr>
                <a:xfrm>
                  <a:off x="355750" y="97065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7" y="389"/>
                        <a:pt x="452" y="312"/>
                        <a:pt x="453" y="196"/>
                      </a:cubicBezTo>
                      <a:cubicBezTo>
                        <a:pt x="453" y="89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2" name="Google Shape;4022;p20"/>
                <p:cNvSpPr/>
                <p:nvPr/>
              </p:nvSpPr>
              <p:spPr>
                <a:xfrm>
                  <a:off x="39712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3" name="Google Shape;4023;p20"/>
                <p:cNvSpPr/>
                <p:nvPr/>
              </p:nvSpPr>
              <p:spPr>
                <a:xfrm>
                  <a:off x="435250" y="9707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10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4" name="Google Shape;4024;p20"/>
                <p:cNvSpPr/>
                <p:nvPr/>
              </p:nvSpPr>
              <p:spPr>
                <a:xfrm>
                  <a:off x="475000" y="9707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5" name="Google Shape;4025;p20"/>
                <p:cNvSpPr/>
                <p:nvPr/>
              </p:nvSpPr>
              <p:spPr>
                <a:xfrm>
                  <a:off x="516425" y="9706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6" name="Google Shape;4026;p20"/>
                <p:cNvSpPr/>
                <p:nvPr/>
              </p:nvSpPr>
              <p:spPr>
                <a:xfrm>
                  <a:off x="554500" y="9707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7" name="Google Shape;4027;p20"/>
                <p:cNvSpPr/>
                <p:nvPr/>
              </p:nvSpPr>
              <p:spPr>
                <a:xfrm>
                  <a:off x="595925" y="9706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8" name="Google Shape;4028;p20"/>
                <p:cNvSpPr/>
                <p:nvPr/>
              </p:nvSpPr>
              <p:spPr>
                <a:xfrm>
                  <a:off x="634025" y="9707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9" name="Google Shape;4029;p20"/>
                <p:cNvSpPr/>
                <p:nvPr/>
              </p:nvSpPr>
              <p:spPr>
                <a:xfrm>
                  <a:off x="673775" y="9707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10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0" name="Google Shape;4030;p20"/>
                <p:cNvSpPr/>
                <p:nvPr/>
              </p:nvSpPr>
              <p:spPr>
                <a:xfrm>
                  <a:off x="715200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1" name="Google Shape;4031;p20"/>
                <p:cNvSpPr/>
                <p:nvPr/>
              </p:nvSpPr>
              <p:spPr>
                <a:xfrm>
                  <a:off x="753300" y="9707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10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2" name="Google Shape;4032;p20"/>
                <p:cNvSpPr/>
                <p:nvPr/>
              </p:nvSpPr>
              <p:spPr>
                <a:xfrm>
                  <a:off x="794700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3" name="Google Shape;4033;p20"/>
                <p:cNvSpPr/>
                <p:nvPr/>
              </p:nvSpPr>
              <p:spPr>
                <a:xfrm>
                  <a:off x="832825" y="9707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4" name="Google Shape;4034;p20"/>
                <p:cNvSpPr/>
                <p:nvPr/>
              </p:nvSpPr>
              <p:spPr>
                <a:xfrm>
                  <a:off x="872575" y="9707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5" name="Google Shape;4035;p20"/>
                <p:cNvSpPr/>
                <p:nvPr/>
              </p:nvSpPr>
              <p:spPr>
                <a:xfrm>
                  <a:off x="913950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6" name="Google Shape;4036;p20"/>
                <p:cNvSpPr/>
                <p:nvPr/>
              </p:nvSpPr>
              <p:spPr>
                <a:xfrm>
                  <a:off x="953700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2" y="389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7" name="Google Shape;4037;p20"/>
                <p:cNvSpPr/>
                <p:nvPr/>
              </p:nvSpPr>
              <p:spPr>
                <a:xfrm>
                  <a:off x="993450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9"/>
                        <a:pt x="195" y="389"/>
                      </a:cubicBezTo>
                      <a:cubicBezTo>
                        <a:pt x="303" y="389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8" name="Google Shape;4038;p20"/>
                <p:cNvSpPr/>
                <p:nvPr/>
              </p:nvSpPr>
              <p:spPr>
                <a:xfrm>
                  <a:off x="103322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9" name="Google Shape;4039;p20"/>
                <p:cNvSpPr/>
                <p:nvPr/>
              </p:nvSpPr>
              <p:spPr>
                <a:xfrm>
                  <a:off x="107297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0" name="Google Shape;4040;p20"/>
                <p:cNvSpPr/>
                <p:nvPr/>
              </p:nvSpPr>
              <p:spPr>
                <a:xfrm>
                  <a:off x="111272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9"/>
                        <a:pt x="194" y="389"/>
                      </a:cubicBezTo>
                      <a:cubicBezTo>
                        <a:pt x="302" y="389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1" name="Google Shape;4041;p20"/>
                <p:cNvSpPr/>
                <p:nvPr/>
              </p:nvSpPr>
              <p:spPr>
                <a:xfrm>
                  <a:off x="1152500" y="9706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3" y="389"/>
                      </a:cubicBezTo>
                      <a:cubicBezTo>
                        <a:pt x="301" y="389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2" name="Google Shape;4042;p20"/>
                <p:cNvSpPr/>
                <p:nvPr/>
              </p:nvSpPr>
              <p:spPr>
                <a:xfrm>
                  <a:off x="1192275" y="9706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9"/>
                        <a:pt x="193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3" name="Google Shape;4043;p20"/>
                <p:cNvSpPr/>
                <p:nvPr/>
              </p:nvSpPr>
              <p:spPr>
                <a:xfrm>
                  <a:off x="1232025" y="9706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4" name="Google Shape;4044;p20"/>
                <p:cNvSpPr/>
                <p:nvPr/>
              </p:nvSpPr>
              <p:spPr>
                <a:xfrm>
                  <a:off x="276225" y="936600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1" y="387"/>
                        <a:pt x="259" y="387"/>
                      </a:cubicBezTo>
                      <a:cubicBezTo>
                        <a:pt x="358" y="387"/>
                        <a:pt x="454" y="310"/>
                        <a:pt x="454" y="194"/>
                      </a:cubicBezTo>
                      <a:cubicBezTo>
                        <a:pt x="454" y="87"/>
                        <a:pt x="369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5" name="Google Shape;4045;p20"/>
                <p:cNvSpPr/>
                <p:nvPr/>
              </p:nvSpPr>
              <p:spPr>
                <a:xfrm>
                  <a:off x="31762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6" name="Google Shape;4046;p20"/>
                <p:cNvSpPr/>
                <p:nvPr/>
              </p:nvSpPr>
              <p:spPr>
                <a:xfrm>
                  <a:off x="355750" y="936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7" y="389"/>
                        <a:pt x="452" y="312"/>
                        <a:pt x="453" y="196"/>
                      </a:cubicBezTo>
                      <a:cubicBezTo>
                        <a:pt x="453" y="89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7" name="Google Shape;4047;p20"/>
                <p:cNvSpPr/>
                <p:nvPr/>
              </p:nvSpPr>
              <p:spPr>
                <a:xfrm>
                  <a:off x="39712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2"/>
                        <a:pt x="88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8" name="Google Shape;4048;p20"/>
                <p:cNvSpPr/>
                <p:nvPr/>
              </p:nvSpPr>
              <p:spPr>
                <a:xfrm>
                  <a:off x="435250" y="9366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3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49" name="Google Shape;4049;p20"/>
                <p:cNvSpPr/>
                <p:nvPr/>
              </p:nvSpPr>
              <p:spPr>
                <a:xfrm>
                  <a:off x="475025" y="93660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8" y="0"/>
                        <a:pt x="258" y="0"/>
                        <a:pt x="257" y="0"/>
                      </a:cubicBezTo>
                      <a:cubicBezTo>
                        <a:pt x="85" y="0"/>
                        <a:pt x="0" y="208"/>
                        <a:pt x="121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0" name="Google Shape;4050;p20"/>
                <p:cNvSpPr/>
                <p:nvPr/>
              </p:nvSpPr>
              <p:spPr>
                <a:xfrm>
                  <a:off x="516425" y="9365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1" name="Google Shape;4051;p20"/>
                <p:cNvSpPr/>
                <p:nvPr/>
              </p:nvSpPr>
              <p:spPr>
                <a:xfrm>
                  <a:off x="554525" y="9366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1" y="0"/>
                      </a:cubicBezTo>
                      <a:cubicBezTo>
                        <a:pt x="260" y="0"/>
                        <a:pt x="259" y="0"/>
                        <a:pt x="259" y="0"/>
                      </a:cubicBezTo>
                      <a:cubicBezTo>
                        <a:pt x="86" y="0"/>
                        <a:pt x="0" y="208"/>
                        <a:pt x="123" y="331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2" name="Google Shape;4052;p20"/>
                <p:cNvSpPr/>
                <p:nvPr/>
              </p:nvSpPr>
              <p:spPr>
                <a:xfrm>
                  <a:off x="595925" y="9365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3" name="Google Shape;4053;p20"/>
                <p:cNvSpPr/>
                <p:nvPr/>
              </p:nvSpPr>
              <p:spPr>
                <a:xfrm>
                  <a:off x="634025" y="9366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7" y="0"/>
                        <a:pt x="1" y="208"/>
                        <a:pt x="123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5" y="194"/>
                      </a:cubicBezTo>
                      <a:cubicBezTo>
                        <a:pt x="455" y="87"/>
                        <a:pt x="368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4" name="Google Shape;4054;p20"/>
                <p:cNvSpPr/>
                <p:nvPr/>
              </p:nvSpPr>
              <p:spPr>
                <a:xfrm>
                  <a:off x="673775" y="9366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5" name="Google Shape;4055;p20"/>
                <p:cNvSpPr/>
                <p:nvPr/>
              </p:nvSpPr>
              <p:spPr>
                <a:xfrm>
                  <a:off x="715200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2"/>
                        <a:pt x="86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6" name="Google Shape;4056;p20"/>
                <p:cNvSpPr/>
                <p:nvPr/>
              </p:nvSpPr>
              <p:spPr>
                <a:xfrm>
                  <a:off x="753300" y="93660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7" name="Google Shape;4057;p20"/>
                <p:cNvSpPr/>
                <p:nvPr/>
              </p:nvSpPr>
              <p:spPr>
                <a:xfrm>
                  <a:off x="794700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8" name="Google Shape;4058;p20"/>
                <p:cNvSpPr/>
                <p:nvPr/>
              </p:nvSpPr>
              <p:spPr>
                <a:xfrm>
                  <a:off x="832825" y="9366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59" name="Google Shape;4059;p20"/>
                <p:cNvSpPr/>
                <p:nvPr/>
              </p:nvSpPr>
              <p:spPr>
                <a:xfrm>
                  <a:off x="872575" y="93660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1" y="0"/>
                        <a:pt x="260" y="0"/>
                      </a:cubicBezTo>
                      <a:cubicBezTo>
                        <a:pt x="259" y="0"/>
                        <a:pt x="258" y="0"/>
                        <a:pt x="258" y="0"/>
                      </a:cubicBezTo>
                      <a:cubicBezTo>
                        <a:pt x="86" y="0"/>
                        <a:pt x="1" y="208"/>
                        <a:pt x="122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0" name="Google Shape;4060;p20"/>
                <p:cNvSpPr/>
                <p:nvPr/>
              </p:nvSpPr>
              <p:spPr>
                <a:xfrm>
                  <a:off x="913950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2"/>
                        <a:pt x="87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1" name="Google Shape;4061;p20"/>
                <p:cNvSpPr/>
                <p:nvPr/>
              </p:nvSpPr>
              <p:spPr>
                <a:xfrm>
                  <a:off x="953700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2" name="Google Shape;4062;p20"/>
                <p:cNvSpPr/>
                <p:nvPr/>
              </p:nvSpPr>
              <p:spPr>
                <a:xfrm>
                  <a:off x="993450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3" y="389"/>
                        <a:pt x="389" y="302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3" name="Google Shape;4063;p20"/>
                <p:cNvSpPr/>
                <p:nvPr/>
              </p:nvSpPr>
              <p:spPr>
                <a:xfrm>
                  <a:off x="103322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4" name="Google Shape;4064;p20"/>
                <p:cNvSpPr/>
                <p:nvPr/>
              </p:nvSpPr>
              <p:spPr>
                <a:xfrm>
                  <a:off x="107297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5" name="Google Shape;4065;p20"/>
                <p:cNvSpPr/>
                <p:nvPr/>
              </p:nvSpPr>
              <p:spPr>
                <a:xfrm>
                  <a:off x="111272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6" name="Google Shape;4066;p20"/>
                <p:cNvSpPr/>
                <p:nvPr/>
              </p:nvSpPr>
              <p:spPr>
                <a:xfrm>
                  <a:off x="1152500" y="9365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8" y="302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7" name="Google Shape;4067;p20"/>
                <p:cNvSpPr/>
                <p:nvPr/>
              </p:nvSpPr>
              <p:spPr>
                <a:xfrm>
                  <a:off x="1192275" y="9365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2"/>
                        <a:pt x="86" y="389"/>
                        <a:pt x="193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8" name="Google Shape;4068;p20"/>
                <p:cNvSpPr/>
                <p:nvPr/>
              </p:nvSpPr>
              <p:spPr>
                <a:xfrm>
                  <a:off x="1232025" y="9365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9" name="Google Shape;4069;p20"/>
                <p:cNvSpPr/>
                <p:nvPr/>
              </p:nvSpPr>
              <p:spPr>
                <a:xfrm>
                  <a:off x="276225" y="902475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4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0" name="Google Shape;4070;p20"/>
                <p:cNvSpPr/>
                <p:nvPr/>
              </p:nvSpPr>
              <p:spPr>
                <a:xfrm>
                  <a:off x="31762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1" name="Google Shape;4071;p20"/>
                <p:cNvSpPr/>
                <p:nvPr/>
              </p:nvSpPr>
              <p:spPr>
                <a:xfrm>
                  <a:off x="355750" y="9024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10"/>
                        <a:pt x="123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3" y="312"/>
                        <a:pt x="453" y="196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2" name="Google Shape;4072;p20"/>
                <p:cNvSpPr/>
                <p:nvPr/>
              </p:nvSpPr>
              <p:spPr>
                <a:xfrm>
                  <a:off x="39712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2"/>
                        <a:pt x="88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3" name="Google Shape;4073;p20"/>
                <p:cNvSpPr/>
                <p:nvPr/>
              </p:nvSpPr>
              <p:spPr>
                <a:xfrm>
                  <a:off x="435250" y="9024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4" name="Google Shape;4074;p20"/>
                <p:cNvSpPr/>
                <p:nvPr/>
              </p:nvSpPr>
              <p:spPr>
                <a:xfrm>
                  <a:off x="475000" y="9024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5" name="Google Shape;4075;p20"/>
                <p:cNvSpPr/>
                <p:nvPr/>
              </p:nvSpPr>
              <p:spPr>
                <a:xfrm>
                  <a:off x="516425" y="9024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6" name="Google Shape;4076;p20"/>
                <p:cNvSpPr/>
                <p:nvPr/>
              </p:nvSpPr>
              <p:spPr>
                <a:xfrm>
                  <a:off x="554500" y="9024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09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7" name="Google Shape;4077;p20"/>
                <p:cNvSpPr/>
                <p:nvPr/>
              </p:nvSpPr>
              <p:spPr>
                <a:xfrm>
                  <a:off x="595925" y="9024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8" name="Google Shape;4078;p20"/>
                <p:cNvSpPr/>
                <p:nvPr/>
              </p:nvSpPr>
              <p:spPr>
                <a:xfrm>
                  <a:off x="634025" y="9024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9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9" name="Google Shape;4079;p20"/>
                <p:cNvSpPr/>
                <p:nvPr/>
              </p:nvSpPr>
              <p:spPr>
                <a:xfrm>
                  <a:off x="673775" y="9024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0" name="Google Shape;4080;p20"/>
                <p:cNvSpPr/>
                <p:nvPr/>
              </p:nvSpPr>
              <p:spPr>
                <a:xfrm>
                  <a:off x="715200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1" name="Google Shape;4081;p20"/>
                <p:cNvSpPr/>
                <p:nvPr/>
              </p:nvSpPr>
              <p:spPr>
                <a:xfrm>
                  <a:off x="753300" y="9024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2" name="Google Shape;4082;p20"/>
                <p:cNvSpPr/>
                <p:nvPr/>
              </p:nvSpPr>
              <p:spPr>
                <a:xfrm>
                  <a:off x="794700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3" name="Google Shape;4083;p20"/>
                <p:cNvSpPr/>
                <p:nvPr/>
              </p:nvSpPr>
              <p:spPr>
                <a:xfrm>
                  <a:off x="832825" y="9024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4" name="Google Shape;4084;p20"/>
                <p:cNvSpPr/>
                <p:nvPr/>
              </p:nvSpPr>
              <p:spPr>
                <a:xfrm>
                  <a:off x="872575" y="9024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9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5" name="Google Shape;4085;p20"/>
                <p:cNvSpPr/>
                <p:nvPr/>
              </p:nvSpPr>
              <p:spPr>
                <a:xfrm>
                  <a:off x="913950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6" name="Google Shape;4086;p20"/>
                <p:cNvSpPr/>
                <p:nvPr/>
              </p:nvSpPr>
              <p:spPr>
                <a:xfrm>
                  <a:off x="953700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7" name="Google Shape;4087;p20"/>
                <p:cNvSpPr/>
                <p:nvPr/>
              </p:nvSpPr>
              <p:spPr>
                <a:xfrm>
                  <a:off x="993450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3" y="388"/>
                        <a:pt x="389" y="302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8" name="Google Shape;4088;p20"/>
                <p:cNvSpPr/>
                <p:nvPr/>
              </p:nvSpPr>
              <p:spPr>
                <a:xfrm>
                  <a:off x="103322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9" name="Google Shape;4089;p20"/>
                <p:cNvSpPr/>
                <p:nvPr/>
              </p:nvSpPr>
              <p:spPr>
                <a:xfrm>
                  <a:off x="107297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0" name="Google Shape;4090;p20"/>
                <p:cNvSpPr/>
                <p:nvPr/>
              </p:nvSpPr>
              <p:spPr>
                <a:xfrm>
                  <a:off x="111272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1" name="Google Shape;4091;p20"/>
                <p:cNvSpPr/>
                <p:nvPr/>
              </p:nvSpPr>
              <p:spPr>
                <a:xfrm>
                  <a:off x="1152500" y="9024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8" y="302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2" name="Google Shape;4092;p20"/>
                <p:cNvSpPr/>
                <p:nvPr/>
              </p:nvSpPr>
              <p:spPr>
                <a:xfrm>
                  <a:off x="1192275" y="9024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2"/>
                        <a:pt x="86" y="388"/>
                        <a:pt x="193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3" name="Google Shape;4093;p20"/>
                <p:cNvSpPr/>
                <p:nvPr/>
              </p:nvSpPr>
              <p:spPr>
                <a:xfrm>
                  <a:off x="1232025" y="9024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4" name="Google Shape;4094;p20"/>
                <p:cNvSpPr/>
                <p:nvPr/>
              </p:nvSpPr>
              <p:spPr>
                <a:xfrm>
                  <a:off x="276225" y="868375"/>
                  <a:ext cx="113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8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5" name="Google Shape;4095;p20"/>
                <p:cNvSpPr/>
                <p:nvPr/>
              </p:nvSpPr>
              <p:spPr>
                <a:xfrm>
                  <a:off x="31762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6" name="Google Shape;4096;p20"/>
                <p:cNvSpPr/>
                <p:nvPr/>
              </p:nvSpPr>
              <p:spPr>
                <a:xfrm>
                  <a:off x="355750" y="8683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3" y="311"/>
                        <a:pt x="453" y="196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7" name="Google Shape;4097;p20"/>
                <p:cNvSpPr/>
                <p:nvPr/>
              </p:nvSpPr>
              <p:spPr>
                <a:xfrm>
                  <a:off x="39712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8"/>
                        <a:pt x="1" y="194"/>
                      </a:cubicBezTo>
                      <a:cubicBezTo>
                        <a:pt x="1" y="302"/>
                        <a:pt x="88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8" name="Google Shape;4098;p20"/>
                <p:cNvSpPr/>
                <p:nvPr/>
              </p:nvSpPr>
              <p:spPr>
                <a:xfrm>
                  <a:off x="435250" y="8683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9" name="Google Shape;4099;p20"/>
                <p:cNvSpPr/>
                <p:nvPr/>
              </p:nvSpPr>
              <p:spPr>
                <a:xfrm>
                  <a:off x="475000" y="8683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0" name="Google Shape;4100;p20"/>
                <p:cNvSpPr/>
                <p:nvPr/>
              </p:nvSpPr>
              <p:spPr>
                <a:xfrm>
                  <a:off x="516425" y="8683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1" name="Google Shape;4101;p20"/>
                <p:cNvSpPr/>
                <p:nvPr/>
              </p:nvSpPr>
              <p:spPr>
                <a:xfrm>
                  <a:off x="554500" y="8683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2" name="Google Shape;4102;p20"/>
                <p:cNvSpPr/>
                <p:nvPr/>
              </p:nvSpPr>
              <p:spPr>
                <a:xfrm>
                  <a:off x="595925" y="8683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3" name="Google Shape;4103;p20"/>
                <p:cNvSpPr/>
                <p:nvPr/>
              </p:nvSpPr>
              <p:spPr>
                <a:xfrm>
                  <a:off x="634025" y="8683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3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4" name="Google Shape;4104;p20"/>
                <p:cNvSpPr/>
                <p:nvPr/>
              </p:nvSpPr>
              <p:spPr>
                <a:xfrm>
                  <a:off x="673775" y="8683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3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5" name="Google Shape;4105;p20"/>
                <p:cNvSpPr/>
                <p:nvPr/>
              </p:nvSpPr>
              <p:spPr>
                <a:xfrm>
                  <a:off x="715200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6" name="Google Shape;4106;p20"/>
                <p:cNvSpPr/>
                <p:nvPr/>
              </p:nvSpPr>
              <p:spPr>
                <a:xfrm>
                  <a:off x="753300" y="8683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7" name="Google Shape;4107;p20"/>
                <p:cNvSpPr/>
                <p:nvPr/>
              </p:nvSpPr>
              <p:spPr>
                <a:xfrm>
                  <a:off x="794700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8" name="Google Shape;4108;p20"/>
                <p:cNvSpPr/>
                <p:nvPr/>
              </p:nvSpPr>
              <p:spPr>
                <a:xfrm>
                  <a:off x="832825" y="8683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7"/>
                        <a:pt x="366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9" name="Google Shape;4109;p20"/>
                <p:cNvSpPr/>
                <p:nvPr/>
              </p:nvSpPr>
              <p:spPr>
                <a:xfrm>
                  <a:off x="872575" y="8683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0" name="Google Shape;4110;p20"/>
                <p:cNvSpPr/>
                <p:nvPr/>
              </p:nvSpPr>
              <p:spPr>
                <a:xfrm>
                  <a:off x="913950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1" name="Google Shape;4111;p20"/>
                <p:cNvSpPr/>
                <p:nvPr/>
              </p:nvSpPr>
              <p:spPr>
                <a:xfrm>
                  <a:off x="953700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2" name="Google Shape;4112;p20"/>
                <p:cNvSpPr/>
                <p:nvPr/>
              </p:nvSpPr>
              <p:spPr>
                <a:xfrm>
                  <a:off x="993450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3" y="388"/>
                        <a:pt x="389" y="302"/>
                        <a:pt x="389" y="194"/>
                      </a:cubicBezTo>
                      <a:cubicBezTo>
                        <a:pt x="389" y="88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3" name="Google Shape;4113;p20"/>
                <p:cNvSpPr/>
                <p:nvPr/>
              </p:nvSpPr>
              <p:spPr>
                <a:xfrm>
                  <a:off x="103322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4" name="Google Shape;4114;p20"/>
                <p:cNvSpPr/>
                <p:nvPr/>
              </p:nvSpPr>
              <p:spPr>
                <a:xfrm>
                  <a:off x="107297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5" name="Google Shape;4115;p20"/>
                <p:cNvSpPr/>
                <p:nvPr/>
              </p:nvSpPr>
              <p:spPr>
                <a:xfrm>
                  <a:off x="111272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6" name="Google Shape;4116;p20"/>
                <p:cNvSpPr/>
                <p:nvPr/>
              </p:nvSpPr>
              <p:spPr>
                <a:xfrm>
                  <a:off x="1152500" y="8683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8" y="302"/>
                        <a:pt x="388" y="194"/>
                      </a:cubicBezTo>
                      <a:cubicBezTo>
                        <a:pt x="388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7" name="Google Shape;4117;p20"/>
                <p:cNvSpPr/>
                <p:nvPr/>
              </p:nvSpPr>
              <p:spPr>
                <a:xfrm>
                  <a:off x="1192275" y="8683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3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8" name="Google Shape;4118;p20"/>
                <p:cNvSpPr/>
                <p:nvPr/>
              </p:nvSpPr>
              <p:spPr>
                <a:xfrm>
                  <a:off x="1232025" y="868350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9" name="Google Shape;4119;p20"/>
                <p:cNvSpPr/>
                <p:nvPr/>
              </p:nvSpPr>
              <p:spPr>
                <a:xfrm>
                  <a:off x="31762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0" name="Google Shape;4120;p20"/>
                <p:cNvSpPr/>
                <p:nvPr/>
              </p:nvSpPr>
              <p:spPr>
                <a:xfrm>
                  <a:off x="355750" y="8342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2"/>
                        <a:pt x="453" y="196"/>
                      </a:cubicBezTo>
                      <a:cubicBezTo>
                        <a:pt x="453" y="89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1" name="Google Shape;4121;p20"/>
                <p:cNvSpPr/>
                <p:nvPr/>
              </p:nvSpPr>
              <p:spPr>
                <a:xfrm>
                  <a:off x="39712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9"/>
                        <a:pt x="1" y="195"/>
                      </a:cubicBezTo>
                      <a:cubicBezTo>
                        <a:pt x="1" y="302"/>
                        <a:pt x="88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2" name="Google Shape;4122;p20"/>
                <p:cNvSpPr/>
                <p:nvPr/>
              </p:nvSpPr>
              <p:spPr>
                <a:xfrm>
                  <a:off x="435250" y="8342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3" name="Google Shape;4123;p20"/>
                <p:cNvSpPr/>
                <p:nvPr/>
              </p:nvSpPr>
              <p:spPr>
                <a:xfrm>
                  <a:off x="475025" y="834275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8" y="0"/>
                        <a:pt x="258" y="0"/>
                        <a:pt x="257" y="0"/>
                      </a:cubicBezTo>
                      <a:cubicBezTo>
                        <a:pt x="85" y="0"/>
                        <a:pt x="0" y="208"/>
                        <a:pt x="121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4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4" name="Google Shape;4124;p20"/>
                <p:cNvSpPr/>
                <p:nvPr/>
              </p:nvSpPr>
              <p:spPr>
                <a:xfrm>
                  <a:off x="516425" y="8342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5" name="Google Shape;4125;p20"/>
                <p:cNvSpPr/>
                <p:nvPr/>
              </p:nvSpPr>
              <p:spPr>
                <a:xfrm>
                  <a:off x="554525" y="8342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1" y="0"/>
                      </a:cubicBezTo>
                      <a:cubicBezTo>
                        <a:pt x="260" y="0"/>
                        <a:pt x="259" y="0"/>
                        <a:pt x="259" y="0"/>
                      </a:cubicBezTo>
                      <a:cubicBezTo>
                        <a:pt x="86" y="0"/>
                        <a:pt x="0" y="208"/>
                        <a:pt x="123" y="331"/>
                      </a:cubicBezTo>
                      <a:cubicBezTo>
                        <a:pt x="162" y="371"/>
                        <a:pt x="211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6" name="Google Shape;4126;p20"/>
                <p:cNvSpPr/>
                <p:nvPr/>
              </p:nvSpPr>
              <p:spPr>
                <a:xfrm>
                  <a:off x="595925" y="8342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7" name="Google Shape;4127;p20"/>
                <p:cNvSpPr/>
                <p:nvPr/>
              </p:nvSpPr>
              <p:spPr>
                <a:xfrm>
                  <a:off x="634025" y="8342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7" y="0"/>
                        <a:pt x="1" y="208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5" y="194"/>
                      </a:cubicBezTo>
                      <a:cubicBezTo>
                        <a:pt x="455" y="88"/>
                        <a:pt x="368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8" name="Google Shape;4128;p20"/>
                <p:cNvSpPr/>
                <p:nvPr/>
              </p:nvSpPr>
              <p:spPr>
                <a:xfrm>
                  <a:off x="673775" y="8342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9" name="Google Shape;4129;p20"/>
                <p:cNvSpPr/>
                <p:nvPr/>
              </p:nvSpPr>
              <p:spPr>
                <a:xfrm>
                  <a:off x="715200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2"/>
                        <a:pt x="86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0" name="Google Shape;4130;p20"/>
                <p:cNvSpPr/>
                <p:nvPr/>
              </p:nvSpPr>
              <p:spPr>
                <a:xfrm>
                  <a:off x="753300" y="8342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1" name="Google Shape;4131;p20"/>
                <p:cNvSpPr/>
                <p:nvPr/>
              </p:nvSpPr>
              <p:spPr>
                <a:xfrm>
                  <a:off x="794700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2" name="Google Shape;4132;p20"/>
                <p:cNvSpPr/>
                <p:nvPr/>
              </p:nvSpPr>
              <p:spPr>
                <a:xfrm>
                  <a:off x="832825" y="8342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8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3" name="Google Shape;4133;p20"/>
                <p:cNvSpPr/>
                <p:nvPr/>
              </p:nvSpPr>
              <p:spPr>
                <a:xfrm>
                  <a:off x="872575" y="83422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2"/>
                        <a:pt x="0" y="210"/>
                        <a:pt x="122" y="333"/>
                      </a:cubicBezTo>
                      <a:cubicBezTo>
                        <a:pt x="161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6"/>
                      </a:cubicBezTo>
                      <a:cubicBezTo>
                        <a:pt x="454" y="89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4" name="Google Shape;4134;p20"/>
                <p:cNvSpPr/>
                <p:nvPr/>
              </p:nvSpPr>
              <p:spPr>
                <a:xfrm>
                  <a:off x="913950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5" name="Google Shape;4135;p20"/>
                <p:cNvSpPr/>
                <p:nvPr/>
              </p:nvSpPr>
              <p:spPr>
                <a:xfrm>
                  <a:off x="953700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9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6" name="Google Shape;4136;p20"/>
                <p:cNvSpPr/>
                <p:nvPr/>
              </p:nvSpPr>
              <p:spPr>
                <a:xfrm>
                  <a:off x="993450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9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3" y="389"/>
                        <a:pt x="389" y="302"/>
                        <a:pt x="389" y="195"/>
                      </a:cubicBezTo>
                      <a:cubicBezTo>
                        <a:pt x="389" y="89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7" name="Google Shape;4137;p20"/>
                <p:cNvSpPr/>
                <p:nvPr/>
              </p:nvSpPr>
              <p:spPr>
                <a:xfrm>
                  <a:off x="103322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8" name="Google Shape;4138;p20"/>
                <p:cNvSpPr/>
                <p:nvPr/>
              </p:nvSpPr>
              <p:spPr>
                <a:xfrm>
                  <a:off x="107297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9" name="Google Shape;4139;p20"/>
                <p:cNvSpPr/>
                <p:nvPr/>
              </p:nvSpPr>
              <p:spPr>
                <a:xfrm>
                  <a:off x="111272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9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9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0" name="Google Shape;4140;p20"/>
                <p:cNvSpPr/>
                <p:nvPr/>
              </p:nvSpPr>
              <p:spPr>
                <a:xfrm>
                  <a:off x="1152500" y="8342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9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8" y="302"/>
                        <a:pt x="388" y="195"/>
                      </a:cubicBezTo>
                      <a:cubicBezTo>
                        <a:pt x="388" y="89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1" name="Google Shape;4141;p20"/>
                <p:cNvSpPr/>
                <p:nvPr/>
              </p:nvSpPr>
              <p:spPr>
                <a:xfrm>
                  <a:off x="1192275" y="8342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9"/>
                        <a:pt x="0" y="195"/>
                      </a:cubicBezTo>
                      <a:cubicBezTo>
                        <a:pt x="0" y="302"/>
                        <a:pt x="86" y="389"/>
                        <a:pt x="193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9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2" name="Google Shape;4142;p20"/>
                <p:cNvSpPr/>
                <p:nvPr/>
              </p:nvSpPr>
              <p:spPr>
                <a:xfrm>
                  <a:off x="1232025" y="8342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3" name="Google Shape;4143;p20"/>
                <p:cNvSpPr/>
                <p:nvPr/>
              </p:nvSpPr>
              <p:spPr>
                <a:xfrm>
                  <a:off x="31762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8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8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4" name="Google Shape;4144;p20"/>
                <p:cNvSpPr/>
                <p:nvPr/>
              </p:nvSpPr>
              <p:spPr>
                <a:xfrm>
                  <a:off x="355750" y="80012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3" y="333"/>
                      </a:cubicBezTo>
                      <a:cubicBezTo>
                        <a:pt x="162" y="372"/>
                        <a:pt x="210" y="389"/>
                        <a:pt x="258" y="389"/>
                      </a:cubicBezTo>
                      <a:cubicBezTo>
                        <a:pt x="357" y="389"/>
                        <a:pt x="453" y="312"/>
                        <a:pt x="453" y="196"/>
                      </a:cubicBezTo>
                      <a:cubicBezTo>
                        <a:pt x="453" y="88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5" name="Google Shape;4145;p20"/>
                <p:cNvSpPr/>
                <p:nvPr/>
              </p:nvSpPr>
              <p:spPr>
                <a:xfrm>
                  <a:off x="39712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8" y="1"/>
                        <a:pt x="1" y="88"/>
                        <a:pt x="1" y="195"/>
                      </a:cubicBezTo>
                      <a:cubicBezTo>
                        <a:pt x="1" y="302"/>
                        <a:pt x="88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8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6" name="Google Shape;4146;p20"/>
                <p:cNvSpPr/>
                <p:nvPr/>
              </p:nvSpPr>
              <p:spPr>
                <a:xfrm>
                  <a:off x="435250" y="8001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7" name="Google Shape;4147;p20"/>
                <p:cNvSpPr/>
                <p:nvPr/>
              </p:nvSpPr>
              <p:spPr>
                <a:xfrm>
                  <a:off x="475000" y="8001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8" name="Google Shape;4148;p20"/>
                <p:cNvSpPr/>
                <p:nvPr/>
              </p:nvSpPr>
              <p:spPr>
                <a:xfrm>
                  <a:off x="516425" y="8001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7" y="1"/>
                        <a:pt x="0" y="88"/>
                        <a:pt x="0" y="195"/>
                      </a:cubicBezTo>
                      <a:cubicBezTo>
                        <a:pt x="0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8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9" name="Google Shape;4149;p20"/>
                <p:cNvSpPr/>
                <p:nvPr/>
              </p:nvSpPr>
              <p:spPr>
                <a:xfrm>
                  <a:off x="554500" y="8001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6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0" name="Google Shape;4150;p20"/>
                <p:cNvSpPr/>
                <p:nvPr/>
              </p:nvSpPr>
              <p:spPr>
                <a:xfrm>
                  <a:off x="595925" y="8001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8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8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1" name="Google Shape;4151;p20"/>
                <p:cNvSpPr/>
                <p:nvPr/>
              </p:nvSpPr>
              <p:spPr>
                <a:xfrm>
                  <a:off x="634025" y="8001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2" name="Google Shape;4152;p20"/>
                <p:cNvSpPr/>
                <p:nvPr/>
              </p:nvSpPr>
              <p:spPr>
                <a:xfrm>
                  <a:off x="673775" y="8001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3" name="Google Shape;4153;p20"/>
                <p:cNvSpPr/>
                <p:nvPr/>
              </p:nvSpPr>
              <p:spPr>
                <a:xfrm>
                  <a:off x="715200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6" y="1"/>
                        <a:pt x="0" y="88"/>
                        <a:pt x="0" y="195"/>
                      </a:cubicBezTo>
                      <a:cubicBezTo>
                        <a:pt x="0" y="302"/>
                        <a:pt x="86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8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4" name="Google Shape;4154;p20"/>
                <p:cNvSpPr/>
                <p:nvPr/>
              </p:nvSpPr>
              <p:spPr>
                <a:xfrm>
                  <a:off x="753300" y="80017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6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5" name="Google Shape;4155;p20"/>
                <p:cNvSpPr/>
                <p:nvPr/>
              </p:nvSpPr>
              <p:spPr>
                <a:xfrm>
                  <a:off x="794700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8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8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6" name="Google Shape;4156;p20"/>
                <p:cNvSpPr/>
                <p:nvPr/>
              </p:nvSpPr>
              <p:spPr>
                <a:xfrm>
                  <a:off x="832825" y="80017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6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7" name="Google Shape;4157;p20"/>
                <p:cNvSpPr/>
                <p:nvPr/>
              </p:nvSpPr>
              <p:spPr>
                <a:xfrm>
                  <a:off x="872575" y="800125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7" y="2"/>
                        <a:pt x="0" y="211"/>
                        <a:pt x="122" y="333"/>
                      </a:cubicBezTo>
                      <a:cubicBezTo>
                        <a:pt x="161" y="372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6"/>
                      </a:cubicBezTo>
                      <a:cubicBezTo>
                        <a:pt x="454" y="88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8" name="Google Shape;4158;p20"/>
                <p:cNvSpPr/>
                <p:nvPr/>
              </p:nvSpPr>
              <p:spPr>
                <a:xfrm>
                  <a:off x="913950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8"/>
                        <a:pt x="1" y="195"/>
                      </a:cubicBezTo>
                      <a:cubicBezTo>
                        <a:pt x="1" y="302"/>
                        <a:pt x="87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8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9" name="Google Shape;4159;p20"/>
                <p:cNvSpPr/>
                <p:nvPr/>
              </p:nvSpPr>
              <p:spPr>
                <a:xfrm>
                  <a:off x="953700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8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2" y="389"/>
                        <a:pt x="389" y="302"/>
                        <a:pt x="389" y="195"/>
                      </a:cubicBezTo>
                      <a:cubicBezTo>
                        <a:pt x="389" y="88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0" name="Google Shape;4160;p20"/>
                <p:cNvSpPr/>
                <p:nvPr/>
              </p:nvSpPr>
              <p:spPr>
                <a:xfrm>
                  <a:off x="993450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9" y="1"/>
                        <a:pt x="1" y="88"/>
                        <a:pt x="1" y="195"/>
                      </a:cubicBezTo>
                      <a:cubicBezTo>
                        <a:pt x="1" y="302"/>
                        <a:pt x="89" y="389"/>
                        <a:pt x="195" y="389"/>
                      </a:cubicBezTo>
                      <a:cubicBezTo>
                        <a:pt x="303" y="389"/>
                        <a:pt x="389" y="302"/>
                        <a:pt x="389" y="195"/>
                      </a:cubicBezTo>
                      <a:cubicBezTo>
                        <a:pt x="389" y="88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1" name="Google Shape;4161;p20"/>
                <p:cNvSpPr/>
                <p:nvPr/>
              </p:nvSpPr>
              <p:spPr>
                <a:xfrm>
                  <a:off x="103322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8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8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2" name="Google Shape;4162;p20"/>
                <p:cNvSpPr/>
                <p:nvPr/>
              </p:nvSpPr>
              <p:spPr>
                <a:xfrm>
                  <a:off x="107297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8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8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3" name="Google Shape;4163;p20"/>
                <p:cNvSpPr/>
                <p:nvPr/>
              </p:nvSpPr>
              <p:spPr>
                <a:xfrm>
                  <a:off x="111272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8" y="1"/>
                        <a:pt x="0" y="88"/>
                        <a:pt x="0" y="195"/>
                      </a:cubicBezTo>
                      <a:cubicBezTo>
                        <a:pt x="0" y="302"/>
                        <a:pt x="88" y="389"/>
                        <a:pt x="194" y="389"/>
                      </a:cubicBezTo>
                      <a:cubicBezTo>
                        <a:pt x="302" y="389"/>
                        <a:pt x="388" y="302"/>
                        <a:pt x="388" y="195"/>
                      </a:cubicBezTo>
                      <a:cubicBezTo>
                        <a:pt x="388" y="88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4" name="Google Shape;4164;p20"/>
                <p:cNvSpPr/>
                <p:nvPr/>
              </p:nvSpPr>
              <p:spPr>
                <a:xfrm>
                  <a:off x="1152500" y="8001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1"/>
                      </a:moveTo>
                      <a:cubicBezTo>
                        <a:pt x="87" y="1"/>
                        <a:pt x="1" y="88"/>
                        <a:pt x="1" y="195"/>
                      </a:cubicBezTo>
                      <a:cubicBezTo>
                        <a:pt x="1" y="302"/>
                        <a:pt x="87" y="389"/>
                        <a:pt x="193" y="389"/>
                      </a:cubicBezTo>
                      <a:cubicBezTo>
                        <a:pt x="301" y="389"/>
                        <a:pt x="388" y="302"/>
                        <a:pt x="388" y="195"/>
                      </a:cubicBezTo>
                      <a:cubicBezTo>
                        <a:pt x="388" y="88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5" name="Google Shape;4165;p20"/>
                <p:cNvSpPr/>
                <p:nvPr/>
              </p:nvSpPr>
              <p:spPr>
                <a:xfrm>
                  <a:off x="1192275" y="8001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1"/>
                      </a:moveTo>
                      <a:cubicBezTo>
                        <a:pt x="86" y="1"/>
                        <a:pt x="0" y="88"/>
                        <a:pt x="0" y="195"/>
                      </a:cubicBezTo>
                      <a:cubicBezTo>
                        <a:pt x="0" y="302"/>
                        <a:pt x="86" y="389"/>
                        <a:pt x="193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8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6" name="Google Shape;4166;p20"/>
                <p:cNvSpPr/>
                <p:nvPr/>
              </p:nvSpPr>
              <p:spPr>
                <a:xfrm>
                  <a:off x="1232025" y="8001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1"/>
                      </a:moveTo>
                      <a:cubicBezTo>
                        <a:pt x="87" y="1"/>
                        <a:pt x="0" y="88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7" y="302"/>
                        <a:pt x="387" y="195"/>
                      </a:cubicBezTo>
                      <a:cubicBezTo>
                        <a:pt x="387" y="88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7" name="Google Shape;4167;p20"/>
                <p:cNvSpPr/>
                <p:nvPr/>
              </p:nvSpPr>
              <p:spPr>
                <a:xfrm>
                  <a:off x="355750" y="7660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3" y="332"/>
                      </a:cubicBezTo>
                      <a:cubicBezTo>
                        <a:pt x="162" y="371"/>
                        <a:pt x="210" y="389"/>
                        <a:pt x="258" y="389"/>
                      </a:cubicBezTo>
                      <a:cubicBezTo>
                        <a:pt x="357" y="389"/>
                        <a:pt x="453" y="312"/>
                        <a:pt x="453" y="196"/>
                      </a:cubicBezTo>
                      <a:cubicBezTo>
                        <a:pt x="453" y="88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8" name="Google Shape;4168;p20"/>
                <p:cNvSpPr/>
                <p:nvPr/>
              </p:nvSpPr>
              <p:spPr>
                <a:xfrm>
                  <a:off x="397125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8" y="0"/>
                        <a:pt x="1" y="88"/>
                        <a:pt x="1" y="194"/>
                      </a:cubicBezTo>
                      <a:cubicBezTo>
                        <a:pt x="1" y="302"/>
                        <a:pt x="88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9" name="Google Shape;4169;p20"/>
                <p:cNvSpPr/>
                <p:nvPr/>
              </p:nvSpPr>
              <p:spPr>
                <a:xfrm>
                  <a:off x="435250" y="7660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8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0" name="Google Shape;4170;p20"/>
                <p:cNvSpPr/>
                <p:nvPr/>
              </p:nvSpPr>
              <p:spPr>
                <a:xfrm>
                  <a:off x="475025" y="76605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258" y="1"/>
                        <a:pt x="258" y="1"/>
                        <a:pt x="257" y="1"/>
                      </a:cubicBezTo>
                      <a:cubicBezTo>
                        <a:pt x="85" y="1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7" y="389"/>
                        <a:pt x="453" y="312"/>
                        <a:pt x="453" y="195"/>
                      </a:cubicBezTo>
                      <a:cubicBezTo>
                        <a:pt x="453" y="88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1" name="Google Shape;4171;p20"/>
                <p:cNvSpPr/>
                <p:nvPr/>
              </p:nvSpPr>
              <p:spPr>
                <a:xfrm>
                  <a:off x="516425" y="7660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2" name="Google Shape;4172;p20"/>
                <p:cNvSpPr/>
                <p:nvPr/>
              </p:nvSpPr>
              <p:spPr>
                <a:xfrm>
                  <a:off x="554525" y="7660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1" y="1"/>
                      </a:cubicBezTo>
                      <a:cubicBezTo>
                        <a:pt x="260" y="1"/>
                        <a:pt x="259" y="1"/>
                        <a:pt x="259" y="1"/>
                      </a:cubicBezTo>
                      <a:cubicBezTo>
                        <a:pt x="86" y="1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3" name="Google Shape;4173;p20"/>
                <p:cNvSpPr/>
                <p:nvPr/>
              </p:nvSpPr>
              <p:spPr>
                <a:xfrm>
                  <a:off x="595925" y="7660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4" name="Google Shape;4174;p20"/>
                <p:cNvSpPr/>
                <p:nvPr/>
              </p:nvSpPr>
              <p:spPr>
                <a:xfrm>
                  <a:off x="634025" y="7660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1"/>
                      </a:moveTo>
                      <a:cubicBezTo>
                        <a:pt x="263" y="1"/>
                        <a:pt x="262" y="1"/>
                        <a:pt x="261" y="1"/>
                      </a:cubicBezTo>
                      <a:cubicBezTo>
                        <a:pt x="260" y="1"/>
                        <a:pt x="260" y="1"/>
                        <a:pt x="259" y="1"/>
                      </a:cubicBezTo>
                      <a:cubicBezTo>
                        <a:pt x="87" y="1"/>
                        <a:pt x="1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5" y="195"/>
                      </a:cubicBezTo>
                      <a:cubicBezTo>
                        <a:pt x="455" y="88"/>
                        <a:pt x="368" y="1"/>
                        <a:pt x="26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5" name="Google Shape;4175;p20"/>
                <p:cNvSpPr/>
                <p:nvPr/>
              </p:nvSpPr>
              <p:spPr>
                <a:xfrm>
                  <a:off x="673775" y="7660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6" name="Google Shape;4176;p20"/>
                <p:cNvSpPr/>
                <p:nvPr/>
              </p:nvSpPr>
              <p:spPr>
                <a:xfrm>
                  <a:off x="715200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7" name="Google Shape;4177;p20"/>
                <p:cNvSpPr/>
                <p:nvPr/>
              </p:nvSpPr>
              <p:spPr>
                <a:xfrm>
                  <a:off x="753300" y="7660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0" y="1"/>
                      </a:cubicBez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8" name="Google Shape;4178;p20"/>
                <p:cNvSpPr/>
                <p:nvPr/>
              </p:nvSpPr>
              <p:spPr>
                <a:xfrm>
                  <a:off x="794700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9" name="Google Shape;4179;p20"/>
                <p:cNvSpPr/>
                <p:nvPr/>
              </p:nvSpPr>
              <p:spPr>
                <a:xfrm>
                  <a:off x="832825" y="7660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8"/>
                        <a:pt x="369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0" name="Google Shape;4180;p20"/>
                <p:cNvSpPr/>
                <p:nvPr/>
              </p:nvSpPr>
              <p:spPr>
                <a:xfrm>
                  <a:off x="872575" y="7660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2"/>
                        <a:pt x="0" y="211"/>
                        <a:pt x="122" y="332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6"/>
                      </a:cubicBezTo>
                      <a:cubicBezTo>
                        <a:pt x="454" y="88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1" name="Google Shape;4181;p20"/>
                <p:cNvSpPr/>
                <p:nvPr/>
              </p:nvSpPr>
              <p:spPr>
                <a:xfrm>
                  <a:off x="913950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2" name="Google Shape;4182;p20"/>
                <p:cNvSpPr/>
                <p:nvPr/>
              </p:nvSpPr>
              <p:spPr>
                <a:xfrm>
                  <a:off x="953700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2" y="388"/>
                        <a:pt x="389" y="302"/>
                        <a:pt x="389" y="194"/>
                      </a:cubicBezTo>
                      <a:cubicBezTo>
                        <a:pt x="389" y="88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3" name="Google Shape;4183;p20"/>
                <p:cNvSpPr/>
                <p:nvPr/>
              </p:nvSpPr>
              <p:spPr>
                <a:xfrm>
                  <a:off x="993450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9" y="0"/>
                        <a:pt x="1" y="88"/>
                        <a:pt x="1" y="194"/>
                      </a:cubicBezTo>
                      <a:cubicBezTo>
                        <a:pt x="1" y="302"/>
                        <a:pt x="89" y="388"/>
                        <a:pt x="195" y="388"/>
                      </a:cubicBezTo>
                      <a:cubicBezTo>
                        <a:pt x="303" y="388"/>
                        <a:pt x="389" y="302"/>
                        <a:pt x="389" y="194"/>
                      </a:cubicBezTo>
                      <a:cubicBezTo>
                        <a:pt x="389" y="88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4" name="Google Shape;4184;p20"/>
                <p:cNvSpPr/>
                <p:nvPr/>
              </p:nvSpPr>
              <p:spPr>
                <a:xfrm>
                  <a:off x="1033225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5" name="Google Shape;4185;p20"/>
                <p:cNvSpPr/>
                <p:nvPr/>
              </p:nvSpPr>
              <p:spPr>
                <a:xfrm>
                  <a:off x="1072975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6" name="Google Shape;4186;p20"/>
                <p:cNvSpPr/>
                <p:nvPr/>
              </p:nvSpPr>
              <p:spPr>
                <a:xfrm>
                  <a:off x="1112725" y="7660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8" y="0"/>
                        <a:pt x="0" y="88"/>
                        <a:pt x="0" y="194"/>
                      </a:cubicBezTo>
                      <a:cubicBezTo>
                        <a:pt x="0" y="302"/>
                        <a:pt x="88" y="388"/>
                        <a:pt x="194" y="388"/>
                      </a:cubicBezTo>
                      <a:cubicBezTo>
                        <a:pt x="302" y="388"/>
                        <a:pt x="388" y="302"/>
                        <a:pt x="388" y="194"/>
                      </a:cubicBezTo>
                      <a:cubicBezTo>
                        <a:pt x="388" y="88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7" name="Google Shape;4187;p20"/>
                <p:cNvSpPr/>
                <p:nvPr/>
              </p:nvSpPr>
              <p:spPr>
                <a:xfrm>
                  <a:off x="1152500" y="76602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3" y="0"/>
                      </a:moveTo>
                      <a:cubicBezTo>
                        <a:pt x="87" y="0"/>
                        <a:pt x="1" y="88"/>
                        <a:pt x="1" y="194"/>
                      </a:cubicBezTo>
                      <a:cubicBezTo>
                        <a:pt x="1" y="302"/>
                        <a:pt x="87" y="388"/>
                        <a:pt x="193" y="388"/>
                      </a:cubicBezTo>
                      <a:cubicBezTo>
                        <a:pt x="301" y="388"/>
                        <a:pt x="388" y="302"/>
                        <a:pt x="388" y="194"/>
                      </a:cubicBezTo>
                      <a:cubicBezTo>
                        <a:pt x="388" y="88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8" name="Google Shape;4188;p20"/>
                <p:cNvSpPr/>
                <p:nvPr/>
              </p:nvSpPr>
              <p:spPr>
                <a:xfrm>
                  <a:off x="1192275" y="7660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3" y="0"/>
                      </a:moveTo>
                      <a:cubicBezTo>
                        <a:pt x="86" y="0"/>
                        <a:pt x="0" y="88"/>
                        <a:pt x="0" y="194"/>
                      </a:cubicBezTo>
                      <a:cubicBezTo>
                        <a:pt x="0" y="302"/>
                        <a:pt x="86" y="388"/>
                        <a:pt x="193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9" name="Google Shape;4189;p20"/>
                <p:cNvSpPr/>
                <p:nvPr/>
              </p:nvSpPr>
              <p:spPr>
                <a:xfrm>
                  <a:off x="1232025" y="766025"/>
                  <a:ext cx="96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7" y="302"/>
                        <a:pt x="387" y="194"/>
                      </a:cubicBezTo>
                      <a:cubicBezTo>
                        <a:pt x="387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0" name="Google Shape;4190;p20"/>
                <p:cNvSpPr/>
                <p:nvPr/>
              </p:nvSpPr>
              <p:spPr>
                <a:xfrm>
                  <a:off x="355750" y="731950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87" y="1"/>
                        <a:pt x="0" y="208"/>
                        <a:pt x="123" y="331"/>
                      </a:cubicBezTo>
                      <a:cubicBezTo>
                        <a:pt x="162" y="370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5"/>
                      </a:cubicBezTo>
                      <a:cubicBezTo>
                        <a:pt x="453" y="88"/>
                        <a:pt x="369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1" name="Google Shape;4191;p20"/>
                <p:cNvSpPr/>
                <p:nvPr/>
              </p:nvSpPr>
              <p:spPr>
                <a:xfrm>
                  <a:off x="397125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8" y="1"/>
                        <a:pt x="1" y="87"/>
                        <a:pt x="1" y="195"/>
                      </a:cubicBezTo>
                      <a:cubicBezTo>
                        <a:pt x="1" y="301"/>
                        <a:pt x="88" y="387"/>
                        <a:pt x="195" y="387"/>
                      </a:cubicBezTo>
                      <a:cubicBezTo>
                        <a:pt x="302" y="387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2" name="Google Shape;4192;p20"/>
                <p:cNvSpPr/>
                <p:nvPr/>
              </p:nvSpPr>
              <p:spPr>
                <a:xfrm>
                  <a:off x="435250" y="7319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8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3" name="Google Shape;4193;p20"/>
                <p:cNvSpPr/>
                <p:nvPr/>
              </p:nvSpPr>
              <p:spPr>
                <a:xfrm>
                  <a:off x="475025" y="73195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258" y="1"/>
                        <a:pt x="258" y="1"/>
                        <a:pt x="257" y="1"/>
                      </a:cubicBezTo>
                      <a:cubicBezTo>
                        <a:pt x="85" y="1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7" y="389"/>
                        <a:pt x="453" y="311"/>
                        <a:pt x="453" y="195"/>
                      </a:cubicBezTo>
                      <a:cubicBezTo>
                        <a:pt x="453" y="88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4" name="Google Shape;4194;p20"/>
                <p:cNvSpPr/>
                <p:nvPr/>
              </p:nvSpPr>
              <p:spPr>
                <a:xfrm>
                  <a:off x="516425" y="73195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3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5" name="Google Shape;4195;p20"/>
                <p:cNvSpPr/>
                <p:nvPr/>
              </p:nvSpPr>
              <p:spPr>
                <a:xfrm>
                  <a:off x="554525" y="7319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1" y="1"/>
                      </a:cubicBezTo>
                      <a:cubicBezTo>
                        <a:pt x="260" y="1"/>
                        <a:pt x="259" y="1"/>
                        <a:pt x="259" y="1"/>
                      </a:cubicBezTo>
                      <a:cubicBezTo>
                        <a:pt x="86" y="1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6" name="Google Shape;4196;p20"/>
                <p:cNvSpPr/>
                <p:nvPr/>
              </p:nvSpPr>
              <p:spPr>
                <a:xfrm>
                  <a:off x="595925" y="731950"/>
                  <a:ext cx="970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8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7" name="Google Shape;4197;p20"/>
                <p:cNvSpPr/>
                <p:nvPr/>
              </p:nvSpPr>
              <p:spPr>
                <a:xfrm>
                  <a:off x="634025" y="7319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1"/>
                      </a:moveTo>
                      <a:cubicBezTo>
                        <a:pt x="263" y="1"/>
                        <a:pt x="262" y="1"/>
                        <a:pt x="261" y="1"/>
                      </a:cubicBezTo>
                      <a:cubicBezTo>
                        <a:pt x="260" y="1"/>
                        <a:pt x="260" y="1"/>
                        <a:pt x="259" y="1"/>
                      </a:cubicBezTo>
                      <a:cubicBezTo>
                        <a:pt x="87" y="1"/>
                        <a:pt x="1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5" y="195"/>
                      </a:cubicBezTo>
                      <a:cubicBezTo>
                        <a:pt x="455" y="88"/>
                        <a:pt x="368" y="1"/>
                        <a:pt x="26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8" name="Google Shape;4198;p20"/>
                <p:cNvSpPr/>
                <p:nvPr/>
              </p:nvSpPr>
              <p:spPr>
                <a:xfrm>
                  <a:off x="673775" y="7319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9" name="Google Shape;4199;p20"/>
                <p:cNvSpPr/>
                <p:nvPr/>
              </p:nvSpPr>
              <p:spPr>
                <a:xfrm>
                  <a:off x="715200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7"/>
                        <a:pt x="194" y="387"/>
                      </a:cubicBezTo>
                      <a:cubicBezTo>
                        <a:pt x="300" y="387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0" name="Google Shape;4200;p20"/>
                <p:cNvSpPr/>
                <p:nvPr/>
              </p:nvSpPr>
              <p:spPr>
                <a:xfrm>
                  <a:off x="753300" y="7319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1"/>
                      </a:moveTo>
                      <a:cubicBezTo>
                        <a:pt x="262" y="1"/>
                        <a:pt x="261" y="1"/>
                        <a:pt x="260" y="1"/>
                      </a:cubicBez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8"/>
                        <a:pt x="368" y="1"/>
                        <a:pt x="26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1" name="Google Shape;4201;p20"/>
                <p:cNvSpPr/>
                <p:nvPr/>
              </p:nvSpPr>
              <p:spPr>
                <a:xfrm>
                  <a:off x="794700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2" name="Google Shape;4202;p20"/>
                <p:cNvSpPr/>
                <p:nvPr/>
              </p:nvSpPr>
              <p:spPr>
                <a:xfrm>
                  <a:off x="832825" y="7319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59" y="1"/>
                      </a:cubicBez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9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3" name="Google Shape;4203;p20"/>
                <p:cNvSpPr/>
                <p:nvPr/>
              </p:nvSpPr>
              <p:spPr>
                <a:xfrm>
                  <a:off x="872575" y="7319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60" y="1"/>
                      </a:cubicBezTo>
                      <a:cubicBezTo>
                        <a:pt x="87" y="1"/>
                        <a:pt x="0" y="210"/>
                        <a:pt x="123" y="331"/>
                      </a:cubicBezTo>
                      <a:cubicBezTo>
                        <a:pt x="162" y="371"/>
                        <a:pt x="211" y="388"/>
                        <a:pt x="258" y="388"/>
                      </a:cubicBezTo>
                      <a:cubicBezTo>
                        <a:pt x="358" y="388"/>
                        <a:pt x="454" y="311"/>
                        <a:pt x="454" y="195"/>
                      </a:cubicBezTo>
                      <a:cubicBezTo>
                        <a:pt x="454" y="88"/>
                        <a:pt x="367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4" name="Google Shape;4204;p20"/>
                <p:cNvSpPr/>
                <p:nvPr/>
              </p:nvSpPr>
              <p:spPr>
                <a:xfrm>
                  <a:off x="913950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7"/>
                        <a:pt x="195" y="387"/>
                      </a:cubicBezTo>
                      <a:cubicBezTo>
                        <a:pt x="302" y="387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5" name="Google Shape;4205;p20"/>
                <p:cNvSpPr/>
                <p:nvPr/>
              </p:nvSpPr>
              <p:spPr>
                <a:xfrm>
                  <a:off x="953700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2" y="387"/>
                        <a:pt x="389" y="301"/>
                        <a:pt x="389" y="195"/>
                      </a:cubicBezTo>
                      <a:cubicBezTo>
                        <a:pt x="389" y="87"/>
                        <a:pt x="302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6" name="Google Shape;4206;p20"/>
                <p:cNvSpPr/>
                <p:nvPr/>
              </p:nvSpPr>
              <p:spPr>
                <a:xfrm>
                  <a:off x="993450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5" y="1"/>
                      </a:moveTo>
                      <a:cubicBezTo>
                        <a:pt x="89" y="1"/>
                        <a:pt x="1" y="87"/>
                        <a:pt x="1" y="195"/>
                      </a:cubicBezTo>
                      <a:cubicBezTo>
                        <a:pt x="1" y="301"/>
                        <a:pt x="89" y="387"/>
                        <a:pt x="195" y="387"/>
                      </a:cubicBezTo>
                      <a:cubicBezTo>
                        <a:pt x="303" y="387"/>
                        <a:pt x="389" y="301"/>
                        <a:pt x="389" y="195"/>
                      </a:cubicBezTo>
                      <a:cubicBezTo>
                        <a:pt x="389" y="87"/>
                        <a:pt x="303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7" name="Google Shape;4207;p20"/>
                <p:cNvSpPr/>
                <p:nvPr/>
              </p:nvSpPr>
              <p:spPr>
                <a:xfrm>
                  <a:off x="1033225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8" name="Google Shape;4208;p20"/>
                <p:cNvSpPr/>
                <p:nvPr/>
              </p:nvSpPr>
              <p:spPr>
                <a:xfrm>
                  <a:off x="1072975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9" name="Google Shape;4209;p20"/>
                <p:cNvSpPr/>
                <p:nvPr/>
              </p:nvSpPr>
              <p:spPr>
                <a:xfrm>
                  <a:off x="1112725" y="73195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8" y="1"/>
                        <a:pt x="0" y="87"/>
                        <a:pt x="0" y="195"/>
                      </a:cubicBezTo>
                      <a:cubicBezTo>
                        <a:pt x="0" y="301"/>
                        <a:pt x="88" y="387"/>
                        <a:pt x="194" y="387"/>
                      </a:cubicBezTo>
                      <a:cubicBezTo>
                        <a:pt x="302" y="387"/>
                        <a:pt x="388" y="301"/>
                        <a:pt x="388" y="195"/>
                      </a:cubicBezTo>
                      <a:cubicBezTo>
                        <a:pt x="388" y="87"/>
                        <a:pt x="302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0" name="Google Shape;4210;p20"/>
                <p:cNvSpPr/>
                <p:nvPr/>
              </p:nvSpPr>
              <p:spPr>
                <a:xfrm>
                  <a:off x="1152500" y="731950"/>
                  <a:ext cx="970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8" extrusionOk="0">
                      <a:moveTo>
                        <a:pt x="193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7"/>
                        <a:pt x="193" y="387"/>
                      </a:cubicBezTo>
                      <a:cubicBezTo>
                        <a:pt x="301" y="387"/>
                        <a:pt x="388" y="301"/>
                        <a:pt x="388" y="195"/>
                      </a:cubicBezTo>
                      <a:cubicBezTo>
                        <a:pt x="388" y="87"/>
                        <a:pt x="301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1" name="Google Shape;4211;p20"/>
                <p:cNvSpPr/>
                <p:nvPr/>
              </p:nvSpPr>
              <p:spPr>
                <a:xfrm>
                  <a:off x="1192275" y="73195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3" y="1"/>
                      </a:moveTo>
                      <a:cubicBezTo>
                        <a:pt x="86" y="1"/>
                        <a:pt x="0" y="87"/>
                        <a:pt x="0" y="195"/>
                      </a:cubicBezTo>
                      <a:cubicBezTo>
                        <a:pt x="0" y="301"/>
                        <a:pt x="86" y="387"/>
                        <a:pt x="193" y="387"/>
                      </a:cubicBezTo>
                      <a:cubicBezTo>
                        <a:pt x="300" y="387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3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2" name="Google Shape;4212;p20"/>
                <p:cNvSpPr/>
                <p:nvPr/>
              </p:nvSpPr>
              <p:spPr>
                <a:xfrm>
                  <a:off x="1232025" y="731950"/>
                  <a:ext cx="967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7" y="301"/>
                        <a:pt x="387" y="195"/>
                      </a:cubicBezTo>
                      <a:cubicBezTo>
                        <a:pt x="387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3" name="Google Shape;4213;p20"/>
                <p:cNvSpPr/>
                <p:nvPr/>
              </p:nvSpPr>
              <p:spPr>
                <a:xfrm>
                  <a:off x="397125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8" y="0"/>
                        <a:pt x="1" y="87"/>
                        <a:pt x="1" y="194"/>
                      </a:cubicBezTo>
                      <a:cubicBezTo>
                        <a:pt x="1" y="300"/>
                        <a:pt x="88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4" name="Google Shape;4214;p20"/>
                <p:cNvSpPr/>
                <p:nvPr/>
              </p:nvSpPr>
              <p:spPr>
                <a:xfrm>
                  <a:off x="435250" y="6978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5" name="Google Shape;4215;p20"/>
                <p:cNvSpPr/>
                <p:nvPr/>
              </p:nvSpPr>
              <p:spPr>
                <a:xfrm>
                  <a:off x="475000" y="6978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6" name="Google Shape;4216;p20"/>
                <p:cNvSpPr/>
                <p:nvPr/>
              </p:nvSpPr>
              <p:spPr>
                <a:xfrm>
                  <a:off x="516425" y="69785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3" y="387"/>
                      </a:cubicBezTo>
                      <a:cubicBezTo>
                        <a:pt x="301" y="387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7" name="Google Shape;4217;p20"/>
                <p:cNvSpPr/>
                <p:nvPr/>
              </p:nvSpPr>
              <p:spPr>
                <a:xfrm>
                  <a:off x="554500" y="6978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0"/>
                      </a:moveTo>
                      <a:cubicBezTo>
                        <a:pt x="87" y="0"/>
                        <a:pt x="1" y="208"/>
                        <a:pt x="124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8" name="Google Shape;4218;p20"/>
                <p:cNvSpPr/>
                <p:nvPr/>
              </p:nvSpPr>
              <p:spPr>
                <a:xfrm>
                  <a:off x="595925" y="69785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3" y="387"/>
                      </a:cubicBezTo>
                      <a:cubicBezTo>
                        <a:pt x="301" y="387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9" name="Google Shape;4219;p20"/>
                <p:cNvSpPr/>
                <p:nvPr/>
              </p:nvSpPr>
              <p:spPr>
                <a:xfrm>
                  <a:off x="634025" y="6978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0" name="Google Shape;4220;p20"/>
                <p:cNvSpPr/>
                <p:nvPr/>
              </p:nvSpPr>
              <p:spPr>
                <a:xfrm>
                  <a:off x="673775" y="6978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1" name="Google Shape;4221;p20"/>
                <p:cNvSpPr/>
                <p:nvPr/>
              </p:nvSpPr>
              <p:spPr>
                <a:xfrm>
                  <a:off x="715200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7"/>
                        <a:pt x="194" y="387"/>
                      </a:cubicBezTo>
                      <a:cubicBezTo>
                        <a:pt x="300" y="387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2" name="Google Shape;4222;p20"/>
                <p:cNvSpPr/>
                <p:nvPr/>
              </p:nvSpPr>
              <p:spPr>
                <a:xfrm>
                  <a:off x="753300" y="6978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3" name="Google Shape;4223;p20"/>
                <p:cNvSpPr/>
                <p:nvPr/>
              </p:nvSpPr>
              <p:spPr>
                <a:xfrm>
                  <a:off x="794700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4" y="387"/>
                      </a:cubicBezTo>
                      <a:cubicBezTo>
                        <a:pt x="300" y="387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4" name="Google Shape;4224;p20"/>
                <p:cNvSpPr/>
                <p:nvPr/>
              </p:nvSpPr>
              <p:spPr>
                <a:xfrm>
                  <a:off x="832825" y="6978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5" name="Google Shape;4225;p20"/>
                <p:cNvSpPr/>
                <p:nvPr/>
              </p:nvSpPr>
              <p:spPr>
                <a:xfrm>
                  <a:off x="872575" y="6978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60" y="0"/>
                      </a:cubicBez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4" y="310"/>
                        <a:pt x="454" y="194"/>
                      </a:cubicBezTo>
                      <a:cubicBezTo>
                        <a:pt x="454" y="88"/>
                        <a:pt x="367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6" name="Google Shape;4226;p20"/>
                <p:cNvSpPr/>
                <p:nvPr/>
              </p:nvSpPr>
              <p:spPr>
                <a:xfrm>
                  <a:off x="913950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7" name="Google Shape;4227;p20"/>
                <p:cNvSpPr/>
                <p:nvPr/>
              </p:nvSpPr>
              <p:spPr>
                <a:xfrm>
                  <a:off x="953700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7"/>
                        <a:pt x="195" y="387"/>
                      </a:cubicBezTo>
                      <a:cubicBezTo>
                        <a:pt x="302" y="387"/>
                        <a:pt x="389" y="300"/>
                        <a:pt x="389" y="194"/>
                      </a:cubicBezTo>
                      <a:cubicBezTo>
                        <a:pt x="389" y="87"/>
                        <a:pt x="302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8" name="Google Shape;4228;p20"/>
                <p:cNvSpPr/>
                <p:nvPr/>
              </p:nvSpPr>
              <p:spPr>
                <a:xfrm>
                  <a:off x="993450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9" y="0"/>
                        <a:pt x="1" y="87"/>
                        <a:pt x="1" y="194"/>
                      </a:cubicBezTo>
                      <a:cubicBezTo>
                        <a:pt x="1" y="300"/>
                        <a:pt x="89" y="387"/>
                        <a:pt x="195" y="387"/>
                      </a:cubicBezTo>
                      <a:cubicBezTo>
                        <a:pt x="303" y="387"/>
                        <a:pt x="389" y="300"/>
                        <a:pt x="389" y="194"/>
                      </a:cubicBezTo>
                      <a:cubicBezTo>
                        <a:pt x="389" y="87"/>
                        <a:pt x="303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9" name="Google Shape;4229;p20"/>
                <p:cNvSpPr/>
                <p:nvPr/>
              </p:nvSpPr>
              <p:spPr>
                <a:xfrm>
                  <a:off x="1033225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0" name="Google Shape;4230;p20"/>
                <p:cNvSpPr/>
                <p:nvPr/>
              </p:nvSpPr>
              <p:spPr>
                <a:xfrm>
                  <a:off x="1072975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1" name="Google Shape;4231;p20"/>
                <p:cNvSpPr/>
                <p:nvPr/>
              </p:nvSpPr>
              <p:spPr>
                <a:xfrm>
                  <a:off x="1112725" y="69785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8" y="0"/>
                        <a:pt x="0" y="87"/>
                        <a:pt x="0" y="194"/>
                      </a:cubicBezTo>
                      <a:cubicBezTo>
                        <a:pt x="0" y="300"/>
                        <a:pt x="88" y="387"/>
                        <a:pt x="194" y="387"/>
                      </a:cubicBezTo>
                      <a:cubicBezTo>
                        <a:pt x="302" y="387"/>
                        <a:pt x="388" y="300"/>
                        <a:pt x="388" y="194"/>
                      </a:cubicBezTo>
                      <a:cubicBezTo>
                        <a:pt x="388" y="87"/>
                        <a:pt x="302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2" name="Google Shape;4232;p20"/>
                <p:cNvSpPr/>
                <p:nvPr/>
              </p:nvSpPr>
              <p:spPr>
                <a:xfrm>
                  <a:off x="1152500" y="69785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3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3" y="387"/>
                      </a:cubicBezTo>
                      <a:cubicBezTo>
                        <a:pt x="301" y="387"/>
                        <a:pt x="388" y="300"/>
                        <a:pt x="388" y="194"/>
                      </a:cubicBezTo>
                      <a:cubicBezTo>
                        <a:pt x="388" y="87"/>
                        <a:pt x="301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3" name="Google Shape;4233;p20"/>
                <p:cNvSpPr/>
                <p:nvPr/>
              </p:nvSpPr>
              <p:spPr>
                <a:xfrm>
                  <a:off x="1192275" y="697850"/>
                  <a:ext cx="967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" h="387" extrusionOk="0">
                      <a:moveTo>
                        <a:pt x="193" y="0"/>
                      </a:moveTo>
                      <a:cubicBezTo>
                        <a:pt x="86" y="0"/>
                        <a:pt x="0" y="87"/>
                        <a:pt x="0" y="194"/>
                      </a:cubicBezTo>
                      <a:cubicBezTo>
                        <a:pt x="0" y="300"/>
                        <a:pt x="86" y="387"/>
                        <a:pt x="193" y="387"/>
                      </a:cubicBezTo>
                      <a:cubicBezTo>
                        <a:pt x="300" y="387"/>
                        <a:pt x="387" y="300"/>
                        <a:pt x="387" y="194"/>
                      </a:cubicBezTo>
                      <a:cubicBezTo>
                        <a:pt x="387" y="87"/>
                        <a:pt x="300" y="0"/>
                        <a:pt x="19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4" name="Google Shape;4234;p20"/>
                <p:cNvSpPr/>
                <p:nvPr/>
              </p:nvSpPr>
              <p:spPr>
                <a:xfrm>
                  <a:off x="435250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3" y="330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5" name="Google Shape;4235;p20"/>
                <p:cNvSpPr/>
                <p:nvPr/>
              </p:nvSpPr>
              <p:spPr>
                <a:xfrm>
                  <a:off x="475025" y="66375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8" y="0"/>
                        <a:pt x="258" y="0"/>
                        <a:pt x="257" y="0"/>
                      </a:cubicBezTo>
                      <a:cubicBezTo>
                        <a:pt x="85" y="0"/>
                        <a:pt x="0" y="208"/>
                        <a:pt x="121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6" name="Google Shape;4236;p20"/>
                <p:cNvSpPr/>
                <p:nvPr/>
              </p:nvSpPr>
              <p:spPr>
                <a:xfrm>
                  <a:off x="514750" y="663750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3" y="330"/>
                      </a:cubicBezTo>
                      <a:cubicBezTo>
                        <a:pt x="163" y="370"/>
                        <a:pt x="211" y="387"/>
                        <a:pt x="258" y="387"/>
                      </a:cubicBezTo>
                      <a:cubicBezTo>
                        <a:pt x="358" y="387"/>
                        <a:pt x="454" y="310"/>
                        <a:pt x="454" y="194"/>
                      </a:cubicBezTo>
                      <a:cubicBezTo>
                        <a:pt x="454" y="87"/>
                        <a:pt x="369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7" name="Google Shape;4237;p20"/>
                <p:cNvSpPr/>
                <p:nvPr/>
              </p:nvSpPr>
              <p:spPr>
                <a:xfrm>
                  <a:off x="554525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1" y="0"/>
                      </a:cubicBezTo>
                      <a:cubicBezTo>
                        <a:pt x="260" y="0"/>
                        <a:pt x="259" y="0"/>
                        <a:pt x="259" y="0"/>
                      </a:cubicBezTo>
                      <a:cubicBezTo>
                        <a:pt x="86" y="0"/>
                        <a:pt x="0" y="208"/>
                        <a:pt x="123" y="330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8" name="Google Shape;4238;p20"/>
                <p:cNvSpPr/>
                <p:nvPr/>
              </p:nvSpPr>
              <p:spPr>
                <a:xfrm>
                  <a:off x="594250" y="663750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0"/>
                      </a:moveTo>
                      <a:cubicBezTo>
                        <a:pt x="87" y="0"/>
                        <a:pt x="1" y="208"/>
                        <a:pt x="124" y="330"/>
                      </a:cubicBezTo>
                      <a:cubicBezTo>
                        <a:pt x="164" y="370"/>
                        <a:pt x="212" y="388"/>
                        <a:pt x="260" y="388"/>
                      </a:cubicBezTo>
                      <a:cubicBezTo>
                        <a:pt x="360" y="388"/>
                        <a:pt x="456" y="311"/>
                        <a:pt x="456" y="194"/>
                      </a:cubicBezTo>
                      <a:cubicBezTo>
                        <a:pt x="456" y="86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9" name="Google Shape;4239;p20"/>
                <p:cNvSpPr/>
                <p:nvPr/>
              </p:nvSpPr>
              <p:spPr>
                <a:xfrm>
                  <a:off x="634025" y="6637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7" y="0"/>
                        <a:pt x="1" y="208"/>
                        <a:pt x="123" y="330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5" y="194"/>
                      </a:cubicBezTo>
                      <a:cubicBezTo>
                        <a:pt x="455" y="87"/>
                        <a:pt x="368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0" name="Google Shape;4240;p20"/>
                <p:cNvSpPr/>
                <p:nvPr/>
              </p:nvSpPr>
              <p:spPr>
                <a:xfrm>
                  <a:off x="673775" y="6637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0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1" name="Google Shape;4241;p20"/>
                <p:cNvSpPr/>
                <p:nvPr/>
              </p:nvSpPr>
              <p:spPr>
                <a:xfrm>
                  <a:off x="713525" y="663750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8" y="0"/>
                        <a:pt x="1" y="208"/>
                        <a:pt x="123" y="330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60" y="388"/>
                        <a:pt x="455" y="311"/>
                        <a:pt x="455" y="194"/>
                      </a:cubicBezTo>
                      <a:cubicBezTo>
                        <a:pt x="455" y="87"/>
                        <a:pt x="369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2" name="Google Shape;4242;p20"/>
                <p:cNvSpPr/>
                <p:nvPr/>
              </p:nvSpPr>
              <p:spPr>
                <a:xfrm>
                  <a:off x="753300" y="6637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0"/>
                      </a:cubicBezTo>
                      <a:cubicBezTo>
                        <a:pt x="87" y="0"/>
                        <a:pt x="1" y="208"/>
                        <a:pt x="122" y="330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3" name="Google Shape;4243;p20"/>
                <p:cNvSpPr/>
                <p:nvPr/>
              </p:nvSpPr>
              <p:spPr>
                <a:xfrm>
                  <a:off x="793075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9" y="0"/>
                        <a:pt x="258" y="0"/>
                        <a:pt x="257" y="0"/>
                      </a:cubicBezTo>
                      <a:cubicBezTo>
                        <a:pt x="86" y="0"/>
                        <a:pt x="1" y="208"/>
                        <a:pt x="121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4" name="Google Shape;4244;p20"/>
                <p:cNvSpPr/>
                <p:nvPr/>
              </p:nvSpPr>
              <p:spPr>
                <a:xfrm>
                  <a:off x="832825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2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5" name="Google Shape;4245;p20"/>
                <p:cNvSpPr/>
                <p:nvPr/>
              </p:nvSpPr>
              <p:spPr>
                <a:xfrm>
                  <a:off x="872575" y="663750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60" y="0"/>
                      </a:cubicBezTo>
                      <a:cubicBezTo>
                        <a:pt x="87" y="0"/>
                        <a:pt x="0" y="209"/>
                        <a:pt x="123" y="330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4" y="310"/>
                        <a:pt x="454" y="194"/>
                      </a:cubicBezTo>
                      <a:cubicBezTo>
                        <a:pt x="454" y="87"/>
                        <a:pt x="367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6" name="Google Shape;4246;p20"/>
                <p:cNvSpPr/>
                <p:nvPr/>
              </p:nvSpPr>
              <p:spPr>
                <a:xfrm>
                  <a:off x="912325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6" y="0"/>
                        <a:pt x="1" y="208"/>
                        <a:pt x="122" y="330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1" y="0"/>
                      </a:cubicBezTo>
                      <a:cubicBezTo>
                        <a:pt x="261" y="0"/>
                        <a:pt x="260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7" name="Google Shape;4247;p20"/>
                <p:cNvSpPr/>
                <p:nvPr/>
              </p:nvSpPr>
              <p:spPr>
                <a:xfrm>
                  <a:off x="952100" y="663750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8" y="0"/>
                        <a:pt x="258" y="0"/>
                        <a:pt x="257" y="0"/>
                      </a:cubicBezTo>
                      <a:cubicBezTo>
                        <a:pt x="85" y="0"/>
                        <a:pt x="0" y="208"/>
                        <a:pt x="121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7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8" name="Google Shape;4248;p20"/>
                <p:cNvSpPr/>
                <p:nvPr/>
              </p:nvSpPr>
              <p:spPr>
                <a:xfrm>
                  <a:off x="991825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4" y="330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6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9" name="Google Shape;4249;p20"/>
                <p:cNvSpPr/>
                <p:nvPr/>
              </p:nvSpPr>
              <p:spPr>
                <a:xfrm>
                  <a:off x="1031600" y="6637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2" y="0"/>
                        <a:pt x="261" y="0"/>
                      </a:cubicBezTo>
                      <a:cubicBezTo>
                        <a:pt x="260" y="0"/>
                        <a:pt x="259" y="0"/>
                        <a:pt x="259" y="0"/>
                      </a:cubicBezTo>
                      <a:cubicBezTo>
                        <a:pt x="87" y="0"/>
                        <a:pt x="0" y="208"/>
                        <a:pt x="123" y="330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5" y="194"/>
                      </a:cubicBezTo>
                      <a:cubicBezTo>
                        <a:pt x="455" y="87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0" name="Google Shape;4250;p20"/>
                <p:cNvSpPr/>
                <p:nvPr/>
              </p:nvSpPr>
              <p:spPr>
                <a:xfrm>
                  <a:off x="1071350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6" y="0"/>
                        <a:pt x="0" y="208"/>
                        <a:pt x="123" y="330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1" name="Google Shape;4251;p20"/>
                <p:cNvSpPr/>
                <p:nvPr/>
              </p:nvSpPr>
              <p:spPr>
                <a:xfrm>
                  <a:off x="1111100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9" y="0"/>
                        <a:pt x="258" y="0"/>
                        <a:pt x="257" y="0"/>
                      </a:cubicBezTo>
                      <a:cubicBezTo>
                        <a:pt x="86" y="0"/>
                        <a:pt x="1" y="208"/>
                        <a:pt x="123" y="330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2" name="Google Shape;4252;p20"/>
                <p:cNvSpPr/>
                <p:nvPr/>
              </p:nvSpPr>
              <p:spPr>
                <a:xfrm>
                  <a:off x="1150850" y="6637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87" y="0"/>
                        <a:pt x="0" y="208"/>
                        <a:pt x="123" y="330"/>
                      </a:cubicBezTo>
                      <a:cubicBezTo>
                        <a:pt x="163" y="370"/>
                        <a:pt x="212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3" name="Google Shape;4253;p20"/>
                <p:cNvSpPr/>
                <p:nvPr/>
              </p:nvSpPr>
              <p:spPr>
                <a:xfrm>
                  <a:off x="475000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4" name="Google Shape;4254;p20"/>
                <p:cNvSpPr/>
                <p:nvPr/>
              </p:nvSpPr>
              <p:spPr>
                <a:xfrm>
                  <a:off x="514750" y="629625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3" y="331"/>
                      </a:cubicBezTo>
                      <a:cubicBezTo>
                        <a:pt x="163" y="370"/>
                        <a:pt x="212" y="388"/>
                        <a:pt x="259" y="388"/>
                      </a:cubicBezTo>
                      <a:cubicBezTo>
                        <a:pt x="359" y="388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5" name="Google Shape;4255;p20"/>
                <p:cNvSpPr/>
                <p:nvPr/>
              </p:nvSpPr>
              <p:spPr>
                <a:xfrm>
                  <a:off x="554500" y="6296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6" name="Google Shape;4256;p20"/>
                <p:cNvSpPr/>
                <p:nvPr/>
              </p:nvSpPr>
              <p:spPr>
                <a:xfrm>
                  <a:off x="594250" y="6296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4" y="371"/>
                        <a:pt x="212" y="389"/>
                        <a:pt x="260" y="389"/>
                      </a:cubicBezTo>
                      <a:cubicBezTo>
                        <a:pt x="360" y="389"/>
                        <a:pt x="456" y="312"/>
                        <a:pt x="456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7" name="Google Shape;4257;p20"/>
                <p:cNvSpPr/>
                <p:nvPr/>
              </p:nvSpPr>
              <p:spPr>
                <a:xfrm>
                  <a:off x="634025" y="6296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8" name="Google Shape;4258;p20"/>
                <p:cNvSpPr/>
                <p:nvPr/>
              </p:nvSpPr>
              <p:spPr>
                <a:xfrm>
                  <a:off x="673775" y="6296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9" name="Google Shape;4259;p20"/>
                <p:cNvSpPr/>
                <p:nvPr/>
              </p:nvSpPr>
              <p:spPr>
                <a:xfrm>
                  <a:off x="713525" y="6296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0" name="Google Shape;4260;p20"/>
                <p:cNvSpPr/>
                <p:nvPr/>
              </p:nvSpPr>
              <p:spPr>
                <a:xfrm>
                  <a:off x="753300" y="6296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1" name="Google Shape;4261;p20"/>
                <p:cNvSpPr/>
                <p:nvPr/>
              </p:nvSpPr>
              <p:spPr>
                <a:xfrm>
                  <a:off x="79307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08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5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2" name="Google Shape;4262;p20"/>
                <p:cNvSpPr/>
                <p:nvPr/>
              </p:nvSpPr>
              <p:spPr>
                <a:xfrm>
                  <a:off x="83282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3" name="Google Shape;4263;p20"/>
                <p:cNvSpPr/>
                <p:nvPr/>
              </p:nvSpPr>
              <p:spPr>
                <a:xfrm>
                  <a:off x="87257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1"/>
                      </a:moveTo>
                      <a:cubicBezTo>
                        <a:pt x="261" y="1"/>
                        <a:pt x="260" y="1"/>
                        <a:pt x="260" y="1"/>
                      </a:cubicBezTo>
                      <a:cubicBezTo>
                        <a:pt x="85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8"/>
                        <a:pt x="367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4" name="Google Shape;4264;p20"/>
                <p:cNvSpPr/>
                <p:nvPr/>
              </p:nvSpPr>
              <p:spPr>
                <a:xfrm>
                  <a:off x="91232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6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1" y="1"/>
                      </a:cubicBezTo>
                      <a:cubicBezTo>
                        <a:pt x="261" y="1"/>
                        <a:pt x="260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5" name="Google Shape;4265;p20"/>
                <p:cNvSpPr/>
                <p:nvPr/>
              </p:nvSpPr>
              <p:spPr>
                <a:xfrm>
                  <a:off x="95207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6" name="Google Shape;4266;p20"/>
                <p:cNvSpPr/>
                <p:nvPr/>
              </p:nvSpPr>
              <p:spPr>
                <a:xfrm>
                  <a:off x="991825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4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7" name="Google Shape;4267;p20"/>
                <p:cNvSpPr/>
                <p:nvPr/>
              </p:nvSpPr>
              <p:spPr>
                <a:xfrm>
                  <a:off x="1031575" y="6296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9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6" y="312"/>
                        <a:pt x="456" y="195"/>
                      </a:cubicBezTo>
                      <a:cubicBezTo>
                        <a:pt x="456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8" name="Google Shape;4268;p20"/>
                <p:cNvSpPr/>
                <p:nvPr/>
              </p:nvSpPr>
              <p:spPr>
                <a:xfrm>
                  <a:off x="1071350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6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9" name="Google Shape;4269;p20"/>
                <p:cNvSpPr/>
                <p:nvPr/>
              </p:nvSpPr>
              <p:spPr>
                <a:xfrm>
                  <a:off x="1111100" y="6296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08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0" name="Google Shape;4270;p20"/>
                <p:cNvSpPr/>
                <p:nvPr/>
              </p:nvSpPr>
              <p:spPr>
                <a:xfrm>
                  <a:off x="514750" y="595525"/>
                  <a:ext cx="1135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8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1"/>
                      </a:cubicBezTo>
                      <a:cubicBezTo>
                        <a:pt x="87" y="1"/>
                        <a:pt x="1" y="208"/>
                        <a:pt x="123" y="331"/>
                      </a:cubicBezTo>
                      <a:cubicBezTo>
                        <a:pt x="163" y="370"/>
                        <a:pt x="211" y="388"/>
                        <a:pt x="258" y="388"/>
                      </a:cubicBezTo>
                      <a:cubicBezTo>
                        <a:pt x="358" y="388"/>
                        <a:pt x="454" y="311"/>
                        <a:pt x="454" y="195"/>
                      </a:cubicBezTo>
                      <a:cubicBezTo>
                        <a:pt x="454" y="88"/>
                        <a:pt x="369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1" name="Google Shape;4271;p20"/>
                <p:cNvSpPr/>
                <p:nvPr/>
              </p:nvSpPr>
              <p:spPr>
                <a:xfrm>
                  <a:off x="55452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1" y="1"/>
                      </a:cubicBezTo>
                      <a:cubicBezTo>
                        <a:pt x="260" y="1"/>
                        <a:pt x="259" y="1"/>
                        <a:pt x="259" y="1"/>
                      </a:cubicBezTo>
                      <a:cubicBezTo>
                        <a:pt x="86" y="1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2" name="Google Shape;4272;p20"/>
                <p:cNvSpPr/>
                <p:nvPr/>
              </p:nvSpPr>
              <p:spPr>
                <a:xfrm>
                  <a:off x="594250" y="5955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4" y="371"/>
                        <a:pt x="212" y="389"/>
                        <a:pt x="260" y="389"/>
                      </a:cubicBezTo>
                      <a:cubicBezTo>
                        <a:pt x="360" y="389"/>
                        <a:pt x="456" y="311"/>
                        <a:pt x="456" y="195"/>
                      </a:cubicBezTo>
                      <a:cubicBezTo>
                        <a:pt x="456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3" name="Google Shape;4273;p20"/>
                <p:cNvSpPr/>
                <p:nvPr/>
              </p:nvSpPr>
              <p:spPr>
                <a:xfrm>
                  <a:off x="634025" y="5955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1"/>
                      </a:cubicBezTo>
                      <a:cubicBezTo>
                        <a:pt x="260" y="1"/>
                        <a:pt x="260" y="1"/>
                        <a:pt x="259" y="1"/>
                      </a:cubicBezTo>
                      <a:cubicBezTo>
                        <a:pt x="87" y="1"/>
                        <a:pt x="1" y="209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5" y="195"/>
                      </a:cubicBezTo>
                      <a:cubicBezTo>
                        <a:pt x="455" y="88"/>
                        <a:pt x="368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4" name="Google Shape;4274;p20"/>
                <p:cNvSpPr/>
                <p:nvPr/>
              </p:nvSpPr>
              <p:spPr>
                <a:xfrm>
                  <a:off x="673775" y="5955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1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5" name="Google Shape;4275;p20"/>
                <p:cNvSpPr/>
                <p:nvPr/>
              </p:nvSpPr>
              <p:spPr>
                <a:xfrm>
                  <a:off x="713525" y="5955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1"/>
                      </a:cubicBezTo>
                      <a:cubicBezTo>
                        <a:pt x="260" y="1"/>
                        <a:pt x="260" y="1"/>
                        <a:pt x="259" y="1"/>
                      </a:cubicBezTo>
                      <a:cubicBezTo>
                        <a:pt x="88" y="1"/>
                        <a:pt x="1" y="209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5" y="311"/>
                        <a:pt x="455" y="195"/>
                      </a:cubicBezTo>
                      <a:cubicBezTo>
                        <a:pt x="455" y="88"/>
                        <a:pt x="369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6" name="Google Shape;4276;p20"/>
                <p:cNvSpPr/>
                <p:nvPr/>
              </p:nvSpPr>
              <p:spPr>
                <a:xfrm>
                  <a:off x="753300" y="5955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1" y="0"/>
                        <a:pt x="260" y="1"/>
                      </a:cubicBez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7" name="Google Shape;4277;p20"/>
                <p:cNvSpPr/>
                <p:nvPr/>
              </p:nvSpPr>
              <p:spPr>
                <a:xfrm>
                  <a:off x="79307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1"/>
                      </a:cubicBezTo>
                      <a:cubicBezTo>
                        <a:pt x="259" y="1"/>
                        <a:pt x="258" y="1"/>
                        <a:pt x="257" y="1"/>
                      </a:cubicBezTo>
                      <a:cubicBezTo>
                        <a:pt x="86" y="1"/>
                        <a:pt x="1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8" name="Google Shape;4278;p20"/>
                <p:cNvSpPr/>
                <p:nvPr/>
              </p:nvSpPr>
              <p:spPr>
                <a:xfrm>
                  <a:off x="83282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1"/>
                      </a:cubicBez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9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9" name="Google Shape;4279;p20"/>
                <p:cNvSpPr/>
                <p:nvPr/>
              </p:nvSpPr>
              <p:spPr>
                <a:xfrm>
                  <a:off x="87257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60" y="1"/>
                      </a:cubicBezTo>
                      <a:cubicBezTo>
                        <a:pt x="85" y="1"/>
                        <a:pt x="0" y="210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8"/>
                        <a:pt x="367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0" name="Google Shape;4280;p20"/>
                <p:cNvSpPr/>
                <p:nvPr/>
              </p:nvSpPr>
              <p:spPr>
                <a:xfrm>
                  <a:off x="91232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6" y="1"/>
                        <a:pt x="1" y="209"/>
                        <a:pt x="122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4" y="311"/>
                        <a:pt x="454" y="195"/>
                      </a:cubicBezTo>
                      <a:cubicBezTo>
                        <a:pt x="454" y="87"/>
                        <a:pt x="367" y="1"/>
                        <a:pt x="261" y="1"/>
                      </a:cubicBezTo>
                      <a:cubicBezTo>
                        <a:pt x="261" y="1"/>
                        <a:pt x="260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1" name="Google Shape;4281;p20"/>
                <p:cNvSpPr/>
                <p:nvPr/>
              </p:nvSpPr>
              <p:spPr>
                <a:xfrm>
                  <a:off x="952100" y="595525"/>
                  <a:ext cx="113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1"/>
                      </a:cubicBezTo>
                      <a:cubicBezTo>
                        <a:pt x="258" y="1"/>
                        <a:pt x="258" y="1"/>
                        <a:pt x="257" y="1"/>
                      </a:cubicBezTo>
                      <a:cubicBezTo>
                        <a:pt x="85" y="1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7" y="389"/>
                        <a:pt x="453" y="311"/>
                        <a:pt x="453" y="195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2" name="Google Shape;4282;p20"/>
                <p:cNvSpPr/>
                <p:nvPr/>
              </p:nvSpPr>
              <p:spPr>
                <a:xfrm>
                  <a:off x="991825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1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3" name="Google Shape;4283;p20"/>
                <p:cNvSpPr/>
                <p:nvPr/>
              </p:nvSpPr>
              <p:spPr>
                <a:xfrm>
                  <a:off x="1031600" y="5955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3" y="0"/>
                      </a:moveTo>
                      <a:cubicBezTo>
                        <a:pt x="262" y="0"/>
                        <a:pt x="262" y="0"/>
                        <a:pt x="261" y="1"/>
                      </a:cubicBezTo>
                      <a:cubicBezTo>
                        <a:pt x="260" y="1"/>
                        <a:pt x="259" y="1"/>
                        <a:pt x="259" y="1"/>
                      </a:cubicBezTo>
                      <a:cubicBezTo>
                        <a:pt x="87" y="1"/>
                        <a:pt x="0" y="209"/>
                        <a:pt x="123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5" y="195"/>
                      </a:cubicBezTo>
                      <a:cubicBezTo>
                        <a:pt x="455" y="88"/>
                        <a:pt x="368" y="0"/>
                        <a:pt x="26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4" name="Google Shape;4284;p20"/>
                <p:cNvSpPr/>
                <p:nvPr/>
              </p:nvSpPr>
              <p:spPr>
                <a:xfrm>
                  <a:off x="1071350" y="5955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1"/>
                      </a:cubicBezTo>
                      <a:cubicBezTo>
                        <a:pt x="86" y="1"/>
                        <a:pt x="0" y="208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1"/>
                        <a:pt x="453" y="195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5" name="Google Shape;4285;p20"/>
                <p:cNvSpPr/>
                <p:nvPr/>
              </p:nvSpPr>
              <p:spPr>
                <a:xfrm>
                  <a:off x="594250" y="5614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1"/>
                      </a:cubicBezTo>
                      <a:cubicBezTo>
                        <a:pt x="164" y="371"/>
                        <a:pt x="212" y="388"/>
                        <a:pt x="260" y="388"/>
                      </a:cubicBezTo>
                      <a:cubicBezTo>
                        <a:pt x="360" y="388"/>
                        <a:pt x="456" y="311"/>
                        <a:pt x="456" y="194"/>
                      </a:cubicBezTo>
                      <a:cubicBezTo>
                        <a:pt x="454" y="87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6" name="Google Shape;4286;p20"/>
                <p:cNvSpPr/>
                <p:nvPr/>
              </p:nvSpPr>
              <p:spPr>
                <a:xfrm>
                  <a:off x="634025" y="561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7" name="Google Shape;4287;p20"/>
                <p:cNvSpPr/>
                <p:nvPr/>
              </p:nvSpPr>
              <p:spPr>
                <a:xfrm>
                  <a:off x="673775" y="561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8" name="Google Shape;4288;p20"/>
                <p:cNvSpPr/>
                <p:nvPr/>
              </p:nvSpPr>
              <p:spPr>
                <a:xfrm>
                  <a:off x="713525" y="5614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60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9" name="Google Shape;4289;p20"/>
                <p:cNvSpPr/>
                <p:nvPr/>
              </p:nvSpPr>
              <p:spPr>
                <a:xfrm>
                  <a:off x="753300" y="561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0" name="Google Shape;4290;p20"/>
                <p:cNvSpPr/>
                <p:nvPr/>
              </p:nvSpPr>
              <p:spPr>
                <a:xfrm>
                  <a:off x="79307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8"/>
                        <a:pt x="121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5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1" name="Google Shape;4291;p20"/>
                <p:cNvSpPr/>
                <p:nvPr/>
              </p:nvSpPr>
              <p:spPr>
                <a:xfrm>
                  <a:off x="83282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2" name="Google Shape;4292;p20"/>
                <p:cNvSpPr/>
                <p:nvPr/>
              </p:nvSpPr>
              <p:spPr>
                <a:xfrm>
                  <a:off x="87257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5" y="0"/>
                        <a:pt x="0" y="209"/>
                        <a:pt x="123" y="332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8" y="389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3" name="Google Shape;4293;p20"/>
                <p:cNvSpPr/>
                <p:nvPr/>
              </p:nvSpPr>
              <p:spPr>
                <a:xfrm>
                  <a:off x="91232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6" y="0"/>
                        <a:pt x="1" y="210"/>
                        <a:pt x="122" y="331"/>
                      </a:cubicBezTo>
                      <a:cubicBezTo>
                        <a:pt x="162" y="371"/>
                        <a:pt x="211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1" y="0"/>
                      </a:cubicBezTo>
                      <a:cubicBezTo>
                        <a:pt x="261" y="0"/>
                        <a:pt x="260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4" name="Google Shape;4294;p20"/>
                <p:cNvSpPr/>
                <p:nvPr/>
              </p:nvSpPr>
              <p:spPr>
                <a:xfrm>
                  <a:off x="95207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5" name="Google Shape;4295;p20"/>
                <p:cNvSpPr/>
                <p:nvPr/>
              </p:nvSpPr>
              <p:spPr>
                <a:xfrm>
                  <a:off x="991825" y="561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4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6" name="Google Shape;4296;p20"/>
                <p:cNvSpPr/>
                <p:nvPr/>
              </p:nvSpPr>
              <p:spPr>
                <a:xfrm>
                  <a:off x="673775" y="5273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1" y="1"/>
                      </a:moveTo>
                      <a:cubicBezTo>
                        <a:pt x="88" y="1"/>
                        <a:pt x="0" y="210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3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7" name="Google Shape;4297;p20"/>
                <p:cNvSpPr/>
                <p:nvPr/>
              </p:nvSpPr>
              <p:spPr>
                <a:xfrm>
                  <a:off x="713525" y="527300"/>
                  <a:ext cx="1140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90" extrusionOk="0">
                      <a:moveTo>
                        <a:pt x="261" y="1"/>
                      </a:moveTo>
                      <a:cubicBezTo>
                        <a:pt x="88" y="1"/>
                        <a:pt x="0" y="209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8" name="Google Shape;4298;p20"/>
                <p:cNvSpPr/>
                <p:nvPr/>
              </p:nvSpPr>
              <p:spPr>
                <a:xfrm>
                  <a:off x="753300" y="527300"/>
                  <a:ext cx="11375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90" extrusionOk="0">
                      <a:moveTo>
                        <a:pt x="260" y="1"/>
                      </a:moveTo>
                      <a:cubicBezTo>
                        <a:pt x="87" y="1"/>
                        <a:pt x="1" y="210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9" name="Google Shape;4299;p20"/>
                <p:cNvSpPr/>
                <p:nvPr/>
              </p:nvSpPr>
              <p:spPr>
                <a:xfrm>
                  <a:off x="793075" y="5273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09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5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0" name="Google Shape;4300;p20"/>
                <p:cNvSpPr/>
                <p:nvPr/>
              </p:nvSpPr>
              <p:spPr>
                <a:xfrm>
                  <a:off x="832825" y="5273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59" y="1"/>
                      </a:moveTo>
                      <a:cubicBezTo>
                        <a:pt x="87" y="1"/>
                        <a:pt x="0" y="210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6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1" name="Google Shape;4301;p20"/>
                <p:cNvSpPr/>
                <p:nvPr/>
              </p:nvSpPr>
              <p:spPr>
                <a:xfrm>
                  <a:off x="872575" y="5273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0" y="1"/>
                      </a:moveTo>
                      <a:cubicBezTo>
                        <a:pt x="85" y="1"/>
                        <a:pt x="0" y="210"/>
                        <a:pt x="123" y="333"/>
                      </a:cubicBezTo>
                      <a:cubicBezTo>
                        <a:pt x="163" y="372"/>
                        <a:pt x="211" y="390"/>
                        <a:pt x="259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2" name="Google Shape;4302;p20"/>
                <p:cNvSpPr/>
                <p:nvPr/>
              </p:nvSpPr>
              <p:spPr>
                <a:xfrm>
                  <a:off x="912325" y="527300"/>
                  <a:ext cx="11350" cy="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90" extrusionOk="0">
                      <a:moveTo>
                        <a:pt x="261" y="1"/>
                      </a:moveTo>
                      <a:cubicBezTo>
                        <a:pt x="87" y="1"/>
                        <a:pt x="1" y="210"/>
                        <a:pt x="122" y="333"/>
                      </a:cubicBezTo>
                      <a:cubicBezTo>
                        <a:pt x="161" y="372"/>
                        <a:pt x="210" y="390"/>
                        <a:pt x="258" y="390"/>
                      </a:cubicBezTo>
                      <a:cubicBezTo>
                        <a:pt x="358" y="390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3" name="Google Shape;4303;p20"/>
                <p:cNvSpPr/>
                <p:nvPr/>
              </p:nvSpPr>
              <p:spPr>
                <a:xfrm>
                  <a:off x="594250" y="1584550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0"/>
                      </a:moveTo>
                      <a:cubicBezTo>
                        <a:pt x="87" y="0"/>
                        <a:pt x="1" y="209"/>
                        <a:pt x="124" y="330"/>
                      </a:cubicBezTo>
                      <a:cubicBezTo>
                        <a:pt x="164" y="370"/>
                        <a:pt x="212" y="388"/>
                        <a:pt x="260" y="388"/>
                      </a:cubicBezTo>
                      <a:cubicBezTo>
                        <a:pt x="360" y="388"/>
                        <a:pt x="456" y="311"/>
                        <a:pt x="456" y="194"/>
                      </a:cubicBezTo>
                      <a:cubicBezTo>
                        <a:pt x="454" y="86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4" name="Google Shape;4304;p20"/>
                <p:cNvSpPr/>
                <p:nvPr/>
              </p:nvSpPr>
              <p:spPr>
                <a:xfrm>
                  <a:off x="634025" y="15845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0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5" name="Google Shape;4305;p20"/>
                <p:cNvSpPr/>
                <p:nvPr/>
              </p:nvSpPr>
              <p:spPr>
                <a:xfrm>
                  <a:off x="673775" y="15845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9"/>
                        <a:pt x="123" y="330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3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6" name="Google Shape;4306;p20"/>
                <p:cNvSpPr/>
                <p:nvPr/>
              </p:nvSpPr>
              <p:spPr>
                <a:xfrm>
                  <a:off x="713525" y="1584550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0"/>
                      </a:cubicBezTo>
                      <a:cubicBezTo>
                        <a:pt x="163" y="370"/>
                        <a:pt x="212" y="388"/>
                        <a:pt x="260" y="388"/>
                      </a:cubicBezTo>
                      <a:cubicBezTo>
                        <a:pt x="360" y="388"/>
                        <a:pt x="455" y="311"/>
                        <a:pt x="455" y="194"/>
                      </a:cubicBezTo>
                      <a:cubicBezTo>
                        <a:pt x="455" y="86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7" name="Google Shape;4307;p20"/>
                <p:cNvSpPr/>
                <p:nvPr/>
              </p:nvSpPr>
              <p:spPr>
                <a:xfrm>
                  <a:off x="753300" y="15845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2" y="330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6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8" name="Google Shape;4308;p20"/>
                <p:cNvSpPr/>
                <p:nvPr/>
              </p:nvSpPr>
              <p:spPr>
                <a:xfrm>
                  <a:off x="79307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8"/>
                        <a:pt x="121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6"/>
                        <a:pt x="365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9" name="Google Shape;4309;p20"/>
                <p:cNvSpPr/>
                <p:nvPr/>
              </p:nvSpPr>
              <p:spPr>
                <a:xfrm>
                  <a:off x="83282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9"/>
                        <a:pt x="122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6"/>
                        <a:pt x="366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0" name="Google Shape;4310;p20"/>
                <p:cNvSpPr/>
                <p:nvPr/>
              </p:nvSpPr>
              <p:spPr>
                <a:xfrm>
                  <a:off x="87257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0" y="208"/>
                        <a:pt x="122" y="330"/>
                      </a:cubicBezTo>
                      <a:cubicBezTo>
                        <a:pt x="161" y="370"/>
                        <a:pt x="210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1" name="Google Shape;4311;p20"/>
                <p:cNvSpPr/>
                <p:nvPr/>
              </p:nvSpPr>
              <p:spPr>
                <a:xfrm>
                  <a:off x="91232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3" y="330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2" name="Google Shape;4312;p20"/>
                <p:cNvSpPr/>
                <p:nvPr/>
              </p:nvSpPr>
              <p:spPr>
                <a:xfrm>
                  <a:off x="95207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0"/>
                      </a:cubicBezTo>
                      <a:cubicBezTo>
                        <a:pt x="162" y="370"/>
                        <a:pt x="211" y="388"/>
                        <a:pt x="259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6"/>
                        <a:pt x="367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3" name="Google Shape;4313;p20"/>
                <p:cNvSpPr/>
                <p:nvPr/>
              </p:nvSpPr>
              <p:spPr>
                <a:xfrm>
                  <a:off x="991825" y="15845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0"/>
                      </a:moveTo>
                      <a:cubicBezTo>
                        <a:pt x="87" y="0"/>
                        <a:pt x="1" y="209"/>
                        <a:pt x="124" y="330"/>
                      </a:cubicBezTo>
                      <a:cubicBezTo>
                        <a:pt x="163" y="370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6"/>
                        <a:pt x="368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4" name="Google Shape;4314;p20"/>
                <p:cNvSpPr/>
                <p:nvPr/>
              </p:nvSpPr>
              <p:spPr>
                <a:xfrm>
                  <a:off x="514750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3" y="331"/>
                      </a:cubicBezTo>
                      <a:cubicBezTo>
                        <a:pt x="163" y="371"/>
                        <a:pt x="211" y="388"/>
                        <a:pt x="259" y="388"/>
                      </a:cubicBezTo>
                      <a:cubicBezTo>
                        <a:pt x="358" y="388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5" name="Google Shape;4315;p20"/>
                <p:cNvSpPr/>
                <p:nvPr/>
              </p:nvSpPr>
              <p:spPr>
                <a:xfrm>
                  <a:off x="554500" y="1550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2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6" name="Google Shape;4316;p20"/>
                <p:cNvSpPr/>
                <p:nvPr/>
              </p:nvSpPr>
              <p:spPr>
                <a:xfrm>
                  <a:off x="594250" y="15504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4" y="371"/>
                        <a:pt x="212" y="389"/>
                        <a:pt x="260" y="389"/>
                      </a:cubicBezTo>
                      <a:cubicBezTo>
                        <a:pt x="360" y="389"/>
                        <a:pt x="456" y="312"/>
                        <a:pt x="456" y="195"/>
                      </a:cubicBezTo>
                      <a:cubicBezTo>
                        <a:pt x="456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7" name="Google Shape;4317;p20"/>
                <p:cNvSpPr/>
                <p:nvPr/>
              </p:nvSpPr>
              <p:spPr>
                <a:xfrm>
                  <a:off x="634025" y="1550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8" name="Google Shape;4318;p20"/>
                <p:cNvSpPr/>
                <p:nvPr/>
              </p:nvSpPr>
              <p:spPr>
                <a:xfrm>
                  <a:off x="673775" y="1550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9" name="Google Shape;4319;p20"/>
                <p:cNvSpPr/>
                <p:nvPr/>
              </p:nvSpPr>
              <p:spPr>
                <a:xfrm>
                  <a:off x="673775" y="16186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1" y="0"/>
                      </a:moveTo>
                      <a:cubicBezTo>
                        <a:pt x="88" y="0"/>
                        <a:pt x="0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59" y="388"/>
                        <a:pt x="455" y="311"/>
                        <a:pt x="455" y="194"/>
                      </a:cubicBezTo>
                      <a:cubicBezTo>
                        <a:pt x="455" y="87"/>
                        <a:pt x="367" y="0"/>
                        <a:pt x="26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0" name="Google Shape;4320;p20"/>
                <p:cNvSpPr/>
                <p:nvPr/>
              </p:nvSpPr>
              <p:spPr>
                <a:xfrm>
                  <a:off x="713525" y="1618650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4" y="0"/>
                      </a:moveTo>
                      <a:cubicBezTo>
                        <a:pt x="263" y="0"/>
                        <a:pt x="262" y="0"/>
                        <a:pt x="261" y="0"/>
                      </a:cubicBezTo>
                      <a:cubicBezTo>
                        <a:pt x="260" y="0"/>
                        <a:pt x="260" y="0"/>
                        <a:pt x="259" y="0"/>
                      </a:cubicBezTo>
                      <a:cubicBezTo>
                        <a:pt x="88" y="0"/>
                        <a:pt x="1" y="208"/>
                        <a:pt x="123" y="331"/>
                      </a:cubicBezTo>
                      <a:cubicBezTo>
                        <a:pt x="163" y="371"/>
                        <a:pt x="212" y="388"/>
                        <a:pt x="260" y="388"/>
                      </a:cubicBezTo>
                      <a:cubicBezTo>
                        <a:pt x="360" y="388"/>
                        <a:pt x="455" y="311"/>
                        <a:pt x="455" y="194"/>
                      </a:cubicBezTo>
                      <a:cubicBezTo>
                        <a:pt x="455" y="88"/>
                        <a:pt x="369" y="0"/>
                        <a:pt x="26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1" name="Google Shape;4321;p20"/>
                <p:cNvSpPr/>
                <p:nvPr/>
              </p:nvSpPr>
              <p:spPr>
                <a:xfrm>
                  <a:off x="753300" y="1618650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0"/>
                      </a:moveTo>
                      <a:cubicBezTo>
                        <a:pt x="87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9" y="388"/>
                      </a:cubicBezTo>
                      <a:cubicBezTo>
                        <a:pt x="359" y="388"/>
                        <a:pt x="454" y="311"/>
                        <a:pt x="454" y="194"/>
                      </a:cubicBezTo>
                      <a:cubicBezTo>
                        <a:pt x="454" y="87"/>
                        <a:pt x="366" y="0"/>
                        <a:pt x="260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2" name="Google Shape;4322;p20"/>
                <p:cNvSpPr/>
                <p:nvPr/>
              </p:nvSpPr>
              <p:spPr>
                <a:xfrm>
                  <a:off x="793075" y="16186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59" y="0"/>
                      </a:cubicBezTo>
                      <a:cubicBezTo>
                        <a:pt x="259" y="0"/>
                        <a:pt x="258" y="0"/>
                        <a:pt x="257" y="0"/>
                      </a:cubicBezTo>
                      <a:cubicBezTo>
                        <a:pt x="86" y="0"/>
                        <a:pt x="1" y="208"/>
                        <a:pt x="121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8"/>
                        <a:pt x="368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3" name="Google Shape;4323;p20"/>
                <p:cNvSpPr/>
                <p:nvPr/>
              </p:nvSpPr>
              <p:spPr>
                <a:xfrm>
                  <a:off x="832825" y="16186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7" y="0"/>
                        <a:pt x="0" y="208"/>
                        <a:pt x="122" y="331"/>
                      </a:cubicBezTo>
                      <a:cubicBezTo>
                        <a:pt x="161" y="371"/>
                        <a:pt x="210" y="388"/>
                        <a:pt x="258" y="388"/>
                      </a:cubicBezTo>
                      <a:cubicBezTo>
                        <a:pt x="358" y="388"/>
                        <a:pt x="453" y="311"/>
                        <a:pt x="453" y="194"/>
                      </a:cubicBezTo>
                      <a:cubicBezTo>
                        <a:pt x="453" y="87"/>
                        <a:pt x="367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4" name="Google Shape;4324;p20"/>
                <p:cNvSpPr/>
                <p:nvPr/>
              </p:nvSpPr>
              <p:spPr>
                <a:xfrm>
                  <a:off x="872575" y="16186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2" y="0"/>
                      </a:moveTo>
                      <a:cubicBezTo>
                        <a:pt x="261" y="0"/>
                        <a:pt x="260" y="0"/>
                        <a:pt x="260" y="0"/>
                      </a:cubicBezTo>
                      <a:cubicBezTo>
                        <a:pt x="87" y="0"/>
                        <a:pt x="0" y="209"/>
                        <a:pt x="123" y="331"/>
                      </a:cubicBezTo>
                      <a:cubicBezTo>
                        <a:pt x="162" y="370"/>
                        <a:pt x="211" y="388"/>
                        <a:pt x="258" y="388"/>
                      </a:cubicBezTo>
                      <a:cubicBezTo>
                        <a:pt x="358" y="388"/>
                        <a:pt x="454" y="310"/>
                        <a:pt x="454" y="194"/>
                      </a:cubicBezTo>
                      <a:cubicBezTo>
                        <a:pt x="454" y="88"/>
                        <a:pt x="367" y="0"/>
                        <a:pt x="26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5" name="Google Shape;4325;p20"/>
                <p:cNvSpPr/>
                <p:nvPr/>
              </p:nvSpPr>
              <p:spPr>
                <a:xfrm>
                  <a:off x="912325" y="1618650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0"/>
                      </a:moveTo>
                      <a:cubicBezTo>
                        <a:pt x="86" y="0"/>
                        <a:pt x="1" y="208"/>
                        <a:pt x="122" y="331"/>
                      </a:cubicBezTo>
                      <a:cubicBezTo>
                        <a:pt x="162" y="371"/>
                        <a:pt x="211" y="388"/>
                        <a:pt x="258" y="388"/>
                      </a:cubicBezTo>
                      <a:cubicBezTo>
                        <a:pt x="358" y="388"/>
                        <a:pt x="454" y="311"/>
                        <a:pt x="454" y="194"/>
                      </a:cubicBezTo>
                      <a:cubicBezTo>
                        <a:pt x="454" y="87"/>
                        <a:pt x="367" y="0"/>
                        <a:pt x="261" y="0"/>
                      </a:cubicBezTo>
                      <a:cubicBezTo>
                        <a:pt x="261" y="0"/>
                        <a:pt x="260" y="0"/>
                        <a:pt x="25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6" name="Google Shape;4326;p20"/>
                <p:cNvSpPr/>
                <p:nvPr/>
              </p:nvSpPr>
              <p:spPr>
                <a:xfrm>
                  <a:off x="713525" y="15504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1" y="1"/>
                      </a:moveTo>
                      <a:cubicBezTo>
                        <a:pt x="88" y="1"/>
                        <a:pt x="0" y="208"/>
                        <a:pt x="123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60" y="389"/>
                        <a:pt x="455" y="312"/>
                        <a:pt x="455" y="195"/>
                      </a:cubicBezTo>
                      <a:cubicBezTo>
                        <a:pt x="455" y="87"/>
                        <a:pt x="367" y="1"/>
                        <a:pt x="261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7" name="Google Shape;4327;p20"/>
                <p:cNvSpPr/>
                <p:nvPr/>
              </p:nvSpPr>
              <p:spPr>
                <a:xfrm>
                  <a:off x="753300" y="1550425"/>
                  <a:ext cx="1137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6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8" name="Google Shape;4328;p20"/>
                <p:cNvSpPr/>
                <p:nvPr/>
              </p:nvSpPr>
              <p:spPr>
                <a:xfrm>
                  <a:off x="79307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08"/>
                        <a:pt x="121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9" name="Google Shape;4329;p20"/>
                <p:cNvSpPr/>
                <p:nvPr/>
              </p:nvSpPr>
              <p:spPr>
                <a:xfrm>
                  <a:off x="83282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0" name="Google Shape;4330;p20"/>
                <p:cNvSpPr/>
                <p:nvPr/>
              </p:nvSpPr>
              <p:spPr>
                <a:xfrm>
                  <a:off x="87257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0" y="208"/>
                        <a:pt x="122" y="331"/>
                      </a:cubicBezTo>
                      <a:cubicBezTo>
                        <a:pt x="161" y="371"/>
                        <a:pt x="210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1" name="Google Shape;4331;p20"/>
                <p:cNvSpPr/>
                <p:nvPr/>
              </p:nvSpPr>
              <p:spPr>
                <a:xfrm>
                  <a:off x="91232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2" name="Google Shape;4332;p20"/>
                <p:cNvSpPr/>
                <p:nvPr/>
              </p:nvSpPr>
              <p:spPr>
                <a:xfrm>
                  <a:off x="95207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2" y="331"/>
                      </a:cubicBezTo>
                      <a:cubicBezTo>
                        <a:pt x="162" y="371"/>
                        <a:pt x="211" y="389"/>
                        <a:pt x="259" y="389"/>
                      </a:cubicBezTo>
                      <a:cubicBezTo>
                        <a:pt x="358" y="389"/>
                        <a:pt x="454" y="312"/>
                        <a:pt x="454" y="195"/>
                      </a:cubicBezTo>
                      <a:cubicBezTo>
                        <a:pt x="454" y="87"/>
                        <a:pt x="367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3" name="Google Shape;4333;p20"/>
                <p:cNvSpPr/>
                <p:nvPr/>
              </p:nvSpPr>
              <p:spPr>
                <a:xfrm>
                  <a:off x="991825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60" y="1"/>
                      </a:moveTo>
                      <a:cubicBezTo>
                        <a:pt x="87" y="1"/>
                        <a:pt x="1" y="208"/>
                        <a:pt x="124" y="331"/>
                      </a:cubicBezTo>
                      <a:cubicBezTo>
                        <a:pt x="163" y="371"/>
                        <a:pt x="211" y="389"/>
                        <a:pt x="259" y="389"/>
                      </a:cubicBezTo>
                      <a:cubicBezTo>
                        <a:pt x="359" y="389"/>
                        <a:pt x="454" y="312"/>
                        <a:pt x="454" y="195"/>
                      </a:cubicBezTo>
                      <a:cubicBezTo>
                        <a:pt x="454" y="87"/>
                        <a:pt x="368" y="1"/>
                        <a:pt x="260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4" name="Google Shape;4334;p20"/>
                <p:cNvSpPr/>
                <p:nvPr/>
              </p:nvSpPr>
              <p:spPr>
                <a:xfrm>
                  <a:off x="1031575" y="1550425"/>
                  <a:ext cx="114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" h="389" extrusionOk="0">
                      <a:moveTo>
                        <a:pt x="262" y="1"/>
                      </a:moveTo>
                      <a:cubicBezTo>
                        <a:pt x="89" y="1"/>
                        <a:pt x="1" y="208"/>
                        <a:pt x="124" y="331"/>
                      </a:cubicBezTo>
                      <a:cubicBezTo>
                        <a:pt x="163" y="371"/>
                        <a:pt x="212" y="389"/>
                        <a:pt x="260" y="389"/>
                      </a:cubicBezTo>
                      <a:cubicBezTo>
                        <a:pt x="359" y="389"/>
                        <a:pt x="455" y="312"/>
                        <a:pt x="456" y="195"/>
                      </a:cubicBezTo>
                      <a:cubicBezTo>
                        <a:pt x="456" y="87"/>
                        <a:pt x="368" y="1"/>
                        <a:pt x="262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5" name="Google Shape;4335;p20"/>
                <p:cNvSpPr/>
                <p:nvPr/>
              </p:nvSpPr>
              <p:spPr>
                <a:xfrm>
                  <a:off x="1071350" y="1550425"/>
                  <a:ext cx="1135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389" extrusionOk="0">
                      <a:moveTo>
                        <a:pt x="259" y="1"/>
                      </a:moveTo>
                      <a:cubicBezTo>
                        <a:pt x="86" y="1"/>
                        <a:pt x="0" y="208"/>
                        <a:pt x="123" y="331"/>
                      </a:cubicBezTo>
                      <a:cubicBezTo>
                        <a:pt x="162" y="371"/>
                        <a:pt x="211" y="389"/>
                        <a:pt x="258" y="389"/>
                      </a:cubicBezTo>
                      <a:cubicBezTo>
                        <a:pt x="358" y="389"/>
                        <a:pt x="453" y="312"/>
                        <a:pt x="453" y="195"/>
                      </a:cubicBezTo>
                      <a:cubicBezTo>
                        <a:pt x="453" y="87"/>
                        <a:pt x="367" y="1"/>
                        <a:pt x="259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6" name="Google Shape;4336;p20"/>
                <p:cNvSpPr/>
                <p:nvPr/>
              </p:nvSpPr>
              <p:spPr>
                <a:xfrm>
                  <a:off x="1271775" y="134580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7" name="Google Shape;4337;p20"/>
                <p:cNvSpPr/>
                <p:nvPr/>
              </p:nvSpPr>
              <p:spPr>
                <a:xfrm>
                  <a:off x="1271775" y="13116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3"/>
                        <a:pt x="87" y="389"/>
                        <a:pt x="194" y="389"/>
                      </a:cubicBezTo>
                      <a:cubicBezTo>
                        <a:pt x="300" y="389"/>
                        <a:pt x="388" y="303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8" name="Google Shape;4338;p20"/>
                <p:cNvSpPr/>
                <p:nvPr/>
              </p:nvSpPr>
              <p:spPr>
                <a:xfrm>
                  <a:off x="1271775" y="12775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9" name="Google Shape;4339;p20"/>
                <p:cNvSpPr/>
                <p:nvPr/>
              </p:nvSpPr>
              <p:spPr>
                <a:xfrm>
                  <a:off x="1311525" y="12775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5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9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0" name="Google Shape;4340;p20"/>
                <p:cNvSpPr/>
                <p:nvPr/>
              </p:nvSpPr>
              <p:spPr>
                <a:xfrm>
                  <a:off x="1271775" y="12434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1" name="Google Shape;4341;p20"/>
                <p:cNvSpPr/>
                <p:nvPr/>
              </p:nvSpPr>
              <p:spPr>
                <a:xfrm>
                  <a:off x="1311525" y="12434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5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2" name="Google Shape;4342;p20"/>
                <p:cNvSpPr/>
                <p:nvPr/>
              </p:nvSpPr>
              <p:spPr>
                <a:xfrm>
                  <a:off x="1271775" y="1209400"/>
                  <a:ext cx="9725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8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8" y="301"/>
                        <a:pt x="388" y="193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3" name="Google Shape;4343;p20"/>
                <p:cNvSpPr/>
                <p:nvPr/>
              </p:nvSpPr>
              <p:spPr>
                <a:xfrm>
                  <a:off x="1311525" y="1209400"/>
                  <a:ext cx="9700" cy="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8" extrusionOk="0">
                      <a:moveTo>
                        <a:pt x="195" y="1"/>
                      </a:moveTo>
                      <a:cubicBezTo>
                        <a:pt x="87" y="1"/>
                        <a:pt x="0" y="87"/>
                        <a:pt x="0" y="193"/>
                      </a:cubicBezTo>
                      <a:cubicBezTo>
                        <a:pt x="0" y="301"/>
                        <a:pt x="87" y="387"/>
                        <a:pt x="195" y="387"/>
                      </a:cubicBezTo>
                      <a:cubicBezTo>
                        <a:pt x="301" y="387"/>
                        <a:pt x="387" y="301"/>
                        <a:pt x="387" y="193"/>
                      </a:cubicBezTo>
                      <a:cubicBezTo>
                        <a:pt x="387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4" name="Google Shape;4344;p20"/>
                <p:cNvSpPr/>
                <p:nvPr/>
              </p:nvSpPr>
              <p:spPr>
                <a:xfrm>
                  <a:off x="127177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4" y="387"/>
                      </a:cubicBezTo>
                      <a:cubicBezTo>
                        <a:pt x="300" y="387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5" name="Google Shape;4345;p20"/>
                <p:cNvSpPr/>
                <p:nvPr/>
              </p:nvSpPr>
              <p:spPr>
                <a:xfrm>
                  <a:off x="1311525" y="11753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5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7"/>
                        <a:pt x="195" y="387"/>
                      </a:cubicBezTo>
                      <a:cubicBezTo>
                        <a:pt x="301" y="387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6" name="Google Shape;4346;p20"/>
                <p:cNvSpPr/>
                <p:nvPr/>
              </p:nvSpPr>
              <p:spPr>
                <a:xfrm>
                  <a:off x="1351275" y="11753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7"/>
                        <a:pt x="195" y="387"/>
                      </a:cubicBezTo>
                      <a:cubicBezTo>
                        <a:pt x="301" y="387"/>
                        <a:pt x="389" y="301"/>
                        <a:pt x="389" y="194"/>
                      </a:cubicBezTo>
                      <a:cubicBezTo>
                        <a:pt x="389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7" name="Google Shape;4347;p20"/>
                <p:cNvSpPr/>
                <p:nvPr/>
              </p:nvSpPr>
              <p:spPr>
                <a:xfrm>
                  <a:off x="127177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4" y="387"/>
                      </a:cubicBezTo>
                      <a:cubicBezTo>
                        <a:pt x="300" y="387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8" name="Google Shape;4348;p20"/>
                <p:cNvSpPr/>
                <p:nvPr/>
              </p:nvSpPr>
              <p:spPr>
                <a:xfrm>
                  <a:off x="1311525" y="1141200"/>
                  <a:ext cx="9700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7" extrusionOk="0">
                      <a:moveTo>
                        <a:pt x="195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7"/>
                        <a:pt x="195" y="387"/>
                      </a:cubicBezTo>
                      <a:cubicBezTo>
                        <a:pt x="301" y="387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9" name="Google Shape;4349;p20"/>
                <p:cNvSpPr/>
                <p:nvPr/>
              </p:nvSpPr>
              <p:spPr>
                <a:xfrm>
                  <a:off x="1351275" y="1141200"/>
                  <a:ext cx="9725" cy="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7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7"/>
                        <a:pt x="195" y="387"/>
                      </a:cubicBezTo>
                      <a:cubicBezTo>
                        <a:pt x="301" y="387"/>
                        <a:pt x="389" y="300"/>
                        <a:pt x="389" y="194"/>
                      </a:cubicBezTo>
                      <a:cubicBezTo>
                        <a:pt x="389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0" name="Google Shape;4350;p20"/>
                <p:cNvSpPr/>
                <p:nvPr/>
              </p:nvSpPr>
              <p:spPr>
                <a:xfrm>
                  <a:off x="127177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1" name="Google Shape;4351;p20"/>
                <p:cNvSpPr/>
                <p:nvPr/>
              </p:nvSpPr>
              <p:spPr>
                <a:xfrm>
                  <a:off x="1311525" y="11070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5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2" name="Google Shape;4352;p20"/>
                <p:cNvSpPr/>
                <p:nvPr/>
              </p:nvSpPr>
              <p:spPr>
                <a:xfrm>
                  <a:off x="1351275" y="11070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1" y="389"/>
                        <a:pt x="389" y="301"/>
                        <a:pt x="389" y="195"/>
                      </a:cubicBezTo>
                      <a:cubicBezTo>
                        <a:pt x="389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3" name="Google Shape;4353;p20"/>
                <p:cNvSpPr/>
                <p:nvPr/>
              </p:nvSpPr>
              <p:spPr>
                <a:xfrm>
                  <a:off x="127177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4" name="Google Shape;4354;p20"/>
                <p:cNvSpPr/>
                <p:nvPr/>
              </p:nvSpPr>
              <p:spPr>
                <a:xfrm>
                  <a:off x="1311525" y="10729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5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5" name="Google Shape;4355;p20"/>
                <p:cNvSpPr/>
                <p:nvPr/>
              </p:nvSpPr>
              <p:spPr>
                <a:xfrm>
                  <a:off x="1351275" y="10729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1"/>
                      </a:moveTo>
                      <a:cubicBezTo>
                        <a:pt x="87" y="1"/>
                        <a:pt x="1" y="87"/>
                        <a:pt x="1" y="195"/>
                      </a:cubicBezTo>
                      <a:cubicBezTo>
                        <a:pt x="1" y="301"/>
                        <a:pt x="87" y="389"/>
                        <a:pt x="195" y="389"/>
                      </a:cubicBezTo>
                      <a:cubicBezTo>
                        <a:pt x="301" y="389"/>
                        <a:pt x="389" y="301"/>
                        <a:pt x="389" y="195"/>
                      </a:cubicBezTo>
                      <a:cubicBezTo>
                        <a:pt x="389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6" name="Google Shape;4356;p20"/>
                <p:cNvSpPr/>
                <p:nvPr/>
              </p:nvSpPr>
              <p:spPr>
                <a:xfrm>
                  <a:off x="127177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4" y="388"/>
                      </a:cubicBezTo>
                      <a:cubicBezTo>
                        <a:pt x="300" y="388"/>
                        <a:pt x="388" y="301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7" name="Google Shape;4357;p20"/>
                <p:cNvSpPr/>
                <p:nvPr/>
              </p:nvSpPr>
              <p:spPr>
                <a:xfrm>
                  <a:off x="1311525" y="10388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1"/>
                        <a:pt x="87" y="388"/>
                        <a:pt x="195" y="388"/>
                      </a:cubicBezTo>
                      <a:cubicBezTo>
                        <a:pt x="301" y="388"/>
                        <a:pt x="387" y="301"/>
                        <a:pt x="387" y="194"/>
                      </a:cubicBezTo>
                      <a:cubicBezTo>
                        <a:pt x="387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8" name="Google Shape;4358;p20"/>
                <p:cNvSpPr/>
                <p:nvPr/>
              </p:nvSpPr>
              <p:spPr>
                <a:xfrm>
                  <a:off x="1351275" y="10388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1"/>
                        <a:pt x="87" y="388"/>
                        <a:pt x="195" y="388"/>
                      </a:cubicBezTo>
                      <a:cubicBezTo>
                        <a:pt x="301" y="388"/>
                        <a:pt x="389" y="301"/>
                        <a:pt x="389" y="194"/>
                      </a:cubicBezTo>
                      <a:cubicBezTo>
                        <a:pt x="389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9" name="Google Shape;4359;p20"/>
                <p:cNvSpPr/>
                <p:nvPr/>
              </p:nvSpPr>
              <p:spPr>
                <a:xfrm>
                  <a:off x="127177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4" y="388"/>
                      </a:cubicBezTo>
                      <a:cubicBezTo>
                        <a:pt x="300" y="388"/>
                        <a:pt x="388" y="300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0" name="Google Shape;4360;p20"/>
                <p:cNvSpPr/>
                <p:nvPr/>
              </p:nvSpPr>
              <p:spPr>
                <a:xfrm>
                  <a:off x="1311525" y="1004775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0"/>
                        <a:pt x="87" y="388"/>
                        <a:pt x="195" y="388"/>
                      </a:cubicBezTo>
                      <a:cubicBezTo>
                        <a:pt x="301" y="388"/>
                        <a:pt x="387" y="300"/>
                        <a:pt x="387" y="194"/>
                      </a:cubicBezTo>
                      <a:cubicBezTo>
                        <a:pt x="387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1" name="Google Shape;4361;p20"/>
                <p:cNvSpPr/>
                <p:nvPr/>
              </p:nvSpPr>
              <p:spPr>
                <a:xfrm>
                  <a:off x="1351275" y="100477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5" y="0"/>
                      </a:moveTo>
                      <a:cubicBezTo>
                        <a:pt x="87" y="0"/>
                        <a:pt x="1" y="87"/>
                        <a:pt x="1" y="194"/>
                      </a:cubicBezTo>
                      <a:cubicBezTo>
                        <a:pt x="1" y="300"/>
                        <a:pt x="87" y="388"/>
                        <a:pt x="195" y="388"/>
                      </a:cubicBezTo>
                      <a:cubicBezTo>
                        <a:pt x="301" y="388"/>
                        <a:pt x="389" y="300"/>
                        <a:pt x="389" y="194"/>
                      </a:cubicBezTo>
                      <a:cubicBezTo>
                        <a:pt x="389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2" name="Google Shape;4362;p20"/>
                <p:cNvSpPr/>
                <p:nvPr/>
              </p:nvSpPr>
              <p:spPr>
                <a:xfrm>
                  <a:off x="1271775" y="9706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4" y="389"/>
                      </a:cubicBezTo>
                      <a:cubicBezTo>
                        <a:pt x="300" y="389"/>
                        <a:pt x="388" y="301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3" name="Google Shape;4363;p20"/>
                <p:cNvSpPr/>
                <p:nvPr/>
              </p:nvSpPr>
              <p:spPr>
                <a:xfrm>
                  <a:off x="1311525" y="9706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1"/>
                        <a:pt x="87" y="389"/>
                        <a:pt x="195" y="389"/>
                      </a:cubicBezTo>
                      <a:cubicBezTo>
                        <a:pt x="301" y="389"/>
                        <a:pt x="387" y="301"/>
                        <a:pt x="387" y="195"/>
                      </a:cubicBezTo>
                      <a:cubicBezTo>
                        <a:pt x="387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4" name="Google Shape;4364;p20"/>
                <p:cNvSpPr/>
                <p:nvPr/>
              </p:nvSpPr>
              <p:spPr>
                <a:xfrm>
                  <a:off x="1271775" y="9365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7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5" name="Google Shape;4365;p20"/>
                <p:cNvSpPr/>
                <p:nvPr/>
              </p:nvSpPr>
              <p:spPr>
                <a:xfrm>
                  <a:off x="1311525" y="9365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1"/>
                      </a:moveTo>
                      <a:cubicBezTo>
                        <a:pt x="87" y="1"/>
                        <a:pt x="0" y="87"/>
                        <a:pt x="0" y="195"/>
                      </a:cubicBezTo>
                      <a:cubicBezTo>
                        <a:pt x="0" y="302"/>
                        <a:pt x="87" y="389"/>
                        <a:pt x="195" y="389"/>
                      </a:cubicBezTo>
                      <a:cubicBezTo>
                        <a:pt x="301" y="389"/>
                        <a:pt x="387" y="302"/>
                        <a:pt x="387" y="195"/>
                      </a:cubicBezTo>
                      <a:cubicBezTo>
                        <a:pt x="387" y="87"/>
                        <a:pt x="301" y="1"/>
                        <a:pt x="195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6" name="Google Shape;4366;p20"/>
                <p:cNvSpPr/>
                <p:nvPr/>
              </p:nvSpPr>
              <p:spPr>
                <a:xfrm>
                  <a:off x="1271775" y="9024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7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7" name="Google Shape;4367;p20"/>
                <p:cNvSpPr/>
                <p:nvPr/>
              </p:nvSpPr>
              <p:spPr>
                <a:xfrm>
                  <a:off x="1311525" y="9024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0"/>
                      </a:moveTo>
                      <a:cubicBezTo>
                        <a:pt x="87" y="0"/>
                        <a:pt x="0" y="87"/>
                        <a:pt x="0" y="194"/>
                      </a:cubicBezTo>
                      <a:cubicBezTo>
                        <a:pt x="0" y="302"/>
                        <a:pt x="87" y="388"/>
                        <a:pt x="195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7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8" name="Google Shape;4368;p20"/>
                <p:cNvSpPr/>
                <p:nvPr/>
              </p:nvSpPr>
              <p:spPr>
                <a:xfrm>
                  <a:off x="1271775" y="868350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4" y="388"/>
                      </a:cubicBezTo>
                      <a:cubicBezTo>
                        <a:pt x="300" y="388"/>
                        <a:pt x="388" y="302"/>
                        <a:pt x="388" y="194"/>
                      </a:cubicBezTo>
                      <a:cubicBezTo>
                        <a:pt x="388" y="88"/>
                        <a:pt x="300" y="0"/>
                        <a:pt x="194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9" name="Google Shape;4369;p20"/>
                <p:cNvSpPr/>
                <p:nvPr/>
              </p:nvSpPr>
              <p:spPr>
                <a:xfrm>
                  <a:off x="1311525" y="868350"/>
                  <a:ext cx="9700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" h="389" extrusionOk="0">
                      <a:moveTo>
                        <a:pt x="195" y="0"/>
                      </a:moveTo>
                      <a:cubicBezTo>
                        <a:pt x="87" y="0"/>
                        <a:pt x="0" y="88"/>
                        <a:pt x="0" y="194"/>
                      </a:cubicBezTo>
                      <a:cubicBezTo>
                        <a:pt x="0" y="302"/>
                        <a:pt x="87" y="388"/>
                        <a:pt x="195" y="388"/>
                      </a:cubicBezTo>
                      <a:cubicBezTo>
                        <a:pt x="301" y="388"/>
                        <a:pt x="387" y="302"/>
                        <a:pt x="387" y="194"/>
                      </a:cubicBezTo>
                      <a:cubicBezTo>
                        <a:pt x="387" y="88"/>
                        <a:pt x="301" y="0"/>
                        <a:pt x="195" y="0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0" name="Google Shape;4370;p20"/>
                <p:cNvSpPr/>
                <p:nvPr/>
              </p:nvSpPr>
              <p:spPr>
                <a:xfrm>
                  <a:off x="1271775" y="8342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9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9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1" name="Google Shape;4371;p20"/>
                <p:cNvSpPr/>
                <p:nvPr/>
              </p:nvSpPr>
              <p:spPr>
                <a:xfrm>
                  <a:off x="1271775" y="800125"/>
                  <a:ext cx="9725" cy="9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389" extrusionOk="0">
                      <a:moveTo>
                        <a:pt x="194" y="1"/>
                      </a:moveTo>
                      <a:cubicBezTo>
                        <a:pt x="87" y="1"/>
                        <a:pt x="0" y="88"/>
                        <a:pt x="0" y="195"/>
                      </a:cubicBezTo>
                      <a:cubicBezTo>
                        <a:pt x="0" y="302"/>
                        <a:pt x="87" y="389"/>
                        <a:pt x="194" y="389"/>
                      </a:cubicBezTo>
                      <a:cubicBezTo>
                        <a:pt x="300" y="389"/>
                        <a:pt x="388" y="302"/>
                        <a:pt x="388" y="195"/>
                      </a:cubicBezTo>
                      <a:cubicBezTo>
                        <a:pt x="388" y="88"/>
                        <a:pt x="300" y="1"/>
                        <a:pt x="194" y="1"/>
                      </a:cubicBezTo>
                      <a:close/>
                    </a:path>
                  </a:pathLst>
                </a:custGeom>
                <a:solidFill>
                  <a:srgbClr val="FFFFFF">
                    <a:alpha val="54901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2400"/>
                    <a:buFont typeface="Arial"/>
                    <a:buNone/>
                  </a:pP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4372" name="Google Shape;4372;p20"/>
          <p:cNvSpPr/>
          <p:nvPr/>
        </p:nvSpPr>
        <p:spPr>
          <a:xfrm>
            <a:off x="-17800" y="1701000"/>
            <a:ext cx="12227600" cy="34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3" name="Google Shape;4373;p20"/>
          <p:cNvSpPr txBox="1">
            <a:spLocks noGrp="1"/>
          </p:cNvSpPr>
          <p:nvPr>
            <p:ph type="title"/>
          </p:nvPr>
        </p:nvSpPr>
        <p:spPr>
          <a:xfrm>
            <a:off x="2267700" y="2502189"/>
            <a:ext cx="7656800" cy="13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b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374" name="Google Shape;4374;p20"/>
          <p:cNvSpPr txBox="1">
            <a:spLocks noGrp="1"/>
          </p:cNvSpPr>
          <p:nvPr>
            <p:ph type="subTitle" idx="1"/>
          </p:nvPr>
        </p:nvSpPr>
        <p:spPr>
          <a:xfrm>
            <a:off x="2282467" y="3865471"/>
            <a:ext cx="7656800" cy="5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6" name="Google Shape;4376;p21"/>
          <p:cNvSpPr txBox="1">
            <a:spLocks noGrp="1"/>
          </p:cNvSpPr>
          <p:nvPr>
            <p:ph type="body" idx="1"/>
          </p:nvPr>
        </p:nvSpPr>
        <p:spPr>
          <a:xfrm>
            <a:off x="7414400" y="4252095"/>
            <a:ext cx="3814400" cy="1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77" name="Google Shape;4377;p21"/>
          <p:cNvSpPr txBox="1">
            <a:spLocks noGrp="1"/>
          </p:cNvSpPr>
          <p:nvPr>
            <p:ph type="title"/>
          </p:nvPr>
        </p:nvSpPr>
        <p:spPr>
          <a:xfrm>
            <a:off x="7414433" y="3438905"/>
            <a:ext cx="38144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9" name="Google Shape;4379;p22"/>
          <p:cNvSpPr txBox="1">
            <a:spLocks noGrp="1"/>
          </p:cNvSpPr>
          <p:nvPr>
            <p:ph type="title"/>
          </p:nvPr>
        </p:nvSpPr>
        <p:spPr>
          <a:xfrm>
            <a:off x="963167" y="3541433"/>
            <a:ext cx="38144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SemiBold"/>
              <a:buNone/>
              <a:defRPr b="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 b="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380" name="Google Shape;4380;p22"/>
          <p:cNvSpPr txBox="1">
            <a:spLocks noGrp="1"/>
          </p:cNvSpPr>
          <p:nvPr>
            <p:ph type="subTitle" idx="1"/>
          </p:nvPr>
        </p:nvSpPr>
        <p:spPr>
          <a:xfrm>
            <a:off x="977333" y="4493544"/>
            <a:ext cx="3784000" cy="1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4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" name="Google Shape;4382;p23"/>
          <p:cNvSpPr txBox="1">
            <a:spLocks noGrp="1"/>
          </p:cNvSpPr>
          <p:nvPr>
            <p:ph type="subTitle" idx="1"/>
          </p:nvPr>
        </p:nvSpPr>
        <p:spPr>
          <a:xfrm>
            <a:off x="1318300" y="3691052"/>
            <a:ext cx="2616400" cy="6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383" name="Google Shape;4383;p23"/>
          <p:cNvSpPr txBox="1">
            <a:spLocks noGrp="1"/>
          </p:cNvSpPr>
          <p:nvPr>
            <p:ph type="subTitle" idx="2"/>
          </p:nvPr>
        </p:nvSpPr>
        <p:spPr>
          <a:xfrm>
            <a:off x="4788767" y="3691052"/>
            <a:ext cx="2616400" cy="6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384" name="Google Shape;4384;p23"/>
          <p:cNvSpPr txBox="1">
            <a:spLocks noGrp="1"/>
          </p:cNvSpPr>
          <p:nvPr>
            <p:ph type="subTitle" idx="3"/>
          </p:nvPr>
        </p:nvSpPr>
        <p:spPr>
          <a:xfrm>
            <a:off x="8259233" y="3691052"/>
            <a:ext cx="2616400" cy="6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385" name="Google Shape;4385;p23"/>
          <p:cNvSpPr txBox="1">
            <a:spLocks noGrp="1"/>
          </p:cNvSpPr>
          <p:nvPr>
            <p:ph type="subTitle" idx="4"/>
          </p:nvPr>
        </p:nvSpPr>
        <p:spPr>
          <a:xfrm>
            <a:off x="1318300" y="4139876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386" name="Google Shape;4386;p23"/>
          <p:cNvSpPr txBox="1">
            <a:spLocks noGrp="1"/>
          </p:cNvSpPr>
          <p:nvPr>
            <p:ph type="subTitle" idx="5"/>
          </p:nvPr>
        </p:nvSpPr>
        <p:spPr>
          <a:xfrm>
            <a:off x="4788767" y="4139876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387" name="Google Shape;4387;p23"/>
          <p:cNvSpPr txBox="1">
            <a:spLocks noGrp="1"/>
          </p:cNvSpPr>
          <p:nvPr>
            <p:ph type="subTitle" idx="6"/>
          </p:nvPr>
        </p:nvSpPr>
        <p:spPr>
          <a:xfrm>
            <a:off x="8259233" y="4139876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388" name="Google Shape;4388;p23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389" name="Google Shape;4389;p23"/>
          <p:cNvSpPr/>
          <p:nvPr/>
        </p:nvSpPr>
        <p:spPr>
          <a:xfrm>
            <a:off x="1355200" y="5544288"/>
            <a:ext cx="10836800" cy="29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90" name="Google Shape;4390;p23"/>
          <p:cNvGrpSpPr/>
          <p:nvPr/>
        </p:nvGrpSpPr>
        <p:grpSpPr>
          <a:xfrm rot="5400000">
            <a:off x="2490283" y="4824356"/>
            <a:ext cx="466624" cy="2736757"/>
            <a:chOff x="1037125" y="2236325"/>
            <a:chExt cx="149100" cy="874475"/>
          </a:xfrm>
        </p:grpSpPr>
        <p:sp>
          <p:nvSpPr>
            <p:cNvPr id="4391" name="Google Shape;4391;p23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2" name="Google Shape;4392;p23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3" name="Google Shape;4393;p23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4" name="Google Shape;4394;p23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5" name="Google Shape;4395;p23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6" name="Google Shape;4396;p23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7" name="Google Shape;4397;p23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8" name="Google Shape;4398;p23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9" name="Google Shape;4399;p23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0" name="Google Shape;4400;p23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1" name="Google Shape;4401;p23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2" name="Google Shape;4402;p23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3" name="Google Shape;4403;p23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4" name="Google Shape;4404;p23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5" name="Google Shape;4405;p23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6" name="Google Shape;4406;p23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7" name="Google Shape;4407;p23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8" name="Google Shape;4408;p23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9" name="Google Shape;4409;p23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0" name="Google Shape;4410;p23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1" name="Google Shape;4411;p23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2" name="Google Shape;4412;p23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3" name="Google Shape;4413;p23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4" name="Google Shape;4414;p23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5" name="Google Shape;4415;p23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6" name="Google Shape;4416;p23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7" name="Google Shape;4417;p23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8" name="Google Shape;4418;p23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9" name="Google Shape;4419;p23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0" name="Google Shape;4420;p23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1" name="Google Shape;4421;p23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2" name="Google Shape;4422;p23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3" name="Google Shape;4423;p23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4" name="Google Shape;4424;p23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5" name="Google Shape;4425;p23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6" name="Google Shape;4426;p23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7" name="Google Shape;4427;p23"/>
          <p:cNvGrpSpPr/>
          <p:nvPr/>
        </p:nvGrpSpPr>
        <p:grpSpPr>
          <a:xfrm rot="1396384">
            <a:off x="10963050" y="-800086"/>
            <a:ext cx="2544442" cy="2669651"/>
            <a:chOff x="1978188" y="2669546"/>
            <a:chExt cx="1908399" cy="2002309"/>
          </a:xfrm>
        </p:grpSpPr>
        <p:sp>
          <p:nvSpPr>
            <p:cNvPr id="4428" name="Google Shape;4428;p23"/>
            <p:cNvSpPr/>
            <p:nvPr/>
          </p:nvSpPr>
          <p:spPr>
            <a:xfrm rot="-5400000">
              <a:off x="1995503" y="2780771"/>
              <a:ext cx="1891083" cy="1891083"/>
            </a:xfrm>
            <a:custGeom>
              <a:avLst/>
              <a:gdLst/>
              <a:ahLst/>
              <a:cxnLst/>
              <a:rect l="l" t="t" r="r" b="b"/>
              <a:pathLst>
                <a:path w="55702" h="55702" extrusionOk="0">
                  <a:moveTo>
                    <a:pt x="27851" y="210"/>
                  </a:moveTo>
                  <a:cubicBezTo>
                    <a:pt x="43093" y="210"/>
                    <a:pt x="55493" y="12609"/>
                    <a:pt x="55493" y="27851"/>
                  </a:cubicBezTo>
                  <a:cubicBezTo>
                    <a:pt x="55493" y="43093"/>
                    <a:pt x="43093" y="55493"/>
                    <a:pt x="27851" y="55493"/>
                  </a:cubicBezTo>
                  <a:cubicBezTo>
                    <a:pt x="12609" y="55493"/>
                    <a:pt x="210" y="43093"/>
                    <a:pt x="210" y="27851"/>
                  </a:cubicBezTo>
                  <a:cubicBezTo>
                    <a:pt x="210" y="12609"/>
                    <a:pt x="12609" y="210"/>
                    <a:pt x="27851" y="210"/>
                  </a:cubicBezTo>
                  <a:close/>
                  <a:moveTo>
                    <a:pt x="27851" y="1"/>
                  </a:moveTo>
                  <a:cubicBezTo>
                    <a:pt x="12494" y="1"/>
                    <a:pt x="0" y="12494"/>
                    <a:pt x="0" y="27851"/>
                  </a:cubicBezTo>
                  <a:cubicBezTo>
                    <a:pt x="0" y="43208"/>
                    <a:pt x="12494" y="55702"/>
                    <a:pt x="27851" y="55702"/>
                  </a:cubicBezTo>
                  <a:cubicBezTo>
                    <a:pt x="43208" y="55702"/>
                    <a:pt x="55702" y="43208"/>
                    <a:pt x="55702" y="27851"/>
                  </a:cubicBezTo>
                  <a:cubicBezTo>
                    <a:pt x="55702" y="12494"/>
                    <a:pt x="43208" y="1"/>
                    <a:pt x="27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9" name="Google Shape;4429;p23"/>
            <p:cNvSpPr/>
            <p:nvPr/>
          </p:nvSpPr>
          <p:spPr>
            <a:xfrm rot="-5400000">
              <a:off x="1931235" y="2716498"/>
              <a:ext cx="1737934" cy="1644029"/>
            </a:xfrm>
            <a:custGeom>
              <a:avLst/>
              <a:gdLst/>
              <a:ahLst/>
              <a:cxnLst/>
              <a:rect l="l" t="t" r="r" b="b"/>
              <a:pathLst>
                <a:path w="51191" h="48425" extrusionOk="0">
                  <a:moveTo>
                    <a:pt x="20064" y="1"/>
                  </a:moveTo>
                  <a:cubicBezTo>
                    <a:pt x="12798" y="1"/>
                    <a:pt x="5532" y="2766"/>
                    <a:pt x="0" y="8298"/>
                  </a:cubicBezTo>
                  <a:lnTo>
                    <a:pt x="889" y="9186"/>
                  </a:lnTo>
                  <a:cubicBezTo>
                    <a:pt x="6175" y="3899"/>
                    <a:pt x="13120" y="1256"/>
                    <a:pt x="20064" y="1256"/>
                  </a:cubicBezTo>
                  <a:cubicBezTo>
                    <a:pt x="27009" y="1256"/>
                    <a:pt x="33953" y="3899"/>
                    <a:pt x="39240" y="9186"/>
                  </a:cubicBezTo>
                  <a:cubicBezTo>
                    <a:pt x="49813" y="19759"/>
                    <a:pt x="49813" y="36964"/>
                    <a:pt x="39240" y="47537"/>
                  </a:cubicBezTo>
                  <a:lnTo>
                    <a:pt x="40128" y="48425"/>
                  </a:lnTo>
                  <a:cubicBezTo>
                    <a:pt x="51191" y="37361"/>
                    <a:pt x="51191" y="19360"/>
                    <a:pt x="40128" y="8298"/>
                  </a:cubicBezTo>
                  <a:cubicBezTo>
                    <a:pt x="34597" y="2766"/>
                    <a:pt x="27330" y="1"/>
                    <a:pt x="200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30" name="Google Shape;4430;p23"/>
          <p:cNvSpPr/>
          <p:nvPr/>
        </p:nvSpPr>
        <p:spPr>
          <a:xfrm>
            <a:off x="0" y="2263633"/>
            <a:ext cx="10750000" cy="113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2" name="Google Shape;4432;p24"/>
          <p:cNvSpPr txBox="1">
            <a:spLocks noGrp="1"/>
          </p:cNvSpPr>
          <p:nvPr>
            <p:ph type="subTitle" idx="1"/>
          </p:nvPr>
        </p:nvSpPr>
        <p:spPr>
          <a:xfrm>
            <a:off x="8903963" y="4587567"/>
            <a:ext cx="2324800" cy="1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433" name="Google Shape;4433;p24"/>
          <p:cNvSpPr txBox="1">
            <a:spLocks noGrp="1"/>
          </p:cNvSpPr>
          <p:nvPr>
            <p:ph type="subTitle" idx="2"/>
          </p:nvPr>
        </p:nvSpPr>
        <p:spPr>
          <a:xfrm>
            <a:off x="8903963" y="4060576"/>
            <a:ext cx="2324800" cy="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434" name="Google Shape;4434;p24"/>
          <p:cNvSpPr txBox="1">
            <a:spLocks noGrp="1"/>
          </p:cNvSpPr>
          <p:nvPr>
            <p:ph type="subTitle" idx="3"/>
          </p:nvPr>
        </p:nvSpPr>
        <p:spPr>
          <a:xfrm>
            <a:off x="6257025" y="4587567"/>
            <a:ext cx="2324800" cy="1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435" name="Google Shape;4435;p24"/>
          <p:cNvSpPr txBox="1">
            <a:spLocks noGrp="1"/>
          </p:cNvSpPr>
          <p:nvPr>
            <p:ph type="subTitle" idx="4"/>
          </p:nvPr>
        </p:nvSpPr>
        <p:spPr>
          <a:xfrm>
            <a:off x="6257025" y="4060576"/>
            <a:ext cx="2324800" cy="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436" name="Google Shape;4436;p24"/>
          <p:cNvSpPr txBox="1">
            <a:spLocks noGrp="1"/>
          </p:cNvSpPr>
          <p:nvPr>
            <p:ph type="subTitle" idx="5"/>
          </p:nvPr>
        </p:nvSpPr>
        <p:spPr>
          <a:xfrm>
            <a:off x="3610104" y="4587567"/>
            <a:ext cx="2324800" cy="1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437" name="Google Shape;4437;p24"/>
          <p:cNvSpPr txBox="1">
            <a:spLocks noGrp="1"/>
          </p:cNvSpPr>
          <p:nvPr>
            <p:ph type="subTitle" idx="6"/>
          </p:nvPr>
        </p:nvSpPr>
        <p:spPr>
          <a:xfrm>
            <a:off x="3610104" y="4060576"/>
            <a:ext cx="2324800" cy="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438" name="Google Shape;4438;p24"/>
          <p:cNvSpPr txBox="1">
            <a:spLocks noGrp="1"/>
          </p:cNvSpPr>
          <p:nvPr>
            <p:ph type="subTitle" idx="7"/>
          </p:nvPr>
        </p:nvSpPr>
        <p:spPr>
          <a:xfrm>
            <a:off x="963167" y="4587567"/>
            <a:ext cx="2324800" cy="1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439" name="Google Shape;4439;p24"/>
          <p:cNvSpPr txBox="1">
            <a:spLocks noGrp="1"/>
          </p:cNvSpPr>
          <p:nvPr>
            <p:ph type="subTitle" idx="8"/>
          </p:nvPr>
        </p:nvSpPr>
        <p:spPr>
          <a:xfrm>
            <a:off x="963167" y="4060576"/>
            <a:ext cx="2324800" cy="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600"/>
              <a:buFont typeface="Poppins SemiBold"/>
              <a:buNone/>
              <a:defRPr sz="2133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440" name="Google Shape;4440;p24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grpSp>
        <p:nvGrpSpPr>
          <p:cNvPr id="4441" name="Google Shape;4441;p24"/>
          <p:cNvGrpSpPr/>
          <p:nvPr/>
        </p:nvGrpSpPr>
        <p:grpSpPr>
          <a:xfrm rot="1396384">
            <a:off x="-469950" y="-141353"/>
            <a:ext cx="2544442" cy="2669651"/>
            <a:chOff x="1978188" y="2669546"/>
            <a:chExt cx="1908399" cy="2002309"/>
          </a:xfrm>
        </p:grpSpPr>
        <p:sp>
          <p:nvSpPr>
            <p:cNvPr id="4442" name="Google Shape;4442;p24"/>
            <p:cNvSpPr/>
            <p:nvPr/>
          </p:nvSpPr>
          <p:spPr>
            <a:xfrm rot="-5400000">
              <a:off x="1995503" y="2780771"/>
              <a:ext cx="1891083" cy="1891083"/>
            </a:xfrm>
            <a:custGeom>
              <a:avLst/>
              <a:gdLst/>
              <a:ahLst/>
              <a:cxnLst/>
              <a:rect l="l" t="t" r="r" b="b"/>
              <a:pathLst>
                <a:path w="55702" h="55702" extrusionOk="0">
                  <a:moveTo>
                    <a:pt x="27851" y="210"/>
                  </a:moveTo>
                  <a:cubicBezTo>
                    <a:pt x="43093" y="210"/>
                    <a:pt x="55493" y="12609"/>
                    <a:pt x="55493" y="27851"/>
                  </a:cubicBezTo>
                  <a:cubicBezTo>
                    <a:pt x="55493" y="43093"/>
                    <a:pt x="43093" y="55493"/>
                    <a:pt x="27851" y="55493"/>
                  </a:cubicBezTo>
                  <a:cubicBezTo>
                    <a:pt x="12609" y="55493"/>
                    <a:pt x="210" y="43093"/>
                    <a:pt x="210" y="27851"/>
                  </a:cubicBezTo>
                  <a:cubicBezTo>
                    <a:pt x="210" y="12609"/>
                    <a:pt x="12609" y="210"/>
                    <a:pt x="27851" y="210"/>
                  </a:cubicBezTo>
                  <a:close/>
                  <a:moveTo>
                    <a:pt x="27851" y="1"/>
                  </a:moveTo>
                  <a:cubicBezTo>
                    <a:pt x="12494" y="1"/>
                    <a:pt x="0" y="12494"/>
                    <a:pt x="0" y="27851"/>
                  </a:cubicBezTo>
                  <a:cubicBezTo>
                    <a:pt x="0" y="43208"/>
                    <a:pt x="12494" y="55702"/>
                    <a:pt x="27851" y="55702"/>
                  </a:cubicBezTo>
                  <a:cubicBezTo>
                    <a:pt x="43208" y="55702"/>
                    <a:pt x="55702" y="43208"/>
                    <a:pt x="55702" y="27851"/>
                  </a:cubicBezTo>
                  <a:cubicBezTo>
                    <a:pt x="55702" y="12494"/>
                    <a:pt x="43208" y="1"/>
                    <a:pt x="278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3" name="Google Shape;4443;p24"/>
            <p:cNvSpPr/>
            <p:nvPr/>
          </p:nvSpPr>
          <p:spPr>
            <a:xfrm rot="-5400000">
              <a:off x="1931235" y="2716498"/>
              <a:ext cx="1737934" cy="1644029"/>
            </a:xfrm>
            <a:custGeom>
              <a:avLst/>
              <a:gdLst/>
              <a:ahLst/>
              <a:cxnLst/>
              <a:rect l="l" t="t" r="r" b="b"/>
              <a:pathLst>
                <a:path w="51191" h="48425" extrusionOk="0">
                  <a:moveTo>
                    <a:pt x="20064" y="1"/>
                  </a:moveTo>
                  <a:cubicBezTo>
                    <a:pt x="12798" y="1"/>
                    <a:pt x="5532" y="2766"/>
                    <a:pt x="0" y="8298"/>
                  </a:cubicBezTo>
                  <a:lnTo>
                    <a:pt x="889" y="9186"/>
                  </a:lnTo>
                  <a:cubicBezTo>
                    <a:pt x="6175" y="3899"/>
                    <a:pt x="13120" y="1256"/>
                    <a:pt x="20064" y="1256"/>
                  </a:cubicBezTo>
                  <a:cubicBezTo>
                    <a:pt x="27009" y="1256"/>
                    <a:pt x="33953" y="3899"/>
                    <a:pt x="39240" y="9186"/>
                  </a:cubicBezTo>
                  <a:cubicBezTo>
                    <a:pt x="49813" y="19759"/>
                    <a:pt x="49813" y="36964"/>
                    <a:pt x="39240" y="47537"/>
                  </a:cubicBezTo>
                  <a:lnTo>
                    <a:pt x="40128" y="48425"/>
                  </a:lnTo>
                  <a:cubicBezTo>
                    <a:pt x="51191" y="37361"/>
                    <a:pt x="51191" y="19360"/>
                    <a:pt x="40128" y="8298"/>
                  </a:cubicBezTo>
                  <a:cubicBezTo>
                    <a:pt x="34597" y="2766"/>
                    <a:pt x="27330" y="1"/>
                    <a:pt x="20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44" name="Google Shape;4444;p24"/>
          <p:cNvGrpSpPr/>
          <p:nvPr/>
        </p:nvGrpSpPr>
        <p:grpSpPr>
          <a:xfrm rot="5400000">
            <a:off x="10590316" y="5095090"/>
            <a:ext cx="466624" cy="2736757"/>
            <a:chOff x="1037125" y="2236325"/>
            <a:chExt cx="149100" cy="874475"/>
          </a:xfrm>
        </p:grpSpPr>
        <p:sp>
          <p:nvSpPr>
            <p:cNvPr id="4445" name="Google Shape;4445;p24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6" name="Google Shape;4446;p24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7" name="Google Shape;4447;p24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8" name="Google Shape;4448;p24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9" name="Google Shape;4449;p24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0" name="Google Shape;4450;p24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1" name="Google Shape;4451;p24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2" name="Google Shape;4452;p24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3" name="Google Shape;4453;p24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4" name="Google Shape;4454;p24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5" name="Google Shape;4455;p24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6" name="Google Shape;4456;p24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7" name="Google Shape;4457;p24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8" name="Google Shape;4458;p24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9" name="Google Shape;4459;p24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0" name="Google Shape;4460;p24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1" name="Google Shape;4461;p24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2" name="Google Shape;4462;p24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3" name="Google Shape;4463;p24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4" name="Google Shape;4464;p24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5" name="Google Shape;4465;p24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6" name="Google Shape;4466;p24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7" name="Google Shape;4467;p24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8" name="Google Shape;4468;p24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9" name="Google Shape;4469;p24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0" name="Google Shape;4470;p24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1" name="Google Shape;4471;p24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2" name="Google Shape;4472;p24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3" name="Google Shape;4473;p24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4" name="Google Shape;4474;p24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5" name="Google Shape;4475;p24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6" name="Google Shape;4476;p24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7" name="Google Shape;4477;p24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8" name="Google Shape;4478;p24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9" name="Google Shape;4479;p24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0" name="Google Shape;4480;p24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2" name="Google Shape;4482;p25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83" name="Google Shape;4483;p25"/>
          <p:cNvSpPr/>
          <p:nvPr/>
        </p:nvSpPr>
        <p:spPr>
          <a:xfrm>
            <a:off x="935000" y="1649200"/>
            <a:ext cx="10322000" cy="520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84" name="Google Shape;4484;p25"/>
          <p:cNvGrpSpPr/>
          <p:nvPr/>
        </p:nvGrpSpPr>
        <p:grpSpPr>
          <a:xfrm>
            <a:off x="1004132" y="1711490"/>
            <a:ext cx="466624" cy="2736757"/>
            <a:chOff x="1037125" y="2236325"/>
            <a:chExt cx="149100" cy="874475"/>
          </a:xfrm>
        </p:grpSpPr>
        <p:sp>
          <p:nvSpPr>
            <p:cNvPr id="4485" name="Google Shape;4485;p25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1" name="Google Shape;4501;p25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2" name="Google Shape;4502;p25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2" name="Google Shape;4522;p26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23" name="Google Shape;4523;p26"/>
          <p:cNvSpPr/>
          <p:nvPr/>
        </p:nvSpPr>
        <p:spPr>
          <a:xfrm>
            <a:off x="935000" y="1649200"/>
            <a:ext cx="10322000" cy="520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24" name="Google Shape;4524;p26"/>
          <p:cNvGrpSpPr/>
          <p:nvPr/>
        </p:nvGrpSpPr>
        <p:grpSpPr>
          <a:xfrm>
            <a:off x="11471065" y="1649190"/>
            <a:ext cx="466624" cy="2736757"/>
            <a:chOff x="1037125" y="2236325"/>
            <a:chExt cx="149100" cy="874475"/>
          </a:xfrm>
        </p:grpSpPr>
        <p:sp>
          <p:nvSpPr>
            <p:cNvPr id="4525" name="Google Shape;4525;p26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6" name="Google Shape;4526;p26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7" name="Google Shape;4527;p26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8" name="Google Shape;4528;p26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9" name="Google Shape;4529;p26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0" name="Google Shape;4530;p26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1" name="Google Shape;4531;p26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2" name="Google Shape;4532;p26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3" name="Google Shape;4533;p26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4" name="Google Shape;4534;p26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5" name="Google Shape;4535;p26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6" name="Google Shape;4536;p26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7" name="Google Shape;4537;p26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8" name="Google Shape;4538;p26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9" name="Google Shape;4539;p26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0" name="Google Shape;4540;p26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1" name="Google Shape;4541;p26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2" name="Google Shape;4542;p26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3" name="Google Shape;4543;p26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4" name="Google Shape;4544;p26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5" name="Google Shape;4545;p26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6" name="Google Shape;4546;p26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7" name="Google Shape;4547;p26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8" name="Google Shape;4548;p26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9" name="Google Shape;4549;p26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0" name="Google Shape;4550;p26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1" name="Google Shape;4551;p26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2" name="Google Shape;4552;p26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3" name="Google Shape;4553;p26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4" name="Google Shape;4554;p26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5" name="Google Shape;4555;p26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6" name="Google Shape;4556;p26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7" name="Google Shape;4557;p26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8" name="Google Shape;4558;p26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9" name="Google Shape;4559;p26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0" name="Google Shape;4560;p26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2" name="Google Shape;4562;p27"/>
          <p:cNvSpPr txBox="1">
            <a:spLocks noGrp="1"/>
          </p:cNvSpPr>
          <p:nvPr>
            <p:ph type="subTitle" idx="1"/>
          </p:nvPr>
        </p:nvSpPr>
        <p:spPr>
          <a:xfrm>
            <a:off x="1316367" y="231768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63" name="Google Shape;4563;p27"/>
          <p:cNvSpPr txBox="1">
            <a:spLocks noGrp="1"/>
          </p:cNvSpPr>
          <p:nvPr>
            <p:ph type="subTitle" idx="2"/>
          </p:nvPr>
        </p:nvSpPr>
        <p:spPr>
          <a:xfrm>
            <a:off x="1316367" y="2800715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64" name="Google Shape;4564;p27"/>
          <p:cNvSpPr txBox="1">
            <a:spLocks noGrp="1"/>
          </p:cNvSpPr>
          <p:nvPr>
            <p:ph type="subTitle" idx="3"/>
          </p:nvPr>
        </p:nvSpPr>
        <p:spPr>
          <a:xfrm>
            <a:off x="4787800" y="231768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65" name="Google Shape;4565;p27"/>
          <p:cNvSpPr txBox="1">
            <a:spLocks noGrp="1"/>
          </p:cNvSpPr>
          <p:nvPr>
            <p:ph type="subTitle" idx="4"/>
          </p:nvPr>
        </p:nvSpPr>
        <p:spPr>
          <a:xfrm>
            <a:off x="4787800" y="2800715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66" name="Google Shape;4566;p27"/>
          <p:cNvSpPr txBox="1">
            <a:spLocks noGrp="1"/>
          </p:cNvSpPr>
          <p:nvPr>
            <p:ph type="subTitle" idx="5"/>
          </p:nvPr>
        </p:nvSpPr>
        <p:spPr>
          <a:xfrm>
            <a:off x="8259233" y="231768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67" name="Google Shape;4567;p27"/>
          <p:cNvSpPr txBox="1">
            <a:spLocks noGrp="1"/>
          </p:cNvSpPr>
          <p:nvPr>
            <p:ph type="subTitle" idx="6"/>
          </p:nvPr>
        </p:nvSpPr>
        <p:spPr>
          <a:xfrm>
            <a:off x="8259233" y="2800715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68" name="Google Shape;4568;p27"/>
          <p:cNvSpPr txBox="1">
            <a:spLocks noGrp="1"/>
          </p:cNvSpPr>
          <p:nvPr>
            <p:ph type="subTitle" idx="7"/>
          </p:nvPr>
        </p:nvSpPr>
        <p:spPr>
          <a:xfrm>
            <a:off x="1316367" y="481050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69" name="Google Shape;4569;p27"/>
          <p:cNvSpPr txBox="1">
            <a:spLocks noGrp="1"/>
          </p:cNvSpPr>
          <p:nvPr>
            <p:ph type="subTitle" idx="8"/>
          </p:nvPr>
        </p:nvSpPr>
        <p:spPr>
          <a:xfrm>
            <a:off x="1316367" y="5285248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70" name="Google Shape;4570;p27"/>
          <p:cNvSpPr txBox="1">
            <a:spLocks noGrp="1"/>
          </p:cNvSpPr>
          <p:nvPr>
            <p:ph type="subTitle" idx="9"/>
          </p:nvPr>
        </p:nvSpPr>
        <p:spPr>
          <a:xfrm>
            <a:off x="4787800" y="481050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71" name="Google Shape;4571;p27"/>
          <p:cNvSpPr txBox="1">
            <a:spLocks noGrp="1"/>
          </p:cNvSpPr>
          <p:nvPr>
            <p:ph type="subTitle" idx="13"/>
          </p:nvPr>
        </p:nvSpPr>
        <p:spPr>
          <a:xfrm>
            <a:off x="4787800" y="5285248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72" name="Google Shape;4572;p27"/>
          <p:cNvSpPr txBox="1">
            <a:spLocks noGrp="1"/>
          </p:cNvSpPr>
          <p:nvPr>
            <p:ph type="subTitle" idx="14"/>
          </p:nvPr>
        </p:nvSpPr>
        <p:spPr>
          <a:xfrm>
            <a:off x="8259233" y="4810509"/>
            <a:ext cx="26164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73" name="Google Shape;4573;p27"/>
          <p:cNvSpPr txBox="1">
            <a:spLocks noGrp="1"/>
          </p:cNvSpPr>
          <p:nvPr>
            <p:ph type="subTitle" idx="15"/>
          </p:nvPr>
        </p:nvSpPr>
        <p:spPr>
          <a:xfrm>
            <a:off x="8259233" y="5285248"/>
            <a:ext cx="26164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74" name="Google Shape;4574;p27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grpSp>
        <p:nvGrpSpPr>
          <p:cNvPr id="4575" name="Google Shape;4575;p27"/>
          <p:cNvGrpSpPr/>
          <p:nvPr/>
        </p:nvGrpSpPr>
        <p:grpSpPr>
          <a:xfrm rot="1396384">
            <a:off x="-1309150" y="-574520"/>
            <a:ext cx="2544442" cy="2669651"/>
            <a:chOff x="1978188" y="2669546"/>
            <a:chExt cx="1908399" cy="2002309"/>
          </a:xfrm>
        </p:grpSpPr>
        <p:sp>
          <p:nvSpPr>
            <p:cNvPr id="4576" name="Google Shape;4576;p27"/>
            <p:cNvSpPr/>
            <p:nvPr/>
          </p:nvSpPr>
          <p:spPr>
            <a:xfrm rot="-5400000">
              <a:off x="1995503" y="2780771"/>
              <a:ext cx="1891083" cy="1891083"/>
            </a:xfrm>
            <a:custGeom>
              <a:avLst/>
              <a:gdLst/>
              <a:ahLst/>
              <a:cxnLst/>
              <a:rect l="l" t="t" r="r" b="b"/>
              <a:pathLst>
                <a:path w="55702" h="55702" extrusionOk="0">
                  <a:moveTo>
                    <a:pt x="27851" y="210"/>
                  </a:moveTo>
                  <a:cubicBezTo>
                    <a:pt x="43093" y="210"/>
                    <a:pt x="55493" y="12609"/>
                    <a:pt x="55493" y="27851"/>
                  </a:cubicBezTo>
                  <a:cubicBezTo>
                    <a:pt x="55493" y="43093"/>
                    <a:pt x="43093" y="55493"/>
                    <a:pt x="27851" y="55493"/>
                  </a:cubicBezTo>
                  <a:cubicBezTo>
                    <a:pt x="12609" y="55493"/>
                    <a:pt x="210" y="43093"/>
                    <a:pt x="210" y="27851"/>
                  </a:cubicBezTo>
                  <a:cubicBezTo>
                    <a:pt x="210" y="12609"/>
                    <a:pt x="12609" y="210"/>
                    <a:pt x="27851" y="210"/>
                  </a:cubicBezTo>
                  <a:close/>
                  <a:moveTo>
                    <a:pt x="27851" y="1"/>
                  </a:moveTo>
                  <a:cubicBezTo>
                    <a:pt x="12494" y="1"/>
                    <a:pt x="0" y="12494"/>
                    <a:pt x="0" y="27851"/>
                  </a:cubicBezTo>
                  <a:cubicBezTo>
                    <a:pt x="0" y="43208"/>
                    <a:pt x="12494" y="55702"/>
                    <a:pt x="27851" y="55702"/>
                  </a:cubicBezTo>
                  <a:cubicBezTo>
                    <a:pt x="43208" y="55702"/>
                    <a:pt x="55702" y="43208"/>
                    <a:pt x="55702" y="27851"/>
                  </a:cubicBezTo>
                  <a:cubicBezTo>
                    <a:pt x="55702" y="12494"/>
                    <a:pt x="43208" y="1"/>
                    <a:pt x="27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7" name="Google Shape;4577;p27"/>
            <p:cNvSpPr/>
            <p:nvPr/>
          </p:nvSpPr>
          <p:spPr>
            <a:xfrm rot="-5400000">
              <a:off x="1931235" y="2716498"/>
              <a:ext cx="1737934" cy="1644029"/>
            </a:xfrm>
            <a:custGeom>
              <a:avLst/>
              <a:gdLst/>
              <a:ahLst/>
              <a:cxnLst/>
              <a:rect l="l" t="t" r="r" b="b"/>
              <a:pathLst>
                <a:path w="51191" h="48425" extrusionOk="0">
                  <a:moveTo>
                    <a:pt x="20064" y="1"/>
                  </a:moveTo>
                  <a:cubicBezTo>
                    <a:pt x="12798" y="1"/>
                    <a:pt x="5532" y="2766"/>
                    <a:pt x="0" y="8298"/>
                  </a:cubicBezTo>
                  <a:lnTo>
                    <a:pt x="889" y="9186"/>
                  </a:lnTo>
                  <a:cubicBezTo>
                    <a:pt x="6175" y="3899"/>
                    <a:pt x="13120" y="1256"/>
                    <a:pt x="20064" y="1256"/>
                  </a:cubicBezTo>
                  <a:cubicBezTo>
                    <a:pt x="27009" y="1256"/>
                    <a:pt x="33953" y="3899"/>
                    <a:pt x="39240" y="9186"/>
                  </a:cubicBezTo>
                  <a:cubicBezTo>
                    <a:pt x="49813" y="19759"/>
                    <a:pt x="49813" y="36964"/>
                    <a:pt x="39240" y="47537"/>
                  </a:cubicBezTo>
                  <a:lnTo>
                    <a:pt x="40128" y="48425"/>
                  </a:lnTo>
                  <a:cubicBezTo>
                    <a:pt x="51191" y="37361"/>
                    <a:pt x="51191" y="19360"/>
                    <a:pt x="40128" y="8298"/>
                  </a:cubicBezTo>
                  <a:cubicBezTo>
                    <a:pt x="34597" y="2766"/>
                    <a:pt x="27330" y="1"/>
                    <a:pt x="200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9" name="Google Shape;4579;p28"/>
          <p:cNvSpPr txBox="1">
            <a:spLocks noGrp="1"/>
          </p:cNvSpPr>
          <p:nvPr>
            <p:ph type="subTitle" idx="1"/>
          </p:nvPr>
        </p:nvSpPr>
        <p:spPr>
          <a:xfrm>
            <a:off x="1915300" y="4576280"/>
            <a:ext cx="3102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80" name="Google Shape;4580;p28"/>
          <p:cNvSpPr txBox="1">
            <a:spLocks noGrp="1"/>
          </p:cNvSpPr>
          <p:nvPr>
            <p:ph type="subTitle" idx="2"/>
          </p:nvPr>
        </p:nvSpPr>
        <p:spPr>
          <a:xfrm>
            <a:off x="1915300" y="5053359"/>
            <a:ext cx="3102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4581" name="Google Shape;4581;p28"/>
          <p:cNvSpPr txBox="1">
            <a:spLocks noGrp="1"/>
          </p:cNvSpPr>
          <p:nvPr>
            <p:ph type="subTitle" idx="3"/>
          </p:nvPr>
        </p:nvSpPr>
        <p:spPr>
          <a:xfrm>
            <a:off x="7173900" y="4576280"/>
            <a:ext cx="3102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82" name="Google Shape;4582;p28"/>
          <p:cNvSpPr txBox="1">
            <a:spLocks noGrp="1"/>
          </p:cNvSpPr>
          <p:nvPr>
            <p:ph type="subTitle" idx="4"/>
          </p:nvPr>
        </p:nvSpPr>
        <p:spPr>
          <a:xfrm>
            <a:off x="7173900" y="5053359"/>
            <a:ext cx="3102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grpSp>
        <p:nvGrpSpPr>
          <p:cNvPr id="4583" name="Google Shape;4583;p28"/>
          <p:cNvGrpSpPr/>
          <p:nvPr/>
        </p:nvGrpSpPr>
        <p:grpSpPr>
          <a:xfrm>
            <a:off x="550632" y="900956"/>
            <a:ext cx="466624" cy="2736757"/>
            <a:chOff x="1037125" y="2236325"/>
            <a:chExt cx="149100" cy="874475"/>
          </a:xfrm>
        </p:grpSpPr>
        <p:sp>
          <p:nvSpPr>
            <p:cNvPr id="4584" name="Google Shape;4584;p28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5" name="Google Shape;4585;p28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6" name="Google Shape;4586;p28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7" name="Google Shape;4587;p28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8" name="Google Shape;4588;p28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9" name="Google Shape;4589;p28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0" name="Google Shape;4590;p28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1" name="Google Shape;4591;p28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2" name="Google Shape;4592;p28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3" name="Google Shape;4593;p28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4" name="Google Shape;4594;p28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5" name="Google Shape;4595;p28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6" name="Google Shape;4596;p28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7" name="Google Shape;4597;p28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8" name="Google Shape;4598;p28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9" name="Google Shape;4599;p28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0" name="Google Shape;4600;p28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1" name="Google Shape;4601;p28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2" name="Google Shape;4602;p28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3" name="Google Shape;4603;p28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4" name="Google Shape;4604;p28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5" name="Google Shape;4605;p28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6" name="Google Shape;4606;p28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7" name="Google Shape;4607;p28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8" name="Google Shape;4608;p28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9" name="Google Shape;4609;p28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0" name="Google Shape;4610;p28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1" name="Google Shape;4611;p28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2" name="Google Shape;4612;p28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3" name="Google Shape;4613;p28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4" name="Google Shape;4614;p28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5" name="Google Shape;4615;p28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6" name="Google Shape;4616;p28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7" name="Google Shape;4617;p28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8" name="Google Shape;4618;p28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9" name="Google Shape;4619;p28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0" name="Google Shape;4620;p28"/>
          <p:cNvSpPr/>
          <p:nvPr/>
        </p:nvSpPr>
        <p:spPr>
          <a:xfrm>
            <a:off x="-326233" y="5284886"/>
            <a:ext cx="1194441" cy="1034372"/>
          </a:xfrm>
          <a:custGeom>
            <a:avLst/>
            <a:gdLst/>
            <a:ahLst/>
            <a:cxnLst/>
            <a:rect l="l" t="t" r="r" b="b"/>
            <a:pathLst>
              <a:path w="21416" h="18546" extrusionOk="0">
                <a:moveTo>
                  <a:pt x="15940" y="210"/>
                </a:moveTo>
                <a:lnTo>
                  <a:pt x="21173" y="9273"/>
                </a:lnTo>
                <a:lnTo>
                  <a:pt x="15940" y="18336"/>
                </a:lnTo>
                <a:lnTo>
                  <a:pt x="5475" y="18336"/>
                </a:lnTo>
                <a:lnTo>
                  <a:pt x="242" y="9273"/>
                </a:lnTo>
                <a:lnTo>
                  <a:pt x="5475" y="210"/>
                </a:lnTo>
                <a:close/>
                <a:moveTo>
                  <a:pt x="5355" y="0"/>
                </a:moveTo>
                <a:lnTo>
                  <a:pt x="1" y="9273"/>
                </a:lnTo>
                <a:lnTo>
                  <a:pt x="5325" y="18494"/>
                </a:lnTo>
                <a:lnTo>
                  <a:pt x="5355" y="18545"/>
                </a:lnTo>
                <a:lnTo>
                  <a:pt x="16061" y="18545"/>
                </a:lnTo>
                <a:lnTo>
                  <a:pt x="21415" y="9273"/>
                </a:lnTo>
                <a:lnTo>
                  <a:pt x="16092" y="53"/>
                </a:lnTo>
                <a:lnTo>
                  <a:pt x="160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1" name="Google Shape;4621;p28"/>
          <p:cNvSpPr/>
          <p:nvPr/>
        </p:nvSpPr>
        <p:spPr>
          <a:xfrm>
            <a:off x="86296" y="3792488"/>
            <a:ext cx="369387" cy="336648"/>
          </a:xfrm>
          <a:custGeom>
            <a:avLst/>
            <a:gdLst/>
            <a:ahLst/>
            <a:cxnLst/>
            <a:rect l="l" t="t" r="r" b="b"/>
            <a:pathLst>
              <a:path w="6623" h="6036" extrusionOk="0">
                <a:moveTo>
                  <a:pt x="3311" y="1"/>
                </a:moveTo>
                <a:cubicBezTo>
                  <a:pt x="2539" y="1"/>
                  <a:pt x="1767" y="295"/>
                  <a:pt x="1178" y="884"/>
                </a:cubicBezTo>
                <a:cubicBezTo>
                  <a:pt x="0" y="2064"/>
                  <a:pt x="0" y="3974"/>
                  <a:pt x="1178" y="5151"/>
                </a:cubicBezTo>
                <a:cubicBezTo>
                  <a:pt x="1767" y="5741"/>
                  <a:pt x="2539" y="6036"/>
                  <a:pt x="3311" y="6036"/>
                </a:cubicBezTo>
                <a:cubicBezTo>
                  <a:pt x="4084" y="6036"/>
                  <a:pt x="4856" y="5741"/>
                  <a:pt x="5445" y="5151"/>
                </a:cubicBezTo>
                <a:cubicBezTo>
                  <a:pt x="6623" y="3974"/>
                  <a:pt x="6623" y="2064"/>
                  <a:pt x="5445" y="884"/>
                </a:cubicBezTo>
                <a:cubicBezTo>
                  <a:pt x="4856" y="295"/>
                  <a:pt x="4084" y="1"/>
                  <a:pt x="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2" name="Google Shape;4622;p28"/>
          <p:cNvSpPr/>
          <p:nvPr/>
        </p:nvSpPr>
        <p:spPr>
          <a:xfrm rot="-5400000">
            <a:off x="11250457" y="5116154"/>
            <a:ext cx="593655" cy="514161"/>
          </a:xfrm>
          <a:custGeom>
            <a:avLst/>
            <a:gdLst/>
            <a:ahLst/>
            <a:cxnLst/>
            <a:rect l="l" t="t" r="r" b="b"/>
            <a:pathLst>
              <a:path w="10037" h="8693" extrusionOk="0">
                <a:moveTo>
                  <a:pt x="2509" y="1"/>
                </a:moveTo>
                <a:lnTo>
                  <a:pt x="0" y="4347"/>
                </a:lnTo>
                <a:lnTo>
                  <a:pt x="2509" y="8693"/>
                </a:lnTo>
                <a:lnTo>
                  <a:pt x="7526" y="8693"/>
                </a:lnTo>
                <a:lnTo>
                  <a:pt x="10037" y="4347"/>
                </a:lnTo>
                <a:lnTo>
                  <a:pt x="75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3" name="Google Shape;4623;p28"/>
          <p:cNvSpPr/>
          <p:nvPr/>
        </p:nvSpPr>
        <p:spPr>
          <a:xfrm rot="-5400000">
            <a:off x="11009400" y="4287484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6" y="424"/>
                </a:moveTo>
                <a:lnTo>
                  <a:pt x="27770" y="24457"/>
                </a:lnTo>
                <a:lnTo>
                  <a:pt x="359" y="24457"/>
                </a:lnTo>
                <a:lnTo>
                  <a:pt x="14066" y="424"/>
                </a:lnTo>
                <a:close/>
                <a:moveTo>
                  <a:pt x="14066" y="1"/>
                </a:moveTo>
                <a:lnTo>
                  <a:pt x="88" y="24511"/>
                </a:lnTo>
                <a:lnTo>
                  <a:pt x="0" y="24667"/>
                </a:lnTo>
                <a:lnTo>
                  <a:pt x="28131" y="24667"/>
                </a:lnTo>
                <a:lnTo>
                  <a:pt x="140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24" name="Google Shape;4624;p28"/>
          <p:cNvGrpSpPr/>
          <p:nvPr/>
        </p:nvGrpSpPr>
        <p:grpSpPr>
          <a:xfrm>
            <a:off x="11400273" y="584598"/>
            <a:ext cx="1515947" cy="1486991"/>
            <a:chOff x="5930025" y="3771375"/>
            <a:chExt cx="668800" cy="656025"/>
          </a:xfrm>
        </p:grpSpPr>
        <p:sp>
          <p:nvSpPr>
            <p:cNvPr id="4625" name="Google Shape;4625;p28"/>
            <p:cNvSpPr/>
            <p:nvPr/>
          </p:nvSpPr>
          <p:spPr>
            <a:xfrm>
              <a:off x="60466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6" name="Google Shape;4626;p28"/>
            <p:cNvSpPr/>
            <p:nvPr/>
          </p:nvSpPr>
          <p:spPr>
            <a:xfrm>
              <a:off x="6067350" y="433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7" name="Google Shape;4627;p28"/>
            <p:cNvSpPr/>
            <p:nvPr/>
          </p:nvSpPr>
          <p:spPr>
            <a:xfrm>
              <a:off x="609332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8" name="Google Shape;4628;p28"/>
            <p:cNvSpPr/>
            <p:nvPr/>
          </p:nvSpPr>
          <p:spPr>
            <a:xfrm>
              <a:off x="61166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9" name="Google Shape;4629;p28"/>
            <p:cNvSpPr/>
            <p:nvPr/>
          </p:nvSpPr>
          <p:spPr>
            <a:xfrm>
              <a:off x="61399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0" name="Google Shape;4630;p28"/>
            <p:cNvSpPr/>
            <p:nvPr/>
          </p:nvSpPr>
          <p:spPr>
            <a:xfrm>
              <a:off x="6160650" y="43317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1" name="Google Shape;4631;p28"/>
            <p:cNvSpPr/>
            <p:nvPr/>
          </p:nvSpPr>
          <p:spPr>
            <a:xfrm>
              <a:off x="618662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2" name="Google Shape;4632;p28"/>
            <p:cNvSpPr/>
            <p:nvPr/>
          </p:nvSpPr>
          <p:spPr>
            <a:xfrm>
              <a:off x="62099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3" name="Google Shape;4633;p28"/>
            <p:cNvSpPr/>
            <p:nvPr/>
          </p:nvSpPr>
          <p:spPr>
            <a:xfrm>
              <a:off x="6233275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4" name="Google Shape;4634;p28"/>
            <p:cNvSpPr/>
            <p:nvPr/>
          </p:nvSpPr>
          <p:spPr>
            <a:xfrm>
              <a:off x="62566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5" name="Google Shape;4635;p28"/>
            <p:cNvSpPr/>
            <p:nvPr/>
          </p:nvSpPr>
          <p:spPr>
            <a:xfrm>
              <a:off x="62799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6" name="Google Shape;4636;p28"/>
            <p:cNvSpPr/>
            <p:nvPr/>
          </p:nvSpPr>
          <p:spPr>
            <a:xfrm>
              <a:off x="63032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7" name="Google Shape;4637;p28"/>
            <p:cNvSpPr/>
            <p:nvPr/>
          </p:nvSpPr>
          <p:spPr>
            <a:xfrm>
              <a:off x="6323950" y="43317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8" name="Google Shape;4638;p28"/>
            <p:cNvSpPr/>
            <p:nvPr/>
          </p:nvSpPr>
          <p:spPr>
            <a:xfrm>
              <a:off x="63499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9" name="Google Shape;4639;p28"/>
            <p:cNvSpPr/>
            <p:nvPr/>
          </p:nvSpPr>
          <p:spPr>
            <a:xfrm>
              <a:off x="63732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0" name="Google Shape;4640;p28"/>
            <p:cNvSpPr/>
            <p:nvPr/>
          </p:nvSpPr>
          <p:spPr>
            <a:xfrm>
              <a:off x="6396600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1" name="Google Shape;4641;p28"/>
            <p:cNvSpPr/>
            <p:nvPr/>
          </p:nvSpPr>
          <p:spPr>
            <a:xfrm>
              <a:off x="641990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2" name="Google Shape;4642;p28"/>
            <p:cNvSpPr/>
            <p:nvPr/>
          </p:nvSpPr>
          <p:spPr>
            <a:xfrm>
              <a:off x="6443250" y="43317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3" name="Google Shape;4643;p28"/>
            <p:cNvSpPr/>
            <p:nvPr/>
          </p:nvSpPr>
          <p:spPr>
            <a:xfrm>
              <a:off x="6466550" y="43317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4" name="Google Shape;4644;p28"/>
            <p:cNvSpPr/>
            <p:nvPr/>
          </p:nvSpPr>
          <p:spPr>
            <a:xfrm>
              <a:off x="60233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5" name="Google Shape;4645;p28"/>
            <p:cNvSpPr/>
            <p:nvPr/>
          </p:nvSpPr>
          <p:spPr>
            <a:xfrm>
              <a:off x="60466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6" name="Google Shape;4646;p28"/>
            <p:cNvSpPr/>
            <p:nvPr/>
          </p:nvSpPr>
          <p:spPr>
            <a:xfrm>
              <a:off x="6067350" y="431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7" name="Google Shape;4647;p28"/>
            <p:cNvSpPr/>
            <p:nvPr/>
          </p:nvSpPr>
          <p:spPr>
            <a:xfrm>
              <a:off x="60933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8" name="Google Shape;4648;p28"/>
            <p:cNvSpPr/>
            <p:nvPr/>
          </p:nvSpPr>
          <p:spPr>
            <a:xfrm>
              <a:off x="61166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9" name="Google Shape;4649;p28"/>
            <p:cNvSpPr/>
            <p:nvPr/>
          </p:nvSpPr>
          <p:spPr>
            <a:xfrm>
              <a:off x="61399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0" name="Google Shape;4650;p28"/>
            <p:cNvSpPr/>
            <p:nvPr/>
          </p:nvSpPr>
          <p:spPr>
            <a:xfrm>
              <a:off x="6160650" y="43117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1" name="Google Shape;4651;p28"/>
            <p:cNvSpPr/>
            <p:nvPr/>
          </p:nvSpPr>
          <p:spPr>
            <a:xfrm>
              <a:off x="618662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2" name="Google Shape;4652;p28"/>
            <p:cNvSpPr/>
            <p:nvPr/>
          </p:nvSpPr>
          <p:spPr>
            <a:xfrm>
              <a:off x="6067350" y="43517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3" name="Google Shape;4653;p28"/>
            <p:cNvSpPr/>
            <p:nvPr/>
          </p:nvSpPr>
          <p:spPr>
            <a:xfrm>
              <a:off x="609332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4" name="Google Shape;4654;p28"/>
            <p:cNvSpPr/>
            <p:nvPr/>
          </p:nvSpPr>
          <p:spPr>
            <a:xfrm>
              <a:off x="61166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5" name="Google Shape;4655;p28"/>
            <p:cNvSpPr/>
            <p:nvPr/>
          </p:nvSpPr>
          <p:spPr>
            <a:xfrm>
              <a:off x="613997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6" name="Google Shape;4656;p28"/>
            <p:cNvSpPr/>
            <p:nvPr/>
          </p:nvSpPr>
          <p:spPr>
            <a:xfrm>
              <a:off x="6160650" y="43517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7" name="Google Shape;4657;p28"/>
            <p:cNvSpPr/>
            <p:nvPr/>
          </p:nvSpPr>
          <p:spPr>
            <a:xfrm>
              <a:off x="618662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8" name="Google Shape;4658;p28"/>
            <p:cNvSpPr/>
            <p:nvPr/>
          </p:nvSpPr>
          <p:spPr>
            <a:xfrm>
              <a:off x="62099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9" name="Google Shape;4659;p28"/>
            <p:cNvSpPr/>
            <p:nvPr/>
          </p:nvSpPr>
          <p:spPr>
            <a:xfrm>
              <a:off x="6233275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39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0" name="Google Shape;4660;p28"/>
            <p:cNvSpPr/>
            <p:nvPr/>
          </p:nvSpPr>
          <p:spPr>
            <a:xfrm>
              <a:off x="62566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1" name="Google Shape;4661;p28"/>
            <p:cNvSpPr/>
            <p:nvPr/>
          </p:nvSpPr>
          <p:spPr>
            <a:xfrm>
              <a:off x="62799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2" name="Google Shape;4662;p28"/>
            <p:cNvSpPr/>
            <p:nvPr/>
          </p:nvSpPr>
          <p:spPr>
            <a:xfrm>
              <a:off x="63032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3" name="Google Shape;4663;p28"/>
            <p:cNvSpPr/>
            <p:nvPr/>
          </p:nvSpPr>
          <p:spPr>
            <a:xfrm>
              <a:off x="6323950" y="43517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4" name="Google Shape;4664;p28"/>
            <p:cNvSpPr/>
            <p:nvPr/>
          </p:nvSpPr>
          <p:spPr>
            <a:xfrm>
              <a:off x="63499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39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5" name="Google Shape;4665;p28"/>
            <p:cNvSpPr/>
            <p:nvPr/>
          </p:nvSpPr>
          <p:spPr>
            <a:xfrm>
              <a:off x="637325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6" name="Google Shape;4666;p28"/>
            <p:cNvSpPr/>
            <p:nvPr/>
          </p:nvSpPr>
          <p:spPr>
            <a:xfrm>
              <a:off x="6396600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39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7" name="Google Shape;4667;p28"/>
            <p:cNvSpPr/>
            <p:nvPr/>
          </p:nvSpPr>
          <p:spPr>
            <a:xfrm>
              <a:off x="6419900" y="435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39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39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8" name="Google Shape;4668;p28"/>
            <p:cNvSpPr/>
            <p:nvPr/>
          </p:nvSpPr>
          <p:spPr>
            <a:xfrm>
              <a:off x="6443250" y="435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39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39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9" name="Google Shape;4669;p28"/>
            <p:cNvSpPr/>
            <p:nvPr/>
          </p:nvSpPr>
          <p:spPr>
            <a:xfrm>
              <a:off x="62099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0" name="Google Shape;4670;p28"/>
            <p:cNvSpPr/>
            <p:nvPr/>
          </p:nvSpPr>
          <p:spPr>
            <a:xfrm>
              <a:off x="6233275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1" name="Google Shape;4671;p28"/>
            <p:cNvSpPr/>
            <p:nvPr/>
          </p:nvSpPr>
          <p:spPr>
            <a:xfrm>
              <a:off x="62566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2" name="Google Shape;4672;p28"/>
            <p:cNvSpPr/>
            <p:nvPr/>
          </p:nvSpPr>
          <p:spPr>
            <a:xfrm>
              <a:off x="62799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3" name="Google Shape;4673;p28"/>
            <p:cNvSpPr/>
            <p:nvPr/>
          </p:nvSpPr>
          <p:spPr>
            <a:xfrm>
              <a:off x="63032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4" name="Google Shape;4674;p28"/>
            <p:cNvSpPr/>
            <p:nvPr/>
          </p:nvSpPr>
          <p:spPr>
            <a:xfrm>
              <a:off x="6323950" y="43117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5" name="Google Shape;4675;p28"/>
            <p:cNvSpPr/>
            <p:nvPr/>
          </p:nvSpPr>
          <p:spPr>
            <a:xfrm>
              <a:off x="63499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6" name="Google Shape;4676;p28"/>
            <p:cNvSpPr/>
            <p:nvPr/>
          </p:nvSpPr>
          <p:spPr>
            <a:xfrm>
              <a:off x="63732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7" name="Google Shape;4677;p28"/>
            <p:cNvSpPr/>
            <p:nvPr/>
          </p:nvSpPr>
          <p:spPr>
            <a:xfrm>
              <a:off x="6396600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8" name="Google Shape;4678;p28"/>
            <p:cNvSpPr/>
            <p:nvPr/>
          </p:nvSpPr>
          <p:spPr>
            <a:xfrm>
              <a:off x="641990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9" name="Google Shape;4679;p28"/>
            <p:cNvSpPr/>
            <p:nvPr/>
          </p:nvSpPr>
          <p:spPr>
            <a:xfrm>
              <a:off x="6443250" y="43117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0" name="Google Shape;4680;p28"/>
            <p:cNvSpPr/>
            <p:nvPr/>
          </p:nvSpPr>
          <p:spPr>
            <a:xfrm>
              <a:off x="6466550" y="43117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1" name="Google Shape;4681;p28"/>
            <p:cNvSpPr/>
            <p:nvPr/>
          </p:nvSpPr>
          <p:spPr>
            <a:xfrm>
              <a:off x="6487275" y="43117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2" name="Google Shape;4682;p28"/>
            <p:cNvSpPr/>
            <p:nvPr/>
          </p:nvSpPr>
          <p:spPr>
            <a:xfrm>
              <a:off x="5999975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3" name="Google Shape;4683;p28"/>
            <p:cNvSpPr/>
            <p:nvPr/>
          </p:nvSpPr>
          <p:spPr>
            <a:xfrm>
              <a:off x="60233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4" name="Google Shape;4684;p28"/>
            <p:cNvSpPr/>
            <p:nvPr/>
          </p:nvSpPr>
          <p:spPr>
            <a:xfrm>
              <a:off x="60466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5" name="Google Shape;4685;p28"/>
            <p:cNvSpPr/>
            <p:nvPr/>
          </p:nvSpPr>
          <p:spPr>
            <a:xfrm>
              <a:off x="6067350" y="42916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6" name="Google Shape;4686;p28"/>
            <p:cNvSpPr/>
            <p:nvPr/>
          </p:nvSpPr>
          <p:spPr>
            <a:xfrm>
              <a:off x="60933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7" name="Google Shape;4687;p28"/>
            <p:cNvSpPr/>
            <p:nvPr/>
          </p:nvSpPr>
          <p:spPr>
            <a:xfrm>
              <a:off x="61166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8" name="Google Shape;4688;p28"/>
            <p:cNvSpPr/>
            <p:nvPr/>
          </p:nvSpPr>
          <p:spPr>
            <a:xfrm>
              <a:off x="61399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9" name="Google Shape;4689;p28"/>
            <p:cNvSpPr/>
            <p:nvPr/>
          </p:nvSpPr>
          <p:spPr>
            <a:xfrm>
              <a:off x="6160650" y="42916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0" name="Google Shape;4690;p28"/>
            <p:cNvSpPr/>
            <p:nvPr/>
          </p:nvSpPr>
          <p:spPr>
            <a:xfrm>
              <a:off x="618662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1" name="Google Shape;4691;p28"/>
            <p:cNvSpPr/>
            <p:nvPr/>
          </p:nvSpPr>
          <p:spPr>
            <a:xfrm>
              <a:off x="62099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2" name="Google Shape;4692;p28"/>
            <p:cNvSpPr/>
            <p:nvPr/>
          </p:nvSpPr>
          <p:spPr>
            <a:xfrm>
              <a:off x="6233275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3" name="Google Shape;4693;p28"/>
            <p:cNvSpPr/>
            <p:nvPr/>
          </p:nvSpPr>
          <p:spPr>
            <a:xfrm>
              <a:off x="62566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4" name="Google Shape;4694;p28"/>
            <p:cNvSpPr/>
            <p:nvPr/>
          </p:nvSpPr>
          <p:spPr>
            <a:xfrm>
              <a:off x="62799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5" name="Google Shape;4695;p28"/>
            <p:cNvSpPr/>
            <p:nvPr/>
          </p:nvSpPr>
          <p:spPr>
            <a:xfrm>
              <a:off x="63032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6" name="Google Shape;4696;p28"/>
            <p:cNvSpPr/>
            <p:nvPr/>
          </p:nvSpPr>
          <p:spPr>
            <a:xfrm>
              <a:off x="6323950" y="42916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7" name="Google Shape;4697;p28"/>
            <p:cNvSpPr/>
            <p:nvPr/>
          </p:nvSpPr>
          <p:spPr>
            <a:xfrm>
              <a:off x="63499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8" name="Google Shape;4698;p28"/>
            <p:cNvSpPr/>
            <p:nvPr/>
          </p:nvSpPr>
          <p:spPr>
            <a:xfrm>
              <a:off x="63732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9" name="Google Shape;4699;p28"/>
            <p:cNvSpPr/>
            <p:nvPr/>
          </p:nvSpPr>
          <p:spPr>
            <a:xfrm>
              <a:off x="639660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0" name="Google Shape;4700;p28"/>
            <p:cNvSpPr/>
            <p:nvPr/>
          </p:nvSpPr>
          <p:spPr>
            <a:xfrm>
              <a:off x="641990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1" name="Google Shape;4701;p28"/>
            <p:cNvSpPr/>
            <p:nvPr/>
          </p:nvSpPr>
          <p:spPr>
            <a:xfrm>
              <a:off x="644325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2" name="Google Shape;4702;p28"/>
            <p:cNvSpPr/>
            <p:nvPr/>
          </p:nvSpPr>
          <p:spPr>
            <a:xfrm>
              <a:off x="6466550" y="429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3" name="Google Shape;4703;p28"/>
            <p:cNvSpPr/>
            <p:nvPr/>
          </p:nvSpPr>
          <p:spPr>
            <a:xfrm>
              <a:off x="6487275" y="42916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4" name="Google Shape;4704;p28"/>
            <p:cNvSpPr/>
            <p:nvPr/>
          </p:nvSpPr>
          <p:spPr>
            <a:xfrm>
              <a:off x="6513250" y="429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5" name="Google Shape;4705;p28"/>
            <p:cNvSpPr/>
            <p:nvPr/>
          </p:nvSpPr>
          <p:spPr>
            <a:xfrm>
              <a:off x="5999975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6" name="Google Shape;4706;p28"/>
            <p:cNvSpPr/>
            <p:nvPr/>
          </p:nvSpPr>
          <p:spPr>
            <a:xfrm>
              <a:off x="60233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7" name="Google Shape;4707;p28"/>
            <p:cNvSpPr/>
            <p:nvPr/>
          </p:nvSpPr>
          <p:spPr>
            <a:xfrm>
              <a:off x="60466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8" name="Google Shape;4708;p28"/>
            <p:cNvSpPr/>
            <p:nvPr/>
          </p:nvSpPr>
          <p:spPr>
            <a:xfrm>
              <a:off x="6067350" y="427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9" name="Google Shape;4709;p28"/>
            <p:cNvSpPr/>
            <p:nvPr/>
          </p:nvSpPr>
          <p:spPr>
            <a:xfrm>
              <a:off x="60933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0" name="Google Shape;4710;p28"/>
            <p:cNvSpPr/>
            <p:nvPr/>
          </p:nvSpPr>
          <p:spPr>
            <a:xfrm>
              <a:off x="61166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1" name="Google Shape;4711;p28"/>
            <p:cNvSpPr/>
            <p:nvPr/>
          </p:nvSpPr>
          <p:spPr>
            <a:xfrm>
              <a:off x="61399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2" name="Google Shape;4712;p28"/>
            <p:cNvSpPr/>
            <p:nvPr/>
          </p:nvSpPr>
          <p:spPr>
            <a:xfrm>
              <a:off x="6160650" y="427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3" name="Google Shape;4713;p28"/>
            <p:cNvSpPr/>
            <p:nvPr/>
          </p:nvSpPr>
          <p:spPr>
            <a:xfrm>
              <a:off x="618662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4" name="Google Shape;4714;p28"/>
            <p:cNvSpPr/>
            <p:nvPr/>
          </p:nvSpPr>
          <p:spPr>
            <a:xfrm>
              <a:off x="62099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5" name="Google Shape;4715;p28"/>
            <p:cNvSpPr/>
            <p:nvPr/>
          </p:nvSpPr>
          <p:spPr>
            <a:xfrm>
              <a:off x="6233275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6" name="Google Shape;4716;p28"/>
            <p:cNvSpPr/>
            <p:nvPr/>
          </p:nvSpPr>
          <p:spPr>
            <a:xfrm>
              <a:off x="62566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7" name="Google Shape;4717;p28"/>
            <p:cNvSpPr/>
            <p:nvPr/>
          </p:nvSpPr>
          <p:spPr>
            <a:xfrm>
              <a:off x="62799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8" name="Google Shape;4718;p28"/>
            <p:cNvSpPr/>
            <p:nvPr/>
          </p:nvSpPr>
          <p:spPr>
            <a:xfrm>
              <a:off x="63032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9" name="Google Shape;4719;p28"/>
            <p:cNvSpPr/>
            <p:nvPr/>
          </p:nvSpPr>
          <p:spPr>
            <a:xfrm>
              <a:off x="6323950" y="427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0" name="Google Shape;4720;p28"/>
            <p:cNvSpPr/>
            <p:nvPr/>
          </p:nvSpPr>
          <p:spPr>
            <a:xfrm>
              <a:off x="63499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1" name="Google Shape;4721;p28"/>
            <p:cNvSpPr/>
            <p:nvPr/>
          </p:nvSpPr>
          <p:spPr>
            <a:xfrm>
              <a:off x="63732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2" name="Google Shape;4722;p28"/>
            <p:cNvSpPr/>
            <p:nvPr/>
          </p:nvSpPr>
          <p:spPr>
            <a:xfrm>
              <a:off x="639660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3" name="Google Shape;4723;p28"/>
            <p:cNvSpPr/>
            <p:nvPr/>
          </p:nvSpPr>
          <p:spPr>
            <a:xfrm>
              <a:off x="641990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4" name="Google Shape;4724;p28"/>
            <p:cNvSpPr/>
            <p:nvPr/>
          </p:nvSpPr>
          <p:spPr>
            <a:xfrm>
              <a:off x="644325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5" name="Google Shape;4725;p28"/>
            <p:cNvSpPr/>
            <p:nvPr/>
          </p:nvSpPr>
          <p:spPr>
            <a:xfrm>
              <a:off x="6466550" y="42716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6" name="Google Shape;4726;p28"/>
            <p:cNvSpPr/>
            <p:nvPr/>
          </p:nvSpPr>
          <p:spPr>
            <a:xfrm>
              <a:off x="6487275" y="427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7" name="Google Shape;4727;p28"/>
            <p:cNvSpPr/>
            <p:nvPr/>
          </p:nvSpPr>
          <p:spPr>
            <a:xfrm>
              <a:off x="6513250" y="42716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8" name="Google Shape;4728;p28"/>
            <p:cNvSpPr/>
            <p:nvPr/>
          </p:nvSpPr>
          <p:spPr>
            <a:xfrm>
              <a:off x="59766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9" name="Google Shape;4729;p28"/>
            <p:cNvSpPr/>
            <p:nvPr/>
          </p:nvSpPr>
          <p:spPr>
            <a:xfrm>
              <a:off x="5999975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0" name="Google Shape;4730;p28"/>
            <p:cNvSpPr/>
            <p:nvPr/>
          </p:nvSpPr>
          <p:spPr>
            <a:xfrm>
              <a:off x="60233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1" name="Google Shape;4731;p28"/>
            <p:cNvSpPr/>
            <p:nvPr/>
          </p:nvSpPr>
          <p:spPr>
            <a:xfrm>
              <a:off x="60466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2" name="Google Shape;4732;p28"/>
            <p:cNvSpPr/>
            <p:nvPr/>
          </p:nvSpPr>
          <p:spPr>
            <a:xfrm>
              <a:off x="6067350" y="425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3" name="Google Shape;4733;p28"/>
            <p:cNvSpPr/>
            <p:nvPr/>
          </p:nvSpPr>
          <p:spPr>
            <a:xfrm>
              <a:off x="60933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4" name="Google Shape;4734;p28"/>
            <p:cNvSpPr/>
            <p:nvPr/>
          </p:nvSpPr>
          <p:spPr>
            <a:xfrm>
              <a:off x="61166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5" name="Google Shape;4735;p28"/>
            <p:cNvSpPr/>
            <p:nvPr/>
          </p:nvSpPr>
          <p:spPr>
            <a:xfrm>
              <a:off x="61399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6" name="Google Shape;4736;p28"/>
            <p:cNvSpPr/>
            <p:nvPr/>
          </p:nvSpPr>
          <p:spPr>
            <a:xfrm>
              <a:off x="6160650" y="425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7" name="Google Shape;4737;p28"/>
            <p:cNvSpPr/>
            <p:nvPr/>
          </p:nvSpPr>
          <p:spPr>
            <a:xfrm>
              <a:off x="618662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8" name="Google Shape;4738;p28"/>
            <p:cNvSpPr/>
            <p:nvPr/>
          </p:nvSpPr>
          <p:spPr>
            <a:xfrm>
              <a:off x="62099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9" name="Google Shape;4739;p28"/>
            <p:cNvSpPr/>
            <p:nvPr/>
          </p:nvSpPr>
          <p:spPr>
            <a:xfrm>
              <a:off x="6233275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0" name="Google Shape;4740;p28"/>
            <p:cNvSpPr/>
            <p:nvPr/>
          </p:nvSpPr>
          <p:spPr>
            <a:xfrm>
              <a:off x="62566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1" name="Google Shape;4741;p28"/>
            <p:cNvSpPr/>
            <p:nvPr/>
          </p:nvSpPr>
          <p:spPr>
            <a:xfrm>
              <a:off x="62799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2" name="Google Shape;4742;p28"/>
            <p:cNvSpPr/>
            <p:nvPr/>
          </p:nvSpPr>
          <p:spPr>
            <a:xfrm>
              <a:off x="63032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3" name="Google Shape;4743;p28"/>
            <p:cNvSpPr/>
            <p:nvPr/>
          </p:nvSpPr>
          <p:spPr>
            <a:xfrm>
              <a:off x="6323950" y="42516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4" name="Google Shape;4744;p28"/>
            <p:cNvSpPr/>
            <p:nvPr/>
          </p:nvSpPr>
          <p:spPr>
            <a:xfrm>
              <a:off x="63499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5" name="Google Shape;4745;p28"/>
            <p:cNvSpPr/>
            <p:nvPr/>
          </p:nvSpPr>
          <p:spPr>
            <a:xfrm>
              <a:off x="63732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6" name="Google Shape;4746;p28"/>
            <p:cNvSpPr/>
            <p:nvPr/>
          </p:nvSpPr>
          <p:spPr>
            <a:xfrm>
              <a:off x="639660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7" name="Google Shape;4747;p28"/>
            <p:cNvSpPr/>
            <p:nvPr/>
          </p:nvSpPr>
          <p:spPr>
            <a:xfrm>
              <a:off x="641990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8" name="Google Shape;4748;p28"/>
            <p:cNvSpPr/>
            <p:nvPr/>
          </p:nvSpPr>
          <p:spPr>
            <a:xfrm>
              <a:off x="64432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9" name="Google Shape;4749;p28"/>
            <p:cNvSpPr/>
            <p:nvPr/>
          </p:nvSpPr>
          <p:spPr>
            <a:xfrm>
              <a:off x="6466550" y="42516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0" name="Google Shape;4750;p28"/>
            <p:cNvSpPr/>
            <p:nvPr/>
          </p:nvSpPr>
          <p:spPr>
            <a:xfrm>
              <a:off x="6487275" y="425167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7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1" name="Google Shape;4751;p28"/>
            <p:cNvSpPr/>
            <p:nvPr/>
          </p:nvSpPr>
          <p:spPr>
            <a:xfrm>
              <a:off x="65132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2" name="Google Shape;4752;p28"/>
            <p:cNvSpPr/>
            <p:nvPr/>
          </p:nvSpPr>
          <p:spPr>
            <a:xfrm>
              <a:off x="59766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3" name="Google Shape;4753;p28"/>
            <p:cNvSpPr/>
            <p:nvPr/>
          </p:nvSpPr>
          <p:spPr>
            <a:xfrm>
              <a:off x="5999975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4" name="Google Shape;4754;p28"/>
            <p:cNvSpPr/>
            <p:nvPr/>
          </p:nvSpPr>
          <p:spPr>
            <a:xfrm>
              <a:off x="60233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5" name="Google Shape;4755;p28"/>
            <p:cNvSpPr/>
            <p:nvPr/>
          </p:nvSpPr>
          <p:spPr>
            <a:xfrm>
              <a:off x="60466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6" name="Google Shape;4756;p28"/>
            <p:cNvSpPr/>
            <p:nvPr/>
          </p:nvSpPr>
          <p:spPr>
            <a:xfrm>
              <a:off x="6067350" y="42316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7" name="Google Shape;4757;p28"/>
            <p:cNvSpPr/>
            <p:nvPr/>
          </p:nvSpPr>
          <p:spPr>
            <a:xfrm>
              <a:off x="60933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8" name="Google Shape;4758;p28"/>
            <p:cNvSpPr/>
            <p:nvPr/>
          </p:nvSpPr>
          <p:spPr>
            <a:xfrm>
              <a:off x="61166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9" name="Google Shape;4759;p28"/>
            <p:cNvSpPr/>
            <p:nvPr/>
          </p:nvSpPr>
          <p:spPr>
            <a:xfrm>
              <a:off x="61399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0" name="Google Shape;4760;p28"/>
            <p:cNvSpPr/>
            <p:nvPr/>
          </p:nvSpPr>
          <p:spPr>
            <a:xfrm>
              <a:off x="6160650" y="42316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1" name="Google Shape;4761;p28"/>
            <p:cNvSpPr/>
            <p:nvPr/>
          </p:nvSpPr>
          <p:spPr>
            <a:xfrm>
              <a:off x="618662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2" name="Google Shape;4762;p28"/>
            <p:cNvSpPr/>
            <p:nvPr/>
          </p:nvSpPr>
          <p:spPr>
            <a:xfrm>
              <a:off x="62099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3" name="Google Shape;4763;p28"/>
            <p:cNvSpPr/>
            <p:nvPr/>
          </p:nvSpPr>
          <p:spPr>
            <a:xfrm>
              <a:off x="6233275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4" name="Google Shape;4764;p28"/>
            <p:cNvSpPr/>
            <p:nvPr/>
          </p:nvSpPr>
          <p:spPr>
            <a:xfrm>
              <a:off x="62566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5" name="Google Shape;4765;p28"/>
            <p:cNvSpPr/>
            <p:nvPr/>
          </p:nvSpPr>
          <p:spPr>
            <a:xfrm>
              <a:off x="62799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6" name="Google Shape;4766;p28"/>
            <p:cNvSpPr/>
            <p:nvPr/>
          </p:nvSpPr>
          <p:spPr>
            <a:xfrm>
              <a:off x="63032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7" name="Google Shape;4767;p28"/>
            <p:cNvSpPr/>
            <p:nvPr/>
          </p:nvSpPr>
          <p:spPr>
            <a:xfrm>
              <a:off x="6323950" y="42316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8" name="Google Shape;4768;p28"/>
            <p:cNvSpPr/>
            <p:nvPr/>
          </p:nvSpPr>
          <p:spPr>
            <a:xfrm>
              <a:off x="63499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9" name="Google Shape;4769;p28"/>
            <p:cNvSpPr/>
            <p:nvPr/>
          </p:nvSpPr>
          <p:spPr>
            <a:xfrm>
              <a:off x="63732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0" name="Google Shape;4770;p28"/>
            <p:cNvSpPr/>
            <p:nvPr/>
          </p:nvSpPr>
          <p:spPr>
            <a:xfrm>
              <a:off x="639660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1" name="Google Shape;4771;p28"/>
            <p:cNvSpPr/>
            <p:nvPr/>
          </p:nvSpPr>
          <p:spPr>
            <a:xfrm>
              <a:off x="641990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2" name="Google Shape;4772;p28"/>
            <p:cNvSpPr/>
            <p:nvPr/>
          </p:nvSpPr>
          <p:spPr>
            <a:xfrm>
              <a:off x="64432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3" name="Google Shape;4773;p28"/>
            <p:cNvSpPr/>
            <p:nvPr/>
          </p:nvSpPr>
          <p:spPr>
            <a:xfrm>
              <a:off x="6466550" y="42316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4" name="Google Shape;4774;p28"/>
            <p:cNvSpPr/>
            <p:nvPr/>
          </p:nvSpPr>
          <p:spPr>
            <a:xfrm>
              <a:off x="6487275" y="42316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6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5" name="Google Shape;4775;p28"/>
            <p:cNvSpPr/>
            <p:nvPr/>
          </p:nvSpPr>
          <p:spPr>
            <a:xfrm>
              <a:off x="65132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6" name="Google Shape;4776;p28"/>
            <p:cNvSpPr/>
            <p:nvPr/>
          </p:nvSpPr>
          <p:spPr>
            <a:xfrm>
              <a:off x="5953325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7" name="Google Shape;4777;p28"/>
            <p:cNvSpPr/>
            <p:nvPr/>
          </p:nvSpPr>
          <p:spPr>
            <a:xfrm>
              <a:off x="59766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8" name="Google Shape;4778;p28"/>
            <p:cNvSpPr/>
            <p:nvPr/>
          </p:nvSpPr>
          <p:spPr>
            <a:xfrm>
              <a:off x="5999975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4"/>
                    <a:pt x="141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9" name="Google Shape;4779;p28"/>
            <p:cNvSpPr/>
            <p:nvPr/>
          </p:nvSpPr>
          <p:spPr>
            <a:xfrm>
              <a:off x="60233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0" name="Google Shape;4780;p28"/>
            <p:cNvSpPr/>
            <p:nvPr/>
          </p:nvSpPr>
          <p:spPr>
            <a:xfrm>
              <a:off x="60466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4"/>
                    <a:pt x="139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1" name="Google Shape;4781;p28"/>
            <p:cNvSpPr/>
            <p:nvPr/>
          </p:nvSpPr>
          <p:spPr>
            <a:xfrm>
              <a:off x="6067350" y="42116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5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2" name="Google Shape;4782;p28"/>
            <p:cNvSpPr/>
            <p:nvPr/>
          </p:nvSpPr>
          <p:spPr>
            <a:xfrm>
              <a:off x="60933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3" name="Google Shape;4783;p28"/>
            <p:cNvSpPr/>
            <p:nvPr/>
          </p:nvSpPr>
          <p:spPr>
            <a:xfrm>
              <a:off x="61166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4" name="Google Shape;4784;p28"/>
            <p:cNvSpPr/>
            <p:nvPr/>
          </p:nvSpPr>
          <p:spPr>
            <a:xfrm>
              <a:off x="61399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5" name="Google Shape;4785;p28"/>
            <p:cNvSpPr/>
            <p:nvPr/>
          </p:nvSpPr>
          <p:spPr>
            <a:xfrm>
              <a:off x="6160650" y="42116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6" name="Google Shape;4786;p28"/>
            <p:cNvSpPr/>
            <p:nvPr/>
          </p:nvSpPr>
          <p:spPr>
            <a:xfrm>
              <a:off x="618662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7" name="Google Shape;4787;p28"/>
            <p:cNvSpPr/>
            <p:nvPr/>
          </p:nvSpPr>
          <p:spPr>
            <a:xfrm>
              <a:off x="62099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8" name="Google Shape;4788;p28"/>
            <p:cNvSpPr/>
            <p:nvPr/>
          </p:nvSpPr>
          <p:spPr>
            <a:xfrm>
              <a:off x="6233275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9" name="Google Shape;4789;p28"/>
            <p:cNvSpPr/>
            <p:nvPr/>
          </p:nvSpPr>
          <p:spPr>
            <a:xfrm>
              <a:off x="62566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0" name="Google Shape;4790;p28"/>
            <p:cNvSpPr/>
            <p:nvPr/>
          </p:nvSpPr>
          <p:spPr>
            <a:xfrm>
              <a:off x="62799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1" name="Google Shape;4791;p28"/>
            <p:cNvSpPr/>
            <p:nvPr/>
          </p:nvSpPr>
          <p:spPr>
            <a:xfrm>
              <a:off x="63032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2" name="Google Shape;4792;p28"/>
            <p:cNvSpPr/>
            <p:nvPr/>
          </p:nvSpPr>
          <p:spPr>
            <a:xfrm>
              <a:off x="6323950" y="42116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22" y="0"/>
                  </a:moveTo>
                  <a:cubicBezTo>
                    <a:pt x="421" y="0"/>
                    <a:pt x="420" y="0"/>
                    <a:pt x="419" y="0"/>
                  </a:cubicBezTo>
                  <a:cubicBezTo>
                    <a:pt x="418" y="0"/>
                    <a:pt x="418" y="0"/>
                    <a:pt x="417" y="0"/>
                  </a:cubicBezTo>
                  <a:cubicBezTo>
                    <a:pt x="139" y="0"/>
                    <a:pt x="1" y="336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1"/>
                    <a:pt x="593" y="0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3" name="Google Shape;4793;p28"/>
            <p:cNvSpPr/>
            <p:nvPr/>
          </p:nvSpPr>
          <p:spPr>
            <a:xfrm>
              <a:off x="63499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4" name="Google Shape;4794;p28"/>
            <p:cNvSpPr/>
            <p:nvPr/>
          </p:nvSpPr>
          <p:spPr>
            <a:xfrm>
              <a:off x="63732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5" name="Google Shape;4795;p28"/>
            <p:cNvSpPr/>
            <p:nvPr/>
          </p:nvSpPr>
          <p:spPr>
            <a:xfrm>
              <a:off x="639660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6" name="Google Shape;4796;p28"/>
            <p:cNvSpPr/>
            <p:nvPr/>
          </p:nvSpPr>
          <p:spPr>
            <a:xfrm>
              <a:off x="641990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7" name="Google Shape;4797;p28"/>
            <p:cNvSpPr/>
            <p:nvPr/>
          </p:nvSpPr>
          <p:spPr>
            <a:xfrm>
              <a:off x="64432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8" name="Google Shape;4798;p28"/>
            <p:cNvSpPr/>
            <p:nvPr/>
          </p:nvSpPr>
          <p:spPr>
            <a:xfrm>
              <a:off x="6466550" y="4211650"/>
              <a:ext cx="15650" cy="15600"/>
            </a:xfrm>
            <a:custGeom>
              <a:avLst/>
              <a:gdLst/>
              <a:ahLst/>
              <a:cxnLst/>
              <a:rect l="l" t="t" r="r" b="b"/>
              <a:pathLst>
                <a:path w="626" h="624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9" name="Google Shape;4799;p28"/>
            <p:cNvSpPr/>
            <p:nvPr/>
          </p:nvSpPr>
          <p:spPr>
            <a:xfrm>
              <a:off x="6487275" y="42116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5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0" name="Google Shape;4800;p28"/>
            <p:cNvSpPr/>
            <p:nvPr/>
          </p:nvSpPr>
          <p:spPr>
            <a:xfrm>
              <a:off x="65132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4" y="623"/>
                    <a:pt x="625" y="484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1" name="Google Shape;4801;p28"/>
            <p:cNvSpPr/>
            <p:nvPr/>
          </p:nvSpPr>
          <p:spPr>
            <a:xfrm>
              <a:off x="5953325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2" name="Google Shape;4802;p28"/>
            <p:cNvSpPr/>
            <p:nvPr/>
          </p:nvSpPr>
          <p:spPr>
            <a:xfrm>
              <a:off x="59766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3" name="Google Shape;4803;p28"/>
            <p:cNvSpPr/>
            <p:nvPr/>
          </p:nvSpPr>
          <p:spPr>
            <a:xfrm>
              <a:off x="5999975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4" name="Google Shape;4804;p28"/>
            <p:cNvSpPr/>
            <p:nvPr/>
          </p:nvSpPr>
          <p:spPr>
            <a:xfrm>
              <a:off x="60233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5" name="Google Shape;4805;p28"/>
            <p:cNvSpPr/>
            <p:nvPr/>
          </p:nvSpPr>
          <p:spPr>
            <a:xfrm>
              <a:off x="60466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6" name="Google Shape;4806;p28"/>
            <p:cNvSpPr/>
            <p:nvPr/>
          </p:nvSpPr>
          <p:spPr>
            <a:xfrm>
              <a:off x="6067350" y="419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2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7" name="Google Shape;4807;p28"/>
            <p:cNvSpPr/>
            <p:nvPr/>
          </p:nvSpPr>
          <p:spPr>
            <a:xfrm>
              <a:off x="60933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8" name="Google Shape;4808;p28"/>
            <p:cNvSpPr/>
            <p:nvPr/>
          </p:nvSpPr>
          <p:spPr>
            <a:xfrm>
              <a:off x="61166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9" name="Google Shape;4809;p28"/>
            <p:cNvSpPr/>
            <p:nvPr/>
          </p:nvSpPr>
          <p:spPr>
            <a:xfrm>
              <a:off x="61399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0" name="Google Shape;4810;p28"/>
            <p:cNvSpPr/>
            <p:nvPr/>
          </p:nvSpPr>
          <p:spPr>
            <a:xfrm>
              <a:off x="6160650" y="419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2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1" name="Google Shape;4811;p28"/>
            <p:cNvSpPr/>
            <p:nvPr/>
          </p:nvSpPr>
          <p:spPr>
            <a:xfrm>
              <a:off x="618662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2" name="Google Shape;4812;p28"/>
            <p:cNvSpPr/>
            <p:nvPr/>
          </p:nvSpPr>
          <p:spPr>
            <a:xfrm>
              <a:off x="62099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3" name="Google Shape;4813;p28"/>
            <p:cNvSpPr/>
            <p:nvPr/>
          </p:nvSpPr>
          <p:spPr>
            <a:xfrm>
              <a:off x="6233275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4" name="Google Shape;4814;p28"/>
            <p:cNvSpPr/>
            <p:nvPr/>
          </p:nvSpPr>
          <p:spPr>
            <a:xfrm>
              <a:off x="62566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5" name="Google Shape;4815;p28"/>
            <p:cNvSpPr/>
            <p:nvPr/>
          </p:nvSpPr>
          <p:spPr>
            <a:xfrm>
              <a:off x="62799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6" name="Google Shape;4816;p28"/>
            <p:cNvSpPr/>
            <p:nvPr/>
          </p:nvSpPr>
          <p:spPr>
            <a:xfrm>
              <a:off x="63032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7" name="Google Shape;4817;p28"/>
            <p:cNvSpPr/>
            <p:nvPr/>
          </p:nvSpPr>
          <p:spPr>
            <a:xfrm>
              <a:off x="6323950" y="419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2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8" name="Google Shape;4818;p28"/>
            <p:cNvSpPr/>
            <p:nvPr/>
          </p:nvSpPr>
          <p:spPr>
            <a:xfrm>
              <a:off x="63499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9" name="Google Shape;4819;p28"/>
            <p:cNvSpPr/>
            <p:nvPr/>
          </p:nvSpPr>
          <p:spPr>
            <a:xfrm>
              <a:off x="63732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0" name="Google Shape;4820;p28"/>
            <p:cNvSpPr/>
            <p:nvPr/>
          </p:nvSpPr>
          <p:spPr>
            <a:xfrm>
              <a:off x="639660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1" name="Google Shape;4821;p28"/>
            <p:cNvSpPr/>
            <p:nvPr/>
          </p:nvSpPr>
          <p:spPr>
            <a:xfrm>
              <a:off x="641990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2" name="Google Shape;4822;p28"/>
            <p:cNvSpPr/>
            <p:nvPr/>
          </p:nvSpPr>
          <p:spPr>
            <a:xfrm>
              <a:off x="64432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3" name="Google Shape;4823;p28"/>
            <p:cNvSpPr/>
            <p:nvPr/>
          </p:nvSpPr>
          <p:spPr>
            <a:xfrm>
              <a:off x="6466550" y="41916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4" name="Google Shape;4824;p28"/>
            <p:cNvSpPr/>
            <p:nvPr/>
          </p:nvSpPr>
          <p:spPr>
            <a:xfrm>
              <a:off x="6487275" y="419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2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5" name="Google Shape;4825;p28"/>
            <p:cNvSpPr/>
            <p:nvPr/>
          </p:nvSpPr>
          <p:spPr>
            <a:xfrm>
              <a:off x="65132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6" name="Google Shape;4826;p28"/>
            <p:cNvSpPr/>
            <p:nvPr/>
          </p:nvSpPr>
          <p:spPr>
            <a:xfrm>
              <a:off x="5953325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7" name="Google Shape;4827;p28"/>
            <p:cNvSpPr/>
            <p:nvPr/>
          </p:nvSpPr>
          <p:spPr>
            <a:xfrm>
              <a:off x="59766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8" name="Google Shape;4828;p28"/>
            <p:cNvSpPr/>
            <p:nvPr/>
          </p:nvSpPr>
          <p:spPr>
            <a:xfrm>
              <a:off x="5999975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9" name="Google Shape;4829;p28"/>
            <p:cNvSpPr/>
            <p:nvPr/>
          </p:nvSpPr>
          <p:spPr>
            <a:xfrm>
              <a:off x="60233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0" name="Google Shape;4830;p28"/>
            <p:cNvSpPr/>
            <p:nvPr/>
          </p:nvSpPr>
          <p:spPr>
            <a:xfrm>
              <a:off x="60466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1" name="Google Shape;4831;p28"/>
            <p:cNvSpPr/>
            <p:nvPr/>
          </p:nvSpPr>
          <p:spPr>
            <a:xfrm>
              <a:off x="6067350" y="417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2" name="Google Shape;4832;p28"/>
            <p:cNvSpPr/>
            <p:nvPr/>
          </p:nvSpPr>
          <p:spPr>
            <a:xfrm>
              <a:off x="60933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3" name="Google Shape;4833;p28"/>
            <p:cNvSpPr/>
            <p:nvPr/>
          </p:nvSpPr>
          <p:spPr>
            <a:xfrm>
              <a:off x="61166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4" name="Google Shape;4834;p28"/>
            <p:cNvSpPr/>
            <p:nvPr/>
          </p:nvSpPr>
          <p:spPr>
            <a:xfrm>
              <a:off x="61399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5" name="Google Shape;4835;p28"/>
            <p:cNvSpPr/>
            <p:nvPr/>
          </p:nvSpPr>
          <p:spPr>
            <a:xfrm>
              <a:off x="6160650" y="417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6" name="Google Shape;4836;p28"/>
            <p:cNvSpPr/>
            <p:nvPr/>
          </p:nvSpPr>
          <p:spPr>
            <a:xfrm>
              <a:off x="618662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7" name="Google Shape;4837;p28"/>
            <p:cNvSpPr/>
            <p:nvPr/>
          </p:nvSpPr>
          <p:spPr>
            <a:xfrm>
              <a:off x="62099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8" name="Google Shape;4838;p28"/>
            <p:cNvSpPr/>
            <p:nvPr/>
          </p:nvSpPr>
          <p:spPr>
            <a:xfrm>
              <a:off x="6233275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9" name="Google Shape;4839;p28"/>
            <p:cNvSpPr/>
            <p:nvPr/>
          </p:nvSpPr>
          <p:spPr>
            <a:xfrm>
              <a:off x="62566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0" name="Google Shape;4840;p28"/>
            <p:cNvSpPr/>
            <p:nvPr/>
          </p:nvSpPr>
          <p:spPr>
            <a:xfrm>
              <a:off x="62799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1" name="Google Shape;4841;p28"/>
            <p:cNvSpPr/>
            <p:nvPr/>
          </p:nvSpPr>
          <p:spPr>
            <a:xfrm>
              <a:off x="63032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2" name="Google Shape;4842;p28"/>
            <p:cNvSpPr/>
            <p:nvPr/>
          </p:nvSpPr>
          <p:spPr>
            <a:xfrm>
              <a:off x="6323950" y="41716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3" name="Google Shape;4843;p28"/>
            <p:cNvSpPr/>
            <p:nvPr/>
          </p:nvSpPr>
          <p:spPr>
            <a:xfrm>
              <a:off x="63499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4" name="Google Shape;4844;p28"/>
            <p:cNvSpPr/>
            <p:nvPr/>
          </p:nvSpPr>
          <p:spPr>
            <a:xfrm>
              <a:off x="63732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5" name="Google Shape;4845;p28"/>
            <p:cNvSpPr/>
            <p:nvPr/>
          </p:nvSpPr>
          <p:spPr>
            <a:xfrm>
              <a:off x="639660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6" name="Google Shape;4846;p28"/>
            <p:cNvSpPr/>
            <p:nvPr/>
          </p:nvSpPr>
          <p:spPr>
            <a:xfrm>
              <a:off x="641990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7" name="Google Shape;4847;p28"/>
            <p:cNvSpPr/>
            <p:nvPr/>
          </p:nvSpPr>
          <p:spPr>
            <a:xfrm>
              <a:off x="64432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8" name="Google Shape;4848;p28"/>
            <p:cNvSpPr/>
            <p:nvPr/>
          </p:nvSpPr>
          <p:spPr>
            <a:xfrm>
              <a:off x="6466550" y="41716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9" name="Google Shape;4849;p28"/>
            <p:cNvSpPr/>
            <p:nvPr/>
          </p:nvSpPr>
          <p:spPr>
            <a:xfrm>
              <a:off x="6487275" y="41716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0" name="Google Shape;4850;p28"/>
            <p:cNvSpPr/>
            <p:nvPr/>
          </p:nvSpPr>
          <p:spPr>
            <a:xfrm>
              <a:off x="65132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1" name="Google Shape;4851;p28"/>
            <p:cNvSpPr/>
            <p:nvPr/>
          </p:nvSpPr>
          <p:spPr>
            <a:xfrm>
              <a:off x="5953325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2" name="Google Shape;4852;p28"/>
            <p:cNvSpPr/>
            <p:nvPr/>
          </p:nvSpPr>
          <p:spPr>
            <a:xfrm>
              <a:off x="59766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3" name="Google Shape;4853;p28"/>
            <p:cNvSpPr/>
            <p:nvPr/>
          </p:nvSpPr>
          <p:spPr>
            <a:xfrm>
              <a:off x="59300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4" name="Google Shape;4854;p28"/>
            <p:cNvSpPr/>
            <p:nvPr/>
          </p:nvSpPr>
          <p:spPr>
            <a:xfrm>
              <a:off x="5999975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5" name="Google Shape;4855;p28"/>
            <p:cNvSpPr/>
            <p:nvPr/>
          </p:nvSpPr>
          <p:spPr>
            <a:xfrm>
              <a:off x="60233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6" name="Google Shape;4856;p28"/>
            <p:cNvSpPr/>
            <p:nvPr/>
          </p:nvSpPr>
          <p:spPr>
            <a:xfrm>
              <a:off x="60466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7" name="Google Shape;4857;p28"/>
            <p:cNvSpPr/>
            <p:nvPr/>
          </p:nvSpPr>
          <p:spPr>
            <a:xfrm>
              <a:off x="6067350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8" name="Google Shape;4858;p28"/>
            <p:cNvSpPr/>
            <p:nvPr/>
          </p:nvSpPr>
          <p:spPr>
            <a:xfrm>
              <a:off x="60933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9" name="Google Shape;4859;p28"/>
            <p:cNvSpPr/>
            <p:nvPr/>
          </p:nvSpPr>
          <p:spPr>
            <a:xfrm>
              <a:off x="61166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0" name="Google Shape;4860;p28"/>
            <p:cNvSpPr/>
            <p:nvPr/>
          </p:nvSpPr>
          <p:spPr>
            <a:xfrm>
              <a:off x="61399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1" name="Google Shape;4861;p28"/>
            <p:cNvSpPr/>
            <p:nvPr/>
          </p:nvSpPr>
          <p:spPr>
            <a:xfrm>
              <a:off x="6160650" y="41515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2" name="Google Shape;4862;p28"/>
            <p:cNvSpPr/>
            <p:nvPr/>
          </p:nvSpPr>
          <p:spPr>
            <a:xfrm>
              <a:off x="618662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3" name="Google Shape;4863;p28"/>
            <p:cNvSpPr/>
            <p:nvPr/>
          </p:nvSpPr>
          <p:spPr>
            <a:xfrm>
              <a:off x="62099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4" name="Google Shape;4864;p28"/>
            <p:cNvSpPr/>
            <p:nvPr/>
          </p:nvSpPr>
          <p:spPr>
            <a:xfrm>
              <a:off x="6233275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5" name="Google Shape;4865;p28"/>
            <p:cNvSpPr/>
            <p:nvPr/>
          </p:nvSpPr>
          <p:spPr>
            <a:xfrm>
              <a:off x="62566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6" name="Google Shape;4866;p28"/>
            <p:cNvSpPr/>
            <p:nvPr/>
          </p:nvSpPr>
          <p:spPr>
            <a:xfrm>
              <a:off x="62799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7" name="Google Shape;4867;p28"/>
            <p:cNvSpPr/>
            <p:nvPr/>
          </p:nvSpPr>
          <p:spPr>
            <a:xfrm>
              <a:off x="63032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8" name="Google Shape;4868;p28"/>
            <p:cNvSpPr/>
            <p:nvPr/>
          </p:nvSpPr>
          <p:spPr>
            <a:xfrm>
              <a:off x="6323950" y="415157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9" name="Google Shape;4869;p28"/>
            <p:cNvSpPr/>
            <p:nvPr/>
          </p:nvSpPr>
          <p:spPr>
            <a:xfrm>
              <a:off x="63499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0" name="Google Shape;4870;p28"/>
            <p:cNvSpPr/>
            <p:nvPr/>
          </p:nvSpPr>
          <p:spPr>
            <a:xfrm>
              <a:off x="63732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1" name="Google Shape;4871;p28"/>
            <p:cNvSpPr/>
            <p:nvPr/>
          </p:nvSpPr>
          <p:spPr>
            <a:xfrm>
              <a:off x="639660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2" name="Google Shape;4872;p28"/>
            <p:cNvSpPr/>
            <p:nvPr/>
          </p:nvSpPr>
          <p:spPr>
            <a:xfrm>
              <a:off x="641990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3" name="Google Shape;4873;p28"/>
            <p:cNvSpPr/>
            <p:nvPr/>
          </p:nvSpPr>
          <p:spPr>
            <a:xfrm>
              <a:off x="64432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4" name="Google Shape;4874;p28"/>
            <p:cNvSpPr/>
            <p:nvPr/>
          </p:nvSpPr>
          <p:spPr>
            <a:xfrm>
              <a:off x="6466550" y="41515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5" name="Google Shape;4875;p28"/>
            <p:cNvSpPr/>
            <p:nvPr/>
          </p:nvSpPr>
          <p:spPr>
            <a:xfrm>
              <a:off x="6487275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7"/>
                    <a:pt x="415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6" name="Google Shape;4876;p28"/>
            <p:cNvSpPr/>
            <p:nvPr/>
          </p:nvSpPr>
          <p:spPr>
            <a:xfrm>
              <a:off x="65132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7" name="Google Shape;4877;p28"/>
            <p:cNvSpPr/>
            <p:nvPr/>
          </p:nvSpPr>
          <p:spPr>
            <a:xfrm>
              <a:off x="59300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8" name="Google Shape;4878;p28"/>
            <p:cNvSpPr/>
            <p:nvPr/>
          </p:nvSpPr>
          <p:spPr>
            <a:xfrm>
              <a:off x="5953325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9" name="Google Shape;4879;p28"/>
            <p:cNvSpPr/>
            <p:nvPr/>
          </p:nvSpPr>
          <p:spPr>
            <a:xfrm>
              <a:off x="59766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0" name="Google Shape;4880;p28"/>
            <p:cNvSpPr/>
            <p:nvPr/>
          </p:nvSpPr>
          <p:spPr>
            <a:xfrm>
              <a:off x="5999975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1" name="Google Shape;4881;p28"/>
            <p:cNvSpPr/>
            <p:nvPr/>
          </p:nvSpPr>
          <p:spPr>
            <a:xfrm>
              <a:off x="60233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2" name="Google Shape;4882;p28"/>
            <p:cNvSpPr/>
            <p:nvPr/>
          </p:nvSpPr>
          <p:spPr>
            <a:xfrm>
              <a:off x="60466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3" name="Google Shape;4883;p28"/>
            <p:cNvSpPr/>
            <p:nvPr/>
          </p:nvSpPr>
          <p:spPr>
            <a:xfrm>
              <a:off x="6067350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4" name="Google Shape;4884;p28"/>
            <p:cNvSpPr/>
            <p:nvPr/>
          </p:nvSpPr>
          <p:spPr>
            <a:xfrm>
              <a:off x="60933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5" name="Google Shape;4885;p28"/>
            <p:cNvSpPr/>
            <p:nvPr/>
          </p:nvSpPr>
          <p:spPr>
            <a:xfrm>
              <a:off x="61166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6" name="Google Shape;4886;p28"/>
            <p:cNvSpPr/>
            <p:nvPr/>
          </p:nvSpPr>
          <p:spPr>
            <a:xfrm>
              <a:off x="61399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7" name="Google Shape;4887;p28"/>
            <p:cNvSpPr/>
            <p:nvPr/>
          </p:nvSpPr>
          <p:spPr>
            <a:xfrm>
              <a:off x="6160650" y="413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8" name="Google Shape;4888;p28"/>
            <p:cNvSpPr/>
            <p:nvPr/>
          </p:nvSpPr>
          <p:spPr>
            <a:xfrm>
              <a:off x="618662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9" name="Google Shape;4889;p28"/>
            <p:cNvSpPr/>
            <p:nvPr/>
          </p:nvSpPr>
          <p:spPr>
            <a:xfrm>
              <a:off x="62099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0" name="Google Shape;4890;p28"/>
            <p:cNvSpPr/>
            <p:nvPr/>
          </p:nvSpPr>
          <p:spPr>
            <a:xfrm>
              <a:off x="6233275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1" name="Google Shape;4891;p28"/>
            <p:cNvSpPr/>
            <p:nvPr/>
          </p:nvSpPr>
          <p:spPr>
            <a:xfrm>
              <a:off x="62566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2" name="Google Shape;4892;p28"/>
            <p:cNvSpPr/>
            <p:nvPr/>
          </p:nvSpPr>
          <p:spPr>
            <a:xfrm>
              <a:off x="62799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3" name="Google Shape;4893;p28"/>
            <p:cNvSpPr/>
            <p:nvPr/>
          </p:nvSpPr>
          <p:spPr>
            <a:xfrm>
              <a:off x="63032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4" name="Google Shape;4894;p28"/>
            <p:cNvSpPr/>
            <p:nvPr/>
          </p:nvSpPr>
          <p:spPr>
            <a:xfrm>
              <a:off x="6323950" y="413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5" name="Google Shape;4895;p28"/>
            <p:cNvSpPr/>
            <p:nvPr/>
          </p:nvSpPr>
          <p:spPr>
            <a:xfrm>
              <a:off x="63499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6" name="Google Shape;4896;p28"/>
            <p:cNvSpPr/>
            <p:nvPr/>
          </p:nvSpPr>
          <p:spPr>
            <a:xfrm>
              <a:off x="63732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7" name="Google Shape;4897;p28"/>
            <p:cNvSpPr/>
            <p:nvPr/>
          </p:nvSpPr>
          <p:spPr>
            <a:xfrm>
              <a:off x="639660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8" name="Google Shape;4898;p28"/>
            <p:cNvSpPr/>
            <p:nvPr/>
          </p:nvSpPr>
          <p:spPr>
            <a:xfrm>
              <a:off x="641990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9" name="Google Shape;4899;p28"/>
            <p:cNvSpPr/>
            <p:nvPr/>
          </p:nvSpPr>
          <p:spPr>
            <a:xfrm>
              <a:off x="64432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0" name="Google Shape;4900;p28"/>
            <p:cNvSpPr/>
            <p:nvPr/>
          </p:nvSpPr>
          <p:spPr>
            <a:xfrm>
              <a:off x="6466550" y="413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1" name="Google Shape;4901;p28"/>
            <p:cNvSpPr/>
            <p:nvPr/>
          </p:nvSpPr>
          <p:spPr>
            <a:xfrm>
              <a:off x="6487275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2" name="Google Shape;4902;p28"/>
            <p:cNvSpPr/>
            <p:nvPr/>
          </p:nvSpPr>
          <p:spPr>
            <a:xfrm>
              <a:off x="65132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3" name="Google Shape;4903;p28"/>
            <p:cNvSpPr/>
            <p:nvPr/>
          </p:nvSpPr>
          <p:spPr>
            <a:xfrm>
              <a:off x="59300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4" name="Google Shape;4904;p28"/>
            <p:cNvSpPr/>
            <p:nvPr/>
          </p:nvSpPr>
          <p:spPr>
            <a:xfrm>
              <a:off x="5953325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5" name="Google Shape;4905;p28"/>
            <p:cNvSpPr/>
            <p:nvPr/>
          </p:nvSpPr>
          <p:spPr>
            <a:xfrm>
              <a:off x="59766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6" name="Google Shape;4906;p28"/>
            <p:cNvSpPr/>
            <p:nvPr/>
          </p:nvSpPr>
          <p:spPr>
            <a:xfrm>
              <a:off x="5999975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2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7" name="Google Shape;4907;p28"/>
            <p:cNvSpPr/>
            <p:nvPr/>
          </p:nvSpPr>
          <p:spPr>
            <a:xfrm>
              <a:off x="60233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8" name="Google Shape;4908;p28"/>
            <p:cNvSpPr/>
            <p:nvPr/>
          </p:nvSpPr>
          <p:spPr>
            <a:xfrm>
              <a:off x="60466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9" name="Google Shape;4909;p28"/>
            <p:cNvSpPr/>
            <p:nvPr/>
          </p:nvSpPr>
          <p:spPr>
            <a:xfrm>
              <a:off x="6067350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0" name="Google Shape;4910;p28"/>
            <p:cNvSpPr/>
            <p:nvPr/>
          </p:nvSpPr>
          <p:spPr>
            <a:xfrm>
              <a:off x="60933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1" name="Google Shape;4911;p28"/>
            <p:cNvSpPr/>
            <p:nvPr/>
          </p:nvSpPr>
          <p:spPr>
            <a:xfrm>
              <a:off x="61166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2" name="Google Shape;4912;p28"/>
            <p:cNvSpPr/>
            <p:nvPr/>
          </p:nvSpPr>
          <p:spPr>
            <a:xfrm>
              <a:off x="61399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3" name="Google Shape;4913;p28"/>
            <p:cNvSpPr/>
            <p:nvPr/>
          </p:nvSpPr>
          <p:spPr>
            <a:xfrm>
              <a:off x="6160650" y="411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4" name="Google Shape;4914;p28"/>
            <p:cNvSpPr/>
            <p:nvPr/>
          </p:nvSpPr>
          <p:spPr>
            <a:xfrm>
              <a:off x="618662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5" name="Google Shape;4915;p28"/>
            <p:cNvSpPr/>
            <p:nvPr/>
          </p:nvSpPr>
          <p:spPr>
            <a:xfrm>
              <a:off x="62099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6" name="Google Shape;4916;p28"/>
            <p:cNvSpPr/>
            <p:nvPr/>
          </p:nvSpPr>
          <p:spPr>
            <a:xfrm>
              <a:off x="6233275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7" name="Google Shape;4917;p28"/>
            <p:cNvSpPr/>
            <p:nvPr/>
          </p:nvSpPr>
          <p:spPr>
            <a:xfrm>
              <a:off x="62566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8" name="Google Shape;4918;p28"/>
            <p:cNvSpPr/>
            <p:nvPr/>
          </p:nvSpPr>
          <p:spPr>
            <a:xfrm>
              <a:off x="62799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9" name="Google Shape;4919;p28"/>
            <p:cNvSpPr/>
            <p:nvPr/>
          </p:nvSpPr>
          <p:spPr>
            <a:xfrm>
              <a:off x="63032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0" name="Google Shape;4920;p28"/>
            <p:cNvSpPr/>
            <p:nvPr/>
          </p:nvSpPr>
          <p:spPr>
            <a:xfrm>
              <a:off x="6323950" y="41115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1" name="Google Shape;4921;p28"/>
            <p:cNvSpPr/>
            <p:nvPr/>
          </p:nvSpPr>
          <p:spPr>
            <a:xfrm>
              <a:off x="63499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2" name="Google Shape;4922;p28"/>
            <p:cNvSpPr/>
            <p:nvPr/>
          </p:nvSpPr>
          <p:spPr>
            <a:xfrm>
              <a:off x="63732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3" name="Google Shape;4923;p28"/>
            <p:cNvSpPr/>
            <p:nvPr/>
          </p:nvSpPr>
          <p:spPr>
            <a:xfrm>
              <a:off x="639660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4" name="Google Shape;4924;p28"/>
            <p:cNvSpPr/>
            <p:nvPr/>
          </p:nvSpPr>
          <p:spPr>
            <a:xfrm>
              <a:off x="641990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5" name="Google Shape;4925;p28"/>
            <p:cNvSpPr/>
            <p:nvPr/>
          </p:nvSpPr>
          <p:spPr>
            <a:xfrm>
              <a:off x="64432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6" name="Google Shape;4926;p28"/>
            <p:cNvSpPr/>
            <p:nvPr/>
          </p:nvSpPr>
          <p:spPr>
            <a:xfrm>
              <a:off x="6466550" y="41115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7" name="Google Shape;4927;p28"/>
            <p:cNvSpPr/>
            <p:nvPr/>
          </p:nvSpPr>
          <p:spPr>
            <a:xfrm>
              <a:off x="6487275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8" name="Google Shape;4928;p28"/>
            <p:cNvSpPr/>
            <p:nvPr/>
          </p:nvSpPr>
          <p:spPr>
            <a:xfrm>
              <a:off x="65132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9" name="Google Shape;4929;p28"/>
            <p:cNvSpPr/>
            <p:nvPr/>
          </p:nvSpPr>
          <p:spPr>
            <a:xfrm>
              <a:off x="59300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0" name="Google Shape;4930;p28"/>
            <p:cNvSpPr/>
            <p:nvPr/>
          </p:nvSpPr>
          <p:spPr>
            <a:xfrm>
              <a:off x="5953325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1" name="Google Shape;4931;p28"/>
            <p:cNvSpPr/>
            <p:nvPr/>
          </p:nvSpPr>
          <p:spPr>
            <a:xfrm>
              <a:off x="59766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2" name="Google Shape;4932;p28"/>
            <p:cNvSpPr/>
            <p:nvPr/>
          </p:nvSpPr>
          <p:spPr>
            <a:xfrm>
              <a:off x="5999975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3" name="Google Shape;4933;p28"/>
            <p:cNvSpPr/>
            <p:nvPr/>
          </p:nvSpPr>
          <p:spPr>
            <a:xfrm>
              <a:off x="60233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4" name="Google Shape;4934;p28"/>
            <p:cNvSpPr/>
            <p:nvPr/>
          </p:nvSpPr>
          <p:spPr>
            <a:xfrm>
              <a:off x="60466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5" name="Google Shape;4935;p28"/>
            <p:cNvSpPr/>
            <p:nvPr/>
          </p:nvSpPr>
          <p:spPr>
            <a:xfrm>
              <a:off x="6067350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6" name="Google Shape;4936;p28"/>
            <p:cNvSpPr/>
            <p:nvPr/>
          </p:nvSpPr>
          <p:spPr>
            <a:xfrm>
              <a:off x="60933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7" name="Google Shape;4937;p28"/>
            <p:cNvSpPr/>
            <p:nvPr/>
          </p:nvSpPr>
          <p:spPr>
            <a:xfrm>
              <a:off x="61166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8" name="Google Shape;4938;p28"/>
            <p:cNvSpPr/>
            <p:nvPr/>
          </p:nvSpPr>
          <p:spPr>
            <a:xfrm>
              <a:off x="61399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9" name="Google Shape;4939;p28"/>
            <p:cNvSpPr/>
            <p:nvPr/>
          </p:nvSpPr>
          <p:spPr>
            <a:xfrm>
              <a:off x="6160650" y="409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0" name="Google Shape;4940;p28"/>
            <p:cNvSpPr/>
            <p:nvPr/>
          </p:nvSpPr>
          <p:spPr>
            <a:xfrm>
              <a:off x="618662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1" name="Google Shape;4941;p28"/>
            <p:cNvSpPr/>
            <p:nvPr/>
          </p:nvSpPr>
          <p:spPr>
            <a:xfrm>
              <a:off x="62099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2" name="Google Shape;4942;p28"/>
            <p:cNvSpPr/>
            <p:nvPr/>
          </p:nvSpPr>
          <p:spPr>
            <a:xfrm>
              <a:off x="6233275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3" name="Google Shape;4943;p28"/>
            <p:cNvSpPr/>
            <p:nvPr/>
          </p:nvSpPr>
          <p:spPr>
            <a:xfrm>
              <a:off x="62566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4" name="Google Shape;4944;p28"/>
            <p:cNvSpPr/>
            <p:nvPr/>
          </p:nvSpPr>
          <p:spPr>
            <a:xfrm>
              <a:off x="62799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5" name="Google Shape;4945;p28"/>
            <p:cNvSpPr/>
            <p:nvPr/>
          </p:nvSpPr>
          <p:spPr>
            <a:xfrm>
              <a:off x="63032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6" name="Google Shape;4946;p28"/>
            <p:cNvSpPr/>
            <p:nvPr/>
          </p:nvSpPr>
          <p:spPr>
            <a:xfrm>
              <a:off x="6323950" y="409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7" name="Google Shape;4947;p28"/>
            <p:cNvSpPr/>
            <p:nvPr/>
          </p:nvSpPr>
          <p:spPr>
            <a:xfrm>
              <a:off x="63499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8" name="Google Shape;4948;p28"/>
            <p:cNvSpPr/>
            <p:nvPr/>
          </p:nvSpPr>
          <p:spPr>
            <a:xfrm>
              <a:off x="63732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9" name="Google Shape;4949;p28"/>
            <p:cNvSpPr/>
            <p:nvPr/>
          </p:nvSpPr>
          <p:spPr>
            <a:xfrm>
              <a:off x="639660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0" name="Google Shape;4950;p28"/>
            <p:cNvSpPr/>
            <p:nvPr/>
          </p:nvSpPr>
          <p:spPr>
            <a:xfrm>
              <a:off x="641990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1" name="Google Shape;4951;p28"/>
            <p:cNvSpPr/>
            <p:nvPr/>
          </p:nvSpPr>
          <p:spPr>
            <a:xfrm>
              <a:off x="64432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2" name="Google Shape;4952;p28"/>
            <p:cNvSpPr/>
            <p:nvPr/>
          </p:nvSpPr>
          <p:spPr>
            <a:xfrm>
              <a:off x="6466550" y="40915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3" name="Google Shape;4953;p28"/>
            <p:cNvSpPr/>
            <p:nvPr/>
          </p:nvSpPr>
          <p:spPr>
            <a:xfrm>
              <a:off x="6487275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4" name="Google Shape;4954;p28"/>
            <p:cNvSpPr/>
            <p:nvPr/>
          </p:nvSpPr>
          <p:spPr>
            <a:xfrm>
              <a:off x="65132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5" name="Google Shape;4955;p28"/>
            <p:cNvSpPr/>
            <p:nvPr/>
          </p:nvSpPr>
          <p:spPr>
            <a:xfrm>
              <a:off x="59300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6" name="Google Shape;4956;p28"/>
            <p:cNvSpPr/>
            <p:nvPr/>
          </p:nvSpPr>
          <p:spPr>
            <a:xfrm>
              <a:off x="5953325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7" name="Google Shape;4957;p28"/>
            <p:cNvSpPr/>
            <p:nvPr/>
          </p:nvSpPr>
          <p:spPr>
            <a:xfrm>
              <a:off x="59766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8" name="Google Shape;4958;p28"/>
            <p:cNvSpPr/>
            <p:nvPr/>
          </p:nvSpPr>
          <p:spPr>
            <a:xfrm>
              <a:off x="5999975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9" name="Google Shape;4959;p28"/>
            <p:cNvSpPr/>
            <p:nvPr/>
          </p:nvSpPr>
          <p:spPr>
            <a:xfrm>
              <a:off x="60233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0" name="Google Shape;4960;p28"/>
            <p:cNvSpPr/>
            <p:nvPr/>
          </p:nvSpPr>
          <p:spPr>
            <a:xfrm>
              <a:off x="60466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1" name="Google Shape;4961;p28"/>
            <p:cNvSpPr/>
            <p:nvPr/>
          </p:nvSpPr>
          <p:spPr>
            <a:xfrm>
              <a:off x="6067350" y="407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2" name="Google Shape;4962;p28"/>
            <p:cNvSpPr/>
            <p:nvPr/>
          </p:nvSpPr>
          <p:spPr>
            <a:xfrm>
              <a:off x="60933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3" name="Google Shape;4963;p28"/>
            <p:cNvSpPr/>
            <p:nvPr/>
          </p:nvSpPr>
          <p:spPr>
            <a:xfrm>
              <a:off x="61166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4" name="Google Shape;4964;p28"/>
            <p:cNvSpPr/>
            <p:nvPr/>
          </p:nvSpPr>
          <p:spPr>
            <a:xfrm>
              <a:off x="61399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5" name="Google Shape;4965;p28"/>
            <p:cNvSpPr/>
            <p:nvPr/>
          </p:nvSpPr>
          <p:spPr>
            <a:xfrm>
              <a:off x="6160650" y="40715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6" name="Google Shape;4966;p28"/>
            <p:cNvSpPr/>
            <p:nvPr/>
          </p:nvSpPr>
          <p:spPr>
            <a:xfrm>
              <a:off x="618662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7" name="Google Shape;4967;p28"/>
            <p:cNvSpPr/>
            <p:nvPr/>
          </p:nvSpPr>
          <p:spPr>
            <a:xfrm>
              <a:off x="62099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8" name="Google Shape;4968;p28"/>
            <p:cNvSpPr/>
            <p:nvPr/>
          </p:nvSpPr>
          <p:spPr>
            <a:xfrm>
              <a:off x="6233275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9" name="Google Shape;4969;p28"/>
            <p:cNvSpPr/>
            <p:nvPr/>
          </p:nvSpPr>
          <p:spPr>
            <a:xfrm>
              <a:off x="62566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0" name="Google Shape;4970;p28"/>
            <p:cNvSpPr/>
            <p:nvPr/>
          </p:nvSpPr>
          <p:spPr>
            <a:xfrm>
              <a:off x="62799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1" name="Google Shape;4971;p28"/>
            <p:cNvSpPr/>
            <p:nvPr/>
          </p:nvSpPr>
          <p:spPr>
            <a:xfrm>
              <a:off x="63032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2" name="Google Shape;4972;p28"/>
            <p:cNvSpPr/>
            <p:nvPr/>
          </p:nvSpPr>
          <p:spPr>
            <a:xfrm>
              <a:off x="6323950" y="407155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3" name="Google Shape;4973;p28"/>
            <p:cNvSpPr/>
            <p:nvPr/>
          </p:nvSpPr>
          <p:spPr>
            <a:xfrm>
              <a:off x="63499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4" name="Google Shape;4974;p28"/>
            <p:cNvSpPr/>
            <p:nvPr/>
          </p:nvSpPr>
          <p:spPr>
            <a:xfrm>
              <a:off x="63732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5" name="Google Shape;4975;p28"/>
            <p:cNvSpPr/>
            <p:nvPr/>
          </p:nvSpPr>
          <p:spPr>
            <a:xfrm>
              <a:off x="639660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6" name="Google Shape;4976;p28"/>
            <p:cNvSpPr/>
            <p:nvPr/>
          </p:nvSpPr>
          <p:spPr>
            <a:xfrm>
              <a:off x="641990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7" name="Google Shape;4977;p28"/>
            <p:cNvSpPr/>
            <p:nvPr/>
          </p:nvSpPr>
          <p:spPr>
            <a:xfrm>
              <a:off x="64432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8" name="Google Shape;4978;p28"/>
            <p:cNvSpPr/>
            <p:nvPr/>
          </p:nvSpPr>
          <p:spPr>
            <a:xfrm>
              <a:off x="6466550" y="40715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9" name="Google Shape;4979;p28"/>
            <p:cNvSpPr/>
            <p:nvPr/>
          </p:nvSpPr>
          <p:spPr>
            <a:xfrm>
              <a:off x="6487275" y="407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0" name="Google Shape;4980;p28"/>
            <p:cNvSpPr/>
            <p:nvPr/>
          </p:nvSpPr>
          <p:spPr>
            <a:xfrm>
              <a:off x="65132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1" name="Google Shape;4981;p28"/>
            <p:cNvSpPr/>
            <p:nvPr/>
          </p:nvSpPr>
          <p:spPr>
            <a:xfrm>
              <a:off x="59300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2" name="Google Shape;4982;p28"/>
            <p:cNvSpPr/>
            <p:nvPr/>
          </p:nvSpPr>
          <p:spPr>
            <a:xfrm>
              <a:off x="5953325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3" name="Google Shape;4983;p28"/>
            <p:cNvSpPr/>
            <p:nvPr/>
          </p:nvSpPr>
          <p:spPr>
            <a:xfrm>
              <a:off x="59766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4" name="Google Shape;4984;p28"/>
            <p:cNvSpPr/>
            <p:nvPr/>
          </p:nvSpPr>
          <p:spPr>
            <a:xfrm>
              <a:off x="5999975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5" name="Google Shape;4985;p28"/>
            <p:cNvSpPr/>
            <p:nvPr/>
          </p:nvSpPr>
          <p:spPr>
            <a:xfrm>
              <a:off x="60233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6" name="Google Shape;4986;p28"/>
            <p:cNvSpPr/>
            <p:nvPr/>
          </p:nvSpPr>
          <p:spPr>
            <a:xfrm>
              <a:off x="60466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7" name="Google Shape;4987;p28"/>
            <p:cNvSpPr/>
            <p:nvPr/>
          </p:nvSpPr>
          <p:spPr>
            <a:xfrm>
              <a:off x="6067350" y="40515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8" name="Google Shape;4988;p28"/>
            <p:cNvSpPr/>
            <p:nvPr/>
          </p:nvSpPr>
          <p:spPr>
            <a:xfrm>
              <a:off x="60933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9" name="Google Shape;4989;p28"/>
            <p:cNvSpPr/>
            <p:nvPr/>
          </p:nvSpPr>
          <p:spPr>
            <a:xfrm>
              <a:off x="61166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0" name="Google Shape;4990;p28"/>
            <p:cNvSpPr/>
            <p:nvPr/>
          </p:nvSpPr>
          <p:spPr>
            <a:xfrm>
              <a:off x="61399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1" name="Google Shape;4991;p28"/>
            <p:cNvSpPr/>
            <p:nvPr/>
          </p:nvSpPr>
          <p:spPr>
            <a:xfrm>
              <a:off x="6160650" y="40515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2" name="Google Shape;4992;p28"/>
            <p:cNvSpPr/>
            <p:nvPr/>
          </p:nvSpPr>
          <p:spPr>
            <a:xfrm>
              <a:off x="618662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3" name="Google Shape;4993;p28"/>
            <p:cNvSpPr/>
            <p:nvPr/>
          </p:nvSpPr>
          <p:spPr>
            <a:xfrm>
              <a:off x="62099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4" name="Google Shape;4994;p28"/>
            <p:cNvSpPr/>
            <p:nvPr/>
          </p:nvSpPr>
          <p:spPr>
            <a:xfrm>
              <a:off x="6233275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5" name="Google Shape;4995;p28"/>
            <p:cNvSpPr/>
            <p:nvPr/>
          </p:nvSpPr>
          <p:spPr>
            <a:xfrm>
              <a:off x="62566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6" name="Google Shape;4996;p28"/>
            <p:cNvSpPr/>
            <p:nvPr/>
          </p:nvSpPr>
          <p:spPr>
            <a:xfrm>
              <a:off x="62799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7" name="Google Shape;4997;p28"/>
            <p:cNvSpPr/>
            <p:nvPr/>
          </p:nvSpPr>
          <p:spPr>
            <a:xfrm>
              <a:off x="63032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8" name="Google Shape;4998;p28"/>
            <p:cNvSpPr/>
            <p:nvPr/>
          </p:nvSpPr>
          <p:spPr>
            <a:xfrm>
              <a:off x="6323950" y="405152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9" name="Google Shape;4999;p28"/>
            <p:cNvSpPr/>
            <p:nvPr/>
          </p:nvSpPr>
          <p:spPr>
            <a:xfrm>
              <a:off x="63499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0" name="Google Shape;5000;p28"/>
            <p:cNvSpPr/>
            <p:nvPr/>
          </p:nvSpPr>
          <p:spPr>
            <a:xfrm>
              <a:off x="63732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1" name="Google Shape;5001;p28"/>
            <p:cNvSpPr/>
            <p:nvPr/>
          </p:nvSpPr>
          <p:spPr>
            <a:xfrm>
              <a:off x="639660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2" name="Google Shape;5002;p28"/>
            <p:cNvSpPr/>
            <p:nvPr/>
          </p:nvSpPr>
          <p:spPr>
            <a:xfrm>
              <a:off x="641990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3" name="Google Shape;5003;p28"/>
            <p:cNvSpPr/>
            <p:nvPr/>
          </p:nvSpPr>
          <p:spPr>
            <a:xfrm>
              <a:off x="64432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4" name="Google Shape;5004;p28"/>
            <p:cNvSpPr/>
            <p:nvPr/>
          </p:nvSpPr>
          <p:spPr>
            <a:xfrm>
              <a:off x="6466550" y="405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5" name="Google Shape;5005;p28"/>
            <p:cNvSpPr/>
            <p:nvPr/>
          </p:nvSpPr>
          <p:spPr>
            <a:xfrm>
              <a:off x="6487275" y="405152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6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6" name="Google Shape;5006;p28"/>
            <p:cNvSpPr/>
            <p:nvPr/>
          </p:nvSpPr>
          <p:spPr>
            <a:xfrm>
              <a:off x="65132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4" y="626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7" name="Google Shape;5007;p28"/>
            <p:cNvSpPr/>
            <p:nvPr/>
          </p:nvSpPr>
          <p:spPr>
            <a:xfrm>
              <a:off x="5953325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8" name="Google Shape;5008;p28"/>
            <p:cNvSpPr/>
            <p:nvPr/>
          </p:nvSpPr>
          <p:spPr>
            <a:xfrm>
              <a:off x="59766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9" name="Google Shape;5009;p28"/>
            <p:cNvSpPr/>
            <p:nvPr/>
          </p:nvSpPr>
          <p:spPr>
            <a:xfrm>
              <a:off x="59300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0" name="Google Shape;5010;p28"/>
            <p:cNvSpPr/>
            <p:nvPr/>
          </p:nvSpPr>
          <p:spPr>
            <a:xfrm>
              <a:off x="5999975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1" name="Google Shape;5011;p28"/>
            <p:cNvSpPr/>
            <p:nvPr/>
          </p:nvSpPr>
          <p:spPr>
            <a:xfrm>
              <a:off x="60233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2" name="Google Shape;5012;p28"/>
            <p:cNvSpPr/>
            <p:nvPr/>
          </p:nvSpPr>
          <p:spPr>
            <a:xfrm>
              <a:off x="60466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3" name="Google Shape;5013;p28"/>
            <p:cNvSpPr/>
            <p:nvPr/>
          </p:nvSpPr>
          <p:spPr>
            <a:xfrm>
              <a:off x="6067350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4" name="Google Shape;5014;p28"/>
            <p:cNvSpPr/>
            <p:nvPr/>
          </p:nvSpPr>
          <p:spPr>
            <a:xfrm>
              <a:off x="60933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5" name="Google Shape;5015;p28"/>
            <p:cNvSpPr/>
            <p:nvPr/>
          </p:nvSpPr>
          <p:spPr>
            <a:xfrm>
              <a:off x="61166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6" name="Google Shape;5016;p28"/>
            <p:cNvSpPr/>
            <p:nvPr/>
          </p:nvSpPr>
          <p:spPr>
            <a:xfrm>
              <a:off x="61399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7" name="Google Shape;5017;p28"/>
            <p:cNvSpPr/>
            <p:nvPr/>
          </p:nvSpPr>
          <p:spPr>
            <a:xfrm>
              <a:off x="6160650" y="403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8" name="Google Shape;5018;p28"/>
            <p:cNvSpPr/>
            <p:nvPr/>
          </p:nvSpPr>
          <p:spPr>
            <a:xfrm>
              <a:off x="618662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9" name="Google Shape;5019;p28"/>
            <p:cNvSpPr/>
            <p:nvPr/>
          </p:nvSpPr>
          <p:spPr>
            <a:xfrm>
              <a:off x="62099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0" name="Google Shape;5020;p28"/>
            <p:cNvSpPr/>
            <p:nvPr/>
          </p:nvSpPr>
          <p:spPr>
            <a:xfrm>
              <a:off x="6233275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1" name="Google Shape;5021;p28"/>
            <p:cNvSpPr/>
            <p:nvPr/>
          </p:nvSpPr>
          <p:spPr>
            <a:xfrm>
              <a:off x="62566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2" name="Google Shape;5022;p28"/>
            <p:cNvSpPr/>
            <p:nvPr/>
          </p:nvSpPr>
          <p:spPr>
            <a:xfrm>
              <a:off x="62799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3" name="Google Shape;5023;p28"/>
            <p:cNvSpPr/>
            <p:nvPr/>
          </p:nvSpPr>
          <p:spPr>
            <a:xfrm>
              <a:off x="63032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4" name="Google Shape;5024;p28"/>
            <p:cNvSpPr/>
            <p:nvPr/>
          </p:nvSpPr>
          <p:spPr>
            <a:xfrm>
              <a:off x="6323950" y="403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5" name="Google Shape;5025;p28"/>
            <p:cNvSpPr/>
            <p:nvPr/>
          </p:nvSpPr>
          <p:spPr>
            <a:xfrm>
              <a:off x="63499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6" name="Google Shape;5026;p28"/>
            <p:cNvSpPr/>
            <p:nvPr/>
          </p:nvSpPr>
          <p:spPr>
            <a:xfrm>
              <a:off x="63732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7" name="Google Shape;5027;p28"/>
            <p:cNvSpPr/>
            <p:nvPr/>
          </p:nvSpPr>
          <p:spPr>
            <a:xfrm>
              <a:off x="639660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8" name="Google Shape;5028;p28"/>
            <p:cNvSpPr/>
            <p:nvPr/>
          </p:nvSpPr>
          <p:spPr>
            <a:xfrm>
              <a:off x="641990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9" name="Google Shape;5029;p28"/>
            <p:cNvSpPr/>
            <p:nvPr/>
          </p:nvSpPr>
          <p:spPr>
            <a:xfrm>
              <a:off x="64432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0" name="Google Shape;5030;p28"/>
            <p:cNvSpPr/>
            <p:nvPr/>
          </p:nvSpPr>
          <p:spPr>
            <a:xfrm>
              <a:off x="6466550" y="40315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1" name="Google Shape;5031;p28"/>
            <p:cNvSpPr/>
            <p:nvPr/>
          </p:nvSpPr>
          <p:spPr>
            <a:xfrm>
              <a:off x="6487275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2" name="Google Shape;5032;p28"/>
            <p:cNvSpPr/>
            <p:nvPr/>
          </p:nvSpPr>
          <p:spPr>
            <a:xfrm>
              <a:off x="65132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3" name="Google Shape;5033;p28"/>
            <p:cNvSpPr/>
            <p:nvPr/>
          </p:nvSpPr>
          <p:spPr>
            <a:xfrm>
              <a:off x="5953325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4" name="Google Shape;5034;p28"/>
            <p:cNvSpPr/>
            <p:nvPr/>
          </p:nvSpPr>
          <p:spPr>
            <a:xfrm>
              <a:off x="59766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5" name="Google Shape;5035;p28"/>
            <p:cNvSpPr/>
            <p:nvPr/>
          </p:nvSpPr>
          <p:spPr>
            <a:xfrm>
              <a:off x="5999975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6" name="Google Shape;5036;p28"/>
            <p:cNvSpPr/>
            <p:nvPr/>
          </p:nvSpPr>
          <p:spPr>
            <a:xfrm>
              <a:off x="60233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7" name="Google Shape;5037;p28"/>
            <p:cNvSpPr/>
            <p:nvPr/>
          </p:nvSpPr>
          <p:spPr>
            <a:xfrm>
              <a:off x="60466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8" name="Google Shape;5038;p28"/>
            <p:cNvSpPr/>
            <p:nvPr/>
          </p:nvSpPr>
          <p:spPr>
            <a:xfrm>
              <a:off x="6067350" y="401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9" name="Google Shape;5039;p28"/>
            <p:cNvSpPr/>
            <p:nvPr/>
          </p:nvSpPr>
          <p:spPr>
            <a:xfrm>
              <a:off x="60933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0" name="Google Shape;5040;p28"/>
            <p:cNvSpPr/>
            <p:nvPr/>
          </p:nvSpPr>
          <p:spPr>
            <a:xfrm>
              <a:off x="61166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1" name="Google Shape;5041;p28"/>
            <p:cNvSpPr/>
            <p:nvPr/>
          </p:nvSpPr>
          <p:spPr>
            <a:xfrm>
              <a:off x="61399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2" name="Google Shape;5042;p28"/>
            <p:cNvSpPr/>
            <p:nvPr/>
          </p:nvSpPr>
          <p:spPr>
            <a:xfrm>
              <a:off x="6160650" y="401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3" name="Google Shape;5043;p28"/>
            <p:cNvSpPr/>
            <p:nvPr/>
          </p:nvSpPr>
          <p:spPr>
            <a:xfrm>
              <a:off x="618662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4" name="Google Shape;5044;p28"/>
            <p:cNvSpPr/>
            <p:nvPr/>
          </p:nvSpPr>
          <p:spPr>
            <a:xfrm>
              <a:off x="62099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5" name="Google Shape;5045;p28"/>
            <p:cNvSpPr/>
            <p:nvPr/>
          </p:nvSpPr>
          <p:spPr>
            <a:xfrm>
              <a:off x="6233275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6" name="Google Shape;5046;p28"/>
            <p:cNvSpPr/>
            <p:nvPr/>
          </p:nvSpPr>
          <p:spPr>
            <a:xfrm>
              <a:off x="62566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7" name="Google Shape;5047;p28"/>
            <p:cNvSpPr/>
            <p:nvPr/>
          </p:nvSpPr>
          <p:spPr>
            <a:xfrm>
              <a:off x="62799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8" name="Google Shape;5048;p28"/>
            <p:cNvSpPr/>
            <p:nvPr/>
          </p:nvSpPr>
          <p:spPr>
            <a:xfrm>
              <a:off x="63032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9" name="Google Shape;5049;p28"/>
            <p:cNvSpPr/>
            <p:nvPr/>
          </p:nvSpPr>
          <p:spPr>
            <a:xfrm>
              <a:off x="6323950" y="401152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0" name="Google Shape;5050;p28"/>
            <p:cNvSpPr/>
            <p:nvPr/>
          </p:nvSpPr>
          <p:spPr>
            <a:xfrm>
              <a:off x="63499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1" name="Google Shape;5051;p28"/>
            <p:cNvSpPr/>
            <p:nvPr/>
          </p:nvSpPr>
          <p:spPr>
            <a:xfrm>
              <a:off x="63732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2" name="Google Shape;5052;p28"/>
            <p:cNvSpPr/>
            <p:nvPr/>
          </p:nvSpPr>
          <p:spPr>
            <a:xfrm>
              <a:off x="639660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3" name="Google Shape;5053;p28"/>
            <p:cNvSpPr/>
            <p:nvPr/>
          </p:nvSpPr>
          <p:spPr>
            <a:xfrm>
              <a:off x="641990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4" name="Google Shape;5054;p28"/>
            <p:cNvSpPr/>
            <p:nvPr/>
          </p:nvSpPr>
          <p:spPr>
            <a:xfrm>
              <a:off x="64432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5" name="Google Shape;5055;p28"/>
            <p:cNvSpPr/>
            <p:nvPr/>
          </p:nvSpPr>
          <p:spPr>
            <a:xfrm>
              <a:off x="6466550" y="40115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6" name="Google Shape;5056;p28"/>
            <p:cNvSpPr/>
            <p:nvPr/>
          </p:nvSpPr>
          <p:spPr>
            <a:xfrm>
              <a:off x="6487275" y="401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7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7" name="Google Shape;5057;p28"/>
            <p:cNvSpPr/>
            <p:nvPr/>
          </p:nvSpPr>
          <p:spPr>
            <a:xfrm>
              <a:off x="65132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8" name="Google Shape;5058;p28"/>
            <p:cNvSpPr/>
            <p:nvPr/>
          </p:nvSpPr>
          <p:spPr>
            <a:xfrm>
              <a:off x="5953325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9" name="Google Shape;5059;p28"/>
            <p:cNvSpPr/>
            <p:nvPr/>
          </p:nvSpPr>
          <p:spPr>
            <a:xfrm>
              <a:off x="59766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0" name="Google Shape;5060;p28"/>
            <p:cNvSpPr/>
            <p:nvPr/>
          </p:nvSpPr>
          <p:spPr>
            <a:xfrm>
              <a:off x="5999975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1" name="Google Shape;5061;p28"/>
            <p:cNvSpPr/>
            <p:nvPr/>
          </p:nvSpPr>
          <p:spPr>
            <a:xfrm>
              <a:off x="60233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2" name="Google Shape;5062;p28"/>
            <p:cNvSpPr/>
            <p:nvPr/>
          </p:nvSpPr>
          <p:spPr>
            <a:xfrm>
              <a:off x="60466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3" name="Google Shape;5063;p28"/>
            <p:cNvSpPr/>
            <p:nvPr/>
          </p:nvSpPr>
          <p:spPr>
            <a:xfrm>
              <a:off x="6067350" y="39915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4" name="Google Shape;5064;p28"/>
            <p:cNvSpPr/>
            <p:nvPr/>
          </p:nvSpPr>
          <p:spPr>
            <a:xfrm>
              <a:off x="60933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5" name="Google Shape;5065;p28"/>
            <p:cNvSpPr/>
            <p:nvPr/>
          </p:nvSpPr>
          <p:spPr>
            <a:xfrm>
              <a:off x="61166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6" name="Google Shape;5066;p28"/>
            <p:cNvSpPr/>
            <p:nvPr/>
          </p:nvSpPr>
          <p:spPr>
            <a:xfrm>
              <a:off x="61399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7" name="Google Shape;5067;p28"/>
            <p:cNvSpPr/>
            <p:nvPr/>
          </p:nvSpPr>
          <p:spPr>
            <a:xfrm>
              <a:off x="6160650" y="39915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8" name="Google Shape;5068;p28"/>
            <p:cNvSpPr/>
            <p:nvPr/>
          </p:nvSpPr>
          <p:spPr>
            <a:xfrm>
              <a:off x="618662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9" name="Google Shape;5069;p28"/>
            <p:cNvSpPr/>
            <p:nvPr/>
          </p:nvSpPr>
          <p:spPr>
            <a:xfrm>
              <a:off x="62099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0" name="Google Shape;5070;p28"/>
            <p:cNvSpPr/>
            <p:nvPr/>
          </p:nvSpPr>
          <p:spPr>
            <a:xfrm>
              <a:off x="6233275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1" name="Google Shape;5071;p28"/>
            <p:cNvSpPr/>
            <p:nvPr/>
          </p:nvSpPr>
          <p:spPr>
            <a:xfrm>
              <a:off x="62566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2" name="Google Shape;5072;p28"/>
            <p:cNvSpPr/>
            <p:nvPr/>
          </p:nvSpPr>
          <p:spPr>
            <a:xfrm>
              <a:off x="62799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3" name="Google Shape;5073;p28"/>
            <p:cNvSpPr/>
            <p:nvPr/>
          </p:nvSpPr>
          <p:spPr>
            <a:xfrm>
              <a:off x="63032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4" name="Google Shape;5074;p28"/>
            <p:cNvSpPr/>
            <p:nvPr/>
          </p:nvSpPr>
          <p:spPr>
            <a:xfrm>
              <a:off x="6323950" y="39915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5" name="Google Shape;5075;p28"/>
            <p:cNvSpPr/>
            <p:nvPr/>
          </p:nvSpPr>
          <p:spPr>
            <a:xfrm>
              <a:off x="63499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6" name="Google Shape;5076;p28"/>
            <p:cNvSpPr/>
            <p:nvPr/>
          </p:nvSpPr>
          <p:spPr>
            <a:xfrm>
              <a:off x="63732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7" name="Google Shape;5077;p28"/>
            <p:cNvSpPr/>
            <p:nvPr/>
          </p:nvSpPr>
          <p:spPr>
            <a:xfrm>
              <a:off x="639660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8" name="Google Shape;5078;p28"/>
            <p:cNvSpPr/>
            <p:nvPr/>
          </p:nvSpPr>
          <p:spPr>
            <a:xfrm>
              <a:off x="641990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9" name="Google Shape;5079;p28"/>
            <p:cNvSpPr/>
            <p:nvPr/>
          </p:nvSpPr>
          <p:spPr>
            <a:xfrm>
              <a:off x="64432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0" name="Google Shape;5080;p28"/>
            <p:cNvSpPr/>
            <p:nvPr/>
          </p:nvSpPr>
          <p:spPr>
            <a:xfrm>
              <a:off x="6466550" y="399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1" name="Google Shape;5081;p28"/>
            <p:cNvSpPr/>
            <p:nvPr/>
          </p:nvSpPr>
          <p:spPr>
            <a:xfrm>
              <a:off x="6487275" y="39915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39" y="1"/>
                    <a:pt x="1" y="337"/>
                    <a:pt x="196" y="533"/>
                  </a:cubicBezTo>
                  <a:cubicBezTo>
                    <a:pt x="260" y="597"/>
                    <a:pt x="339" y="625"/>
                    <a:pt x="415" y="625"/>
                  </a:cubicBezTo>
                  <a:cubicBezTo>
                    <a:pt x="576" y="625"/>
                    <a:pt x="730" y="501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2" name="Google Shape;5082;p28"/>
            <p:cNvSpPr/>
            <p:nvPr/>
          </p:nvSpPr>
          <p:spPr>
            <a:xfrm>
              <a:off x="65132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3" name="Google Shape;5083;p28"/>
            <p:cNvSpPr/>
            <p:nvPr/>
          </p:nvSpPr>
          <p:spPr>
            <a:xfrm>
              <a:off x="5953325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4" name="Google Shape;5084;p28"/>
            <p:cNvSpPr/>
            <p:nvPr/>
          </p:nvSpPr>
          <p:spPr>
            <a:xfrm>
              <a:off x="59766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5" name="Google Shape;5085;p28"/>
            <p:cNvSpPr/>
            <p:nvPr/>
          </p:nvSpPr>
          <p:spPr>
            <a:xfrm>
              <a:off x="5999975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4"/>
                    <a:pt x="141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6" name="Google Shape;5086;p28"/>
            <p:cNvSpPr/>
            <p:nvPr/>
          </p:nvSpPr>
          <p:spPr>
            <a:xfrm>
              <a:off x="60233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7" name="Google Shape;5087;p28"/>
            <p:cNvSpPr/>
            <p:nvPr/>
          </p:nvSpPr>
          <p:spPr>
            <a:xfrm>
              <a:off x="60466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4"/>
                    <a:pt x="139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8" name="Google Shape;5088;p28"/>
            <p:cNvSpPr/>
            <p:nvPr/>
          </p:nvSpPr>
          <p:spPr>
            <a:xfrm>
              <a:off x="6067350" y="39714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5"/>
                    <a:pt x="416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9" name="Google Shape;5089;p28"/>
            <p:cNvSpPr/>
            <p:nvPr/>
          </p:nvSpPr>
          <p:spPr>
            <a:xfrm>
              <a:off x="60933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0" name="Google Shape;5090;p28"/>
            <p:cNvSpPr/>
            <p:nvPr/>
          </p:nvSpPr>
          <p:spPr>
            <a:xfrm>
              <a:off x="61166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1" name="Google Shape;5091;p28"/>
            <p:cNvSpPr/>
            <p:nvPr/>
          </p:nvSpPr>
          <p:spPr>
            <a:xfrm>
              <a:off x="61399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2" name="Google Shape;5092;p28"/>
            <p:cNvSpPr/>
            <p:nvPr/>
          </p:nvSpPr>
          <p:spPr>
            <a:xfrm>
              <a:off x="6160650" y="39714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3" name="Google Shape;5093;p28"/>
            <p:cNvSpPr/>
            <p:nvPr/>
          </p:nvSpPr>
          <p:spPr>
            <a:xfrm>
              <a:off x="618662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4" name="Google Shape;5094;p28"/>
            <p:cNvSpPr/>
            <p:nvPr/>
          </p:nvSpPr>
          <p:spPr>
            <a:xfrm>
              <a:off x="62099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5" name="Google Shape;5095;p28"/>
            <p:cNvSpPr/>
            <p:nvPr/>
          </p:nvSpPr>
          <p:spPr>
            <a:xfrm>
              <a:off x="6233275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4"/>
                    <a:pt x="141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6" name="Google Shape;5096;p28"/>
            <p:cNvSpPr/>
            <p:nvPr/>
          </p:nvSpPr>
          <p:spPr>
            <a:xfrm>
              <a:off x="62566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7" name="Google Shape;5097;p28"/>
            <p:cNvSpPr/>
            <p:nvPr/>
          </p:nvSpPr>
          <p:spPr>
            <a:xfrm>
              <a:off x="62799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8" name="Google Shape;5098;p28"/>
            <p:cNvSpPr/>
            <p:nvPr/>
          </p:nvSpPr>
          <p:spPr>
            <a:xfrm>
              <a:off x="63032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9" name="Google Shape;5099;p28"/>
            <p:cNvSpPr/>
            <p:nvPr/>
          </p:nvSpPr>
          <p:spPr>
            <a:xfrm>
              <a:off x="6323950" y="39714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39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0" name="Google Shape;5100;p28"/>
            <p:cNvSpPr/>
            <p:nvPr/>
          </p:nvSpPr>
          <p:spPr>
            <a:xfrm>
              <a:off x="63499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1" name="Google Shape;5101;p28"/>
            <p:cNvSpPr/>
            <p:nvPr/>
          </p:nvSpPr>
          <p:spPr>
            <a:xfrm>
              <a:off x="63732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2" name="Google Shape;5102;p28"/>
            <p:cNvSpPr/>
            <p:nvPr/>
          </p:nvSpPr>
          <p:spPr>
            <a:xfrm>
              <a:off x="639660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3" name="Google Shape;5103;p28"/>
            <p:cNvSpPr/>
            <p:nvPr/>
          </p:nvSpPr>
          <p:spPr>
            <a:xfrm>
              <a:off x="641990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4" name="Google Shape;5104;p28"/>
            <p:cNvSpPr/>
            <p:nvPr/>
          </p:nvSpPr>
          <p:spPr>
            <a:xfrm>
              <a:off x="64432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5" name="Google Shape;5105;p28"/>
            <p:cNvSpPr/>
            <p:nvPr/>
          </p:nvSpPr>
          <p:spPr>
            <a:xfrm>
              <a:off x="6466550" y="39715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4"/>
                    <a:pt x="142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6" name="Google Shape;5106;p28"/>
            <p:cNvSpPr/>
            <p:nvPr/>
          </p:nvSpPr>
          <p:spPr>
            <a:xfrm>
              <a:off x="6487275" y="39714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6" y="625"/>
                    <a:pt x="730" y="501"/>
                    <a:pt x="730" y="312"/>
                  </a:cubicBezTo>
                  <a:cubicBezTo>
                    <a:pt x="730" y="139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7" name="Google Shape;5107;p28"/>
            <p:cNvSpPr/>
            <p:nvPr/>
          </p:nvSpPr>
          <p:spPr>
            <a:xfrm>
              <a:off x="65132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4" y="625"/>
                    <a:pt x="625" y="484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8" name="Google Shape;5108;p28"/>
            <p:cNvSpPr/>
            <p:nvPr/>
          </p:nvSpPr>
          <p:spPr>
            <a:xfrm>
              <a:off x="59766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9" name="Google Shape;5109;p28"/>
            <p:cNvSpPr/>
            <p:nvPr/>
          </p:nvSpPr>
          <p:spPr>
            <a:xfrm>
              <a:off x="5999975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0" name="Google Shape;5110;p28"/>
            <p:cNvSpPr/>
            <p:nvPr/>
          </p:nvSpPr>
          <p:spPr>
            <a:xfrm>
              <a:off x="60233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1" name="Google Shape;5111;p28"/>
            <p:cNvSpPr/>
            <p:nvPr/>
          </p:nvSpPr>
          <p:spPr>
            <a:xfrm>
              <a:off x="60466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2" name="Google Shape;5112;p28"/>
            <p:cNvSpPr/>
            <p:nvPr/>
          </p:nvSpPr>
          <p:spPr>
            <a:xfrm>
              <a:off x="6067350" y="395150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3" name="Google Shape;5113;p28"/>
            <p:cNvSpPr/>
            <p:nvPr/>
          </p:nvSpPr>
          <p:spPr>
            <a:xfrm>
              <a:off x="60933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4" name="Google Shape;5114;p28"/>
            <p:cNvSpPr/>
            <p:nvPr/>
          </p:nvSpPr>
          <p:spPr>
            <a:xfrm>
              <a:off x="61166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5" name="Google Shape;5115;p28"/>
            <p:cNvSpPr/>
            <p:nvPr/>
          </p:nvSpPr>
          <p:spPr>
            <a:xfrm>
              <a:off x="61399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6" name="Google Shape;5116;p28"/>
            <p:cNvSpPr/>
            <p:nvPr/>
          </p:nvSpPr>
          <p:spPr>
            <a:xfrm>
              <a:off x="6160650" y="39515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5"/>
                    <a:pt x="198" y="532"/>
                  </a:cubicBezTo>
                  <a:cubicBezTo>
                    <a:pt x="262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7" name="Google Shape;5117;p28"/>
            <p:cNvSpPr/>
            <p:nvPr/>
          </p:nvSpPr>
          <p:spPr>
            <a:xfrm>
              <a:off x="618662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8" name="Google Shape;5118;p28"/>
            <p:cNvSpPr/>
            <p:nvPr/>
          </p:nvSpPr>
          <p:spPr>
            <a:xfrm>
              <a:off x="62099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9" name="Google Shape;5119;p28"/>
            <p:cNvSpPr/>
            <p:nvPr/>
          </p:nvSpPr>
          <p:spPr>
            <a:xfrm>
              <a:off x="6233275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0" name="Google Shape;5120;p28"/>
            <p:cNvSpPr/>
            <p:nvPr/>
          </p:nvSpPr>
          <p:spPr>
            <a:xfrm>
              <a:off x="62566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1" name="Google Shape;5121;p28"/>
            <p:cNvSpPr/>
            <p:nvPr/>
          </p:nvSpPr>
          <p:spPr>
            <a:xfrm>
              <a:off x="62799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2" name="Google Shape;5122;p28"/>
            <p:cNvSpPr/>
            <p:nvPr/>
          </p:nvSpPr>
          <p:spPr>
            <a:xfrm>
              <a:off x="63032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3" name="Google Shape;5123;p28"/>
            <p:cNvSpPr/>
            <p:nvPr/>
          </p:nvSpPr>
          <p:spPr>
            <a:xfrm>
              <a:off x="6323950" y="3951500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22" y="0"/>
                  </a:moveTo>
                  <a:cubicBezTo>
                    <a:pt x="421" y="0"/>
                    <a:pt x="420" y="0"/>
                    <a:pt x="419" y="0"/>
                  </a:cubicBezTo>
                  <a:cubicBezTo>
                    <a:pt x="418" y="0"/>
                    <a:pt x="418" y="0"/>
                    <a:pt x="417" y="0"/>
                  </a:cubicBezTo>
                  <a:cubicBezTo>
                    <a:pt x="139" y="0"/>
                    <a:pt x="1" y="336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2"/>
                  </a:cubicBezTo>
                  <a:cubicBezTo>
                    <a:pt x="731" y="141"/>
                    <a:pt x="593" y="0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4" name="Google Shape;5124;p28"/>
            <p:cNvSpPr/>
            <p:nvPr/>
          </p:nvSpPr>
          <p:spPr>
            <a:xfrm>
              <a:off x="63499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5" name="Google Shape;5125;p28"/>
            <p:cNvSpPr/>
            <p:nvPr/>
          </p:nvSpPr>
          <p:spPr>
            <a:xfrm>
              <a:off x="63732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6" name="Google Shape;5126;p28"/>
            <p:cNvSpPr/>
            <p:nvPr/>
          </p:nvSpPr>
          <p:spPr>
            <a:xfrm>
              <a:off x="639660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7" name="Google Shape;5127;p28"/>
            <p:cNvSpPr/>
            <p:nvPr/>
          </p:nvSpPr>
          <p:spPr>
            <a:xfrm>
              <a:off x="641990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8" name="Google Shape;5128;p28"/>
            <p:cNvSpPr/>
            <p:nvPr/>
          </p:nvSpPr>
          <p:spPr>
            <a:xfrm>
              <a:off x="64432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9" name="Google Shape;5129;p28"/>
            <p:cNvSpPr/>
            <p:nvPr/>
          </p:nvSpPr>
          <p:spPr>
            <a:xfrm>
              <a:off x="6466550" y="395145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0" name="Google Shape;5130;p28"/>
            <p:cNvSpPr/>
            <p:nvPr/>
          </p:nvSpPr>
          <p:spPr>
            <a:xfrm>
              <a:off x="6487275" y="395150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39" y="0"/>
                    <a:pt x="1" y="335"/>
                    <a:pt x="196" y="532"/>
                  </a:cubicBezTo>
                  <a:cubicBezTo>
                    <a:pt x="260" y="596"/>
                    <a:pt x="339" y="625"/>
                    <a:pt x="415" y="625"/>
                  </a:cubicBezTo>
                  <a:cubicBezTo>
                    <a:pt x="576" y="625"/>
                    <a:pt x="730" y="500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1" name="Google Shape;5131;p28"/>
            <p:cNvSpPr/>
            <p:nvPr/>
          </p:nvSpPr>
          <p:spPr>
            <a:xfrm>
              <a:off x="65132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2" name="Google Shape;5132;p28"/>
            <p:cNvSpPr/>
            <p:nvPr/>
          </p:nvSpPr>
          <p:spPr>
            <a:xfrm>
              <a:off x="59766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3" name="Google Shape;5133;p28"/>
            <p:cNvSpPr/>
            <p:nvPr/>
          </p:nvSpPr>
          <p:spPr>
            <a:xfrm>
              <a:off x="5999975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1" y="0"/>
                    <a:pt x="1" y="141"/>
                    <a:pt x="1" y="313"/>
                  </a:cubicBezTo>
                  <a:cubicBezTo>
                    <a:pt x="1" y="485"/>
                    <a:pt x="141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4" name="Google Shape;5134;p28"/>
            <p:cNvSpPr/>
            <p:nvPr/>
          </p:nvSpPr>
          <p:spPr>
            <a:xfrm>
              <a:off x="60233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5" name="Google Shape;5135;p28"/>
            <p:cNvSpPr/>
            <p:nvPr/>
          </p:nvSpPr>
          <p:spPr>
            <a:xfrm>
              <a:off x="60466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1"/>
                    <a:pt x="0" y="313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6" name="Google Shape;5136;p28"/>
            <p:cNvSpPr/>
            <p:nvPr/>
          </p:nvSpPr>
          <p:spPr>
            <a:xfrm>
              <a:off x="6067350" y="393145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1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7" name="Google Shape;5137;p28"/>
            <p:cNvSpPr/>
            <p:nvPr/>
          </p:nvSpPr>
          <p:spPr>
            <a:xfrm>
              <a:off x="60933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8" name="Google Shape;5138;p28"/>
            <p:cNvSpPr/>
            <p:nvPr/>
          </p:nvSpPr>
          <p:spPr>
            <a:xfrm>
              <a:off x="61166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9" name="Google Shape;5139;p28"/>
            <p:cNvSpPr/>
            <p:nvPr/>
          </p:nvSpPr>
          <p:spPr>
            <a:xfrm>
              <a:off x="61399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0" name="Google Shape;5140;p28"/>
            <p:cNvSpPr/>
            <p:nvPr/>
          </p:nvSpPr>
          <p:spPr>
            <a:xfrm>
              <a:off x="6160650" y="393145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1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1" name="Google Shape;5141;p28"/>
            <p:cNvSpPr/>
            <p:nvPr/>
          </p:nvSpPr>
          <p:spPr>
            <a:xfrm>
              <a:off x="618662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2" name="Google Shape;5142;p28"/>
            <p:cNvSpPr/>
            <p:nvPr/>
          </p:nvSpPr>
          <p:spPr>
            <a:xfrm>
              <a:off x="62099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3" name="Google Shape;5143;p28"/>
            <p:cNvSpPr/>
            <p:nvPr/>
          </p:nvSpPr>
          <p:spPr>
            <a:xfrm>
              <a:off x="6233275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1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4" name="Google Shape;5144;p28"/>
            <p:cNvSpPr/>
            <p:nvPr/>
          </p:nvSpPr>
          <p:spPr>
            <a:xfrm>
              <a:off x="62566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5" name="Google Shape;5145;p28"/>
            <p:cNvSpPr/>
            <p:nvPr/>
          </p:nvSpPr>
          <p:spPr>
            <a:xfrm>
              <a:off x="62799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6" name="Google Shape;5146;p28"/>
            <p:cNvSpPr/>
            <p:nvPr/>
          </p:nvSpPr>
          <p:spPr>
            <a:xfrm>
              <a:off x="63032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7" name="Google Shape;5147;p28"/>
            <p:cNvSpPr/>
            <p:nvPr/>
          </p:nvSpPr>
          <p:spPr>
            <a:xfrm>
              <a:off x="6323950" y="393145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1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8" name="Google Shape;5148;p28"/>
            <p:cNvSpPr/>
            <p:nvPr/>
          </p:nvSpPr>
          <p:spPr>
            <a:xfrm>
              <a:off x="63499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1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9" name="Google Shape;5149;p28"/>
            <p:cNvSpPr/>
            <p:nvPr/>
          </p:nvSpPr>
          <p:spPr>
            <a:xfrm>
              <a:off x="63732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0" name="Google Shape;5150;p28"/>
            <p:cNvSpPr/>
            <p:nvPr/>
          </p:nvSpPr>
          <p:spPr>
            <a:xfrm>
              <a:off x="639660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1" name="Google Shape;5151;p28"/>
            <p:cNvSpPr/>
            <p:nvPr/>
          </p:nvSpPr>
          <p:spPr>
            <a:xfrm>
              <a:off x="641990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1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2" name="Google Shape;5152;p28"/>
            <p:cNvSpPr/>
            <p:nvPr/>
          </p:nvSpPr>
          <p:spPr>
            <a:xfrm>
              <a:off x="64432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1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3" name="Google Shape;5153;p28"/>
            <p:cNvSpPr/>
            <p:nvPr/>
          </p:nvSpPr>
          <p:spPr>
            <a:xfrm>
              <a:off x="6466550" y="39314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1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4" name="Google Shape;5154;p28"/>
            <p:cNvSpPr/>
            <p:nvPr/>
          </p:nvSpPr>
          <p:spPr>
            <a:xfrm>
              <a:off x="6487275" y="393145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1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5" name="Google Shape;5155;p28"/>
            <p:cNvSpPr/>
            <p:nvPr/>
          </p:nvSpPr>
          <p:spPr>
            <a:xfrm>
              <a:off x="65132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1"/>
                    <a:pt x="484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6" name="Google Shape;5156;p28"/>
            <p:cNvSpPr/>
            <p:nvPr/>
          </p:nvSpPr>
          <p:spPr>
            <a:xfrm>
              <a:off x="5999975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2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7" name="Google Shape;5157;p28"/>
            <p:cNvSpPr/>
            <p:nvPr/>
          </p:nvSpPr>
          <p:spPr>
            <a:xfrm>
              <a:off x="60233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8" name="Google Shape;5158;p28"/>
            <p:cNvSpPr/>
            <p:nvPr/>
          </p:nvSpPr>
          <p:spPr>
            <a:xfrm>
              <a:off x="60466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2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9" name="Google Shape;5159;p28"/>
            <p:cNvSpPr/>
            <p:nvPr/>
          </p:nvSpPr>
          <p:spPr>
            <a:xfrm>
              <a:off x="6067350" y="391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2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0" name="Google Shape;5160;p28"/>
            <p:cNvSpPr/>
            <p:nvPr/>
          </p:nvSpPr>
          <p:spPr>
            <a:xfrm>
              <a:off x="60933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1" name="Google Shape;5161;p28"/>
            <p:cNvSpPr/>
            <p:nvPr/>
          </p:nvSpPr>
          <p:spPr>
            <a:xfrm>
              <a:off x="61166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2" name="Google Shape;5162;p28"/>
            <p:cNvSpPr/>
            <p:nvPr/>
          </p:nvSpPr>
          <p:spPr>
            <a:xfrm>
              <a:off x="61399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3" name="Google Shape;5163;p28"/>
            <p:cNvSpPr/>
            <p:nvPr/>
          </p:nvSpPr>
          <p:spPr>
            <a:xfrm>
              <a:off x="6160650" y="391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2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4" name="Google Shape;5164;p28"/>
            <p:cNvSpPr/>
            <p:nvPr/>
          </p:nvSpPr>
          <p:spPr>
            <a:xfrm>
              <a:off x="618662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5" name="Google Shape;5165;p28"/>
            <p:cNvSpPr/>
            <p:nvPr/>
          </p:nvSpPr>
          <p:spPr>
            <a:xfrm>
              <a:off x="62099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6" name="Google Shape;5166;p28"/>
            <p:cNvSpPr/>
            <p:nvPr/>
          </p:nvSpPr>
          <p:spPr>
            <a:xfrm>
              <a:off x="6233275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2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7" name="Google Shape;5167;p28"/>
            <p:cNvSpPr/>
            <p:nvPr/>
          </p:nvSpPr>
          <p:spPr>
            <a:xfrm>
              <a:off x="62566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8" name="Google Shape;5168;p28"/>
            <p:cNvSpPr/>
            <p:nvPr/>
          </p:nvSpPr>
          <p:spPr>
            <a:xfrm>
              <a:off x="62799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9" name="Google Shape;5169;p28"/>
            <p:cNvSpPr/>
            <p:nvPr/>
          </p:nvSpPr>
          <p:spPr>
            <a:xfrm>
              <a:off x="63032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0" name="Google Shape;5170;p28"/>
            <p:cNvSpPr/>
            <p:nvPr/>
          </p:nvSpPr>
          <p:spPr>
            <a:xfrm>
              <a:off x="6323950" y="391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2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1" name="Google Shape;5171;p28"/>
            <p:cNvSpPr/>
            <p:nvPr/>
          </p:nvSpPr>
          <p:spPr>
            <a:xfrm>
              <a:off x="63499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2" name="Google Shape;5172;p28"/>
            <p:cNvSpPr/>
            <p:nvPr/>
          </p:nvSpPr>
          <p:spPr>
            <a:xfrm>
              <a:off x="63732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3" name="Google Shape;5173;p28"/>
            <p:cNvSpPr/>
            <p:nvPr/>
          </p:nvSpPr>
          <p:spPr>
            <a:xfrm>
              <a:off x="639660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4" name="Google Shape;5174;p28"/>
            <p:cNvSpPr/>
            <p:nvPr/>
          </p:nvSpPr>
          <p:spPr>
            <a:xfrm>
              <a:off x="641990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2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5" name="Google Shape;5175;p28"/>
            <p:cNvSpPr/>
            <p:nvPr/>
          </p:nvSpPr>
          <p:spPr>
            <a:xfrm>
              <a:off x="644325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6" name="Google Shape;5176;p28"/>
            <p:cNvSpPr/>
            <p:nvPr/>
          </p:nvSpPr>
          <p:spPr>
            <a:xfrm>
              <a:off x="6466550" y="391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2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7" name="Google Shape;5177;p28"/>
            <p:cNvSpPr/>
            <p:nvPr/>
          </p:nvSpPr>
          <p:spPr>
            <a:xfrm>
              <a:off x="6487275" y="391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7"/>
                    <a:pt x="415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2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8" name="Google Shape;5178;p28"/>
            <p:cNvSpPr/>
            <p:nvPr/>
          </p:nvSpPr>
          <p:spPr>
            <a:xfrm>
              <a:off x="6513250" y="391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2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9" name="Google Shape;5179;p28"/>
            <p:cNvSpPr/>
            <p:nvPr/>
          </p:nvSpPr>
          <p:spPr>
            <a:xfrm>
              <a:off x="5999975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1" y="1"/>
                    <a:pt x="1" y="140"/>
                    <a:pt x="1" y="313"/>
                  </a:cubicBezTo>
                  <a:cubicBezTo>
                    <a:pt x="1" y="486"/>
                    <a:pt x="141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0" name="Google Shape;5180;p28"/>
            <p:cNvSpPr/>
            <p:nvPr/>
          </p:nvSpPr>
          <p:spPr>
            <a:xfrm>
              <a:off x="60233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1" name="Google Shape;5181;p28"/>
            <p:cNvSpPr/>
            <p:nvPr/>
          </p:nvSpPr>
          <p:spPr>
            <a:xfrm>
              <a:off x="60466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2" name="Google Shape;5182;p28"/>
            <p:cNvSpPr/>
            <p:nvPr/>
          </p:nvSpPr>
          <p:spPr>
            <a:xfrm>
              <a:off x="6067350" y="389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3" name="Google Shape;5183;p28"/>
            <p:cNvSpPr/>
            <p:nvPr/>
          </p:nvSpPr>
          <p:spPr>
            <a:xfrm>
              <a:off x="60933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4" name="Google Shape;5184;p28"/>
            <p:cNvSpPr/>
            <p:nvPr/>
          </p:nvSpPr>
          <p:spPr>
            <a:xfrm>
              <a:off x="61166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5" name="Google Shape;5185;p28"/>
            <p:cNvSpPr/>
            <p:nvPr/>
          </p:nvSpPr>
          <p:spPr>
            <a:xfrm>
              <a:off x="61399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6" name="Google Shape;5186;p28"/>
            <p:cNvSpPr/>
            <p:nvPr/>
          </p:nvSpPr>
          <p:spPr>
            <a:xfrm>
              <a:off x="6160650" y="389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6"/>
                    <a:pt x="417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7" name="Google Shape;5187;p28"/>
            <p:cNvSpPr/>
            <p:nvPr/>
          </p:nvSpPr>
          <p:spPr>
            <a:xfrm>
              <a:off x="618662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8" name="Google Shape;5188;p28"/>
            <p:cNvSpPr/>
            <p:nvPr/>
          </p:nvSpPr>
          <p:spPr>
            <a:xfrm>
              <a:off x="62099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9" name="Google Shape;5189;p28"/>
            <p:cNvSpPr/>
            <p:nvPr/>
          </p:nvSpPr>
          <p:spPr>
            <a:xfrm>
              <a:off x="6233275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0" name="Google Shape;5190;p28"/>
            <p:cNvSpPr/>
            <p:nvPr/>
          </p:nvSpPr>
          <p:spPr>
            <a:xfrm>
              <a:off x="62566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1" name="Google Shape;5191;p28"/>
            <p:cNvSpPr/>
            <p:nvPr/>
          </p:nvSpPr>
          <p:spPr>
            <a:xfrm>
              <a:off x="62799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2" name="Google Shape;5192;p28"/>
            <p:cNvSpPr/>
            <p:nvPr/>
          </p:nvSpPr>
          <p:spPr>
            <a:xfrm>
              <a:off x="63032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3" name="Google Shape;5193;p28"/>
            <p:cNvSpPr/>
            <p:nvPr/>
          </p:nvSpPr>
          <p:spPr>
            <a:xfrm>
              <a:off x="6323950" y="389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6"/>
                    <a:pt x="416" y="626"/>
                  </a:cubicBezTo>
                  <a:cubicBezTo>
                    <a:pt x="577" y="626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4" name="Google Shape;5194;p28"/>
            <p:cNvSpPr/>
            <p:nvPr/>
          </p:nvSpPr>
          <p:spPr>
            <a:xfrm>
              <a:off x="63499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5" name="Google Shape;5195;p28"/>
            <p:cNvSpPr/>
            <p:nvPr/>
          </p:nvSpPr>
          <p:spPr>
            <a:xfrm>
              <a:off x="63732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6" name="Google Shape;5196;p28"/>
            <p:cNvSpPr/>
            <p:nvPr/>
          </p:nvSpPr>
          <p:spPr>
            <a:xfrm>
              <a:off x="639660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7" name="Google Shape;5197;p28"/>
            <p:cNvSpPr/>
            <p:nvPr/>
          </p:nvSpPr>
          <p:spPr>
            <a:xfrm>
              <a:off x="641990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8" name="Google Shape;5198;p28"/>
            <p:cNvSpPr/>
            <p:nvPr/>
          </p:nvSpPr>
          <p:spPr>
            <a:xfrm>
              <a:off x="644325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9" name="Google Shape;5199;p28"/>
            <p:cNvSpPr/>
            <p:nvPr/>
          </p:nvSpPr>
          <p:spPr>
            <a:xfrm>
              <a:off x="6466550" y="38914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0" name="Google Shape;5200;p28"/>
            <p:cNvSpPr/>
            <p:nvPr/>
          </p:nvSpPr>
          <p:spPr>
            <a:xfrm>
              <a:off x="6487275" y="389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39" y="1"/>
                    <a:pt x="1" y="337"/>
                    <a:pt x="196" y="534"/>
                  </a:cubicBezTo>
                  <a:cubicBezTo>
                    <a:pt x="260" y="598"/>
                    <a:pt x="338" y="626"/>
                    <a:pt x="415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1" name="Google Shape;5201;p28"/>
            <p:cNvSpPr/>
            <p:nvPr/>
          </p:nvSpPr>
          <p:spPr>
            <a:xfrm>
              <a:off x="6513250" y="38914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2" name="Google Shape;5202;p28"/>
            <p:cNvSpPr/>
            <p:nvPr/>
          </p:nvSpPr>
          <p:spPr>
            <a:xfrm>
              <a:off x="60233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3" name="Google Shape;5203;p28"/>
            <p:cNvSpPr/>
            <p:nvPr/>
          </p:nvSpPr>
          <p:spPr>
            <a:xfrm>
              <a:off x="60466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39" y="0"/>
                    <a:pt x="0" y="140"/>
                    <a:pt x="0" y="312"/>
                  </a:cubicBezTo>
                  <a:cubicBezTo>
                    <a:pt x="0" y="485"/>
                    <a:pt x="139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4" name="Google Shape;5204;p28"/>
            <p:cNvSpPr/>
            <p:nvPr/>
          </p:nvSpPr>
          <p:spPr>
            <a:xfrm>
              <a:off x="6067350" y="387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5" name="Google Shape;5205;p28"/>
            <p:cNvSpPr/>
            <p:nvPr/>
          </p:nvSpPr>
          <p:spPr>
            <a:xfrm>
              <a:off x="60933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6" name="Google Shape;5206;p28"/>
            <p:cNvSpPr/>
            <p:nvPr/>
          </p:nvSpPr>
          <p:spPr>
            <a:xfrm>
              <a:off x="61166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7" name="Google Shape;5207;p28"/>
            <p:cNvSpPr/>
            <p:nvPr/>
          </p:nvSpPr>
          <p:spPr>
            <a:xfrm>
              <a:off x="61399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8" name="Google Shape;5208;p28"/>
            <p:cNvSpPr/>
            <p:nvPr/>
          </p:nvSpPr>
          <p:spPr>
            <a:xfrm>
              <a:off x="6160650" y="387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2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9" name="Google Shape;5209;p28"/>
            <p:cNvSpPr/>
            <p:nvPr/>
          </p:nvSpPr>
          <p:spPr>
            <a:xfrm>
              <a:off x="618662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0" name="Google Shape;5210;p28"/>
            <p:cNvSpPr/>
            <p:nvPr/>
          </p:nvSpPr>
          <p:spPr>
            <a:xfrm>
              <a:off x="62099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1" name="Google Shape;5211;p28"/>
            <p:cNvSpPr/>
            <p:nvPr/>
          </p:nvSpPr>
          <p:spPr>
            <a:xfrm>
              <a:off x="6233275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2" name="Google Shape;5212;p28"/>
            <p:cNvSpPr/>
            <p:nvPr/>
          </p:nvSpPr>
          <p:spPr>
            <a:xfrm>
              <a:off x="62566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3" name="Google Shape;5213;p28"/>
            <p:cNvSpPr/>
            <p:nvPr/>
          </p:nvSpPr>
          <p:spPr>
            <a:xfrm>
              <a:off x="62799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4" name="Google Shape;5214;p28"/>
            <p:cNvSpPr/>
            <p:nvPr/>
          </p:nvSpPr>
          <p:spPr>
            <a:xfrm>
              <a:off x="63032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5" name="Google Shape;5215;p28"/>
            <p:cNvSpPr/>
            <p:nvPr/>
          </p:nvSpPr>
          <p:spPr>
            <a:xfrm>
              <a:off x="6323950" y="38714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6" name="Google Shape;5216;p28"/>
            <p:cNvSpPr/>
            <p:nvPr/>
          </p:nvSpPr>
          <p:spPr>
            <a:xfrm>
              <a:off x="63499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7" name="Google Shape;5217;p28"/>
            <p:cNvSpPr/>
            <p:nvPr/>
          </p:nvSpPr>
          <p:spPr>
            <a:xfrm>
              <a:off x="63732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8" name="Google Shape;5218;p28"/>
            <p:cNvSpPr/>
            <p:nvPr/>
          </p:nvSpPr>
          <p:spPr>
            <a:xfrm>
              <a:off x="6396600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9" name="Google Shape;5219;p28"/>
            <p:cNvSpPr/>
            <p:nvPr/>
          </p:nvSpPr>
          <p:spPr>
            <a:xfrm>
              <a:off x="641990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0" name="Google Shape;5220;p28"/>
            <p:cNvSpPr/>
            <p:nvPr/>
          </p:nvSpPr>
          <p:spPr>
            <a:xfrm>
              <a:off x="6443250" y="38714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1" name="Google Shape;5221;p28"/>
            <p:cNvSpPr/>
            <p:nvPr/>
          </p:nvSpPr>
          <p:spPr>
            <a:xfrm>
              <a:off x="6466550" y="38714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2" name="Google Shape;5222;p28"/>
            <p:cNvSpPr/>
            <p:nvPr/>
          </p:nvSpPr>
          <p:spPr>
            <a:xfrm>
              <a:off x="6487275" y="387142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0"/>
                  </a:moveTo>
                  <a:cubicBezTo>
                    <a:pt x="139" y="0"/>
                    <a:pt x="1" y="337"/>
                    <a:pt x="196" y="534"/>
                  </a:cubicBezTo>
                  <a:cubicBezTo>
                    <a:pt x="260" y="597"/>
                    <a:pt x="338" y="626"/>
                    <a:pt x="415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3" name="Google Shape;5223;p28"/>
            <p:cNvSpPr/>
            <p:nvPr/>
          </p:nvSpPr>
          <p:spPr>
            <a:xfrm>
              <a:off x="60466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39" y="1"/>
                    <a:pt x="0" y="140"/>
                    <a:pt x="0" y="313"/>
                  </a:cubicBezTo>
                  <a:cubicBezTo>
                    <a:pt x="0" y="486"/>
                    <a:pt x="139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4" name="Google Shape;5224;p28"/>
            <p:cNvSpPr/>
            <p:nvPr/>
          </p:nvSpPr>
          <p:spPr>
            <a:xfrm>
              <a:off x="6067350" y="3851400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0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5" name="Google Shape;5225;p28"/>
            <p:cNvSpPr/>
            <p:nvPr/>
          </p:nvSpPr>
          <p:spPr>
            <a:xfrm>
              <a:off x="609332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6" name="Google Shape;5226;p28"/>
            <p:cNvSpPr/>
            <p:nvPr/>
          </p:nvSpPr>
          <p:spPr>
            <a:xfrm>
              <a:off x="61166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7" name="Google Shape;5227;p28"/>
            <p:cNvSpPr/>
            <p:nvPr/>
          </p:nvSpPr>
          <p:spPr>
            <a:xfrm>
              <a:off x="61399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8" name="Google Shape;5228;p28"/>
            <p:cNvSpPr/>
            <p:nvPr/>
          </p:nvSpPr>
          <p:spPr>
            <a:xfrm>
              <a:off x="6160650" y="38514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9" name="Google Shape;5229;p28"/>
            <p:cNvSpPr/>
            <p:nvPr/>
          </p:nvSpPr>
          <p:spPr>
            <a:xfrm>
              <a:off x="618662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0" name="Google Shape;5230;p28"/>
            <p:cNvSpPr/>
            <p:nvPr/>
          </p:nvSpPr>
          <p:spPr>
            <a:xfrm>
              <a:off x="62099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1" name="Google Shape;5231;p28"/>
            <p:cNvSpPr/>
            <p:nvPr/>
          </p:nvSpPr>
          <p:spPr>
            <a:xfrm>
              <a:off x="6233275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2" name="Google Shape;5232;p28"/>
            <p:cNvSpPr/>
            <p:nvPr/>
          </p:nvSpPr>
          <p:spPr>
            <a:xfrm>
              <a:off x="62566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3" name="Google Shape;5233;p28"/>
            <p:cNvSpPr/>
            <p:nvPr/>
          </p:nvSpPr>
          <p:spPr>
            <a:xfrm>
              <a:off x="62799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4" name="Google Shape;5234;p28"/>
            <p:cNvSpPr/>
            <p:nvPr/>
          </p:nvSpPr>
          <p:spPr>
            <a:xfrm>
              <a:off x="63032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5" name="Google Shape;5235;p28"/>
            <p:cNvSpPr/>
            <p:nvPr/>
          </p:nvSpPr>
          <p:spPr>
            <a:xfrm>
              <a:off x="6323950" y="3851400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6" name="Google Shape;5236;p28"/>
            <p:cNvSpPr/>
            <p:nvPr/>
          </p:nvSpPr>
          <p:spPr>
            <a:xfrm>
              <a:off x="63499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7" name="Google Shape;5237;p28"/>
            <p:cNvSpPr/>
            <p:nvPr/>
          </p:nvSpPr>
          <p:spPr>
            <a:xfrm>
              <a:off x="63732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8" name="Google Shape;5238;p28"/>
            <p:cNvSpPr/>
            <p:nvPr/>
          </p:nvSpPr>
          <p:spPr>
            <a:xfrm>
              <a:off x="6396600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9" name="Google Shape;5239;p28"/>
            <p:cNvSpPr/>
            <p:nvPr/>
          </p:nvSpPr>
          <p:spPr>
            <a:xfrm>
              <a:off x="641990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0" name="Google Shape;5240;p28"/>
            <p:cNvSpPr/>
            <p:nvPr/>
          </p:nvSpPr>
          <p:spPr>
            <a:xfrm>
              <a:off x="6443250" y="38514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1" name="Google Shape;5241;p28"/>
            <p:cNvSpPr/>
            <p:nvPr/>
          </p:nvSpPr>
          <p:spPr>
            <a:xfrm>
              <a:off x="6466550" y="3851400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2" name="Google Shape;5242;p28"/>
            <p:cNvSpPr/>
            <p:nvPr/>
          </p:nvSpPr>
          <p:spPr>
            <a:xfrm>
              <a:off x="6067350" y="383140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0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3" name="Google Shape;5243;p28"/>
            <p:cNvSpPr/>
            <p:nvPr/>
          </p:nvSpPr>
          <p:spPr>
            <a:xfrm>
              <a:off x="609332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4" name="Google Shape;5244;p28"/>
            <p:cNvSpPr/>
            <p:nvPr/>
          </p:nvSpPr>
          <p:spPr>
            <a:xfrm>
              <a:off x="61166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5" name="Google Shape;5245;p28"/>
            <p:cNvSpPr/>
            <p:nvPr/>
          </p:nvSpPr>
          <p:spPr>
            <a:xfrm>
              <a:off x="613997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6" name="Google Shape;5246;p28"/>
            <p:cNvSpPr/>
            <p:nvPr/>
          </p:nvSpPr>
          <p:spPr>
            <a:xfrm>
              <a:off x="6160650" y="383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7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7" name="Google Shape;5247;p28"/>
            <p:cNvSpPr/>
            <p:nvPr/>
          </p:nvSpPr>
          <p:spPr>
            <a:xfrm>
              <a:off x="618662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8" name="Google Shape;5248;p28"/>
            <p:cNvSpPr/>
            <p:nvPr/>
          </p:nvSpPr>
          <p:spPr>
            <a:xfrm>
              <a:off x="62099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9" name="Google Shape;5249;p28"/>
            <p:cNvSpPr/>
            <p:nvPr/>
          </p:nvSpPr>
          <p:spPr>
            <a:xfrm>
              <a:off x="6233275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0" name="Google Shape;5250;p28"/>
            <p:cNvSpPr/>
            <p:nvPr/>
          </p:nvSpPr>
          <p:spPr>
            <a:xfrm>
              <a:off x="62566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1" name="Google Shape;5251;p28"/>
            <p:cNvSpPr/>
            <p:nvPr/>
          </p:nvSpPr>
          <p:spPr>
            <a:xfrm>
              <a:off x="62799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2" name="Google Shape;5252;p28"/>
            <p:cNvSpPr/>
            <p:nvPr/>
          </p:nvSpPr>
          <p:spPr>
            <a:xfrm>
              <a:off x="63032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3" name="Google Shape;5253;p28"/>
            <p:cNvSpPr/>
            <p:nvPr/>
          </p:nvSpPr>
          <p:spPr>
            <a:xfrm>
              <a:off x="6323950" y="383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4" name="Google Shape;5254;p28"/>
            <p:cNvSpPr/>
            <p:nvPr/>
          </p:nvSpPr>
          <p:spPr>
            <a:xfrm>
              <a:off x="63499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5" name="Google Shape;5255;p28"/>
            <p:cNvSpPr/>
            <p:nvPr/>
          </p:nvSpPr>
          <p:spPr>
            <a:xfrm>
              <a:off x="637325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6" name="Google Shape;5256;p28"/>
            <p:cNvSpPr/>
            <p:nvPr/>
          </p:nvSpPr>
          <p:spPr>
            <a:xfrm>
              <a:off x="6396600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7" name="Google Shape;5257;p28"/>
            <p:cNvSpPr/>
            <p:nvPr/>
          </p:nvSpPr>
          <p:spPr>
            <a:xfrm>
              <a:off x="6419900" y="383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8" name="Google Shape;5258;p28"/>
            <p:cNvSpPr/>
            <p:nvPr/>
          </p:nvSpPr>
          <p:spPr>
            <a:xfrm>
              <a:off x="6443250" y="383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9" name="Google Shape;5259;p28"/>
            <p:cNvSpPr/>
            <p:nvPr/>
          </p:nvSpPr>
          <p:spPr>
            <a:xfrm>
              <a:off x="609332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0" name="Google Shape;5260;p28"/>
            <p:cNvSpPr/>
            <p:nvPr/>
          </p:nvSpPr>
          <p:spPr>
            <a:xfrm>
              <a:off x="61166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1" name="Google Shape;5261;p28"/>
            <p:cNvSpPr/>
            <p:nvPr/>
          </p:nvSpPr>
          <p:spPr>
            <a:xfrm>
              <a:off x="613997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2" name="Google Shape;5262;p28"/>
            <p:cNvSpPr/>
            <p:nvPr/>
          </p:nvSpPr>
          <p:spPr>
            <a:xfrm>
              <a:off x="6160650" y="381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40"/>
                    <a:pt x="590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3" name="Google Shape;5263;p28"/>
            <p:cNvSpPr/>
            <p:nvPr/>
          </p:nvSpPr>
          <p:spPr>
            <a:xfrm>
              <a:off x="618662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4" name="Google Shape;5264;p28"/>
            <p:cNvSpPr/>
            <p:nvPr/>
          </p:nvSpPr>
          <p:spPr>
            <a:xfrm>
              <a:off x="62099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5" name="Google Shape;5265;p28"/>
            <p:cNvSpPr/>
            <p:nvPr/>
          </p:nvSpPr>
          <p:spPr>
            <a:xfrm>
              <a:off x="6233275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6" name="Google Shape;5266;p28"/>
            <p:cNvSpPr/>
            <p:nvPr/>
          </p:nvSpPr>
          <p:spPr>
            <a:xfrm>
              <a:off x="62566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7" name="Google Shape;5267;p28"/>
            <p:cNvSpPr/>
            <p:nvPr/>
          </p:nvSpPr>
          <p:spPr>
            <a:xfrm>
              <a:off x="62799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8" name="Google Shape;5268;p28"/>
            <p:cNvSpPr/>
            <p:nvPr/>
          </p:nvSpPr>
          <p:spPr>
            <a:xfrm>
              <a:off x="63032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9" name="Google Shape;5269;p28"/>
            <p:cNvSpPr/>
            <p:nvPr/>
          </p:nvSpPr>
          <p:spPr>
            <a:xfrm>
              <a:off x="6323950" y="381140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5"/>
                    <a:pt x="416" y="625"/>
                  </a:cubicBezTo>
                  <a:cubicBezTo>
                    <a:pt x="577" y="625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0" name="Google Shape;5270;p28"/>
            <p:cNvSpPr/>
            <p:nvPr/>
          </p:nvSpPr>
          <p:spPr>
            <a:xfrm>
              <a:off x="63499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2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1" name="Google Shape;5271;p28"/>
            <p:cNvSpPr/>
            <p:nvPr/>
          </p:nvSpPr>
          <p:spPr>
            <a:xfrm>
              <a:off x="637325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2" name="Google Shape;5272;p28"/>
            <p:cNvSpPr/>
            <p:nvPr/>
          </p:nvSpPr>
          <p:spPr>
            <a:xfrm>
              <a:off x="6396600" y="38114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3" name="Google Shape;5273;p28"/>
            <p:cNvSpPr/>
            <p:nvPr/>
          </p:nvSpPr>
          <p:spPr>
            <a:xfrm>
              <a:off x="6419900" y="381140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4" name="Google Shape;5274;p28"/>
            <p:cNvSpPr/>
            <p:nvPr/>
          </p:nvSpPr>
          <p:spPr>
            <a:xfrm>
              <a:off x="613997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5" name="Google Shape;5275;p28"/>
            <p:cNvSpPr/>
            <p:nvPr/>
          </p:nvSpPr>
          <p:spPr>
            <a:xfrm>
              <a:off x="6160650" y="37913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7" y="626"/>
                    <a:pt x="731" y="501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6" name="Google Shape;5276;p28"/>
            <p:cNvSpPr/>
            <p:nvPr/>
          </p:nvSpPr>
          <p:spPr>
            <a:xfrm>
              <a:off x="618662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7" name="Google Shape;5277;p28"/>
            <p:cNvSpPr/>
            <p:nvPr/>
          </p:nvSpPr>
          <p:spPr>
            <a:xfrm>
              <a:off x="62099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8" name="Google Shape;5278;p28"/>
            <p:cNvSpPr/>
            <p:nvPr/>
          </p:nvSpPr>
          <p:spPr>
            <a:xfrm>
              <a:off x="6233275" y="37913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9" name="Google Shape;5279;p28"/>
            <p:cNvSpPr/>
            <p:nvPr/>
          </p:nvSpPr>
          <p:spPr>
            <a:xfrm>
              <a:off x="625660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0" name="Google Shape;5280;p28"/>
            <p:cNvSpPr/>
            <p:nvPr/>
          </p:nvSpPr>
          <p:spPr>
            <a:xfrm>
              <a:off x="62799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1" name="Google Shape;5281;p28"/>
            <p:cNvSpPr/>
            <p:nvPr/>
          </p:nvSpPr>
          <p:spPr>
            <a:xfrm>
              <a:off x="63032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2" name="Google Shape;5282;p28"/>
            <p:cNvSpPr/>
            <p:nvPr/>
          </p:nvSpPr>
          <p:spPr>
            <a:xfrm>
              <a:off x="6323950" y="3791375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3" name="Google Shape;5283;p28"/>
            <p:cNvSpPr/>
            <p:nvPr/>
          </p:nvSpPr>
          <p:spPr>
            <a:xfrm>
              <a:off x="634990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4" name="Google Shape;5284;p28"/>
            <p:cNvSpPr/>
            <p:nvPr/>
          </p:nvSpPr>
          <p:spPr>
            <a:xfrm>
              <a:off x="6373250" y="379137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5" name="Google Shape;5285;p28"/>
            <p:cNvSpPr/>
            <p:nvPr/>
          </p:nvSpPr>
          <p:spPr>
            <a:xfrm>
              <a:off x="6186625" y="37713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6" name="Google Shape;5286;p28"/>
            <p:cNvSpPr/>
            <p:nvPr/>
          </p:nvSpPr>
          <p:spPr>
            <a:xfrm>
              <a:off x="62099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7" name="Google Shape;5287;p28"/>
            <p:cNvSpPr/>
            <p:nvPr/>
          </p:nvSpPr>
          <p:spPr>
            <a:xfrm>
              <a:off x="6233275" y="37713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8" name="Google Shape;5288;p28"/>
            <p:cNvSpPr/>
            <p:nvPr/>
          </p:nvSpPr>
          <p:spPr>
            <a:xfrm>
              <a:off x="625660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9" name="Google Shape;5289;p28"/>
            <p:cNvSpPr/>
            <p:nvPr/>
          </p:nvSpPr>
          <p:spPr>
            <a:xfrm>
              <a:off x="62799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0" name="Google Shape;5290;p28"/>
            <p:cNvSpPr/>
            <p:nvPr/>
          </p:nvSpPr>
          <p:spPr>
            <a:xfrm>
              <a:off x="6303250" y="377137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1" name="Google Shape;5291;p28"/>
            <p:cNvSpPr/>
            <p:nvPr/>
          </p:nvSpPr>
          <p:spPr>
            <a:xfrm>
              <a:off x="6323950" y="3771375"/>
              <a:ext cx="18300" cy="15625"/>
            </a:xfrm>
            <a:custGeom>
              <a:avLst/>
              <a:gdLst/>
              <a:ahLst/>
              <a:cxnLst/>
              <a:rect l="l" t="t" r="r" b="b"/>
              <a:pathLst>
                <a:path w="732" h="625" extrusionOk="0">
                  <a:moveTo>
                    <a:pt x="419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40" y="625"/>
                    <a:pt x="417" y="625"/>
                  </a:cubicBezTo>
                  <a:cubicBezTo>
                    <a:pt x="577" y="625"/>
                    <a:pt x="731" y="500"/>
                    <a:pt x="731" y="313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2" name="Google Shape;5292;p28"/>
            <p:cNvSpPr/>
            <p:nvPr/>
          </p:nvSpPr>
          <p:spPr>
            <a:xfrm>
              <a:off x="613997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3" name="Google Shape;5293;p28"/>
            <p:cNvSpPr/>
            <p:nvPr/>
          </p:nvSpPr>
          <p:spPr>
            <a:xfrm>
              <a:off x="6160650" y="43917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2" y="598"/>
                    <a:pt x="340" y="627"/>
                    <a:pt x="417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0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4" name="Google Shape;5294;p28"/>
            <p:cNvSpPr/>
            <p:nvPr/>
          </p:nvSpPr>
          <p:spPr>
            <a:xfrm>
              <a:off x="618662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5" name="Google Shape;5295;p28"/>
            <p:cNvSpPr/>
            <p:nvPr/>
          </p:nvSpPr>
          <p:spPr>
            <a:xfrm>
              <a:off x="62099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6" name="Google Shape;5296;p28"/>
            <p:cNvSpPr/>
            <p:nvPr/>
          </p:nvSpPr>
          <p:spPr>
            <a:xfrm>
              <a:off x="6233275" y="43917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1" y="1"/>
                    <a:pt x="0" y="140"/>
                    <a:pt x="0" y="313"/>
                  </a:cubicBezTo>
                  <a:cubicBezTo>
                    <a:pt x="0" y="486"/>
                    <a:pt x="141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7" name="Google Shape;5297;p28"/>
            <p:cNvSpPr/>
            <p:nvPr/>
          </p:nvSpPr>
          <p:spPr>
            <a:xfrm>
              <a:off x="625660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8" name="Google Shape;5298;p28"/>
            <p:cNvSpPr/>
            <p:nvPr/>
          </p:nvSpPr>
          <p:spPr>
            <a:xfrm>
              <a:off x="62799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4" y="625"/>
                    <a:pt x="625" y="486"/>
                    <a:pt x="625" y="313"/>
                  </a:cubicBezTo>
                  <a:cubicBezTo>
                    <a:pt x="625" y="140"/>
                    <a:pt x="484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9" name="Google Shape;5299;p28"/>
            <p:cNvSpPr/>
            <p:nvPr/>
          </p:nvSpPr>
          <p:spPr>
            <a:xfrm>
              <a:off x="63032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0" name="Google Shape;5300;p28"/>
            <p:cNvSpPr/>
            <p:nvPr/>
          </p:nvSpPr>
          <p:spPr>
            <a:xfrm>
              <a:off x="6323950" y="4391725"/>
              <a:ext cx="18300" cy="15675"/>
            </a:xfrm>
            <a:custGeom>
              <a:avLst/>
              <a:gdLst/>
              <a:ahLst/>
              <a:cxnLst/>
              <a:rect l="l" t="t" r="r" b="b"/>
              <a:pathLst>
                <a:path w="732" h="627" extrusionOk="0">
                  <a:moveTo>
                    <a:pt x="419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40" y="627"/>
                    <a:pt x="416" y="627"/>
                  </a:cubicBezTo>
                  <a:cubicBezTo>
                    <a:pt x="577" y="627"/>
                    <a:pt x="731" y="502"/>
                    <a:pt x="731" y="313"/>
                  </a:cubicBezTo>
                  <a:cubicBezTo>
                    <a:pt x="731" y="140"/>
                    <a:pt x="592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1" name="Google Shape;5301;p28"/>
            <p:cNvSpPr/>
            <p:nvPr/>
          </p:nvSpPr>
          <p:spPr>
            <a:xfrm>
              <a:off x="634990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2" y="1"/>
                    <a:pt x="1" y="140"/>
                    <a:pt x="1" y="313"/>
                  </a:cubicBezTo>
                  <a:cubicBezTo>
                    <a:pt x="1" y="486"/>
                    <a:pt x="142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2" name="Google Shape;5302;p28"/>
            <p:cNvSpPr/>
            <p:nvPr/>
          </p:nvSpPr>
          <p:spPr>
            <a:xfrm>
              <a:off x="6373250" y="4391725"/>
              <a:ext cx="15650" cy="15650"/>
            </a:xfrm>
            <a:custGeom>
              <a:avLst/>
              <a:gdLst/>
              <a:ahLst/>
              <a:cxnLst/>
              <a:rect l="l" t="t" r="r" b="b"/>
              <a:pathLst>
                <a:path w="626" h="626" extrusionOk="0">
                  <a:moveTo>
                    <a:pt x="313" y="1"/>
                  </a:moveTo>
                  <a:cubicBezTo>
                    <a:pt x="140" y="1"/>
                    <a:pt x="1" y="140"/>
                    <a:pt x="1" y="313"/>
                  </a:cubicBezTo>
                  <a:cubicBezTo>
                    <a:pt x="1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3" name="Google Shape;5303;p28"/>
            <p:cNvSpPr/>
            <p:nvPr/>
          </p:nvSpPr>
          <p:spPr>
            <a:xfrm>
              <a:off x="609332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4" name="Google Shape;5304;p28"/>
            <p:cNvSpPr/>
            <p:nvPr/>
          </p:nvSpPr>
          <p:spPr>
            <a:xfrm>
              <a:off x="61166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5" name="Google Shape;5305;p28"/>
            <p:cNvSpPr/>
            <p:nvPr/>
          </p:nvSpPr>
          <p:spPr>
            <a:xfrm>
              <a:off x="613997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6" name="Google Shape;5306;p28"/>
            <p:cNvSpPr/>
            <p:nvPr/>
          </p:nvSpPr>
          <p:spPr>
            <a:xfrm>
              <a:off x="6160650" y="437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140" y="1"/>
                    <a:pt x="1" y="336"/>
                    <a:pt x="198" y="533"/>
                  </a:cubicBezTo>
                  <a:cubicBezTo>
                    <a:pt x="262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2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7" name="Google Shape;5307;p28"/>
            <p:cNvSpPr/>
            <p:nvPr/>
          </p:nvSpPr>
          <p:spPr>
            <a:xfrm>
              <a:off x="618662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8" name="Google Shape;5308;p28"/>
            <p:cNvSpPr/>
            <p:nvPr/>
          </p:nvSpPr>
          <p:spPr>
            <a:xfrm>
              <a:off x="6186625" y="44117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9" name="Google Shape;5309;p28"/>
            <p:cNvSpPr/>
            <p:nvPr/>
          </p:nvSpPr>
          <p:spPr>
            <a:xfrm>
              <a:off x="62099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0" name="Google Shape;5310;p28"/>
            <p:cNvSpPr/>
            <p:nvPr/>
          </p:nvSpPr>
          <p:spPr>
            <a:xfrm>
              <a:off x="6233275" y="44117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2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1" name="Google Shape;5311;p28"/>
            <p:cNvSpPr/>
            <p:nvPr/>
          </p:nvSpPr>
          <p:spPr>
            <a:xfrm>
              <a:off x="625660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2" name="Google Shape;5312;p28"/>
            <p:cNvSpPr/>
            <p:nvPr/>
          </p:nvSpPr>
          <p:spPr>
            <a:xfrm>
              <a:off x="62799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2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3" name="Google Shape;5313;p28"/>
            <p:cNvSpPr/>
            <p:nvPr/>
          </p:nvSpPr>
          <p:spPr>
            <a:xfrm>
              <a:off x="6303250" y="4411750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2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4" name="Google Shape;5314;p28"/>
            <p:cNvSpPr/>
            <p:nvPr/>
          </p:nvSpPr>
          <p:spPr>
            <a:xfrm>
              <a:off x="6323950" y="441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19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40" y="626"/>
                    <a:pt x="416" y="626"/>
                  </a:cubicBezTo>
                  <a:cubicBezTo>
                    <a:pt x="577" y="626"/>
                    <a:pt x="731" y="501"/>
                    <a:pt x="731" y="312"/>
                  </a:cubicBezTo>
                  <a:cubicBezTo>
                    <a:pt x="731" y="140"/>
                    <a:pt x="592" y="0"/>
                    <a:pt x="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5" name="Google Shape;5315;p28"/>
            <p:cNvSpPr/>
            <p:nvPr/>
          </p:nvSpPr>
          <p:spPr>
            <a:xfrm>
              <a:off x="62099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6" name="Google Shape;5316;p28"/>
            <p:cNvSpPr/>
            <p:nvPr/>
          </p:nvSpPr>
          <p:spPr>
            <a:xfrm>
              <a:off x="6233275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1" y="0"/>
                    <a:pt x="0" y="140"/>
                    <a:pt x="0" y="313"/>
                  </a:cubicBezTo>
                  <a:cubicBezTo>
                    <a:pt x="0" y="485"/>
                    <a:pt x="141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7" name="Google Shape;5317;p28"/>
            <p:cNvSpPr/>
            <p:nvPr/>
          </p:nvSpPr>
          <p:spPr>
            <a:xfrm>
              <a:off x="62566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8" name="Google Shape;5318;p28"/>
            <p:cNvSpPr/>
            <p:nvPr/>
          </p:nvSpPr>
          <p:spPr>
            <a:xfrm>
              <a:off x="62799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9" name="Google Shape;5319;p28"/>
            <p:cNvSpPr/>
            <p:nvPr/>
          </p:nvSpPr>
          <p:spPr>
            <a:xfrm>
              <a:off x="63032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0" name="Google Shape;5320;p28"/>
            <p:cNvSpPr/>
            <p:nvPr/>
          </p:nvSpPr>
          <p:spPr>
            <a:xfrm>
              <a:off x="6323950" y="4371750"/>
              <a:ext cx="18300" cy="15650"/>
            </a:xfrm>
            <a:custGeom>
              <a:avLst/>
              <a:gdLst/>
              <a:ahLst/>
              <a:cxnLst/>
              <a:rect l="l" t="t" r="r" b="b"/>
              <a:pathLst>
                <a:path w="732" h="626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418" y="1"/>
                    <a:pt x="418" y="1"/>
                    <a:pt x="417" y="1"/>
                  </a:cubicBezTo>
                  <a:cubicBezTo>
                    <a:pt x="139" y="1"/>
                    <a:pt x="1" y="336"/>
                    <a:pt x="198" y="533"/>
                  </a:cubicBezTo>
                  <a:cubicBezTo>
                    <a:pt x="261" y="597"/>
                    <a:pt x="340" y="625"/>
                    <a:pt x="417" y="625"/>
                  </a:cubicBezTo>
                  <a:cubicBezTo>
                    <a:pt x="577" y="625"/>
                    <a:pt x="731" y="501"/>
                    <a:pt x="731" y="313"/>
                  </a:cubicBezTo>
                  <a:cubicBezTo>
                    <a:pt x="731" y="141"/>
                    <a:pt x="593" y="1"/>
                    <a:pt x="4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1" name="Google Shape;5321;p28"/>
            <p:cNvSpPr/>
            <p:nvPr/>
          </p:nvSpPr>
          <p:spPr>
            <a:xfrm>
              <a:off x="63499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2" y="0"/>
                    <a:pt x="1" y="140"/>
                    <a:pt x="1" y="313"/>
                  </a:cubicBezTo>
                  <a:cubicBezTo>
                    <a:pt x="1" y="485"/>
                    <a:pt x="142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2" name="Google Shape;5322;p28"/>
            <p:cNvSpPr/>
            <p:nvPr/>
          </p:nvSpPr>
          <p:spPr>
            <a:xfrm>
              <a:off x="637325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3" name="Google Shape;5323;p28"/>
            <p:cNvSpPr/>
            <p:nvPr/>
          </p:nvSpPr>
          <p:spPr>
            <a:xfrm>
              <a:off x="6396600" y="43717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4" y="625"/>
                    <a:pt x="625" y="485"/>
                    <a:pt x="625" y="313"/>
                  </a:cubicBezTo>
                  <a:cubicBezTo>
                    <a:pt x="625" y="140"/>
                    <a:pt x="484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4" name="Google Shape;5324;p28"/>
            <p:cNvSpPr/>
            <p:nvPr/>
          </p:nvSpPr>
          <p:spPr>
            <a:xfrm>
              <a:off x="6419900" y="4371725"/>
              <a:ext cx="15650" cy="15625"/>
            </a:xfrm>
            <a:custGeom>
              <a:avLst/>
              <a:gdLst/>
              <a:ahLst/>
              <a:cxnLst/>
              <a:rect l="l" t="t" r="r" b="b"/>
              <a:pathLst>
                <a:path w="626" h="625" extrusionOk="0">
                  <a:moveTo>
                    <a:pt x="313" y="0"/>
                  </a:moveTo>
                  <a:cubicBezTo>
                    <a:pt x="140" y="0"/>
                    <a:pt x="1" y="140"/>
                    <a:pt x="1" y="313"/>
                  </a:cubicBezTo>
                  <a:cubicBezTo>
                    <a:pt x="1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5" name="Google Shape;5325;p28"/>
            <p:cNvSpPr/>
            <p:nvPr/>
          </p:nvSpPr>
          <p:spPr>
            <a:xfrm>
              <a:off x="6536550" y="42516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6" name="Google Shape;5326;p28"/>
            <p:cNvSpPr/>
            <p:nvPr/>
          </p:nvSpPr>
          <p:spPr>
            <a:xfrm>
              <a:off x="6536550" y="42316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7" name="Google Shape;5327;p28"/>
            <p:cNvSpPr/>
            <p:nvPr/>
          </p:nvSpPr>
          <p:spPr>
            <a:xfrm>
              <a:off x="653655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3" y="623"/>
                  </a:cubicBezTo>
                  <a:cubicBezTo>
                    <a:pt x="486" y="623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8" name="Google Shape;5328;p28"/>
            <p:cNvSpPr/>
            <p:nvPr/>
          </p:nvSpPr>
          <p:spPr>
            <a:xfrm>
              <a:off x="6559900" y="4211650"/>
              <a:ext cx="15625" cy="15600"/>
            </a:xfrm>
            <a:custGeom>
              <a:avLst/>
              <a:gdLst/>
              <a:ahLst/>
              <a:cxnLst/>
              <a:rect l="l" t="t" r="r" b="b"/>
              <a:pathLst>
                <a:path w="625" h="624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3"/>
                    <a:pt x="312" y="623"/>
                  </a:cubicBezTo>
                  <a:cubicBezTo>
                    <a:pt x="485" y="623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9" name="Google Shape;5329;p28"/>
            <p:cNvSpPr/>
            <p:nvPr/>
          </p:nvSpPr>
          <p:spPr>
            <a:xfrm>
              <a:off x="653655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0" name="Google Shape;5330;p28"/>
            <p:cNvSpPr/>
            <p:nvPr/>
          </p:nvSpPr>
          <p:spPr>
            <a:xfrm>
              <a:off x="6559900" y="41916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2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1" name="Google Shape;5331;p28"/>
            <p:cNvSpPr/>
            <p:nvPr/>
          </p:nvSpPr>
          <p:spPr>
            <a:xfrm>
              <a:off x="653655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2" name="Google Shape;5332;p28"/>
            <p:cNvSpPr/>
            <p:nvPr/>
          </p:nvSpPr>
          <p:spPr>
            <a:xfrm>
              <a:off x="6559900" y="417160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3" name="Google Shape;5333;p28"/>
            <p:cNvSpPr/>
            <p:nvPr/>
          </p:nvSpPr>
          <p:spPr>
            <a:xfrm>
              <a:off x="653655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4" name="Google Shape;5334;p28"/>
            <p:cNvSpPr/>
            <p:nvPr/>
          </p:nvSpPr>
          <p:spPr>
            <a:xfrm>
              <a:off x="6559900" y="415157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5" name="Google Shape;5335;p28"/>
            <p:cNvSpPr/>
            <p:nvPr/>
          </p:nvSpPr>
          <p:spPr>
            <a:xfrm>
              <a:off x="6580575" y="4151575"/>
              <a:ext cx="18250" cy="15675"/>
            </a:xfrm>
            <a:custGeom>
              <a:avLst/>
              <a:gdLst/>
              <a:ahLst/>
              <a:cxnLst/>
              <a:rect l="l" t="t" r="r" b="b"/>
              <a:pathLst>
                <a:path w="730" h="627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7"/>
                    <a:pt x="416" y="627"/>
                  </a:cubicBezTo>
                  <a:cubicBezTo>
                    <a:pt x="576" y="627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6" name="Google Shape;5336;p28"/>
            <p:cNvSpPr/>
            <p:nvPr/>
          </p:nvSpPr>
          <p:spPr>
            <a:xfrm>
              <a:off x="653655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7" name="Google Shape;5337;p28"/>
            <p:cNvSpPr/>
            <p:nvPr/>
          </p:nvSpPr>
          <p:spPr>
            <a:xfrm>
              <a:off x="6559900" y="413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8" name="Google Shape;5338;p28"/>
            <p:cNvSpPr/>
            <p:nvPr/>
          </p:nvSpPr>
          <p:spPr>
            <a:xfrm>
              <a:off x="6580575" y="413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9" name="Google Shape;5339;p28"/>
            <p:cNvSpPr/>
            <p:nvPr/>
          </p:nvSpPr>
          <p:spPr>
            <a:xfrm>
              <a:off x="653655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2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0" name="Google Shape;5340;p28"/>
            <p:cNvSpPr/>
            <p:nvPr/>
          </p:nvSpPr>
          <p:spPr>
            <a:xfrm>
              <a:off x="6559900" y="411157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2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1" name="Google Shape;5341;p28"/>
            <p:cNvSpPr/>
            <p:nvPr/>
          </p:nvSpPr>
          <p:spPr>
            <a:xfrm>
              <a:off x="6580575" y="4111575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0"/>
                  </a:moveTo>
                  <a:cubicBezTo>
                    <a:pt x="140" y="0"/>
                    <a:pt x="1" y="337"/>
                    <a:pt x="198" y="534"/>
                  </a:cubicBezTo>
                  <a:cubicBezTo>
                    <a:pt x="261" y="597"/>
                    <a:pt x="339" y="626"/>
                    <a:pt x="416" y="626"/>
                  </a:cubicBezTo>
                  <a:cubicBezTo>
                    <a:pt x="576" y="626"/>
                    <a:pt x="730" y="501"/>
                    <a:pt x="730" y="312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2" name="Google Shape;5342;p28"/>
            <p:cNvSpPr/>
            <p:nvPr/>
          </p:nvSpPr>
          <p:spPr>
            <a:xfrm>
              <a:off x="653655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3" name="Google Shape;5343;p28"/>
            <p:cNvSpPr/>
            <p:nvPr/>
          </p:nvSpPr>
          <p:spPr>
            <a:xfrm>
              <a:off x="6559900" y="40915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4" name="Google Shape;5344;p28"/>
            <p:cNvSpPr/>
            <p:nvPr/>
          </p:nvSpPr>
          <p:spPr>
            <a:xfrm>
              <a:off x="6580575" y="4091550"/>
              <a:ext cx="18250" cy="15650"/>
            </a:xfrm>
            <a:custGeom>
              <a:avLst/>
              <a:gdLst/>
              <a:ahLst/>
              <a:cxnLst/>
              <a:rect l="l" t="t" r="r" b="b"/>
              <a:pathLst>
                <a:path w="730" h="626" extrusionOk="0">
                  <a:moveTo>
                    <a:pt x="418" y="1"/>
                  </a:moveTo>
                  <a:cubicBezTo>
                    <a:pt x="140" y="1"/>
                    <a:pt x="1" y="337"/>
                    <a:pt x="198" y="534"/>
                  </a:cubicBezTo>
                  <a:cubicBezTo>
                    <a:pt x="261" y="598"/>
                    <a:pt x="339" y="626"/>
                    <a:pt x="416" y="626"/>
                  </a:cubicBezTo>
                  <a:cubicBezTo>
                    <a:pt x="576" y="626"/>
                    <a:pt x="730" y="502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5" name="Google Shape;5345;p28"/>
            <p:cNvSpPr/>
            <p:nvPr/>
          </p:nvSpPr>
          <p:spPr>
            <a:xfrm>
              <a:off x="653655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6" name="Google Shape;5346;p28"/>
            <p:cNvSpPr/>
            <p:nvPr/>
          </p:nvSpPr>
          <p:spPr>
            <a:xfrm>
              <a:off x="6559900" y="40715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5"/>
                    <a:pt x="140" y="625"/>
                    <a:pt x="312" y="625"/>
                  </a:cubicBezTo>
                  <a:cubicBezTo>
                    <a:pt x="485" y="625"/>
                    <a:pt x="625" y="485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7" name="Google Shape;5347;p28"/>
            <p:cNvSpPr/>
            <p:nvPr/>
          </p:nvSpPr>
          <p:spPr>
            <a:xfrm>
              <a:off x="6580575" y="4071550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0"/>
                  </a:moveTo>
                  <a:cubicBezTo>
                    <a:pt x="140" y="0"/>
                    <a:pt x="1" y="337"/>
                    <a:pt x="198" y="532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0"/>
                    <a:pt x="4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8" name="Google Shape;5348;p28"/>
            <p:cNvSpPr/>
            <p:nvPr/>
          </p:nvSpPr>
          <p:spPr>
            <a:xfrm>
              <a:off x="653655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3" y="626"/>
                  </a:cubicBezTo>
                  <a:cubicBezTo>
                    <a:pt x="486" y="626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9" name="Google Shape;5349;p28"/>
            <p:cNvSpPr/>
            <p:nvPr/>
          </p:nvSpPr>
          <p:spPr>
            <a:xfrm>
              <a:off x="6559900" y="405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6"/>
                    <a:pt x="312" y="626"/>
                  </a:cubicBezTo>
                  <a:cubicBezTo>
                    <a:pt x="485" y="626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0" name="Google Shape;5350;p28"/>
            <p:cNvSpPr/>
            <p:nvPr/>
          </p:nvSpPr>
          <p:spPr>
            <a:xfrm>
              <a:off x="6580600" y="4051525"/>
              <a:ext cx="18225" cy="15650"/>
            </a:xfrm>
            <a:custGeom>
              <a:avLst/>
              <a:gdLst/>
              <a:ahLst/>
              <a:cxnLst/>
              <a:rect l="l" t="t" r="r" b="b"/>
              <a:pathLst>
                <a:path w="729" h="626" extrusionOk="0">
                  <a:moveTo>
                    <a:pt x="419" y="1"/>
                  </a:moveTo>
                  <a:cubicBezTo>
                    <a:pt x="419" y="1"/>
                    <a:pt x="418" y="1"/>
                    <a:pt x="417" y="1"/>
                  </a:cubicBezTo>
                  <a:cubicBezTo>
                    <a:pt x="416" y="1"/>
                    <a:pt x="415" y="1"/>
                    <a:pt x="415" y="1"/>
                  </a:cubicBezTo>
                  <a:cubicBezTo>
                    <a:pt x="139" y="1"/>
                    <a:pt x="0" y="336"/>
                    <a:pt x="197" y="533"/>
                  </a:cubicBezTo>
                  <a:cubicBezTo>
                    <a:pt x="260" y="597"/>
                    <a:pt x="338" y="625"/>
                    <a:pt x="415" y="625"/>
                  </a:cubicBezTo>
                  <a:cubicBezTo>
                    <a:pt x="575" y="625"/>
                    <a:pt x="729" y="501"/>
                    <a:pt x="729" y="313"/>
                  </a:cubicBezTo>
                  <a:cubicBezTo>
                    <a:pt x="729" y="141"/>
                    <a:pt x="591" y="1"/>
                    <a:pt x="4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1" name="Google Shape;5351;p28"/>
            <p:cNvSpPr/>
            <p:nvPr/>
          </p:nvSpPr>
          <p:spPr>
            <a:xfrm>
              <a:off x="653655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2" name="Google Shape;5352;p28"/>
            <p:cNvSpPr/>
            <p:nvPr/>
          </p:nvSpPr>
          <p:spPr>
            <a:xfrm>
              <a:off x="6559900" y="4031525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6"/>
                    <a:pt x="140" y="625"/>
                    <a:pt x="312" y="625"/>
                  </a:cubicBezTo>
                  <a:cubicBezTo>
                    <a:pt x="485" y="625"/>
                    <a:pt x="625" y="486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3" name="Google Shape;5353;p28"/>
            <p:cNvSpPr/>
            <p:nvPr/>
          </p:nvSpPr>
          <p:spPr>
            <a:xfrm>
              <a:off x="6580575" y="4031525"/>
              <a:ext cx="18250" cy="15625"/>
            </a:xfrm>
            <a:custGeom>
              <a:avLst/>
              <a:gdLst/>
              <a:ahLst/>
              <a:cxnLst/>
              <a:rect l="l" t="t" r="r" b="b"/>
              <a:pathLst>
                <a:path w="730" h="625" extrusionOk="0">
                  <a:moveTo>
                    <a:pt x="418" y="1"/>
                  </a:moveTo>
                  <a:cubicBezTo>
                    <a:pt x="140" y="1"/>
                    <a:pt x="1" y="337"/>
                    <a:pt x="198" y="533"/>
                  </a:cubicBezTo>
                  <a:cubicBezTo>
                    <a:pt x="261" y="596"/>
                    <a:pt x="339" y="625"/>
                    <a:pt x="416" y="625"/>
                  </a:cubicBezTo>
                  <a:cubicBezTo>
                    <a:pt x="576" y="625"/>
                    <a:pt x="730" y="500"/>
                    <a:pt x="730" y="313"/>
                  </a:cubicBezTo>
                  <a:cubicBezTo>
                    <a:pt x="730" y="140"/>
                    <a:pt x="591" y="1"/>
                    <a:pt x="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4" name="Google Shape;5354;p28"/>
            <p:cNvSpPr/>
            <p:nvPr/>
          </p:nvSpPr>
          <p:spPr>
            <a:xfrm>
              <a:off x="653655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5" name="Google Shape;5355;p28"/>
            <p:cNvSpPr/>
            <p:nvPr/>
          </p:nvSpPr>
          <p:spPr>
            <a:xfrm>
              <a:off x="6559900" y="4011525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2" y="0"/>
                  </a:moveTo>
                  <a:cubicBezTo>
                    <a:pt x="140" y="0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6" name="Google Shape;5356;p28"/>
            <p:cNvSpPr/>
            <p:nvPr/>
          </p:nvSpPr>
          <p:spPr>
            <a:xfrm>
              <a:off x="653655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7" name="Google Shape;5357;p28"/>
            <p:cNvSpPr/>
            <p:nvPr/>
          </p:nvSpPr>
          <p:spPr>
            <a:xfrm>
              <a:off x="6559900" y="399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8" name="Google Shape;5358;p28"/>
            <p:cNvSpPr/>
            <p:nvPr/>
          </p:nvSpPr>
          <p:spPr>
            <a:xfrm>
              <a:off x="653655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3" y="625"/>
                  </a:cubicBezTo>
                  <a:cubicBezTo>
                    <a:pt x="486" y="625"/>
                    <a:pt x="625" y="484"/>
                    <a:pt x="625" y="313"/>
                  </a:cubicBezTo>
                  <a:cubicBezTo>
                    <a:pt x="625" y="140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9" name="Google Shape;5359;p28"/>
            <p:cNvSpPr/>
            <p:nvPr/>
          </p:nvSpPr>
          <p:spPr>
            <a:xfrm>
              <a:off x="6559900" y="397150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2" y="1"/>
                  </a:moveTo>
                  <a:cubicBezTo>
                    <a:pt x="140" y="1"/>
                    <a:pt x="0" y="140"/>
                    <a:pt x="0" y="313"/>
                  </a:cubicBezTo>
                  <a:cubicBezTo>
                    <a:pt x="0" y="484"/>
                    <a:pt x="140" y="625"/>
                    <a:pt x="312" y="625"/>
                  </a:cubicBezTo>
                  <a:cubicBezTo>
                    <a:pt x="485" y="625"/>
                    <a:pt x="625" y="484"/>
                    <a:pt x="625" y="313"/>
                  </a:cubicBezTo>
                  <a:cubicBezTo>
                    <a:pt x="625" y="140"/>
                    <a:pt x="485" y="1"/>
                    <a:pt x="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0" name="Google Shape;5360;p28"/>
            <p:cNvSpPr/>
            <p:nvPr/>
          </p:nvSpPr>
          <p:spPr>
            <a:xfrm>
              <a:off x="6536550" y="3951450"/>
              <a:ext cx="15625" cy="15650"/>
            </a:xfrm>
            <a:custGeom>
              <a:avLst/>
              <a:gdLst/>
              <a:ahLst/>
              <a:cxnLst/>
              <a:rect l="l" t="t" r="r" b="b"/>
              <a:pathLst>
                <a:path w="625" h="626" extrusionOk="0">
                  <a:moveTo>
                    <a:pt x="313" y="1"/>
                  </a:moveTo>
                  <a:cubicBezTo>
                    <a:pt x="140" y="1"/>
                    <a:pt x="0" y="142"/>
                    <a:pt x="0" y="313"/>
                  </a:cubicBezTo>
                  <a:cubicBezTo>
                    <a:pt x="0" y="486"/>
                    <a:pt x="140" y="625"/>
                    <a:pt x="313" y="625"/>
                  </a:cubicBezTo>
                  <a:cubicBezTo>
                    <a:pt x="486" y="625"/>
                    <a:pt x="625" y="486"/>
                    <a:pt x="625" y="313"/>
                  </a:cubicBezTo>
                  <a:cubicBezTo>
                    <a:pt x="625" y="142"/>
                    <a:pt x="486" y="1"/>
                    <a:pt x="3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1" name="Google Shape;5361;p28"/>
            <p:cNvSpPr/>
            <p:nvPr/>
          </p:nvSpPr>
          <p:spPr>
            <a:xfrm>
              <a:off x="6536550" y="3931450"/>
              <a:ext cx="15625" cy="15625"/>
            </a:xfrm>
            <a:custGeom>
              <a:avLst/>
              <a:gdLst/>
              <a:ahLst/>
              <a:cxnLst/>
              <a:rect l="l" t="t" r="r" b="b"/>
              <a:pathLst>
                <a:path w="625" h="625" extrusionOk="0">
                  <a:moveTo>
                    <a:pt x="313" y="0"/>
                  </a:moveTo>
                  <a:cubicBezTo>
                    <a:pt x="140" y="0"/>
                    <a:pt x="0" y="141"/>
                    <a:pt x="0" y="313"/>
                  </a:cubicBezTo>
                  <a:cubicBezTo>
                    <a:pt x="0" y="485"/>
                    <a:pt x="140" y="625"/>
                    <a:pt x="313" y="625"/>
                  </a:cubicBezTo>
                  <a:cubicBezTo>
                    <a:pt x="486" y="625"/>
                    <a:pt x="625" y="485"/>
                    <a:pt x="625" y="313"/>
                  </a:cubicBezTo>
                  <a:cubicBezTo>
                    <a:pt x="625" y="141"/>
                    <a:pt x="486" y="0"/>
                    <a:pt x="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62" name="Google Shape;5362;p28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5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4" name="Google Shape;5364;p29"/>
          <p:cNvSpPr txBox="1">
            <a:spLocks noGrp="1"/>
          </p:cNvSpPr>
          <p:nvPr>
            <p:ph type="subTitle" idx="1"/>
          </p:nvPr>
        </p:nvSpPr>
        <p:spPr>
          <a:xfrm>
            <a:off x="7822733" y="2649209"/>
            <a:ext cx="3744000" cy="5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600"/>
              <a:buFont typeface="Poppins SemiBold"/>
              <a:buNone/>
              <a:defRPr sz="2133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5365" name="Google Shape;5365;p29"/>
          <p:cNvSpPr txBox="1">
            <a:spLocks noGrp="1"/>
          </p:cNvSpPr>
          <p:nvPr>
            <p:ph type="subTitle" idx="2"/>
          </p:nvPr>
        </p:nvSpPr>
        <p:spPr>
          <a:xfrm>
            <a:off x="7822733" y="3330533"/>
            <a:ext cx="3127600" cy="2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366" name="Google Shape;5366;p29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grpSp>
        <p:nvGrpSpPr>
          <p:cNvPr id="5367" name="Google Shape;5367;p29"/>
          <p:cNvGrpSpPr/>
          <p:nvPr/>
        </p:nvGrpSpPr>
        <p:grpSpPr>
          <a:xfrm rot="10800000">
            <a:off x="11307672" y="4609187"/>
            <a:ext cx="366448" cy="2149227"/>
            <a:chOff x="4769975" y="2151700"/>
            <a:chExt cx="149100" cy="874475"/>
          </a:xfrm>
        </p:grpSpPr>
        <p:sp>
          <p:nvSpPr>
            <p:cNvPr id="5368" name="Google Shape;5368;p29"/>
            <p:cNvSpPr/>
            <p:nvPr/>
          </p:nvSpPr>
          <p:spPr>
            <a:xfrm>
              <a:off x="4904400" y="23867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9" name="Google Shape;5369;p29"/>
            <p:cNvSpPr/>
            <p:nvPr/>
          </p:nvSpPr>
          <p:spPr>
            <a:xfrm>
              <a:off x="4904400" y="24651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0" name="Google Shape;5370;p29"/>
            <p:cNvSpPr/>
            <p:nvPr/>
          </p:nvSpPr>
          <p:spPr>
            <a:xfrm>
              <a:off x="49044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1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1" name="Google Shape;5371;p29"/>
            <p:cNvSpPr/>
            <p:nvPr/>
          </p:nvSpPr>
          <p:spPr>
            <a:xfrm>
              <a:off x="49044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1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2" name="Google Shape;5372;p29"/>
            <p:cNvSpPr/>
            <p:nvPr/>
          </p:nvSpPr>
          <p:spPr>
            <a:xfrm>
              <a:off x="4904400" y="27001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3" name="Google Shape;5373;p29"/>
            <p:cNvSpPr/>
            <p:nvPr/>
          </p:nvSpPr>
          <p:spPr>
            <a:xfrm>
              <a:off x="4837200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4" name="Google Shape;5374;p29"/>
            <p:cNvSpPr/>
            <p:nvPr/>
          </p:nvSpPr>
          <p:spPr>
            <a:xfrm>
              <a:off x="4837200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3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5" name="Google Shape;5375;p29"/>
            <p:cNvSpPr/>
            <p:nvPr/>
          </p:nvSpPr>
          <p:spPr>
            <a:xfrm>
              <a:off x="4837200" y="25434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6" name="Google Shape;5376;p29"/>
            <p:cNvSpPr/>
            <p:nvPr/>
          </p:nvSpPr>
          <p:spPr>
            <a:xfrm>
              <a:off x="4837200" y="2621850"/>
              <a:ext cx="14700" cy="12550"/>
            </a:xfrm>
            <a:custGeom>
              <a:avLst/>
              <a:gdLst/>
              <a:ahLst/>
              <a:cxnLst/>
              <a:rect l="l" t="t" r="r" b="b"/>
              <a:pathLst>
                <a:path w="588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7" name="Google Shape;5377;p29"/>
            <p:cNvSpPr/>
            <p:nvPr/>
          </p:nvSpPr>
          <p:spPr>
            <a:xfrm>
              <a:off x="4837200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3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8" name="Google Shape;5378;p29"/>
            <p:cNvSpPr/>
            <p:nvPr/>
          </p:nvSpPr>
          <p:spPr>
            <a:xfrm>
              <a:off x="4769975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5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9" name="Google Shape;5379;p29"/>
            <p:cNvSpPr/>
            <p:nvPr/>
          </p:nvSpPr>
          <p:spPr>
            <a:xfrm>
              <a:off x="4769975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3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0" name="Google Shape;5380;p29"/>
            <p:cNvSpPr/>
            <p:nvPr/>
          </p:nvSpPr>
          <p:spPr>
            <a:xfrm>
              <a:off x="47700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1" name="Google Shape;5381;p29"/>
            <p:cNvSpPr/>
            <p:nvPr/>
          </p:nvSpPr>
          <p:spPr>
            <a:xfrm>
              <a:off x="47700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2" name="Google Shape;5382;p29"/>
            <p:cNvSpPr/>
            <p:nvPr/>
          </p:nvSpPr>
          <p:spPr>
            <a:xfrm>
              <a:off x="4906525" y="21517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1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3" name="Google Shape;5383;p29"/>
            <p:cNvSpPr/>
            <p:nvPr/>
          </p:nvSpPr>
          <p:spPr>
            <a:xfrm>
              <a:off x="4906525" y="2230050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5"/>
                    <a:pt x="0" y="253"/>
                  </a:cubicBezTo>
                  <a:cubicBezTo>
                    <a:pt x="0" y="390"/>
                    <a:pt x="112" y="503"/>
                    <a:pt x="252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4" name="Google Shape;5384;p29"/>
            <p:cNvSpPr/>
            <p:nvPr/>
          </p:nvSpPr>
          <p:spPr>
            <a:xfrm>
              <a:off x="4906525" y="23084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2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5" name="Google Shape;5385;p29"/>
            <p:cNvSpPr/>
            <p:nvPr/>
          </p:nvSpPr>
          <p:spPr>
            <a:xfrm>
              <a:off x="4839325" y="21517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1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6" name="Google Shape;5386;p29"/>
            <p:cNvSpPr/>
            <p:nvPr/>
          </p:nvSpPr>
          <p:spPr>
            <a:xfrm>
              <a:off x="4839325" y="2230050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5"/>
                    <a:pt x="1" y="253"/>
                  </a:cubicBezTo>
                  <a:cubicBezTo>
                    <a:pt x="1" y="390"/>
                    <a:pt x="113" y="503"/>
                    <a:pt x="251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7" name="Google Shape;5387;p29"/>
            <p:cNvSpPr/>
            <p:nvPr/>
          </p:nvSpPr>
          <p:spPr>
            <a:xfrm>
              <a:off x="4839325" y="23084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8" name="Google Shape;5388;p29"/>
            <p:cNvSpPr/>
            <p:nvPr/>
          </p:nvSpPr>
          <p:spPr>
            <a:xfrm>
              <a:off x="4770025" y="21517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4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9" name="Google Shape;5389;p29"/>
            <p:cNvSpPr/>
            <p:nvPr/>
          </p:nvSpPr>
          <p:spPr>
            <a:xfrm>
              <a:off x="4770025" y="22300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2"/>
                    <a:pt x="335" y="502"/>
                  </a:cubicBezTo>
                  <a:cubicBezTo>
                    <a:pt x="473" y="502"/>
                    <a:pt x="585" y="389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0" name="Google Shape;5390;p29"/>
            <p:cNvSpPr/>
            <p:nvPr/>
          </p:nvSpPr>
          <p:spPr>
            <a:xfrm>
              <a:off x="4769975" y="230840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4"/>
                    <a:pt x="160" y="74"/>
                  </a:cubicBezTo>
                  <a:cubicBezTo>
                    <a:pt x="1" y="234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1" name="Google Shape;5391;p29"/>
            <p:cNvSpPr/>
            <p:nvPr/>
          </p:nvSpPr>
          <p:spPr>
            <a:xfrm>
              <a:off x="4769975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3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2" name="Google Shape;5392;p29"/>
            <p:cNvSpPr/>
            <p:nvPr/>
          </p:nvSpPr>
          <p:spPr>
            <a:xfrm>
              <a:off x="4904400" y="27785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3" name="Google Shape;5393;p29"/>
            <p:cNvSpPr/>
            <p:nvPr/>
          </p:nvSpPr>
          <p:spPr>
            <a:xfrm>
              <a:off x="4904400" y="285690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2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4" name="Google Shape;5394;p29"/>
            <p:cNvSpPr/>
            <p:nvPr/>
          </p:nvSpPr>
          <p:spPr>
            <a:xfrm>
              <a:off x="4837200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5" name="Google Shape;5395;p29"/>
            <p:cNvSpPr/>
            <p:nvPr/>
          </p:nvSpPr>
          <p:spPr>
            <a:xfrm>
              <a:off x="4837200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6" name="Google Shape;5396;p29"/>
            <p:cNvSpPr/>
            <p:nvPr/>
          </p:nvSpPr>
          <p:spPr>
            <a:xfrm>
              <a:off x="4837200" y="293525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7" name="Google Shape;5397;p29"/>
            <p:cNvSpPr/>
            <p:nvPr/>
          </p:nvSpPr>
          <p:spPr>
            <a:xfrm>
              <a:off x="4769975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3" y="0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8" name="Google Shape;5398;p29"/>
            <p:cNvSpPr/>
            <p:nvPr/>
          </p:nvSpPr>
          <p:spPr>
            <a:xfrm>
              <a:off x="4769975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2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9" name="Google Shape;5399;p29"/>
            <p:cNvSpPr/>
            <p:nvPr/>
          </p:nvSpPr>
          <p:spPr>
            <a:xfrm>
              <a:off x="4770025" y="293525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1"/>
                  </a:cubicBezTo>
                  <a:cubicBezTo>
                    <a:pt x="585" y="101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0" name="Google Shape;5400;p29"/>
            <p:cNvSpPr/>
            <p:nvPr/>
          </p:nvSpPr>
          <p:spPr>
            <a:xfrm>
              <a:off x="4770025" y="301362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1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1" name="Google Shape;5401;p29"/>
          <p:cNvSpPr/>
          <p:nvPr/>
        </p:nvSpPr>
        <p:spPr>
          <a:xfrm rot="10800000">
            <a:off x="11566727" y="1090904"/>
            <a:ext cx="370749" cy="370811"/>
          </a:xfrm>
          <a:custGeom>
            <a:avLst/>
            <a:gdLst/>
            <a:ahLst/>
            <a:cxnLst/>
            <a:rect l="l" t="t" r="r" b="b"/>
            <a:pathLst>
              <a:path w="6034" h="6035" extrusionOk="0">
                <a:moveTo>
                  <a:pt x="3017" y="0"/>
                </a:moveTo>
                <a:cubicBezTo>
                  <a:pt x="1351" y="0"/>
                  <a:pt x="0" y="1351"/>
                  <a:pt x="0" y="3017"/>
                </a:cubicBezTo>
                <a:cubicBezTo>
                  <a:pt x="0" y="4683"/>
                  <a:pt x="1351" y="6035"/>
                  <a:pt x="3017" y="6035"/>
                </a:cubicBezTo>
                <a:cubicBezTo>
                  <a:pt x="4682" y="6035"/>
                  <a:pt x="6033" y="4683"/>
                  <a:pt x="6033" y="3017"/>
                </a:cubicBezTo>
                <a:cubicBezTo>
                  <a:pt x="6033" y="1351"/>
                  <a:pt x="4682" y="0"/>
                  <a:pt x="30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2" name="Google Shape;5402;p29"/>
          <p:cNvSpPr/>
          <p:nvPr/>
        </p:nvSpPr>
        <p:spPr>
          <a:xfrm rot="10800000">
            <a:off x="-876394" y="4930633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0"/>
                </a:moveTo>
                <a:lnTo>
                  <a:pt x="24457" y="27771"/>
                </a:lnTo>
                <a:lnTo>
                  <a:pt x="423" y="14066"/>
                </a:lnTo>
                <a:lnTo>
                  <a:pt x="24457" y="360"/>
                </a:lnTo>
                <a:close/>
                <a:moveTo>
                  <a:pt x="24666" y="1"/>
                </a:moveTo>
                <a:lnTo>
                  <a:pt x="0" y="14066"/>
                </a:lnTo>
                <a:lnTo>
                  <a:pt x="24666" y="28132"/>
                </a:lnTo>
                <a:lnTo>
                  <a:pt x="2466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3" name="Google Shape;5403;p29"/>
          <p:cNvSpPr/>
          <p:nvPr/>
        </p:nvSpPr>
        <p:spPr>
          <a:xfrm rot="10800000">
            <a:off x="-65340" y="5320004"/>
            <a:ext cx="370749" cy="370811"/>
          </a:xfrm>
          <a:custGeom>
            <a:avLst/>
            <a:gdLst/>
            <a:ahLst/>
            <a:cxnLst/>
            <a:rect l="l" t="t" r="r" b="b"/>
            <a:pathLst>
              <a:path w="6034" h="6035" extrusionOk="0">
                <a:moveTo>
                  <a:pt x="3017" y="0"/>
                </a:moveTo>
                <a:cubicBezTo>
                  <a:pt x="1351" y="0"/>
                  <a:pt x="0" y="1351"/>
                  <a:pt x="0" y="3017"/>
                </a:cubicBezTo>
                <a:cubicBezTo>
                  <a:pt x="0" y="4683"/>
                  <a:pt x="1351" y="6035"/>
                  <a:pt x="3017" y="6035"/>
                </a:cubicBezTo>
                <a:cubicBezTo>
                  <a:pt x="4682" y="6035"/>
                  <a:pt x="6033" y="4683"/>
                  <a:pt x="6033" y="3017"/>
                </a:cubicBezTo>
                <a:cubicBezTo>
                  <a:pt x="6033" y="1351"/>
                  <a:pt x="4682" y="0"/>
                  <a:pt x="30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04" name="Google Shape;5404;p29"/>
          <p:cNvGrpSpPr/>
          <p:nvPr/>
        </p:nvGrpSpPr>
        <p:grpSpPr>
          <a:xfrm rot="10800000">
            <a:off x="-876404" y="2880099"/>
            <a:ext cx="1732347" cy="1728557"/>
            <a:chOff x="6378300" y="2596400"/>
            <a:chExt cx="754375" cy="752725"/>
          </a:xfrm>
        </p:grpSpPr>
        <p:sp>
          <p:nvSpPr>
            <p:cNvPr id="5405" name="Google Shape;5405;p29"/>
            <p:cNvSpPr/>
            <p:nvPr/>
          </p:nvSpPr>
          <p:spPr>
            <a:xfrm>
              <a:off x="6408850" y="2932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6" name="Google Shape;5406;p29"/>
            <p:cNvSpPr/>
            <p:nvPr/>
          </p:nvSpPr>
          <p:spPr>
            <a:xfrm>
              <a:off x="6469925" y="2871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7" name="Google Shape;5407;p29"/>
            <p:cNvSpPr/>
            <p:nvPr/>
          </p:nvSpPr>
          <p:spPr>
            <a:xfrm>
              <a:off x="6530975" y="28101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8" name="Google Shape;5408;p29"/>
            <p:cNvSpPr/>
            <p:nvPr/>
          </p:nvSpPr>
          <p:spPr>
            <a:xfrm>
              <a:off x="6622600" y="27185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9" name="Google Shape;5409;p29"/>
            <p:cNvSpPr/>
            <p:nvPr/>
          </p:nvSpPr>
          <p:spPr>
            <a:xfrm>
              <a:off x="6378300" y="2962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0" name="Google Shape;5410;p29"/>
            <p:cNvSpPr/>
            <p:nvPr/>
          </p:nvSpPr>
          <p:spPr>
            <a:xfrm>
              <a:off x="6437750" y="29017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6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8" y="179"/>
                    <a:pt x="396" y="56"/>
                  </a:cubicBezTo>
                  <a:cubicBezTo>
                    <a:pt x="358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1" name="Google Shape;5411;p29"/>
            <p:cNvSpPr/>
            <p:nvPr/>
          </p:nvSpPr>
          <p:spPr>
            <a:xfrm>
              <a:off x="6500475" y="28406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2" name="Google Shape;5412;p29"/>
            <p:cNvSpPr/>
            <p:nvPr/>
          </p:nvSpPr>
          <p:spPr>
            <a:xfrm>
              <a:off x="6592075" y="27490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3" name="Google Shape;5413;p29"/>
            <p:cNvSpPr/>
            <p:nvPr/>
          </p:nvSpPr>
          <p:spPr>
            <a:xfrm>
              <a:off x="6653150" y="268802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4" name="Google Shape;5414;p29"/>
            <p:cNvSpPr/>
            <p:nvPr/>
          </p:nvSpPr>
          <p:spPr>
            <a:xfrm>
              <a:off x="6683650" y="2657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8" y="299"/>
                    <a:pt x="388" y="193"/>
                  </a:cubicBezTo>
                  <a:cubicBezTo>
                    <a:pt x="388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5" name="Google Shape;5415;p29"/>
            <p:cNvSpPr/>
            <p:nvPr/>
          </p:nvSpPr>
          <p:spPr>
            <a:xfrm>
              <a:off x="6714200" y="2626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6" name="Google Shape;5416;p29"/>
            <p:cNvSpPr/>
            <p:nvPr/>
          </p:nvSpPr>
          <p:spPr>
            <a:xfrm>
              <a:off x="6744750" y="2596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7" name="Google Shape;5417;p29"/>
            <p:cNvSpPr/>
            <p:nvPr/>
          </p:nvSpPr>
          <p:spPr>
            <a:xfrm>
              <a:off x="6561525" y="27796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8" name="Google Shape;5418;p29"/>
            <p:cNvSpPr/>
            <p:nvPr/>
          </p:nvSpPr>
          <p:spPr>
            <a:xfrm>
              <a:off x="6437825" y="2961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9" name="Google Shape;5419;p29"/>
            <p:cNvSpPr/>
            <p:nvPr/>
          </p:nvSpPr>
          <p:spPr>
            <a:xfrm>
              <a:off x="6497250" y="29002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3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0" name="Google Shape;5420;p29"/>
            <p:cNvSpPr/>
            <p:nvPr/>
          </p:nvSpPr>
          <p:spPr>
            <a:xfrm>
              <a:off x="6559975" y="28391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1" name="Google Shape;5421;p29"/>
            <p:cNvSpPr/>
            <p:nvPr/>
          </p:nvSpPr>
          <p:spPr>
            <a:xfrm>
              <a:off x="6651575" y="27475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2" name="Google Shape;5422;p29"/>
            <p:cNvSpPr/>
            <p:nvPr/>
          </p:nvSpPr>
          <p:spPr>
            <a:xfrm>
              <a:off x="6407275" y="29918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3" name="Google Shape;5423;p29"/>
            <p:cNvSpPr/>
            <p:nvPr/>
          </p:nvSpPr>
          <p:spPr>
            <a:xfrm>
              <a:off x="6468325" y="2930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4" name="Google Shape;5424;p29"/>
            <p:cNvSpPr/>
            <p:nvPr/>
          </p:nvSpPr>
          <p:spPr>
            <a:xfrm>
              <a:off x="6529425" y="2869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5" name="Google Shape;5425;p29"/>
            <p:cNvSpPr/>
            <p:nvPr/>
          </p:nvSpPr>
          <p:spPr>
            <a:xfrm>
              <a:off x="6621025" y="27780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299"/>
                    <a:pt x="88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6" name="Google Shape;5426;p29"/>
            <p:cNvSpPr/>
            <p:nvPr/>
          </p:nvSpPr>
          <p:spPr>
            <a:xfrm>
              <a:off x="6682100" y="2717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7" name="Google Shape;5427;p29"/>
            <p:cNvSpPr/>
            <p:nvPr/>
          </p:nvSpPr>
          <p:spPr>
            <a:xfrm>
              <a:off x="6712650" y="26864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8" name="Google Shape;5428;p29"/>
            <p:cNvSpPr/>
            <p:nvPr/>
          </p:nvSpPr>
          <p:spPr>
            <a:xfrm>
              <a:off x="6741575" y="265592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1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6" y="178"/>
                    <a:pt x="394" y="57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9" name="Google Shape;5429;p29"/>
            <p:cNvSpPr/>
            <p:nvPr/>
          </p:nvSpPr>
          <p:spPr>
            <a:xfrm>
              <a:off x="6773750" y="26253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0" name="Google Shape;5430;p29"/>
            <p:cNvSpPr/>
            <p:nvPr/>
          </p:nvSpPr>
          <p:spPr>
            <a:xfrm>
              <a:off x="6590525" y="2808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1" name="Google Shape;5431;p29"/>
            <p:cNvSpPr/>
            <p:nvPr/>
          </p:nvSpPr>
          <p:spPr>
            <a:xfrm>
              <a:off x="6465150" y="29902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2" name="Google Shape;5432;p29"/>
            <p:cNvSpPr/>
            <p:nvPr/>
          </p:nvSpPr>
          <p:spPr>
            <a:xfrm>
              <a:off x="6527875" y="29291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3" name="Google Shape;5433;p29"/>
            <p:cNvSpPr/>
            <p:nvPr/>
          </p:nvSpPr>
          <p:spPr>
            <a:xfrm>
              <a:off x="6588925" y="28681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4" name="Google Shape;5434;p29"/>
            <p:cNvSpPr/>
            <p:nvPr/>
          </p:nvSpPr>
          <p:spPr>
            <a:xfrm>
              <a:off x="6680550" y="2776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5" name="Google Shape;5435;p29"/>
            <p:cNvSpPr/>
            <p:nvPr/>
          </p:nvSpPr>
          <p:spPr>
            <a:xfrm>
              <a:off x="6436225" y="30208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6" name="Google Shape;5436;p29"/>
            <p:cNvSpPr/>
            <p:nvPr/>
          </p:nvSpPr>
          <p:spPr>
            <a:xfrm>
              <a:off x="6497325" y="2959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7" name="Google Shape;5437;p29"/>
            <p:cNvSpPr/>
            <p:nvPr/>
          </p:nvSpPr>
          <p:spPr>
            <a:xfrm>
              <a:off x="6558375" y="2898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8" name="Google Shape;5438;p29"/>
            <p:cNvSpPr/>
            <p:nvPr/>
          </p:nvSpPr>
          <p:spPr>
            <a:xfrm>
              <a:off x="6650000" y="28070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9" name="Google Shape;5439;p29"/>
            <p:cNvSpPr/>
            <p:nvPr/>
          </p:nvSpPr>
          <p:spPr>
            <a:xfrm>
              <a:off x="6709425" y="27459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1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0" name="Google Shape;5440;p29"/>
            <p:cNvSpPr/>
            <p:nvPr/>
          </p:nvSpPr>
          <p:spPr>
            <a:xfrm>
              <a:off x="6741600" y="2715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1" name="Google Shape;5441;p29"/>
            <p:cNvSpPr/>
            <p:nvPr/>
          </p:nvSpPr>
          <p:spPr>
            <a:xfrm>
              <a:off x="6772150" y="26849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2" name="Google Shape;5442;p29"/>
            <p:cNvSpPr/>
            <p:nvPr/>
          </p:nvSpPr>
          <p:spPr>
            <a:xfrm>
              <a:off x="6802700" y="26543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3" name="Google Shape;5443;p29"/>
            <p:cNvSpPr/>
            <p:nvPr/>
          </p:nvSpPr>
          <p:spPr>
            <a:xfrm>
              <a:off x="6617825" y="28375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8"/>
                    <a:pt x="260" y="388"/>
                  </a:cubicBezTo>
                  <a:cubicBezTo>
                    <a:pt x="431" y="388"/>
                    <a:pt x="518" y="179"/>
                    <a:pt x="397" y="58"/>
                  </a:cubicBezTo>
                  <a:cubicBezTo>
                    <a:pt x="359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4" name="Google Shape;5444;p29"/>
            <p:cNvSpPr/>
            <p:nvPr/>
          </p:nvSpPr>
          <p:spPr>
            <a:xfrm>
              <a:off x="6495775" y="30192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5" name="Google Shape;5445;p29"/>
            <p:cNvSpPr/>
            <p:nvPr/>
          </p:nvSpPr>
          <p:spPr>
            <a:xfrm>
              <a:off x="6556825" y="29581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6" name="Google Shape;5446;p29"/>
            <p:cNvSpPr/>
            <p:nvPr/>
          </p:nvSpPr>
          <p:spPr>
            <a:xfrm>
              <a:off x="6617900" y="28970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7" name="Google Shape;5447;p29"/>
            <p:cNvSpPr/>
            <p:nvPr/>
          </p:nvSpPr>
          <p:spPr>
            <a:xfrm>
              <a:off x="6707875" y="2805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20"/>
                    <a:pt x="123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8" name="Google Shape;5448;p29"/>
            <p:cNvSpPr/>
            <p:nvPr/>
          </p:nvSpPr>
          <p:spPr>
            <a:xfrm>
              <a:off x="6465225" y="30497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9" name="Google Shape;5449;p29"/>
            <p:cNvSpPr/>
            <p:nvPr/>
          </p:nvSpPr>
          <p:spPr>
            <a:xfrm>
              <a:off x="6526275" y="2988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0" name="Google Shape;5450;p29"/>
            <p:cNvSpPr/>
            <p:nvPr/>
          </p:nvSpPr>
          <p:spPr>
            <a:xfrm>
              <a:off x="6587375" y="29276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1" name="Google Shape;5451;p29"/>
            <p:cNvSpPr/>
            <p:nvPr/>
          </p:nvSpPr>
          <p:spPr>
            <a:xfrm>
              <a:off x="6677325" y="28360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19"/>
                    <a:pt x="124" y="57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6" y="57"/>
                  </a:cubicBezTo>
                  <a:cubicBezTo>
                    <a:pt x="359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2" name="Google Shape;5452;p29"/>
            <p:cNvSpPr/>
            <p:nvPr/>
          </p:nvSpPr>
          <p:spPr>
            <a:xfrm>
              <a:off x="6740050" y="2774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3" name="Google Shape;5453;p29"/>
            <p:cNvSpPr/>
            <p:nvPr/>
          </p:nvSpPr>
          <p:spPr>
            <a:xfrm>
              <a:off x="6770600" y="2744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4" name="Google Shape;5454;p29"/>
            <p:cNvSpPr/>
            <p:nvPr/>
          </p:nvSpPr>
          <p:spPr>
            <a:xfrm>
              <a:off x="6801150" y="27138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5" name="Google Shape;5455;p29"/>
            <p:cNvSpPr/>
            <p:nvPr/>
          </p:nvSpPr>
          <p:spPr>
            <a:xfrm>
              <a:off x="6831650" y="2683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6" name="Google Shape;5456;p29"/>
            <p:cNvSpPr/>
            <p:nvPr/>
          </p:nvSpPr>
          <p:spPr>
            <a:xfrm>
              <a:off x="6648450" y="2866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7" name="Google Shape;5457;p29"/>
            <p:cNvSpPr/>
            <p:nvPr/>
          </p:nvSpPr>
          <p:spPr>
            <a:xfrm>
              <a:off x="6524725" y="30482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8" name="Google Shape;5458;p29"/>
            <p:cNvSpPr/>
            <p:nvPr/>
          </p:nvSpPr>
          <p:spPr>
            <a:xfrm>
              <a:off x="6585825" y="2987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9" name="Google Shape;5459;p29"/>
            <p:cNvSpPr/>
            <p:nvPr/>
          </p:nvSpPr>
          <p:spPr>
            <a:xfrm>
              <a:off x="6646875" y="29260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0"/>
                    <a:pt x="86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0" name="Google Shape;5460;p29"/>
            <p:cNvSpPr/>
            <p:nvPr/>
          </p:nvSpPr>
          <p:spPr>
            <a:xfrm>
              <a:off x="6736875" y="28344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1"/>
                  </a:moveTo>
                  <a:cubicBezTo>
                    <a:pt x="209" y="1"/>
                    <a:pt x="159" y="20"/>
                    <a:pt x="122" y="57"/>
                  </a:cubicBezTo>
                  <a:cubicBezTo>
                    <a:pt x="0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4" y="57"/>
                  </a:cubicBezTo>
                  <a:cubicBezTo>
                    <a:pt x="356" y="20"/>
                    <a:pt x="307" y="1"/>
                    <a:pt x="2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1" name="Google Shape;5461;p29"/>
            <p:cNvSpPr/>
            <p:nvPr/>
          </p:nvSpPr>
          <p:spPr>
            <a:xfrm>
              <a:off x="6494175" y="3078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2" name="Google Shape;5462;p29"/>
            <p:cNvSpPr/>
            <p:nvPr/>
          </p:nvSpPr>
          <p:spPr>
            <a:xfrm>
              <a:off x="6555275" y="30176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3" name="Google Shape;5463;p29"/>
            <p:cNvSpPr/>
            <p:nvPr/>
          </p:nvSpPr>
          <p:spPr>
            <a:xfrm>
              <a:off x="6616350" y="29565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4" name="Google Shape;5464;p29"/>
            <p:cNvSpPr/>
            <p:nvPr/>
          </p:nvSpPr>
          <p:spPr>
            <a:xfrm>
              <a:off x="6707950" y="2864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5" name="Google Shape;5465;p29"/>
            <p:cNvSpPr/>
            <p:nvPr/>
          </p:nvSpPr>
          <p:spPr>
            <a:xfrm>
              <a:off x="6769050" y="28038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6" name="Google Shape;5466;p29"/>
            <p:cNvSpPr/>
            <p:nvPr/>
          </p:nvSpPr>
          <p:spPr>
            <a:xfrm>
              <a:off x="6797925" y="27733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3" y="58"/>
                  </a:cubicBezTo>
                  <a:cubicBezTo>
                    <a:pt x="0" y="179"/>
                    <a:pt x="87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7" name="Google Shape;5467;p29"/>
            <p:cNvSpPr/>
            <p:nvPr/>
          </p:nvSpPr>
          <p:spPr>
            <a:xfrm>
              <a:off x="6830100" y="27428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8" name="Google Shape;5468;p29"/>
            <p:cNvSpPr/>
            <p:nvPr/>
          </p:nvSpPr>
          <p:spPr>
            <a:xfrm>
              <a:off x="6860650" y="2712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9" name="Google Shape;5469;p29"/>
            <p:cNvSpPr/>
            <p:nvPr/>
          </p:nvSpPr>
          <p:spPr>
            <a:xfrm>
              <a:off x="6677400" y="28955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7"/>
                    <a:pt x="193" y="387"/>
                  </a:cubicBezTo>
                  <a:cubicBezTo>
                    <a:pt x="301" y="387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0" name="Google Shape;5470;p29"/>
            <p:cNvSpPr/>
            <p:nvPr/>
          </p:nvSpPr>
          <p:spPr>
            <a:xfrm>
              <a:off x="6552050" y="30771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3" y="57"/>
                  </a:cubicBezTo>
                  <a:cubicBezTo>
                    <a:pt x="0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1" name="Google Shape;5471;p29"/>
            <p:cNvSpPr/>
            <p:nvPr/>
          </p:nvSpPr>
          <p:spPr>
            <a:xfrm>
              <a:off x="6614775" y="30161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2" name="Google Shape;5472;p29"/>
            <p:cNvSpPr/>
            <p:nvPr/>
          </p:nvSpPr>
          <p:spPr>
            <a:xfrm>
              <a:off x="6675850" y="29550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3" name="Google Shape;5473;p29"/>
            <p:cNvSpPr/>
            <p:nvPr/>
          </p:nvSpPr>
          <p:spPr>
            <a:xfrm>
              <a:off x="6767450" y="2863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4" name="Google Shape;5474;p29"/>
            <p:cNvSpPr/>
            <p:nvPr/>
          </p:nvSpPr>
          <p:spPr>
            <a:xfrm>
              <a:off x="6523175" y="31077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5" name="Google Shape;5475;p29"/>
            <p:cNvSpPr/>
            <p:nvPr/>
          </p:nvSpPr>
          <p:spPr>
            <a:xfrm>
              <a:off x="6584225" y="30466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6" name="Google Shape;5476;p29"/>
            <p:cNvSpPr/>
            <p:nvPr/>
          </p:nvSpPr>
          <p:spPr>
            <a:xfrm>
              <a:off x="6645300" y="29855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7" name="Google Shape;5477;p29"/>
            <p:cNvSpPr/>
            <p:nvPr/>
          </p:nvSpPr>
          <p:spPr>
            <a:xfrm>
              <a:off x="6736900" y="2893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8" name="Google Shape;5478;p29"/>
            <p:cNvSpPr/>
            <p:nvPr/>
          </p:nvSpPr>
          <p:spPr>
            <a:xfrm>
              <a:off x="6798000" y="28328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9" name="Google Shape;5479;p29"/>
            <p:cNvSpPr/>
            <p:nvPr/>
          </p:nvSpPr>
          <p:spPr>
            <a:xfrm>
              <a:off x="6828550" y="28023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0" name="Google Shape;5480;p29"/>
            <p:cNvSpPr/>
            <p:nvPr/>
          </p:nvSpPr>
          <p:spPr>
            <a:xfrm>
              <a:off x="6859075" y="27717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1" name="Google Shape;5481;p29"/>
            <p:cNvSpPr/>
            <p:nvPr/>
          </p:nvSpPr>
          <p:spPr>
            <a:xfrm>
              <a:off x="6887950" y="27412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2" name="Google Shape;5482;p29"/>
            <p:cNvSpPr/>
            <p:nvPr/>
          </p:nvSpPr>
          <p:spPr>
            <a:xfrm>
              <a:off x="6704775" y="2924500"/>
              <a:ext cx="12900" cy="9650"/>
            </a:xfrm>
            <a:custGeom>
              <a:avLst/>
              <a:gdLst/>
              <a:ahLst/>
              <a:cxnLst/>
              <a:rect l="l" t="t" r="r" b="b"/>
              <a:pathLst>
                <a:path w="516" h="386" extrusionOk="0">
                  <a:moveTo>
                    <a:pt x="258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5" y="386"/>
                    <a:pt x="258" y="386"/>
                  </a:cubicBezTo>
                  <a:cubicBezTo>
                    <a:pt x="429" y="386"/>
                    <a:pt x="516" y="178"/>
                    <a:pt x="394" y="57"/>
                  </a:cubicBezTo>
                  <a:cubicBezTo>
                    <a:pt x="357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3" name="Google Shape;5483;p29"/>
            <p:cNvSpPr/>
            <p:nvPr/>
          </p:nvSpPr>
          <p:spPr>
            <a:xfrm>
              <a:off x="6582675" y="31061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4" name="Google Shape;5484;p29"/>
            <p:cNvSpPr/>
            <p:nvPr/>
          </p:nvSpPr>
          <p:spPr>
            <a:xfrm>
              <a:off x="6642125" y="30450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60" y="19"/>
                    <a:pt x="122" y="56"/>
                  </a:cubicBezTo>
                  <a:cubicBezTo>
                    <a:pt x="1" y="179"/>
                    <a:pt x="85" y="386"/>
                    <a:pt x="258" y="386"/>
                  </a:cubicBezTo>
                  <a:cubicBezTo>
                    <a:pt x="430" y="386"/>
                    <a:pt x="516" y="179"/>
                    <a:pt x="395" y="56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5" name="Google Shape;5485;p29"/>
            <p:cNvSpPr/>
            <p:nvPr/>
          </p:nvSpPr>
          <p:spPr>
            <a:xfrm>
              <a:off x="6704800" y="2983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6" name="Google Shape;5486;p29"/>
            <p:cNvSpPr/>
            <p:nvPr/>
          </p:nvSpPr>
          <p:spPr>
            <a:xfrm>
              <a:off x="6796450" y="28923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7" name="Google Shape;5487;p29"/>
            <p:cNvSpPr/>
            <p:nvPr/>
          </p:nvSpPr>
          <p:spPr>
            <a:xfrm>
              <a:off x="6552125" y="3136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1"/>
                  </a:moveTo>
                  <a:cubicBezTo>
                    <a:pt x="87" y="1"/>
                    <a:pt x="0" y="87"/>
                    <a:pt x="0" y="194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4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8" name="Google Shape;5488;p29"/>
            <p:cNvSpPr/>
            <p:nvPr/>
          </p:nvSpPr>
          <p:spPr>
            <a:xfrm>
              <a:off x="6613225" y="30756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9" name="Google Shape;5489;p29"/>
            <p:cNvSpPr/>
            <p:nvPr/>
          </p:nvSpPr>
          <p:spPr>
            <a:xfrm>
              <a:off x="6672625" y="30145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0" name="Google Shape;5490;p29"/>
            <p:cNvSpPr/>
            <p:nvPr/>
          </p:nvSpPr>
          <p:spPr>
            <a:xfrm>
              <a:off x="6765900" y="29229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1" name="Google Shape;5491;p29"/>
            <p:cNvSpPr/>
            <p:nvPr/>
          </p:nvSpPr>
          <p:spPr>
            <a:xfrm>
              <a:off x="6826950" y="2861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2" name="Google Shape;5492;p29"/>
            <p:cNvSpPr/>
            <p:nvPr/>
          </p:nvSpPr>
          <p:spPr>
            <a:xfrm>
              <a:off x="6857500" y="2831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3" name="Google Shape;5493;p29"/>
            <p:cNvSpPr/>
            <p:nvPr/>
          </p:nvSpPr>
          <p:spPr>
            <a:xfrm>
              <a:off x="6888025" y="28007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4" name="Google Shape;5494;p29"/>
            <p:cNvSpPr/>
            <p:nvPr/>
          </p:nvSpPr>
          <p:spPr>
            <a:xfrm>
              <a:off x="6916950" y="27702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5" y="387"/>
                    <a:pt x="258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5" name="Google Shape;5495;p29"/>
            <p:cNvSpPr/>
            <p:nvPr/>
          </p:nvSpPr>
          <p:spPr>
            <a:xfrm>
              <a:off x="6735350" y="29534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6" name="Google Shape;5496;p29"/>
            <p:cNvSpPr/>
            <p:nvPr/>
          </p:nvSpPr>
          <p:spPr>
            <a:xfrm>
              <a:off x="6611650" y="31351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7" name="Google Shape;5497;p29"/>
            <p:cNvSpPr/>
            <p:nvPr/>
          </p:nvSpPr>
          <p:spPr>
            <a:xfrm>
              <a:off x="6672700" y="30740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8" name="Google Shape;5498;p29"/>
            <p:cNvSpPr/>
            <p:nvPr/>
          </p:nvSpPr>
          <p:spPr>
            <a:xfrm>
              <a:off x="6732175" y="30129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2" y="56"/>
                  </a:cubicBezTo>
                  <a:cubicBezTo>
                    <a:pt x="0" y="177"/>
                    <a:pt x="87" y="386"/>
                    <a:pt x="258" y="386"/>
                  </a:cubicBezTo>
                  <a:cubicBezTo>
                    <a:pt x="431" y="386"/>
                    <a:pt x="516" y="177"/>
                    <a:pt x="394" y="56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9" name="Google Shape;5499;p29"/>
            <p:cNvSpPr/>
            <p:nvPr/>
          </p:nvSpPr>
          <p:spPr>
            <a:xfrm>
              <a:off x="6825400" y="2921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0" name="Google Shape;5500;p29"/>
            <p:cNvSpPr/>
            <p:nvPr/>
          </p:nvSpPr>
          <p:spPr>
            <a:xfrm>
              <a:off x="6581125" y="31656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299" y="387"/>
                    <a:pt x="385" y="300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1" name="Google Shape;5501;p29"/>
            <p:cNvSpPr/>
            <p:nvPr/>
          </p:nvSpPr>
          <p:spPr>
            <a:xfrm>
              <a:off x="6640525" y="31045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8" y="178"/>
                    <a:pt x="397" y="57"/>
                  </a:cubicBezTo>
                  <a:cubicBezTo>
                    <a:pt x="359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2" name="Google Shape;5502;p29"/>
            <p:cNvSpPr/>
            <p:nvPr/>
          </p:nvSpPr>
          <p:spPr>
            <a:xfrm>
              <a:off x="6703250" y="3043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3" name="Google Shape;5503;p29"/>
            <p:cNvSpPr/>
            <p:nvPr/>
          </p:nvSpPr>
          <p:spPr>
            <a:xfrm>
              <a:off x="6794850" y="29518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4" name="Google Shape;5504;p29"/>
            <p:cNvSpPr/>
            <p:nvPr/>
          </p:nvSpPr>
          <p:spPr>
            <a:xfrm>
              <a:off x="6855950" y="28908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5" name="Google Shape;5505;p29"/>
            <p:cNvSpPr/>
            <p:nvPr/>
          </p:nvSpPr>
          <p:spPr>
            <a:xfrm>
              <a:off x="6886475" y="2860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6" name="Google Shape;5506;p29"/>
            <p:cNvSpPr/>
            <p:nvPr/>
          </p:nvSpPr>
          <p:spPr>
            <a:xfrm>
              <a:off x="6917000" y="28297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7" name="Google Shape;5507;p29"/>
            <p:cNvSpPr/>
            <p:nvPr/>
          </p:nvSpPr>
          <p:spPr>
            <a:xfrm>
              <a:off x="6947525" y="27991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8" name="Google Shape;5508;p29"/>
            <p:cNvSpPr/>
            <p:nvPr/>
          </p:nvSpPr>
          <p:spPr>
            <a:xfrm>
              <a:off x="6764350" y="29824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5" y="301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9" name="Google Shape;5509;p29"/>
            <p:cNvSpPr/>
            <p:nvPr/>
          </p:nvSpPr>
          <p:spPr>
            <a:xfrm>
              <a:off x="6640600" y="31640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8" y="300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0" name="Google Shape;5510;p29"/>
            <p:cNvSpPr/>
            <p:nvPr/>
          </p:nvSpPr>
          <p:spPr>
            <a:xfrm>
              <a:off x="6701700" y="31030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1" name="Google Shape;5511;p29"/>
            <p:cNvSpPr/>
            <p:nvPr/>
          </p:nvSpPr>
          <p:spPr>
            <a:xfrm>
              <a:off x="6762750" y="30419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2" name="Google Shape;5512;p29"/>
            <p:cNvSpPr/>
            <p:nvPr/>
          </p:nvSpPr>
          <p:spPr>
            <a:xfrm>
              <a:off x="6854350" y="2950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8" y="0"/>
                    <a:pt x="0" y="86"/>
                    <a:pt x="0" y="193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3" name="Google Shape;5513;p29"/>
            <p:cNvSpPr/>
            <p:nvPr/>
          </p:nvSpPr>
          <p:spPr>
            <a:xfrm>
              <a:off x="6608450" y="319460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59" y="20"/>
                    <a:pt x="121" y="58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4" name="Google Shape;5514;p29"/>
            <p:cNvSpPr/>
            <p:nvPr/>
          </p:nvSpPr>
          <p:spPr>
            <a:xfrm>
              <a:off x="6671150" y="31335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5" name="Google Shape;5515;p29"/>
            <p:cNvSpPr/>
            <p:nvPr/>
          </p:nvSpPr>
          <p:spPr>
            <a:xfrm>
              <a:off x="6732200" y="30724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6" name="Google Shape;5516;p29"/>
            <p:cNvSpPr/>
            <p:nvPr/>
          </p:nvSpPr>
          <p:spPr>
            <a:xfrm>
              <a:off x="6822200" y="2980850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6" y="387"/>
                    <a:pt x="259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7" name="Google Shape;5517;p29"/>
            <p:cNvSpPr/>
            <p:nvPr/>
          </p:nvSpPr>
          <p:spPr>
            <a:xfrm>
              <a:off x="6884900" y="29197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8" name="Google Shape;5518;p29"/>
            <p:cNvSpPr/>
            <p:nvPr/>
          </p:nvSpPr>
          <p:spPr>
            <a:xfrm>
              <a:off x="6915425" y="2889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9" name="Google Shape;5519;p29"/>
            <p:cNvSpPr/>
            <p:nvPr/>
          </p:nvSpPr>
          <p:spPr>
            <a:xfrm>
              <a:off x="6944350" y="28587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7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7" y="179"/>
                    <a:pt x="395" y="57"/>
                  </a:cubicBezTo>
                  <a:cubicBezTo>
                    <a:pt x="358" y="19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0" name="Google Shape;5520;p29"/>
            <p:cNvSpPr/>
            <p:nvPr/>
          </p:nvSpPr>
          <p:spPr>
            <a:xfrm>
              <a:off x="6976525" y="28281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1" name="Google Shape;5521;p29"/>
            <p:cNvSpPr/>
            <p:nvPr/>
          </p:nvSpPr>
          <p:spPr>
            <a:xfrm>
              <a:off x="6793300" y="30114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2" name="Google Shape;5522;p29"/>
            <p:cNvSpPr/>
            <p:nvPr/>
          </p:nvSpPr>
          <p:spPr>
            <a:xfrm>
              <a:off x="6669575" y="31930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3" name="Google Shape;5523;p29"/>
            <p:cNvSpPr/>
            <p:nvPr/>
          </p:nvSpPr>
          <p:spPr>
            <a:xfrm>
              <a:off x="6730650" y="31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4" name="Google Shape;5524;p29"/>
            <p:cNvSpPr/>
            <p:nvPr/>
          </p:nvSpPr>
          <p:spPr>
            <a:xfrm>
              <a:off x="6791750" y="30709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5" name="Google Shape;5525;p29"/>
            <p:cNvSpPr/>
            <p:nvPr/>
          </p:nvSpPr>
          <p:spPr>
            <a:xfrm>
              <a:off x="6883325" y="29792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4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4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8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6" name="Google Shape;5526;p29"/>
            <p:cNvSpPr/>
            <p:nvPr/>
          </p:nvSpPr>
          <p:spPr>
            <a:xfrm>
              <a:off x="6639050" y="3223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7" name="Google Shape;5527;p29"/>
            <p:cNvSpPr/>
            <p:nvPr/>
          </p:nvSpPr>
          <p:spPr>
            <a:xfrm>
              <a:off x="6700100" y="31625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8" name="Google Shape;5528;p29"/>
            <p:cNvSpPr/>
            <p:nvPr/>
          </p:nvSpPr>
          <p:spPr>
            <a:xfrm>
              <a:off x="6761200" y="31014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9" name="Google Shape;5529;p29"/>
            <p:cNvSpPr/>
            <p:nvPr/>
          </p:nvSpPr>
          <p:spPr>
            <a:xfrm>
              <a:off x="6852800" y="30098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0" name="Google Shape;5530;p29"/>
            <p:cNvSpPr/>
            <p:nvPr/>
          </p:nvSpPr>
          <p:spPr>
            <a:xfrm>
              <a:off x="6912250" y="2948750"/>
              <a:ext cx="12950" cy="9650"/>
            </a:xfrm>
            <a:custGeom>
              <a:avLst/>
              <a:gdLst/>
              <a:ahLst/>
              <a:cxnLst/>
              <a:rect l="l" t="t" r="r" b="b"/>
              <a:pathLst>
                <a:path w="518" h="386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5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1" name="Google Shape;5531;p29"/>
            <p:cNvSpPr/>
            <p:nvPr/>
          </p:nvSpPr>
          <p:spPr>
            <a:xfrm>
              <a:off x="6944425" y="291822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2" name="Google Shape;5532;p29"/>
            <p:cNvSpPr/>
            <p:nvPr/>
          </p:nvSpPr>
          <p:spPr>
            <a:xfrm>
              <a:off x="6974925" y="2887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3" name="Google Shape;5533;p29"/>
            <p:cNvSpPr/>
            <p:nvPr/>
          </p:nvSpPr>
          <p:spPr>
            <a:xfrm>
              <a:off x="7005475" y="28571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4" name="Google Shape;5534;p29"/>
            <p:cNvSpPr/>
            <p:nvPr/>
          </p:nvSpPr>
          <p:spPr>
            <a:xfrm>
              <a:off x="6822250" y="30403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5" name="Google Shape;5535;p29"/>
            <p:cNvSpPr/>
            <p:nvPr/>
          </p:nvSpPr>
          <p:spPr>
            <a:xfrm>
              <a:off x="6698550" y="3222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6" name="Google Shape;5536;p29"/>
            <p:cNvSpPr/>
            <p:nvPr/>
          </p:nvSpPr>
          <p:spPr>
            <a:xfrm>
              <a:off x="6759600" y="3160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7" name="Google Shape;5537;p29"/>
            <p:cNvSpPr/>
            <p:nvPr/>
          </p:nvSpPr>
          <p:spPr>
            <a:xfrm>
              <a:off x="6820700" y="3099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8" name="Google Shape;5538;p29"/>
            <p:cNvSpPr/>
            <p:nvPr/>
          </p:nvSpPr>
          <p:spPr>
            <a:xfrm>
              <a:off x="6912300" y="30082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9" name="Google Shape;5539;p29"/>
            <p:cNvSpPr/>
            <p:nvPr/>
          </p:nvSpPr>
          <p:spPr>
            <a:xfrm>
              <a:off x="6666375" y="32525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0" name="Google Shape;5540;p29"/>
            <p:cNvSpPr/>
            <p:nvPr/>
          </p:nvSpPr>
          <p:spPr>
            <a:xfrm>
              <a:off x="6729100" y="31914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1" name="Google Shape;5541;p29"/>
            <p:cNvSpPr/>
            <p:nvPr/>
          </p:nvSpPr>
          <p:spPr>
            <a:xfrm>
              <a:off x="6790150" y="31304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2" name="Google Shape;5542;p29"/>
            <p:cNvSpPr/>
            <p:nvPr/>
          </p:nvSpPr>
          <p:spPr>
            <a:xfrm>
              <a:off x="6880150" y="3038775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5" y="58"/>
                  </a:cubicBezTo>
                  <a:cubicBezTo>
                    <a:pt x="357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3" name="Google Shape;5543;p29"/>
            <p:cNvSpPr/>
            <p:nvPr/>
          </p:nvSpPr>
          <p:spPr>
            <a:xfrm>
              <a:off x="6942825" y="2977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4" name="Google Shape;5544;p29"/>
            <p:cNvSpPr/>
            <p:nvPr/>
          </p:nvSpPr>
          <p:spPr>
            <a:xfrm>
              <a:off x="6973375" y="29471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5" name="Google Shape;5545;p29"/>
            <p:cNvSpPr/>
            <p:nvPr/>
          </p:nvSpPr>
          <p:spPr>
            <a:xfrm>
              <a:off x="7002300" y="29166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4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6" name="Google Shape;5546;p29"/>
            <p:cNvSpPr/>
            <p:nvPr/>
          </p:nvSpPr>
          <p:spPr>
            <a:xfrm>
              <a:off x="7034475" y="28861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7" name="Google Shape;5547;p29"/>
            <p:cNvSpPr/>
            <p:nvPr/>
          </p:nvSpPr>
          <p:spPr>
            <a:xfrm>
              <a:off x="6851250" y="3069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8" name="Google Shape;5548;p29"/>
            <p:cNvSpPr/>
            <p:nvPr/>
          </p:nvSpPr>
          <p:spPr>
            <a:xfrm>
              <a:off x="6727500" y="32509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9" name="Google Shape;5549;p29"/>
            <p:cNvSpPr/>
            <p:nvPr/>
          </p:nvSpPr>
          <p:spPr>
            <a:xfrm>
              <a:off x="6788600" y="31899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0" name="Google Shape;5550;p29"/>
            <p:cNvSpPr/>
            <p:nvPr/>
          </p:nvSpPr>
          <p:spPr>
            <a:xfrm>
              <a:off x="6848050" y="3128825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9"/>
                    <a:pt x="86" y="388"/>
                    <a:pt x="258" y="388"/>
                  </a:cubicBezTo>
                  <a:cubicBezTo>
                    <a:pt x="430" y="388"/>
                    <a:pt x="516" y="179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1" name="Google Shape;5551;p29"/>
            <p:cNvSpPr/>
            <p:nvPr/>
          </p:nvSpPr>
          <p:spPr>
            <a:xfrm>
              <a:off x="6941275" y="3037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2" name="Google Shape;5552;p29"/>
            <p:cNvSpPr/>
            <p:nvPr/>
          </p:nvSpPr>
          <p:spPr>
            <a:xfrm>
              <a:off x="6697000" y="3281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3" name="Google Shape;5553;p29"/>
            <p:cNvSpPr/>
            <p:nvPr/>
          </p:nvSpPr>
          <p:spPr>
            <a:xfrm>
              <a:off x="6756425" y="3220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79"/>
                    <a:pt x="87" y="387"/>
                    <a:pt x="260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4" name="Google Shape;5554;p29"/>
            <p:cNvSpPr/>
            <p:nvPr/>
          </p:nvSpPr>
          <p:spPr>
            <a:xfrm>
              <a:off x="6819150" y="31593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5" y="300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5" name="Google Shape;5555;p29"/>
            <p:cNvSpPr/>
            <p:nvPr/>
          </p:nvSpPr>
          <p:spPr>
            <a:xfrm>
              <a:off x="6910725" y="30677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6" name="Google Shape;5556;p29"/>
            <p:cNvSpPr/>
            <p:nvPr/>
          </p:nvSpPr>
          <p:spPr>
            <a:xfrm>
              <a:off x="6971825" y="300670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7" name="Google Shape;5557;p29"/>
            <p:cNvSpPr/>
            <p:nvPr/>
          </p:nvSpPr>
          <p:spPr>
            <a:xfrm>
              <a:off x="7002325" y="29761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299"/>
                    <a:pt x="89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8" name="Google Shape;5558;p29"/>
            <p:cNvSpPr/>
            <p:nvPr/>
          </p:nvSpPr>
          <p:spPr>
            <a:xfrm>
              <a:off x="7032875" y="2945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9" name="Google Shape;5559;p29"/>
            <p:cNvSpPr/>
            <p:nvPr/>
          </p:nvSpPr>
          <p:spPr>
            <a:xfrm>
              <a:off x="7063425" y="29150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0" name="Google Shape;5560;p29"/>
            <p:cNvSpPr/>
            <p:nvPr/>
          </p:nvSpPr>
          <p:spPr>
            <a:xfrm>
              <a:off x="6880200" y="3098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1" name="Google Shape;5561;p29"/>
            <p:cNvSpPr/>
            <p:nvPr/>
          </p:nvSpPr>
          <p:spPr>
            <a:xfrm>
              <a:off x="6756500" y="32799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2" name="Google Shape;5562;p29"/>
            <p:cNvSpPr/>
            <p:nvPr/>
          </p:nvSpPr>
          <p:spPr>
            <a:xfrm>
              <a:off x="6815925" y="321887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3" y="57"/>
                  </a:cubicBezTo>
                  <a:cubicBezTo>
                    <a:pt x="0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3" name="Google Shape;5563;p29"/>
            <p:cNvSpPr/>
            <p:nvPr/>
          </p:nvSpPr>
          <p:spPr>
            <a:xfrm>
              <a:off x="6878650" y="31578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4" name="Google Shape;5564;p29"/>
            <p:cNvSpPr/>
            <p:nvPr/>
          </p:nvSpPr>
          <p:spPr>
            <a:xfrm>
              <a:off x="6970225" y="3066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5" name="Google Shape;5565;p29"/>
            <p:cNvSpPr/>
            <p:nvPr/>
          </p:nvSpPr>
          <p:spPr>
            <a:xfrm>
              <a:off x="6725950" y="3310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6" name="Google Shape;5566;p29"/>
            <p:cNvSpPr/>
            <p:nvPr/>
          </p:nvSpPr>
          <p:spPr>
            <a:xfrm>
              <a:off x="6787050" y="32494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7" name="Google Shape;5567;p29"/>
            <p:cNvSpPr/>
            <p:nvPr/>
          </p:nvSpPr>
          <p:spPr>
            <a:xfrm>
              <a:off x="6846475" y="318835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9" y="0"/>
                  </a:moveTo>
                  <a:cubicBezTo>
                    <a:pt x="209" y="0"/>
                    <a:pt x="160" y="19"/>
                    <a:pt x="123" y="56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6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8" name="Google Shape;5568;p29"/>
            <p:cNvSpPr/>
            <p:nvPr/>
          </p:nvSpPr>
          <p:spPr>
            <a:xfrm>
              <a:off x="6939725" y="30967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9" name="Google Shape;5569;p29"/>
            <p:cNvSpPr/>
            <p:nvPr/>
          </p:nvSpPr>
          <p:spPr>
            <a:xfrm>
              <a:off x="7000775" y="30356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0" name="Google Shape;5570;p29"/>
            <p:cNvSpPr/>
            <p:nvPr/>
          </p:nvSpPr>
          <p:spPr>
            <a:xfrm>
              <a:off x="7031325" y="30051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1" name="Google Shape;5571;p29"/>
            <p:cNvSpPr/>
            <p:nvPr/>
          </p:nvSpPr>
          <p:spPr>
            <a:xfrm>
              <a:off x="7061875" y="29746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2" name="Google Shape;5572;p29"/>
            <p:cNvSpPr/>
            <p:nvPr/>
          </p:nvSpPr>
          <p:spPr>
            <a:xfrm>
              <a:off x="7092400" y="29440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0" y="386"/>
                    <a:pt x="386" y="300"/>
                    <a:pt x="386" y="193"/>
                  </a:cubicBezTo>
                  <a:cubicBezTo>
                    <a:pt x="386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3" name="Google Shape;5573;p29"/>
            <p:cNvSpPr/>
            <p:nvPr/>
          </p:nvSpPr>
          <p:spPr>
            <a:xfrm>
              <a:off x="6909175" y="31272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8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4" name="Google Shape;5574;p29"/>
            <p:cNvSpPr/>
            <p:nvPr/>
          </p:nvSpPr>
          <p:spPr>
            <a:xfrm>
              <a:off x="6783825" y="3308900"/>
              <a:ext cx="12950" cy="9725"/>
            </a:xfrm>
            <a:custGeom>
              <a:avLst/>
              <a:gdLst/>
              <a:ahLst/>
              <a:cxnLst/>
              <a:rect l="l" t="t" r="r" b="b"/>
              <a:pathLst>
                <a:path w="518" h="389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80"/>
                    <a:pt x="87" y="388"/>
                    <a:pt x="258" y="388"/>
                  </a:cubicBezTo>
                  <a:cubicBezTo>
                    <a:pt x="431" y="388"/>
                    <a:pt x="517" y="180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5" name="Google Shape;5575;p29"/>
            <p:cNvSpPr/>
            <p:nvPr/>
          </p:nvSpPr>
          <p:spPr>
            <a:xfrm>
              <a:off x="6846550" y="3247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0" y="388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6" name="Google Shape;5576;p29"/>
            <p:cNvSpPr/>
            <p:nvPr/>
          </p:nvSpPr>
          <p:spPr>
            <a:xfrm>
              <a:off x="6907600" y="31867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0"/>
                    <a:pt x="88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7" name="Google Shape;5577;p29"/>
            <p:cNvSpPr/>
            <p:nvPr/>
          </p:nvSpPr>
          <p:spPr>
            <a:xfrm>
              <a:off x="6999225" y="30951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8" name="Google Shape;5578;p29"/>
            <p:cNvSpPr/>
            <p:nvPr/>
          </p:nvSpPr>
          <p:spPr>
            <a:xfrm>
              <a:off x="6754900" y="33394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299"/>
                    <a:pt x="89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9" name="Google Shape;5579;p29"/>
            <p:cNvSpPr/>
            <p:nvPr/>
          </p:nvSpPr>
          <p:spPr>
            <a:xfrm>
              <a:off x="6816000" y="3278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0" name="Google Shape;5580;p29"/>
            <p:cNvSpPr/>
            <p:nvPr/>
          </p:nvSpPr>
          <p:spPr>
            <a:xfrm>
              <a:off x="6877075" y="32173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1" name="Google Shape;5581;p29"/>
            <p:cNvSpPr/>
            <p:nvPr/>
          </p:nvSpPr>
          <p:spPr>
            <a:xfrm>
              <a:off x="6968675" y="31257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2" name="Google Shape;5582;p29"/>
            <p:cNvSpPr/>
            <p:nvPr/>
          </p:nvSpPr>
          <p:spPr>
            <a:xfrm>
              <a:off x="7029775" y="30646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3" name="Google Shape;5583;p29"/>
            <p:cNvSpPr/>
            <p:nvPr/>
          </p:nvSpPr>
          <p:spPr>
            <a:xfrm>
              <a:off x="7060325" y="3034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4" name="Google Shape;5584;p29"/>
            <p:cNvSpPr/>
            <p:nvPr/>
          </p:nvSpPr>
          <p:spPr>
            <a:xfrm>
              <a:off x="7090825" y="30035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5" name="Google Shape;5585;p29"/>
            <p:cNvSpPr/>
            <p:nvPr/>
          </p:nvSpPr>
          <p:spPr>
            <a:xfrm>
              <a:off x="7119725" y="29730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2" y="56"/>
                  </a:cubicBezTo>
                  <a:cubicBezTo>
                    <a:pt x="1" y="179"/>
                    <a:pt x="87" y="387"/>
                    <a:pt x="259" y="387"/>
                  </a:cubicBezTo>
                  <a:cubicBezTo>
                    <a:pt x="431" y="387"/>
                    <a:pt x="518" y="179"/>
                    <a:pt x="397" y="56"/>
                  </a:cubicBezTo>
                  <a:cubicBezTo>
                    <a:pt x="359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6" name="Google Shape;5586;p29"/>
            <p:cNvSpPr/>
            <p:nvPr/>
          </p:nvSpPr>
          <p:spPr>
            <a:xfrm>
              <a:off x="6936500" y="315622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80"/>
                    <a:pt x="87" y="388"/>
                    <a:pt x="260" y="388"/>
                  </a:cubicBezTo>
                  <a:cubicBezTo>
                    <a:pt x="431" y="388"/>
                    <a:pt x="518" y="180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87" name="Google Shape;5587;p29"/>
          <p:cNvSpPr/>
          <p:nvPr/>
        </p:nvSpPr>
        <p:spPr>
          <a:xfrm rot="10800000">
            <a:off x="343896" y="376568"/>
            <a:ext cx="142795" cy="137449"/>
          </a:xfrm>
          <a:custGeom>
            <a:avLst/>
            <a:gdLst/>
            <a:ahLst/>
            <a:cxnLst/>
            <a:rect l="l" t="t" r="r" b="b"/>
            <a:pathLst>
              <a:path w="2324" h="2237" extrusionOk="0">
                <a:moveTo>
                  <a:pt x="1207" y="1"/>
                </a:moveTo>
                <a:cubicBezTo>
                  <a:pt x="753" y="1"/>
                  <a:pt x="346" y="272"/>
                  <a:pt x="173" y="690"/>
                </a:cubicBezTo>
                <a:cubicBezTo>
                  <a:pt x="0" y="1109"/>
                  <a:pt x="96" y="1589"/>
                  <a:pt x="415" y="1909"/>
                </a:cubicBezTo>
                <a:cubicBezTo>
                  <a:pt x="629" y="2123"/>
                  <a:pt x="915" y="2237"/>
                  <a:pt x="1206" y="2237"/>
                </a:cubicBezTo>
                <a:cubicBezTo>
                  <a:pt x="1350" y="2237"/>
                  <a:pt x="1496" y="2209"/>
                  <a:pt x="1634" y="2152"/>
                </a:cubicBezTo>
                <a:cubicBezTo>
                  <a:pt x="2051" y="1977"/>
                  <a:pt x="2324" y="1571"/>
                  <a:pt x="2324" y="1118"/>
                </a:cubicBezTo>
                <a:cubicBezTo>
                  <a:pt x="2324" y="501"/>
                  <a:pt x="1824" y="1"/>
                  <a:pt x="12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8" name="Google Shape;5588;p29"/>
          <p:cNvSpPr/>
          <p:nvPr/>
        </p:nvSpPr>
        <p:spPr>
          <a:xfrm>
            <a:off x="-746153" y="663295"/>
            <a:ext cx="1732357" cy="1732357"/>
          </a:xfrm>
          <a:custGeom>
            <a:avLst/>
            <a:gdLst/>
            <a:ahLst/>
            <a:cxnLst/>
            <a:rect l="l" t="t" r="r" b="b"/>
            <a:pathLst>
              <a:path w="44706" h="44706" extrusionOk="0">
                <a:moveTo>
                  <a:pt x="22353" y="211"/>
                </a:moveTo>
                <a:cubicBezTo>
                  <a:pt x="34563" y="211"/>
                  <a:pt x="44496" y="10143"/>
                  <a:pt x="44496" y="22353"/>
                </a:cubicBezTo>
                <a:cubicBezTo>
                  <a:pt x="44496" y="34565"/>
                  <a:pt x="34563" y="44496"/>
                  <a:pt x="22353" y="44496"/>
                </a:cubicBezTo>
                <a:cubicBezTo>
                  <a:pt x="10144" y="44496"/>
                  <a:pt x="209" y="34563"/>
                  <a:pt x="209" y="22355"/>
                </a:cubicBezTo>
                <a:cubicBezTo>
                  <a:pt x="209" y="10144"/>
                  <a:pt x="10143" y="211"/>
                  <a:pt x="22353" y="211"/>
                </a:cubicBezTo>
                <a:close/>
                <a:moveTo>
                  <a:pt x="22353" y="0"/>
                </a:moveTo>
                <a:cubicBezTo>
                  <a:pt x="10028" y="0"/>
                  <a:pt x="0" y="10028"/>
                  <a:pt x="0" y="22353"/>
                </a:cubicBezTo>
                <a:cubicBezTo>
                  <a:pt x="0" y="34678"/>
                  <a:pt x="10028" y="44706"/>
                  <a:pt x="22353" y="44706"/>
                </a:cubicBezTo>
                <a:cubicBezTo>
                  <a:pt x="34678" y="44706"/>
                  <a:pt x="44706" y="34678"/>
                  <a:pt x="44706" y="22353"/>
                </a:cubicBezTo>
                <a:cubicBezTo>
                  <a:pt x="44706" y="10028"/>
                  <a:pt x="34678" y="0"/>
                  <a:pt x="223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0" name="Google Shape;5590;p30"/>
          <p:cNvSpPr txBox="1">
            <a:spLocks noGrp="1"/>
          </p:cNvSpPr>
          <p:nvPr>
            <p:ph type="title"/>
          </p:nvPr>
        </p:nvSpPr>
        <p:spPr>
          <a:xfrm>
            <a:off x="3679500" y="819715"/>
            <a:ext cx="4833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591" name="Google Shape;5591;p30"/>
          <p:cNvSpPr/>
          <p:nvPr/>
        </p:nvSpPr>
        <p:spPr>
          <a:xfrm>
            <a:off x="-203200" y="-75233"/>
            <a:ext cx="2282800" cy="693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2" name="Google Shape;5592;p30"/>
          <p:cNvSpPr/>
          <p:nvPr/>
        </p:nvSpPr>
        <p:spPr>
          <a:xfrm rot="10800000">
            <a:off x="-724841" y="5129424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1"/>
                </a:moveTo>
                <a:lnTo>
                  <a:pt x="24457" y="27772"/>
                </a:lnTo>
                <a:lnTo>
                  <a:pt x="422" y="14066"/>
                </a:lnTo>
                <a:lnTo>
                  <a:pt x="24457" y="361"/>
                </a:lnTo>
                <a:close/>
                <a:moveTo>
                  <a:pt x="24667" y="0"/>
                </a:moveTo>
                <a:lnTo>
                  <a:pt x="1" y="14066"/>
                </a:lnTo>
                <a:lnTo>
                  <a:pt x="24667" y="28133"/>
                </a:lnTo>
                <a:lnTo>
                  <a:pt x="246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3" name="Google Shape;5593;p30"/>
          <p:cNvSpPr/>
          <p:nvPr/>
        </p:nvSpPr>
        <p:spPr>
          <a:xfrm rot="10800000">
            <a:off x="-774794" y="4546700"/>
            <a:ext cx="1515623" cy="1728585"/>
          </a:xfrm>
          <a:custGeom>
            <a:avLst/>
            <a:gdLst/>
            <a:ahLst/>
            <a:cxnLst/>
            <a:rect l="l" t="t" r="r" b="b"/>
            <a:pathLst>
              <a:path w="24667" h="28133" extrusionOk="0">
                <a:moveTo>
                  <a:pt x="24457" y="360"/>
                </a:moveTo>
                <a:lnTo>
                  <a:pt x="24457" y="27771"/>
                </a:lnTo>
                <a:lnTo>
                  <a:pt x="423" y="14066"/>
                </a:lnTo>
                <a:lnTo>
                  <a:pt x="24457" y="360"/>
                </a:lnTo>
                <a:close/>
                <a:moveTo>
                  <a:pt x="24666" y="1"/>
                </a:moveTo>
                <a:lnTo>
                  <a:pt x="0" y="14066"/>
                </a:lnTo>
                <a:lnTo>
                  <a:pt x="24666" y="28132"/>
                </a:lnTo>
                <a:lnTo>
                  <a:pt x="246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4" name="Google Shape;5594;p30"/>
          <p:cNvSpPr/>
          <p:nvPr/>
        </p:nvSpPr>
        <p:spPr>
          <a:xfrm rot="10800000">
            <a:off x="36260" y="4936071"/>
            <a:ext cx="370749" cy="370811"/>
          </a:xfrm>
          <a:custGeom>
            <a:avLst/>
            <a:gdLst/>
            <a:ahLst/>
            <a:cxnLst/>
            <a:rect l="l" t="t" r="r" b="b"/>
            <a:pathLst>
              <a:path w="6034" h="6035" extrusionOk="0">
                <a:moveTo>
                  <a:pt x="3017" y="0"/>
                </a:moveTo>
                <a:cubicBezTo>
                  <a:pt x="1351" y="0"/>
                  <a:pt x="0" y="1351"/>
                  <a:pt x="0" y="3017"/>
                </a:cubicBezTo>
                <a:cubicBezTo>
                  <a:pt x="0" y="4683"/>
                  <a:pt x="1351" y="6035"/>
                  <a:pt x="3017" y="6035"/>
                </a:cubicBezTo>
                <a:cubicBezTo>
                  <a:pt x="4682" y="6035"/>
                  <a:pt x="6033" y="4683"/>
                  <a:pt x="6033" y="3017"/>
                </a:cubicBezTo>
                <a:cubicBezTo>
                  <a:pt x="6033" y="1351"/>
                  <a:pt x="4682" y="0"/>
                  <a:pt x="30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95" name="Google Shape;5595;p30"/>
          <p:cNvGrpSpPr/>
          <p:nvPr/>
        </p:nvGrpSpPr>
        <p:grpSpPr>
          <a:xfrm rot="10800000">
            <a:off x="1223872" y="3782653"/>
            <a:ext cx="366448" cy="2149227"/>
            <a:chOff x="4769975" y="2151700"/>
            <a:chExt cx="149100" cy="874475"/>
          </a:xfrm>
        </p:grpSpPr>
        <p:sp>
          <p:nvSpPr>
            <p:cNvPr id="5596" name="Google Shape;5596;p30"/>
            <p:cNvSpPr/>
            <p:nvPr/>
          </p:nvSpPr>
          <p:spPr>
            <a:xfrm>
              <a:off x="4904400" y="23867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7" name="Google Shape;5597;p30"/>
            <p:cNvSpPr/>
            <p:nvPr/>
          </p:nvSpPr>
          <p:spPr>
            <a:xfrm>
              <a:off x="4904400" y="246512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8" name="Google Shape;5598;p30"/>
            <p:cNvSpPr/>
            <p:nvPr/>
          </p:nvSpPr>
          <p:spPr>
            <a:xfrm>
              <a:off x="49044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1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9" name="Google Shape;5599;p30"/>
            <p:cNvSpPr/>
            <p:nvPr/>
          </p:nvSpPr>
          <p:spPr>
            <a:xfrm>
              <a:off x="49044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1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0" name="Google Shape;5600;p30"/>
            <p:cNvSpPr/>
            <p:nvPr/>
          </p:nvSpPr>
          <p:spPr>
            <a:xfrm>
              <a:off x="4904400" y="270017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1" name="Google Shape;5601;p30"/>
            <p:cNvSpPr/>
            <p:nvPr/>
          </p:nvSpPr>
          <p:spPr>
            <a:xfrm>
              <a:off x="4837200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2" name="Google Shape;5602;p30"/>
            <p:cNvSpPr/>
            <p:nvPr/>
          </p:nvSpPr>
          <p:spPr>
            <a:xfrm>
              <a:off x="4837200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3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3" name="Google Shape;5603;p30"/>
            <p:cNvSpPr/>
            <p:nvPr/>
          </p:nvSpPr>
          <p:spPr>
            <a:xfrm>
              <a:off x="4837200" y="25434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4" name="Google Shape;5604;p30"/>
            <p:cNvSpPr/>
            <p:nvPr/>
          </p:nvSpPr>
          <p:spPr>
            <a:xfrm>
              <a:off x="4837200" y="2621850"/>
              <a:ext cx="14700" cy="12550"/>
            </a:xfrm>
            <a:custGeom>
              <a:avLst/>
              <a:gdLst/>
              <a:ahLst/>
              <a:cxnLst/>
              <a:rect l="l" t="t" r="r" b="b"/>
              <a:pathLst>
                <a:path w="588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5" name="Google Shape;5605;p30"/>
            <p:cNvSpPr/>
            <p:nvPr/>
          </p:nvSpPr>
          <p:spPr>
            <a:xfrm>
              <a:off x="4837200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3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6" name="Google Shape;5606;p30"/>
            <p:cNvSpPr/>
            <p:nvPr/>
          </p:nvSpPr>
          <p:spPr>
            <a:xfrm>
              <a:off x="4769975" y="23867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5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90"/>
                    <a:pt x="587" y="252"/>
                  </a:cubicBezTo>
                  <a:cubicBezTo>
                    <a:pt x="587" y="101"/>
                    <a:pt x="463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7" name="Google Shape;5607;p30"/>
            <p:cNvSpPr/>
            <p:nvPr/>
          </p:nvSpPr>
          <p:spPr>
            <a:xfrm>
              <a:off x="4769975" y="2465125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3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8" name="Google Shape;5608;p30"/>
            <p:cNvSpPr/>
            <p:nvPr/>
          </p:nvSpPr>
          <p:spPr>
            <a:xfrm>
              <a:off x="4770025" y="254347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9" name="Google Shape;5609;p30"/>
            <p:cNvSpPr/>
            <p:nvPr/>
          </p:nvSpPr>
          <p:spPr>
            <a:xfrm>
              <a:off x="4770025" y="26218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0" name="Google Shape;5610;p30"/>
            <p:cNvSpPr/>
            <p:nvPr/>
          </p:nvSpPr>
          <p:spPr>
            <a:xfrm>
              <a:off x="4906525" y="21517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1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1" name="Google Shape;5611;p30"/>
            <p:cNvSpPr/>
            <p:nvPr/>
          </p:nvSpPr>
          <p:spPr>
            <a:xfrm>
              <a:off x="4906525" y="2230050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5"/>
                    <a:pt x="0" y="253"/>
                  </a:cubicBezTo>
                  <a:cubicBezTo>
                    <a:pt x="0" y="390"/>
                    <a:pt x="112" y="503"/>
                    <a:pt x="252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2" name="Google Shape;5612;p30"/>
            <p:cNvSpPr/>
            <p:nvPr/>
          </p:nvSpPr>
          <p:spPr>
            <a:xfrm>
              <a:off x="4906525" y="2308425"/>
              <a:ext cx="12550" cy="12575"/>
            </a:xfrm>
            <a:custGeom>
              <a:avLst/>
              <a:gdLst/>
              <a:ahLst/>
              <a:cxnLst/>
              <a:rect l="l" t="t" r="r" b="b"/>
              <a:pathLst>
                <a:path w="502" h="503" extrusionOk="0">
                  <a:moveTo>
                    <a:pt x="252" y="1"/>
                  </a:moveTo>
                  <a:cubicBezTo>
                    <a:pt x="112" y="1"/>
                    <a:pt x="0" y="113"/>
                    <a:pt x="0" y="252"/>
                  </a:cubicBezTo>
                  <a:cubicBezTo>
                    <a:pt x="0" y="390"/>
                    <a:pt x="112" y="502"/>
                    <a:pt x="252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3" name="Google Shape;5613;p30"/>
            <p:cNvSpPr/>
            <p:nvPr/>
          </p:nvSpPr>
          <p:spPr>
            <a:xfrm>
              <a:off x="4839325" y="21517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1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1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4" name="Google Shape;5614;p30"/>
            <p:cNvSpPr/>
            <p:nvPr/>
          </p:nvSpPr>
          <p:spPr>
            <a:xfrm>
              <a:off x="4839325" y="2230050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5"/>
                    <a:pt x="1" y="253"/>
                  </a:cubicBezTo>
                  <a:cubicBezTo>
                    <a:pt x="1" y="390"/>
                    <a:pt x="113" y="503"/>
                    <a:pt x="251" y="503"/>
                  </a:cubicBezTo>
                  <a:cubicBezTo>
                    <a:pt x="390" y="503"/>
                    <a:pt x="502" y="390"/>
                    <a:pt x="502" y="253"/>
                  </a:cubicBezTo>
                  <a:cubicBezTo>
                    <a:pt x="502" y="115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5" name="Google Shape;5615;p30"/>
            <p:cNvSpPr/>
            <p:nvPr/>
          </p:nvSpPr>
          <p:spPr>
            <a:xfrm>
              <a:off x="4839325" y="2308425"/>
              <a:ext cx="12575" cy="12575"/>
            </a:xfrm>
            <a:custGeom>
              <a:avLst/>
              <a:gdLst/>
              <a:ahLst/>
              <a:cxnLst/>
              <a:rect l="l" t="t" r="r" b="b"/>
              <a:pathLst>
                <a:path w="503" h="503" extrusionOk="0">
                  <a:moveTo>
                    <a:pt x="251" y="1"/>
                  </a:moveTo>
                  <a:cubicBezTo>
                    <a:pt x="113" y="1"/>
                    <a:pt x="1" y="113"/>
                    <a:pt x="1" y="252"/>
                  </a:cubicBezTo>
                  <a:cubicBezTo>
                    <a:pt x="1" y="390"/>
                    <a:pt x="113" y="502"/>
                    <a:pt x="251" y="502"/>
                  </a:cubicBezTo>
                  <a:cubicBezTo>
                    <a:pt x="390" y="502"/>
                    <a:pt x="502" y="390"/>
                    <a:pt x="502" y="252"/>
                  </a:cubicBezTo>
                  <a:cubicBezTo>
                    <a:pt x="502" y="113"/>
                    <a:pt x="390" y="1"/>
                    <a:pt x="2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6" name="Google Shape;5616;p30"/>
            <p:cNvSpPr/>
            <p:nvPr/>
          </p:nvSpPr>
          <p:spPr>
            <a:xfrm>
              <a:off x="4770025" y="21517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4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7" name="Google Shape;5617;p30"/>
            <p:cNvSpPr/>
            <p:nvPr/>
          </p:nvSpPr>
          <p:spPr>
            <a:xfrm>
              <a:off x="4770025" y="22300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2"/>
                    <a:pt x="111" y="502"/>
                    <a:pt x="335" y="502"/>
                  </a:cubicBezTo>
                  <a:cubicBezTo>
                    <a:pt x="473" y="502"/>
                    <a:pt x="585" y="389"/>
                    <a:pt x="585" y="252"/>
                  </a:cubicBezTo>
                  <a:cubicBezTo>
                    <a:pt x="585" y="101"/>
                    <a:pt x="461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8" name="Google Shape;5618;p30"/>
            <p:cNvSpPr/>
            <p:nvPr/>
          </p:nvSpPr>
          <p:spPr>
            <a:xfrm>
              <a:off x="4769975" y="230840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4"/>
                    <a:pt x="160" y="74"/>
                  </a:cubicBezTo>
                  <a:cubicBezTo>
                    <a:pt x="1" y="234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9" name="Google Shape;5619;p30"/>
            <p:cNvSpPr/>
            <p:nvPr/>
          </p:nvSpPr>
          <p:spPr>
            <a:xfrm>
              <a:off x="4769975" y="2700175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1"/>
                  </a:moveTo>
                  <a:cubicBezTo>
                    <a:pt x="273" y="1"/>
                    <a:pt x="211" y="23"/>
                    <a:pt x="160" y="74"/>
                  </a:cubicBezTo>
                  <a:cubicBezTo>
                    <a:pt x="1" y="233"/>
                    <a:pt x="113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0" name="Google Shape;5620;p30"/>
            <p:cNvSpPr/>
            <p:nvPr/>
          </p:nvSpPr>
          <p:spPr>
            <a:xfrm>
              <a:off x="4904400" y="27785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1" name="Google Shape;5621;p30"/>
            <p:cNvSpPr/>
            <p:nvPr/>
          </p:nvSpPr>
          <p:spPr>
            <a:xfrm>
              <a:off x="4904400" y="285690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1" y="23"/>
                    <a:pt x="159" y="75"/>
                  </a:cubicBezTo>
                  <a:cubicBezTo>
                    <a:pt x="0" y="232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2" name="Google Shape;5622;p30"/>
            <p:cNvSpPr/>
            <p:nvPr/>
          </p:nvSpPr>
          <p:spPr>
            <a:xfrm>
              <a:off x="4837200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3" name="Google Shape;5623;p30"/>
            <p:cNvSpPr/>
            <p:nvPr/>
          </p:nvSpPr>
          <p:spPr>
            <a:xfrm>
              <a:off x="4837200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4" name="Google Shape;5624;p30"/>
            <p:cNvSpPr/>
            <p:nvPr/>
          </p:nvSpPr>
          <p:spPr>
            <a:xfrm>
              <a:off x="4837200" y="2935250"/>
              <a:ext cx="14700" cy="12600"/>
            </a:xfrm>
            <a:custGeom>
              <a:avLst/>
              <a:gdLst/>
              <a:ahLst/>
              <a:cxnLst/>
              <a:rect l="l" t="t" r="r" b="b"/>
              <a:pathLst>
                <a:path w="588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5" name="Google Shape;5625;p30"/>
            <p:cNvSpPr/>
            <p:nvPr/>
          </p:nvSpPr>
          <p:spPr>
            <a:xfrm>
              <a:off x="4769975" y="277855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3" y="0"/>
                    <a:pt x="211" y="23"/>
                    <a:pt x="160" y="74"/>
                  </a:cubicBezTo>
                  <a:cubicBezTo>
                    <a:pt x="1" y="232"/>
                    <a:pt x="113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6" name="Google Shape;5626;p30"/>
            <p:cNvSpPr/>
            <p:nvPr/>
          </p:nvSpPr>
          <p:spPr>
            <a:xfrm>
              <a:off x="4769975" y="2856900"/>
              <a:ext cx="14700" cy="12575"/>
            </a:xfrm>
            <a:custGeom>
              <a:avLst/>
              <a:gdLst/>
              <a:ahLst/>
              <a:cxnLst/>
              <a:rect l="l" t="t" r="r" b="b"/>
              <a:pathLst>
                <a:path w="588" h="503" extrusionOk="0">
                  <a:moveTo>
                    <a:pt x="335" y="0"/>
                  </a:moveTo>
                  <a:cubicBezTo>
                    <a:pt x="274" y="0"/>
                    <a:pt x="211" y="23"/>
                    <a:pt x="160" y="75"/>
                  </a:cubicBezTo>
                  <a:cubicBezTo>
                    <a:pt x="1" y="232"/>
                    <a:pt x="113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7" name="Google Shape;5627;p30"/>
            <p:cNvSpPr/>
            <p:nvPr/>
          </p:nvSpPr>
          <p:spPr>
            <a:xfrm>
              <a:off x="4770025" y="293525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3"/>
                    <a:pt x="585" y="391"/>
                    <a:pt x="585" y="251"/>
                  </a:cubicBezTo>
                  <a:cubicBezTo>
                    <a:pt x="585" y="101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8" name="Google Shape;5628;p30"/>
            <p:cNvSpPr/>
            <p:nvPr/>
          </p:nvSpPr>
          <p:spPr>
            <a:xfrm>
              <a:off x="4770025" y="301362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1" y="0"/>
                    <a:pt x="209" y="23"/>
                    <a:pt x="158" y="74"/>
                  </a:cubicBezTo>
                  <a:cubicBezTo>
                    <a:pt x="0" y="231"/>
                    <a:pt x="111" y="501"/>
                    <a:pt x="335" y="501"/>
                  </a:cubicBezTo>
                  <a:cubicBezTo>
                    <a:pt x="473" y="501"/>
                    <a:pt x="585" y="389"/>
                    <a:pt x="585" y="251"/>
                  </a:cubicBezTo>
                  <a:cubicBezTo>
                    <a:pt x="585" y="100"/>
                    <a:pt x="461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29" name="Google Shape;5629;p30"/>
          <p:cNvSpPr/>
          <p:nvPr/>
        </p:nvSpPr>
        <p:spPr>
          <a:xfrm rot="10800000">
            <a:off x="-1462533" y="1578689"/>
            <a:ext cx="2743384" cy="2743384"/>
          </a:xfrm>
          <a:custGeom>
            <a:avLst/>
            <a:gdLst/>
            <a:ahLst/>
            <a:cxnLst/>
            <a:rect l="l" t="t" r="r" b="b"/>
            <a:pathLst>
              <a:path w="44649" h="44649" extrusionOk="0">
                <a:moveTo>
                  <a:pt x="22324" y="296"/>
                </a:moveTo>
                <a:lnTo>
                  <a:pt x="44353" y="22325"/>
                </a:lnTo>
                <a:lnTo>
                  <a:pt x="22324" y="44351"/>
                </a:lnTo>
                <a:lnTo>
                  <a:pt x="296" y="22325"/>
                </a:lnTo>
                <a:lnTo>
                  <a:pt x="22324" y="296"/>
                </a:lnTo>
                <a:close/>
                <a:moveTo>
                  <a:pt x="22324" y="1"/>
                </a:moveTo>
                <a:lnTo>
                  <a:pt x="0" y="22325"/>
                </a:lnTo>
                <a:lnTo>
                  <a:pt x="22324" y="44648"/>
                </a:lnTo>
                <a:lnTo>
                  <a:pt x="44648" y="22325"/>
                </a:lnTo>
                <a:lnTo>
                  <a:pt x="2232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0" name="Google Shape;5630;p30"/>
          <p:cNvSpPr/>
          <p:nvPr/>
        </p:nvSpPr>
        <p:spPr>
          <a:xfrm rot="10800000">
            <a:off x="-1507936" y="1560504"/>
            <a:ext cx="2256445" cy="2806977"/>
          </a:xfrm>
          <a:custGeom>
            <a:avLst/>
            <a:gdLst/>
            <a:ahLst/>
            <a:cxnLst/>
            <a:rect l="l" t="t" r="r" b="b"/>
            <a:pathLst>
              <a:path w="36724" h="45684" extrusionOk="0">
                <a:moveTo>
                  <a:pt x="13660" y="0"/>
                </a:moveTo>
                <a:lnTo>
                  <a:pt x="1" y="13659"/>
                </a:lnTo>
                <a:lnTo>
                  <a:pt x="888" y="14548"/>
                </a:lnTo>
                <a:lnTo>
                  <a:pt x="13660" y="1775"/>
                </a:lnTo>
                <a:lnTo>
                  <a:pt x="34947" y="23064"/>
                </a:lnTo>
                <a:lnTo>
                  <a:pt x="13216" y="44795"/>
                </a:lnTo>
                <a:lnTo>
                  <a:pt x="14104" y="45683"/>
                </a:lnTo>
                <a:lnTo>
                  <a:pt x="36724" y="23064"/>
                </a:lnTo>
                <a:lnTo>
                  <a:pt x="136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1" name="Google Shape;5631;p30"/>
          <p:cNvSpPr/>
          <p:nvPr/>
        </p:nvSpPr>
        <p:spPr>
          <a:xfrm rot="10800000">
            <a:off x="-1057557" y="1983666"/>
            <a:ext cx="1933437" cy="1933437"/>
          </a:xfrm>
          <a:custGeom>
            <a:avLst/>
            <a:gdLst/>
            <a:ahLst/>
            <a:cxnLst/>
            <a:rect l="l" t="t" r="r" b="b"/>
            <a:pathLst>
              <a:path w="31467" h="31467" extrusionOk="0">
                <a:moveTo>
                  <a:pt x="31362" y="105"/>
                </a:moveTo>
                <a:lnTo>
                  <a:pt x="31362" y="31362"/>
                </a:lnTo>
                <a:lnTo>
                  <a:pt x="105" y="31362"/>
                </a:lnTo>
                <a:lnTo>
                  <a:pt x="105" y="105"/>
                </a:lnTo>
                <a:close/>
                <a:moveTo>
                  <a:pt x="0" y="1"/>
                </a:moveTo>
                <a:lnTo>
                  <a:pt x="0" y="31467"/>
                </a:lnTo>
                <a:lnTo>
                  <a:pt x="31466" y="31467"/>
                </a:lnTo>
                <a:lnTo>
                  <a:pt x="314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2" name="Google Shape;5632;p30"/>
          <p:cNvGrpSpPr/>
          <p:nvPr/>
        </p:nvGrpSpPr>
        <p:grpSpPr>
          <a:xfrm rot="10800000">
            <a:off x="-957004" y="2086099"/>
            <a:ext cx="1732347" cy="1728557"/>
            <a:chOff x="6378300" y="2596400"/>
            <a:chExt cx="754375" cy="752725"/>
          </a:xfrm>
        </p:grpSpPr>
        <p:sp>
          <p:nvSpPr>
            <p:cNvPr id="5633" name="Google Shape;5633;p30"/>
            <p:cNvSpPr/>
            <p:nvPr/>
          </p:nvSpPr>
          <p:spPr>
            <a:xfrm>
              <a:off x="6408850" y="2932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4" name="Google Shape;5634;p30"/>
            <p:cNvSpPr/>
            <p:nvPr/>
          </p:nvSpPr>
          <p:spPr>
            <a:xfrm>
              <a:off x="6469925" y="2871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5" name="Google Shape;5635;p30"/>
            <p:cNvSpPr/>
            <p:nvPr/>
          </p:nvSpPr>
          <p:spPr>
            <a:xfrm>
              <a:off x="6530975" y="28101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6" name="Google Shape;5636;p30"/>
            <p:cNvSpPr/>
            <p:nvPr/>
          </p:nvSpPr>
          <p:spPr>
            <a:xfrm>
              <a:off x="6622600" y="27185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7" name="Google Shape;5637;p30"/>
            <p:cNvSpPr/>
            <p:nvPr/>
          </p:nvSpPr>
          <p:spPr>
            <a:xfrm>
              <a:off x="6378300" y="2962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8" name="Google Shape;5638;p30"/>
            <p:cNvSpPr/>
            <p:nvPr/>
          </p:nvSpPr>
          <p:spPr>
            <a:xfrm>
              <a:off x="6437750" y="29017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6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8" y="179"/>
                    <a:pt x="396" y="56"/>
                  </a:cubicBezTo>
                  <a:cubicBezTo>
                    <a:pt x="358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9" name="Google Shape;5639;p30"/>
            <p:cNvSpPr/>
            <p:nvPr/>
          </p:nvSpPr>
          <p:spPr>
            <a:xfrm>
              <a:off x="6500475" y="28406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0" name="Google Shape;5640;p30"/>
            <p:cNvSpPr/>
            <p:nvPr/>
          </p:nvSpPr>
          <p:spPr>
            <a:xfrm>
              <a:off x="6592075" y="27490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1" name="Google Shape;5641;p30"/>
            <p:cNvSpPr/>
            <p:nvPr/>
          </p:nvSpPr>
          <p:spPr>
            <a:xfrm>
              <a:off x="6653150" y="268802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2" name="Google Shape;5642;p30"/>
            <p:cNvSpPr/>
            <p:nvPr/>
          </p:nvSpPr>
          <p:spPr>
            <a:xfrm>
              <a:off x="6683650" y="2657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5" y="385"/>
                  </a:cubicBezTo>
                  <a:cubicBezTo>
                    <a:pt x="301" y="385"/>
                    <a:pt x="388" y="299"/>
                    <a:pt x="388" y="193"/>
                  </a:cubicBezTo>
                  <a:cubicBezTo>
                    <a:pt x="388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3" name="Google Shape;5643;p30"/>
            <p:cNvSpPr/>
            <p:nvPr/>
          </p:nvSpPr>
          <p:spPr>
            <a:xfrm>
              <a:off x="6714200" y="2626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4" name="Google Shape;5644;p30"/>
            <p:cNvSpPr/>
            <p:nvPr/>
          </p:nvSpPr>
          <p:spPr>
            <a:xfrm>
              <a:off x="6744750" y="2596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5" name="Google Shape;5645;p30"/>
            <p:cNvSpPr/>
            <p:nvPr/>
          </p:nvSpPr>
          <p:spPr>
            <a:xfrm>
              <a:off x="6561525" y="27796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6" name="Google Shape;5646;p30"/>
            <p:cNvSpPr/>
            <p:nvPr/>
          </p:nvSpPr>
          <p:spPr>
            <a:xfrm>
              <a:off x="6437825" y="2961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7" name="Google Shape;5647;p30"/>
            <p:cNvSpPr/>
            <p:nvPr/>
          </p:nvSpPr>
          <p:spPr>
            <a:xfrm>
              <a:off x="6497250" y="29002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3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8" name="Google Shape;5648;p30"/>
            <p:cNvSpPr/>
            <p:nvPr/>
          </p:nvSpPr>
          <p:spPr>
            <a:xfrm>
              <a:off x="6559975" y="28391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9" name="Google Shape;5649;p30"/>
            <p:cNvSpPr/>
            <p:nvPr/>
          </p:nvSpPr>
          <p:spPr>
            <a:xfrm>
              <a:off x="6651575" y="27475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4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0" name="Google Shape;5650;p30"/>
            <p:cNvSpPr/>
            <p:nvPr/>
          </p:nvSpPr>
          <p:spPr>
            <a:xfrm>
              <a:off x="6407275" y="29918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1" name="Google Shape;5651;p30"/>
            <p:cNvSpPr/>
            <p:nvPr/>
          </p:nvSpPr>
          <p:spPr>
            <a:xfrm>
              <a:off x="6468325" y="2930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2" name="Google Shape;5652;p30"/>
            <p:cNvSpPr/>
            <p:nvPr/>
          </p:nvSpPr>
          <p:spPr>
            <a:xfrm>
              <a:off x="6529425" y="2869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3" name="Google Shape;5653;p30"/>
            <p:cNvSpPr/>
            <p:nvPr/>
          </p:nvSpPr>
          <p:spPr>
            <a:xfrm>
              <a:off x="6621025" y="27780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299"/>
                    <a:pt x="88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4" name="Google Shape;5654;p30"/>
            <p:cNvSpPr/>
            <p:nvPr/>
          </p:nvSpPr>
          <p:spPr>
            <a:xfrm>
              <a:off x="6682100" y="2717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5" name="Google Shape;5655;p30"/>
            <p:cNvSpPr/>
            <p:nvPr/>
          </p:nvSpPr>
          <p:spPr>
            <a:xfrm>
              <a:off x="6712650" y="26864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6" name="Google Shape;5656;p30"/>
            <p:cNvSpPr/>
            <p:nvPr/>
          </p:nvSpPr>
          <p:spPr>
            <a:xfrm>
              <a:off x="6741575" y="265592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1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6" y="178"/>
                    <a:pt x="394" y="57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7" name="Google Shape;5657;p30"/>
            <p:cNvSpPr/>
            <p:nvPr/>
          </p:nvSpPr>
          <p:spPr>
            <a:xfrm>
              <a:off x="6773750" y="26253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9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8" name="Google Shape;5658;p30"/>
            <p:cNvSpPr/>
            <p:nvPr/>
          </p:nvSpPr>
          <p:spPr>
            <a:xfrm>
              <a:off x="6590525" y="2808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9" name="Google Shape;5659;p30"/>
            <p:cNvSpPr/>
            <p:nvPr/>
          </p:nvSpPr>
          <p:spPr>
            <a:xfrm>
              <a:off x="6465150" y="29902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0" name="Google Shape;5660;p30"/>
            <p:cNvSpPr/>
            <p:nvPr/>
          </p:nvSpPr>
          <p:spPr>
            <a:xfrm>
              <a:off x="6527875" y="29291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1" name="Google Shape;5661;p30"/>
            <p:cNvSpPr/>
            <p:nvPr/>
          </p:nvSpPr>
          <p:spPr>
            <a:xfrm>
              <a:off x="6588925" y="28681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2" name="Google Shape;5662;p30"/>
            <p:cNvSpPr/>
            <p:nvPr/>
          </p:nvSpPr>
          <p:spPr>
            <a:xfrm>
              <a:off x="6680550" y="2776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7" y="301"/>
                    <a:pt x="387" y="195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3" name="Google Shape;5663;p30"/>
            <p:cNvSpPr/>
            <p:nvPr/>
          </p:nvSpPr>
          <p:spPr>
            <a:xfrm>
              <a:off x="6436225" y="30208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4" name="Google Shape;5664;p30"/>
            <p:cNvSpPr/>
            <p:nvPr/>
          </p:nvSpPr>
          <p:spPr>
            <a:xfrm>
              <a:off x="6497325" y="2959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5" name="Google Shape;5665;p30"/>
            <p:cNvSpPr/>
            <p:nvPr/>
          </p:nvSpPr>
          <p:spPr>
            <a:xfrm>
              <a:off x="6558375" y="2898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6" name="Google Shape;5666;p30"/>
            <p:cNvSpPr/>
            <p:nvPr/>
          </p:nvSpPr>
          <p:spPr>
            <a:xfrm>
              <a:off x="6650000" y="28070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7" name="Google Shape;5667;p30"/>
            <p:cNvSpPr/>
            <p:nvPr/>
          </p:nvSpPr>
          <p:spPr>
            <a:xfrm>
              <a:off x="6709425" y="27459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1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8" name="Google Shape;5668;p30"/>
            <p:cNvSpPr/>
            <p:nvPr/>
          </p:nvSpPr>
          <p:spPr>
            <a:xfrm>
              <a:off x="6741600" y="2715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9" name="Google Shape;5669;p30"/>
            <p:cNvSpPr/>
            <p:nvPr/>
          </p:nvSpPr>
          <p:spPr>
            <a:xfrm>
              <a:off x="6772150" y="26849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6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0" name="Google Shape;5670;p30"/>
            <p:cNvSpPr/>
            <p:nvPr/>
          </p:nvSpPr>
          <p:spPr>
            <a:xfrm>
              <a:off x="6802700" y="26543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1" name="Google Shape;5671;p30"/>
            <p:cNvSpPr/>
            <p:nvPr/>
          </p:nvSpPr>
          <p:spPr>
            <a:xfrm>
              <a:off x="6617825" y="2837550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8"/>
                    <a:pt x="260" y="388"/>
                  </a:cubicBezTo>
                  <a:cubicBezTo>
                    <a:pt x="431" y="388"/>
                    <a:pt x="518" y="179"/>
                    <a:pt x="397" y="58"/>
                  </a:cubicBezTo>
                  <a:cubicBezTo>
                    <a:pt x="359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2" name="Google Shape;5672;p30"/>
            <p:cNvSpPr/>
            <p:nvPr/>
          </p:nvSpPr>
          <p:spPr>
            <a:xfrm>
              <a:off x="6495775" y="30192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3" name="Google Shape;5673;p30"/>
            <p:cNvSpPr/>
            <p:nvPr/>
          </p:nvSpPr>
          <p:spPr>
            <a:xfrm>
              <a:off x="6556825" y="29581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4" name="Google Shape;5674;p30"/>
            <p:cNvSpPr/>
            <p:nvPr/>
          </p:nvSpPr>
          <p:spPr>
            <a:xfrm>
              <a:off x="6617900" y="28970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5" name="Google Shape;5675;p30"/>
            <p:cNvSpPr/>
            <p:nvPr/>
          </p:nvSpPr>
          <p:spPr>
            <a:xfrm>
              <a:off x="6707875" y="2805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20"/>
                    <a:pt x="123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6" name="Google Shape;5676;p30"/>
            <p:cNvSpPr/>
            <p:nvPr/>
          </p:nvSpPr>
          <p:spPr>
            <a:xfrm>
              <a:off x="6465225" y="30497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7" name="Google Shape;5677;p30"/>
            <p:cNvSpPr/>
            <p:nvPr/>
          </p:nvSpPr>
          <p:spPr>
            <a:xfrm>
              <a:off x="6526275" y="2988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8" name="Google Shape;5678;p30"/>
            <p:cNvSpPr/>
            <p:nvPr/>
          </p:nvSpPr>
          <p:spPr>
            <a:xfrm>
              <a:off x="6587375" y="29276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6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9" name="Google Shape;5679;p30"/>
            <p:cNvSpPr/>
            <p:nvPr/>
          </p:nvSpPr>
          <p:spPr>
            <a:xfrm>
              <a:off x="6677325" y="28360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1" y="19"/>
                    <a:pt x="124" y="57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6" y="57"/>
                  </a:cubicBezTo>
                  <a:cubicBezTo>
                    <a:pt x="359" y="19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0" name="Google Shape;5680;p30"/>
            <p:cNvSpPr/>
            <p:nvPr/>
          </p:nvSpPr>
          <p:spPr>
            <a:xfrm>
              <a:off x="6740050" y="2774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1" name="Google Shape;5681;p30"/>
            <p:cNvSpPr/>
            <p:nvPr/>
          </p:nvSpPr>
          <p:spPr>
            <a:xfrm>
              <a:off x="6770600" y="2744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2" name="Google Shape;5682;p30"/>
            <p:cNvSpPr/>
            <p:nvPr/>
          </p:nvSpPr>
          <p:spPr>
            <a:xfrm>
              <a:off x="6801150" y="27138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3" name="Google Shape;5683;p30"/>
            <p:cNvSpPr/>
            <p:nvPr/>
          </p:nvSpPr>
          <p:spPr>
            <a:xfrm>
              <a:off x="6831650" y="2683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4" name="Google Shape;5684;p30"/>
            <p:cNvSpPr/>
            <p:nvPr/>
          </p:nvSpPr>
          <p:spPr>
            <a:xfrm>
              <a:off x="6648450" y="2866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5" name="Google Shape;5685;p30"/>
            <p:cNvSpPr/>
            <p:nvPr/>
          </p:nvSpPr>
          <p:spPr>
            <a:xfrm>
              <a:off x="6524725" y="30482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6" name="Google Shape;5686;p30"/>
            <p:cNvSpPr/>
            <p:nvPr/>
          </p:nvSpPr>
          <p:spPr>
            <a:xfrm>
              <a:off x="6585825" y="2987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7" name="Google Shape;5687;p30"/>
            <p:cNvSpPr/>
            <p:nvPr/>
          </p:nvSpPr>
          <p:spPr>
            <a:xfrm>
              <a:off x="6646875" y="29260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0"/>
                    <a:pt x="86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8" name="Google Shape;5688;p30"/>
            <p:cNvSpPr/>
            <p:nvPr/>
          </p:nvSpPr>
          <p:spPr>
            <a:xfrm>
              <a:off x="6736875" y="28344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1"/>
                  </a:moveTo>
                  <a:cubicBezTo>
                    <a:pt x="209" y="1"/>
                    <a:pt x="159" y="20"/>
                    <a:pt x="122" y="57"/>
                  </a:cubicBezTo>
                  <a:cubicBezTo>
                    <a:pt x="0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4" y="57"/>
                  </a:cubicBezTo>
                  <a:cubicBezTo>
                    <a:pt x="356" y="20"/>
                    <a:pt x="307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9" name="Google Shape;5689;p30"/>
            <p:cNvSpPr/>
            <p:nvPr/>
          </p:nvSpPr>
          <p:spPr>
            <a:xfrm>
              <a:off x="6494175" y="30787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0" name="Google Shape;5690;p30"/>
            <p:cNvSpPr/>
            <p:nvPr/>
          </p:nvSpPr>
          <p:spPr>
            <a:xfrm>
              <a:off x="6555275" y="30176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1" name="Google Shape;5691;p30"/>
            <p:cNvSpPr/>
            <p:nvPr/>
          </p:nvSpPr>
          <p:spPr>
            <a:xfrm>
              <a:off x="6616350" y="29565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2" name="Google Shape;5692;p30"/>
            <p:cNvSpPr/>
            <p:nvPr/>
          </p:nvSpPr>
          <p:spPr>
            <a:xfrm>
              <a:off x="6707950" y="2864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3" name="Google Shape;5693;p30"/>
            <p:cNvSpPr/>
            <p:nvPr/>
          </p:nvSpPr>
          <p:spPr>
            <a:xfrm>
              <a:off x="6769050" y="28038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5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4" name="Google Shape;5694;p30"/>
            <p:cNvSpPr/>
            <p:nvPr/>
          </p:nvSpPr>
          <p:spPr>
            <a:xfrm>
              <a:off x="6797925" y="27733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3" y="58"/>
                  </a:cubicBezTo>
                  <a:cubicBezTo>
                    <a:pt x="0" y="179"/>
                    <a:pt x="87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5" name="Google Shape;5695;p30"/>
            <p:cNvSpPr/>
            <p:nvPr/>
          </p:nvSpPr>
          <p:spPr>
            <a:xfrm>
              <a:off x="6830100" y="27428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6" name="Google Shape;5696;p30"/>
            <p:cNvSpPr/>
            <p:nvPr/>
          </p:nvSpPr>
          <p:spPr>
            <a:xfrm>
              <a:off x="6860650" y="2712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7" name="Google Shape;5697;p30"/>
            <p:cNvSpPr/>
            <p:nvPr/>
          </p:nvSpPr>
          <p:spPr>
            <a:xfrm>
              <a:off x="6677400" y="28955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7"/>
                    <a:pt x="193" y="387"/>
                  </a:cubicBezTo>
                  <a:cubicBezTo>
                    <a:pt x="301" y="387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8" name="Google Shape;5698;p30"/>
            <p:cNvSpPr/>
            <p:nvPr/>
          </p:nvSpPr>
          <p:spPr>
            <a:xfrm>
              <a:off x="6552050" y="30771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3" y="57"/>
                  </a:cubicBezTo>
                  <a:cubicBezTo>
                    <a:pt x="0" y="178"/>
                    <a:pt x="87" y="386"/>
                    <a:pt x="260" y="386"/>
                  </a:cubicBezTo>
                  <a:cubicBezTo>
                    <a:pt x="431" y="386"/>
                    <a:pt x="517" y="178"/>
                    <a:pt x="396" y="57"/>
                  </a:cubicBezTo>
                  <a:cubicBezTo>
                    <a:pt x="358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9" name="Google Shape;5699;p30"/>
            <p:cNvSpPr/>
            <p:nvPr/>
          </p:nvSpPr>
          <p:spPr>
            <a:xfrm>
              <a:off x="6614775" y="30161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4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0" name="Google Shape;5700;p30"/>
            <p:cNvSpPr/>
            <p:nvPr/>
          </p:nvSpPr>
          <p:spPr>
            <a:xfrm>
              <a:off x="6675850" y="29550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1" name="Google Shape;5701;p30"/>
            <p:cNvSpPr/>
            <p:nvPr/>
          </p:nvSpPr>
          <p:spPr>
            <a:xfrm>
              <a:off x="6767450" y="286342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2" name="Google Shape;5702;p30"/>
            <p:cNvSpPr/>
            <p:nvPr/>
          </p:nvSpPr>
          <p:spPr>
            <a:xfrm>
              <a:off x="6523175" y="31077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3" name="Google Shape;5703;p30"/>
            <p:cNvSpPr/>
            <p:nvPr/>
          </p:nvSpPr>
          <p:spPr>
            <a:xfrm>
              <a:off x="6584225" y="30466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4" name="Google Shape;5704;p30"/>
            <p:cNvSpPr/>
            <p:nvPr/>
          </p:nvSpPr>
          <p:spPr>
            <a:xfrm>
              <a:off x="6645300" y="29855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5" name="Google Shape;5705;p30"/>
            <p:cNvSpPr/>
            <p:nvPr/>
          </p:nvSpPr>
          <p:spPr>
            <a:xfrm>
              <a:off x="6736900" y="28939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0"/>
                  </a:moveTo>
                  <a:cubicBezTo>
                    <a:pt x="87" y="0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6" name="Google Shape;5706;p30"/>
            <p:cNvSpPr/>
            <p:nvPr/>
          </p:nvSpPr>
          <p:spPr>
            <a:xfrm>
              <a:off x="6798000" y="28328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7" name="Google Shape;5707;p30"/>
            <p:cNvSpPr/>
            <p:nvPr/>
          </p:nvSpPr>
          <p:spPr>
            <a:xfrm>
              <a:off x="6828550" y="28023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7" y="301"/>
                    <a:pt x="387" y="193"/>
                  </a:cubicBezTo>
                  <a:cubicBezTo>
                    <a:pt x="387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8" name="Google Shape;5708;p30"/>
            <p:cNvSpPr/>
            <p:nvPr/>
          </p:nvSpPr>
          <p:spPr>
            <a:xfrm>
              <a:off x="6859075" y="27717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9" name="Google Shape;5709;p30"/>
            <p:cNvSpPr/>
            <p:nvPr/>
          </p:nvSpPr>
          <p:spPr>
            <a:xfrm>
              <a:off x="6887950" y="27412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7"/>
                    <a:pt x="260" y="387"/>
                  </a:cubicBezTo>
                  <a:cubicBezTo>
                    <a:pt x="431" y="387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0" name="Google Shape;5710;p30"/>
            <p:cNvSpPr/>
            <p:nvPr/>
          </p:nvSpPr>
          <p:spPr>
            <a:xfrm>
              <a:off x="6704775" y="2924500"/>
              <a:ext cx="12900" cy="9650"/>
            </a:xfrm>
            <a:custGeom>
              <a:avLst/>
              <a:gdLst/>
              <a:ahLst/>
              <a:cxnLst/>
              <a:rect l="l" t="t" r="r" b="b"/>
              <a:pathLst>
                <a:path w="516" h="386" extrusionOk="0">
                  <a:moveTo>
                    <a:pt x="258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5" y="386"/>
                    <a:pt x="258" y="386"/>
                  </a:cubicBezTo>
                  <a:cubicBezTo>
                    <a:pt x="429" y="386"/>
                    <a:pt x="516" y="178"/>
                    <a:pt x="394" y="57"/>
                  </a:cubicBezTo>
                  <a:cubicBezTo>
                    <a:pt x="357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1" name="Google Shape;5711;p30"/>
            <p:cNvSpPr/>
            <p:nvPr/>
          </p:nvSpPr>
          <p:spPr>
            <a:xfrm>
              <a:off x="6582675" y="31061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2" name="Google Shape;5712;p30"/>
            <p:cNvSpPr/>
            <p:nvPr/>
          </p:nvSpPr>
          <p:spPr>
            <a:xfrm>
              <a:off x="6642125" y="30450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60" y="19"/>
                    <a:pt x="122" y="56"/>
                  </a:cubicBezTo>
                  <a:cubicBezTo>
                    <a:pt x="1" y="179"/>
                    <a:pt x="85" y="386"/>
                    <a:pt x="258" y="386"/>
                  </a:cubicBezTo>
                  <a:cubicBezTo>
                    <a:pt x="430" y="386"/>
                    <a:pt x="516" y="179"/>
                    <a:pt x="395" y="56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3" name="Google Shape;5713;p30"/>
            <p:cNvSpPr/>
            <p:nvPr/>
          </p:nvSpPr>
          <p:spPr>
            <a:xfrm>
              <a:off x="6704800" y="29839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4" name="Google Shape;5714;p30"/>
            <p:cNvSpPr/>
            <p:nvPr/>
          </p:nvSpPr>
          <p:spPr>
            <a:xfrm>
              <a:off x="6796450" y="28923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5" y="300"/>
                    <a:pt x="385" y="194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5" name="Google Shape;5715;p30"/>
            <p:cNvSpPr/>
            <p:nvPr/>
          </p:nvSpPr>
          <p:spPr>
            <a:xfrm>
              <a:off x="6552125" y="31366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1"/>
                  </a:moveTo>
                  <a:cubicBezTo>
                    <a:pt x="87" y="1"/>
                    <a:pt x="0" y="87"/>
                    <a:pt x="0" y="194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1" y="386"/>
                    <a:pt x="387" y="300"/>
                    <a:pt x="387" y="194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6" name="Google Shape;5716;p30"/>
            <p:cNvSpPr/>
            <p:nvPr/>
          </p:nvSpPr>
          <p:spPr>
            <a:xfrm>
              <a:off x="6613225" y="30756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7" name="Google Shape;5717;p30"/>
            <p:cNvSpPr/>
            <p:nvPr/>
          </p:nvSpPr>
          <p:spPr>
            <a:xfrm>
              <a:off x="6672625" y="30145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1"/>
                  </a:moveTo>
                  <a:cubicBezTo>
                    <a:pt x="210" y="1"/>
                    <a:pt x="161" y="20"/>
                    <a:pt x="124" y="58"/>
                  </a:cubicBezTo>
                  <a:cubicBezTo>
                    <a:pt x="1" y="179"/>
                    <a:pt x="87" y="386"/>
                    <a:pt x="260" y="386"/>
                  </a:cubicBezTo>
                  <a:cubicBezTo>
                    <a:pt x="431" y="386"/>
                    <a:pt x="518" y="179"/>
                    <a:pt x="397" y="58"/>
                  </a:cubicBezTo>
                  <a:cubicBezTo>
                    <a:pt x="359" y="20"/>
                    <a:pt x="309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8" name="Google Shape;5718;p30"/>
            <p:cNvSpPr/>
            <p:nvPr/>
          </p:nvSpPr>
          <p:spPr>
            <a:xfrm>
              <a:off x="6765900" y="29229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9" name="Google Shape;5719;p30"/>
            <p:cNvSpPr/>
            <p:nvPr/>
          </p:nvSpPr>
          <p:spPr>
            <a:xfrm>
              <a:off x="6826950" y="2861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0" name="Google Shape;5720;p30"/>
            <p:cNvSpPr/>
            <p:nvPr/>
          </p:nvSpPr>
          <p:spPr>
            <a:xfrm>
              <a:off x="6857500" y="283132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4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1" name="Google Shape;5721;p30"/>
            <p:cNvSpPr/>
            <p:nvPr/>
          </p:nvSpPr>
          <p:spPr>
            <a:xfrm>
              <a:off x="6888025" y="28007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8" y="299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2" name="Google Shape;5722;p30"/>
            <p:cNvSpPr/>
            <p:nvPr/>
          </p:nvSpPr>
          <p:spPr>
            <a:xfrm>
              <a:off x="6916950" y="2770225"/>
              <a:ext cx="12900" cy="9700"/>
            </a:xfrm>
            <a:custGeom>
              <a:avLst/>
              <a:gdLst/>
              <a:ahLst/>
              <a:cxnLst/>
              <a:rect l="l" t="t" r="r" b="b"/>
              <a:pathLst>
                <a:path w="516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5" y="387"/>
                    <a:pt x="258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3" name="Google Shape;5723;p30"/>
            <p:cNvSpPr/>
            <p:nvPr/>
          </p:nvSpPr>
          <p:spPr>
            <a:xfrm>
              <a:off x="6735350" y="29534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7" y="300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4" name="Google Shape;5724;p30"/>
            <p:cNvSpPr/>
            <p:nvPr/>
          </p:nvSpPr>
          <p:spPr>
            <a:xfrm>
              <a:off x="6611650" y="31351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4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5" name="Google Shape;5725;p30"/>
            <p:cNvSpPr/>
            <p:nvPr/>
          </p:nvSpPr>
          <p:spPr>
            <a:xfrm>
              <a:off x="6672700" y="30740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6" name="Google Shape;5726;p30"/>
            <p:cNvSpPr/>
            <p:nvPr/>
          </p:nvSpPr>
          <p:spPr>
            <a:xfrm>
              <a:off x="6732175" y="3012975"/>
              <a:ext cx="12900" cy="9675"/>
            </a:xfrm>
            <a:custGeom>
              <a:avLst/>
              <a:gdLst/>
              <a:ahLst/>
              <a:cxnLst/>
              <a:rect l="l" t="t" r="r" b="b"/>
              <a:pathLst>
                <a:path w="516" h="387" extrusionOk="0">
                  <a:moveTo>
                    <a:pt x="258" y="0"/>
                  </a:moveTo>
                  <a:cubicBezTo>
                    <a:pt x="209" y="0"/>
                    <a:pt x="159" y="19"/>
                    <a:pt x="122" y="56"/>
                  </a:cubicBezTo>
                  <a:cubicBezTo>
                    <a:pt x="0" y="177"/>
                    <a:pt x="87" y="386"/>
                    <a:pt x="258" y="386"/>
                  </a:cubicBezTo>
                  <a:cubicBezTo>
                    <a:pt x="431" y="386"/>
                    <a:pt x="516" y="177"/>
                    <a:pt x="394" y="56"/>
                  </a:cubicBezTo>
                  <a:cubicBezTo>
                    <a:pt x="356" y="19"/>
                    <a:pt x="307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7" name="Google Shape;5727;p30"/>
            <p:cNvSpPr/>
            <p:nvPr/>
          </p:nvSpPr>
          <p:spPr>
            <a:xfrm>
              <a:off x="6825400" y="2921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8" name="Google Shape;5728;p30"/>
            <p:cNvSpPr/>
            <p:nvPr/>
          </p:nvSpPr>
          <p:spPr>
            <a:xfrm>
              <a:off x="6581125" y="316565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299" y="387"/>
                    <a:pt x="385" y="300"/>
                    <a:pt x="385" y="193"/>
                  </a:cubicBezTo>
                  <a:cubicBezTo>
                    <a:pt x="385" y="86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9" name="Google Shape;5729;p30"/>
            <p:cNvSpPr/>
            <p:nvPr/>
          </p:nvSpPr>
          <p:spPr>
            <a:xfrm>
              <a:off x="6640525" y="310457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60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78"/>
                    <a:pt x="87" y="386"/>
                    <a:pt x="260" y="386"/>
                  </a:cubicBezTo>
                  <a:cubicBezTo>
                    <a:pt x="431" y="386"/>
                    <a:pt x="518" y="178"/>
                    <a:pt x="397" y="57"/>
                  </a:cubicBezTo>
                  <a:cubicBezTo>
                    <a:pt x="359" y="19"/>
                    <a:pt x="309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0" name="Google Shape;5730;p30"/>
            <p:cNvSpPr/>
            <p:nvPr/>
          </p:nvSpPr>
          <p:spPr>
            <a:xfrm>
              <a:off x="6703250" y="304350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1" name="Google Shape;5731;p30"/>
            <p:cNvSpPr/>
            <p:nvPr/>
          </p:nvSpPr>
          <p:spPr>
            <a:xfrm>
              <a:off x="6794850" y="29518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2" name="Google Shape;5732;p30"/>
            <p:cNvSpPr/>
            <p:nvPr/>
          </p:nvSpPr>
          <p:spPr>
            <a:xfrm>
              <a:off x="6855950" y="28908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300" y="387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3" name="Google Shape;5733;p30"/>
            <p:cNvSpPr/>
            <p:nvPr/>
          </p:nvSpPr>
          <p:spPr>
            <a:xfrm>
              <a:off x="6886475" y="286027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4" name="Google Shape;5734;p30"/>
            <p:cNvSpPr/>
            <p:nvPr/>
          </p:nvSpPr>
          <p:spPr>
            <a:xfrm>
              <a:off x="6917000" y="28297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5" name="Google Shape;5735;p30"/>
            <p:cNvSpPr/>
            <p:nvPr/>
          </p:nvSpPr>
          <p:spPr>
            <a:xfrm>
              <a:off x="6947525" y="27991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6" name="Google Shape;5736;p30"/>
            <p:cNvSpPr/>
            <p:nvPr/>
          </p:nvSpPr>
          <p:spPr>
            <a:xfrm>
              <a:off x="6764350" y="29824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299" y="388"/>
                    <a:pt x="385" y="301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7" name="Google Shape;5737;p30"/>
            <p:cNvSpPr/>
            <p:nvPr/>
          </p:nvSpPr>
          <p:spPr>
            <a:xfrm>
              <a:off x="6640600" y="31640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1" y="386"/>
                    <a:pt x="388" y="300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8" name="Google Shape;5738;p30"/>
            <p:cNvSpPr/>
            <p:nvPr/>
          </p:nvSpPr>
          <p:spPr>
            <a:xfrm>
              <a:off x="6701700" y="31030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9" name="Google Shape;5739;p30"/>
            <p:cNvSpPr/>
            <p:nvPr/>
          </p:nvSpPr>
          <p:spPr>
            <a:xfrm>
              <a:off x="6762750" y="30419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0" name="Google Shape;5740;p30"/>
            <p:cNvSpPr/>
            <p:nvPr/>
          </p:nvSpPr>
          <p:spPr>
            <a:xfrm>
              <a:off x="6854350" y="29503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8" y="0"/>
                    <a:pt x="0" y="86"/>
                    <a:pt x="0" y="193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1" name="Google Shape;5741;p30"/>
            <p:cNvSpPr/>
            <p:nvPr/>
          </p:nvSpPr>
          <p:spPr>
            <a:xfrm>
              <a:off x="6608450" y="319460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59" y="20"/>
                    <a:pt x="121" y="58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2" name="Google Shape;5742;p30"/>
            <p:cNvSpPr/>
            <p:nvPr/>
          </p:nvSpPr>
          <p:spPr>
            <a:xfrm>
              <a:off x="6671150" y="31335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7" y="300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3" name="Google Shape;5743;p30"/>
            <p:cNvSpPr/>
            <p:nvPr/>
          </p:nvSpPr>
          <p:spPr>
            <a:xfrm>
              <a:off x="6732200" y="30724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4" name="Google Shape;5744;p30"/>
            <p:cNvSpPr/>
            <p:nvPr/>
          </p:nvSpPr>
          <p:spPr>
            <a:xfrm>
              <a:off x="6822200" y="2980850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6" y="387"/>
                    <a:pt x="259" y="387"/>
                  </a:cubicBezTo>
                  <a:cubicBezTo>
                    <a:pt x="430" y="387"/>
                    <a:pt x="516" y="178"/>
                    <a:pt x="395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5" name="Google Shape;5745;p30"/>
            <p:cNvSpPr/>
            <p:nvPr/>
          </p:nvSpPr>
          <p:spPr>
            <a:xfrm>
              <a:off x="6884900" y="29197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6" name="Google Shape;5746;p30"/>
            <p:cNvSpPr/>
            <p:nvPr/>
          </p:nvSpPr>
          <p:spPr>
            <a:xfrm>
              <a:off x="6915425" y="28892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7" name="Google Shape;5747;p30"/>
            <p:cNvSpPr/>
            <p:nvPr/>
          </p:nvSpPr>
          <p:spPr>
            <a:xfrm>
              <a:off x="6944350" y="285870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19"/>
                    <a:pt x="122" y="57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7" y="179"/>
                    <a:pt x="395" y="57"/>
                  </a:cubicBezTo>
                  <a:cubicBezTo>
                    <a:pt x="358" y="19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8" name="Google Shape;5748;p30"/>
            <p:cNvSpPr/>
            <p:nvPr/>
          </p:nvSpPr>
          <p:spPr>
            <a:xfrm>
              <a:off x="6976525" y="28281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9" name="Google Shape;5749;p30"/>
            <p:cNvSpPr/>
            <p:nvPr/>
          </p:nvSpPr>
          <p:spPr>
            <a:xfrm>
              <a:off x="6793300" y="30114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0" name="Google Shape;5750;p30"/>
            <p:cNvSpPr/>
            <p:nvPr/>
          </p:nvSpPr>
          <p:spPr>
            <a:xfrm>
              <a:off x="6669575" y="31930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6" y="0"/>
                    <a:pt x="0" y="86"/>
                    <a:pt x="0" y="193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7" y="300"/>
                    <a:pt x="387" y="193"/>
                  </a:cubicBezTo>
                  <a:cubicBezTo>
                    <a:pt x="387" y="86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1" name="Google Shape;5751;p30"/>
            <p:cNvSpPr/>
            <p:nvPr/>
          </p:nvSpPr>
          <p:spPr>
            <a:xfrm>
              <a:off x="6730650" y="31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2" name="Google Shape;5752;p30"/>
            <p:cNvSpPr/>
            <p:nvPr/>
          </p:nvSpPr>
          <p:spPr>
            <a:xfrm>
              <a:off x="6791750" y="30709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299" y="387"/>
                    <a:pt x="385" y="301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3" name="Google Shape;5753;p30"/>
            <p:cNvSpPr/>
            <p:nvPr/>
          </p:nvSpPr>
          <p:spPr>
            <a:xfrm>
              <a:off x="6883325" y="29792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4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4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8"/>
                    <a:pt x="301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4" name="Google Shape;5754;p30"/>
            <p:cNvSpPr/>
            <p:nvPr/>
          </p:nvSpPr>
          <p:spPr>
            <a:xfrm>
              <a:off x="6639050" y="322357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5" name="Google Shape;5755;p30"/>
            <p:cNvSpPr/>
            <p:nvPr/>
          </p:nvSpPr>
          <p:spPr>
            <a:xfrm>
              <a:off x="6700100" y="31625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6" name="Google Shape;5756;p30"/>
            <p:cNvSpPr/>
            <p:nvPr/>
          </p:nvSpPr>
          <p:spPr>
            <a:xfrm>
              <a:off x="6761200" y="31014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7" name="Google Shape;5757;p30"/>
            <p:cNvSpPr/>
            <p:nvPr/>
          </p:nvSpPr>
          <p:spPr>
            <a:xfrm>
              <a:off x="6852800" y="30098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8" name="Google Shape;5758;p30"/>
            <p:cNvSpPr/>
            <p:nvPr/>
          </p:nvSpPr>
          <p:spPr>
            <a:xfrm>
              <a:off x="6912250" y="2948750"/>
              <a:ext cx="12950" cy="9650"/>
            </a:xfrm>
            <a:custGeom>
              <a:avLst/>
              <a:gdLst/>
              <a:ahLst/>
              <a:cxnLst/>
              <a:rect l="l" t="t" r="r" b="b"/>
              <a:pathLst>
                <a:path w="518" h="386" extrusionOk="0">
                  <a:moveTo>
                    <a:pt x="259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5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9" name="Google Shape;5759;p30"/>
            <p:cNvSpPr/>
            <p:nvPr/>
          </p:nvSpPr>
          <p:spPr>
            <a:xfrm>
              <a:off x="6944425" y="2918225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299" y="387"/>
                    <a:pt x="386" y="300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0" name="Google Shape;5760;p30"/>
            <p:cNvSpPr/>
            <p:nvPr/>
          </p:nvSpPr>
          <p:spPr>
            <a:xfrm>
              <a:off x="6974925" y="28876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1" name="Google Shape;5761;p30"/>
            <p:cNvSpPr/>
            <p:nvPr/>
          </p:nvSpPr>
          <p:spPr>
            <a:xfrm>
              <a:off x="7005475" y="285712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2" name="Google Shape;5762;p30"/>
            <p:cNvSpPr/>
            <p:nvPr/>
          </p:nvSpPr>
          <p:spPr>
            <a:xfrm>
              <a:off x="6822250" y="30403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3" name="Google Shape;5763;p30"/>
            <p:cNvSpPr/>
            <p:nvPr/>
          </p:nvSpPr>
          <p:spPr>
            <a:xfrm>
              <a:off x="6698550" y="32220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4" name="Google Shape;5764;p30"/>
            <p:cNvSpPr/>
            <p:nvPr/>
          </p:nvSpPr>
          <p:spPr>
            <a:xfrm>
              <a:off x="6759600" y="31609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5" name="Google Shape;5765;p30"/>
            <p:cNvSpPr/>
            <p:nvPr/>
          </p:nvSpPr>
          <p:spPr>
            <a:xfrm>
              <a:off x="6820700" y="30998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6" name="Google Shape;5766;p30"/>
            <p:cNvSpPr/>
            <p:nvPr/>
          </p:nvSpPr>
          <p:spPr>
            <a:xfrm>
              <a:off x="6912300" y="30082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7" name="Google Shape;5767;p30"/>
            <p:cNvSpPr/>
            <p:nvPr/>
          </p:nvSpPr>
          <p:spPr>
            <a:xfrm>
              <a:off x="6666375" y="32525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10" y="1"/>
                    <a:pt x="160" y="20"/>
                    <a:pt x="122" y="58"/>
                  </a:cubicBezTo>
                  <a:cubicBezTo>
                    <a:pt x="1" y="179"/>
                    <a:pt x="87" y="386"/>
                    <a:pt x="258" y="386"/>
                  </a:cubicBezTo>
                  <a:cubicBezTo>
                    <a:pt x="431" y="386"/>
                    <a:pt x="518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8" name="Google Shape;5768;p30"/>
            <p:cNvSpPr/>
            <p:nvPr/>
          </p:nvSpPr>
          <p:spPr>
            <a:xfrm>
              <a:off x="6729100" y="31914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6" y="300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9" name="Google Shape;5769;p30"/>
            <p:cNvSpPr/>
            <p:nvPr/>
          </p:nvSpPr>
          <p:spPr>
            <a:xfrm>
              <a:off x="6790150" y="31304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0" name="Google Shape;5770;p30"/>
            <p:cNvSpPr/>
            <p:nvPr/>
          </p:nvSpPr>
          <p:spPr>
            <a:xfrm>
              <a:off x="6880150" y="3038775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8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1" y="179"/>
                    <a:pt x="87" y="387"/>
                    <a:pt x="258" y="387"/>
                  </a:cubicBezTo>
                  <a:cubicBezTo>
                    <a:pt x="431" y="387"/>
                    <a:pt x="516" y="179"/>
                    <a:pt x="395" y="58"/>
                  </a:cubicBezTo>
                  <a:cubicBezTo>
                    <a:pt x="357" y="20"/>
                    <a:pt x="308" y="1"/>
                    <a:pt x="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1" name="Google Shape;5771;p30"/>
            <p:cNvSpPr/>
            <p:nvPr/>
          </p:nvSpPr>
          <p:spPr>
            <a:xfrm>
              <a:off x="6942825" y="29777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6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6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2" name="Google Shape;5772;p30"/>
            <p:cNvSpPr/>
            <p:nvPr/>
          </p:nvSpPr>
          <p:spPr>
            <a:xfrm>
              <a:off x="6973375" y="294717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3" name="Google Shape;5773;p30"/>
            <p:cNvSpPr/>
            <p:nvPr/>
          </p:nvSpPr>
          <p:spPr>
            <a:xfrm>
              <a:off x="7002300" y="29166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09" y="0"/>
                    <a:pt x="159" y="19"/>
                    <a:pt x="122" y="57"/>
                  </a:cubicBezTo>
                  <a:cubicBezTo>
                    <a:pt x="0" y="178"/>
                    <a:pt x="87" y="386"/>
                    <a:pt x="258" y="386"/>
                  </a:cubicBezTo>
                  <a:cubicBezTo>
                    <a:pt x="431" y="386"/>
                    <a:pt x="517" y="178"/>
                    <a:pt x="394" y="57"/>
                  </a:cubicBezTo>
                  <a:cubicBezTo>
                    <a:pt x="357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4" name="Google Shape;5774;p30"/>
            <p:cNvSpPr/>
            <p:nvPr/>
          </p:nvSpPr>
          <p:spPr>
            <a:xfrm>
              <a:off x="7034475" y="288612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5" name="Google Shape;5775;p30"/>
            <p:cNvSpPr/>
            <p:nvPr/>
          </p:nvSpPr>
          <p:spPr>
            <a:xfrm>
              <a:off x="6851250" y="306935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6" y="0"/>
                    <a:pt x="0" y="87"/>
                    <a:pt x="0" y="193"/>
                  </a:cubicBezTo>
                  <a:cubicBezTo>
                    <a:pt x="0" y="299"/>
                    <a:pt x="86" y="385"/>
                    <a:pt x="193" y="385"/>
                  </a:cubicBezTo>
                  <a:cubicBezTo>
                    <a:pt x="300" y="385"/>
                    <a:pt x="387" y="299"/>
                    <a:pt x="387" y="193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6" name="Google Shape;5776;p30"/>
            <p:cNvSpPr/>
            <p:nvPr/>
          </p:nvSpPr>
          <p:spPr>
            <a:xfrm>
              <a:off x="6727500" y="32509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7" name="Google Shape;5777;p30"/>
            <p:cNvSpPr/>
            <p:nvPr/>
          </p:nvSpPr>
          <p:spPr>
            <a:xfrm>
              <a:off x="6788600" y="31899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8" name="Google Shape;5778;p30"/>
            <p:cNvSpPr/>
            <p:nvPr/>
          </p:nvSpPr>
          <p:spPr>
            <a:xfrm>
              <a:off x="6848050" y="3128825"/>
              <a:ext cx="12925" cy="9700"/>
            </a:xfrm>
            <a:custGeom>
              <a:avLst/>
              <a:gdLst/>
              <a:ahLst/>
              <a:cxnLst/>
              <a:rect l="l" t="t" r="r" b="b"/>
              <a:pathLst>
                <a:path w="517" h="388" extrusionOk="0">
                  <a:moveTo>
                    <a:pt x="258" y="0"/>
                  </a:moveTo>
                  <a:cubicBezTo>
                    <a:pt x="209" y="0"/>
                    <a:pt x="160" y="19"/>
                    <a:pt x="122" y="57"/>
                  </a:cubicBezTo>
                  <a:cubicBezTo>
                    <a:pt x="1" y="179"/>
                    <a:pt x="86" y="388"/>
                    <a:pt x="258" y="388"/>
                  </a:cubicBezTo>
                  <a:cubicBezTo>
                    <a:pt x="430" y="388"/>
                    <a:pt x="516" y="179"/>
                    <a:pt x="395" y="57"/>
                  </a:cubicBezTo>
                  <a:cubicBezTo>
                    <a:pt x="357" y="19"/>
                    <a:pt x="30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9" name="Google Shape;5779;p30"/>
            <p:cNvSpPr/>
            <p:nvPr/>
          </p:nvSpPr>
          <p:spPr>
            <a:xfrm>
              <a:off x="6941275" y="3037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0" name="Google Shape;5780;p30"/>
            <p:cNvSpPr/>
            <p:nvPr/>
          </p:nvSpPr>
          <p:spPr>
            <a:xfrm>
              <a:off x="6697000" y="32815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1" name="Google Shape;5781;p30"/>
            <p:cNvSpPr/>
            <p:nvPr/>
          </p:nvSpPr>
          <p:spPr>
            <a:xfrm>
              <a:off x="6756425" y="3220450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79"/>
                    <a:pt x="87" y="387"/>
                    <a:pt x="260" y="387"/>
                  </a:cubicBezTo>
                  <a:cubicBezTo>
                    <a:pt x="431" y="387"/>
                    <a:pt x="517" y="179"/>
                    <a:pt x="396" y="58"/>
                  </a:cubicBezTo>
                  <a:cubicBezTo>
                    <a:pt x="358" y="20"/>
                    <a:pt x="309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2" name="Google Shape;5782;p30"/>
            <p:cNvSpPr/>
            <p:nvPr/>
          </p:nvSpPr>
          <p:spPr>
            <a:xfrm>
              <a:off x="6819150" y="3159375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0"/>
                    <a:pt x="87" y="386"/>
                    <a:pt x="193" y="386"/>
                  </a:cubicBezTo>
                  <a:cubicBezTo>
                    <a:pt x="299" y="386"/>
                    <a:pt x="385" y="300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3" name="Google Shape;5783;p30"/>
            <p:cNvSpPr/>
            <p:nvPr/>
          </p:nvSpPr>
          <p:spPr>
            <a:xfrm>
              <a:off x="6910725" y="30677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4" name="Google Shape;5784;p30"/>
            <p:cNvSpPr/>
            <p:nvPr/>
          </p:nvSpPr>
          <p:spPr>
            <a:xfrm>
              <a:off x="6971825" y="300670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299"/>
                    <a:pt x="87" y="386"/>
                    <a:pt x="193" y="386"/>
                  </a:cubicBezTo>
                  <a:cubicBezTo>
                    <a:pt x="299" y="386"/>
                    <a:pt x="386" y="299"/>
                    <a:pt x="386" y="193"/>
                  </a:cubicBezTo>
                  <a:cubicBezTo>
                    <a:pt x="386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5" name="Google Shape;5785;p30"/>
            <p:cNvSpPr/>
            <p:nvPr/>
          </p:nvSpPr>
          <p:spPr>
            <a:xfrm>
              <a:off x="7002325" y="2976150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299"/>
                    <a:pt x="89" y="386"/>
                    <a:pt x="195" y="386"/>
                  </a:cubicBezTo>
                  <a:cubicBezTo>
                    <a:pt x="301" y="386"/>
                    <a:pt x="387" y="299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6" name="Google Shape;5786;p30"/>
            <p:cNvSpPr/>
            <p:nvPr/>
          </p:nvSpPr>
          <p:spPr>
            <a:xfrm>
              <a:off x="7032875" y="2945625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7" name="Google Shape;5787;p30"/>
            <p:cNvSpPr/>
            <p:nvPr/>
          </p:nvSpPr>
          <p:spPr>
            <a:xfrm>
              <a:off x="7063425" y="2915075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8" name="Google Shape;5788;p30"/>
            <p:cNvSpPr/>
            <p:nvPr/>
          </p:nvSpPr>
          <p:spPr>
            <a:xfrm>
              <a:off x="6880200" y="3098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9" name="Google Shape;5789;p30"/>
            <p:cNvSpPr/>
            <p:nvPr/>
          </p:nvSpPr>
          <p:spPr>
            <a:xfrm>
              <a:off x="6756500" y="32799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7" y="299"/>
                    <a:pt x="387" y="193"/>
                  </a:cubicBezTo>
                  <a:cubicBezTo>
                    <a:pt x="387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0" name="Google Shape;5790;p30"/>
            <p:cNvSpPr/>
            <p:nvPr/>
          </p:nvSpPr>
          <p:spPr>
            <a:xfrm>
              <a:off x="6815925" y="321887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09" y="0"/>
                    <a:pt x="160" y="19"/>
                    <a:pt x="123" y="57"/>
                  </a:cubicBezTo>
                  <a:cubicBezTo>
                    <a:pt x="0" y="178"/>
                    <a:pt x="87" y="387"/>
                    <a:pt x="260" y="387"/>
                  </a:cubicBezTo>
                  <a:cubicBezTo>
                    <a:pt x="431" y="387"/>
                    <a:pt x="517" y="178"/>
                    <a:pt x="396" y="57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1" name="Google Shape;5791;p30"/>
            <p:cNvSpPr/>
            <p:nvPr/>
          </p:nvSpPr>
          <p:spPr>
            <a:xfrm>
              <a:off x="6878650" y="31578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2" name="Google Shape;5792;p30"/>
            <p:cNvSpPr/>
            <p:nvPr/>
          </p:nvSpPr>
          <p:spPr>
            <a:xfrm>
              <a:off x="6970225" y="30662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3" name="Google Shape;5793;p30"/>
            <p:cNvSpPr/>
            <p:nvPr/>
          </p:nvSpPr>
          <p:spPr>
            <a:xfrm>
              <a:off x="6725950" y="3310475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4" name="Google Shape;5794;p30"/>
            <p:cNvSpPr/>
            <p:nvPr/>
          </p:nvSpPr>
          <p:spPr>
            <a:xfrm>
              <a:off x="6787050" y="3249425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5" name="Google Shape;5795;p30"/>
            <p:cNvSpPr/>
            <p:nvPr/>
          </p:nvSpPr>
          <p:spPr>
            <a:xfrm>
              <a:off x="6846475" y="3188350"/>
              <a:ext cx="12925" cy="9675"/>
            </a:xfrm>
            <a:custGeom>
              <a:avLst/>
              <a:gdLst/>
              <a:ahLst/>
              <a:cxnLst/>
              <a:rect l="l" t="t" r="r" b="b"/>
              <a:pathLst>
                <a:path w="517" h="387" extrusionOk="0">
                  <a:moveTo>
                    <a:pt x="259" y="0"/>
                  </a:moveTo>
                  <a:cubicBezTo>
                    <a:pt x="209" y="0"/>
                    <a:pt x="160" y="19"/>
                    <a:pt x="123" y="56"/>
                  </a:cubicBezTo>
                  <a:cubicBezTo>
                    <a:pt x="0" y="179"/>
                    <a:pt x="86" y="387"/>
                    <a:pt x="259" y="387"/>
                  </a:cubicBezTo>
                  <a:cubicBezTo>
                    <a:pt x="431" y="387"/>
                    <a:pt x="517" y="179"/>
                    <a:pt x="396" y="56"/>
                  </a:cubicBezTo>
                  <a:cubicBezTo>
                    <a:pt x="358" y="19"/>
                    <a:pt x="308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6" name="Google Shape;5796;p30"/>
            <p:cNvSpPr/>
            <p:nvPr/>
          </p:nvSpPr>
          <p:spPr>
            <a:xfrm>
              <a:off x="6939725" y="30967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299"/>
                    <a:pt x="87" y="385"/>
                    <a:pt x="193" y="385"/>
                  </a:cubicBezTo>
                  <a:cubicBezTo>
                    <a:pt x="299" y="385"/>
                    <a:pt x="386" y="299"/>
                    <a:pt x="386" y="193"/>
                  </a:cubicBezTo>
                  <a:cubicBezTo>
                    <a:pt x="386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7" name="Google Shape;5797;p30"/>
            <p:cNvSpPr/>
            <p:nvPr/>
          </p:nvSpPr>
          <p:spPr>
            <a:xfrm>
              <a:off x="7000775" y="30356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8" name="Google Shape;5798;p30"/>
            <p:cNvSpPr/>
            <p:nvPr/>
          </p:nvSpPr>
          <p:spPr>
            <a:xfrm>
              <a:off x="7031325" y="30051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9" name="Google Shape;5799;p30"/>
            <p:cNvSpPr/>
            <p:nvPr/>
          </p:nvSpPr>
          <p:spPr>
            <a:xfrm>
              <a:off x="7061875" y="2974600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299"/>
                    <a:pt x="87" y="386"/>
                    <a:pt x="193" y="386"/>
                  </a:cubicBezTo>
                  <a:cubicBezTo>
                    <a:pt x="300" y="386"/>
                    <a:pt x="387" y="299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0" name="Google Shape;5800;p30"/>
            <p:cNvSpPr/>
            <p:nvPr/>
          </p:nvSpPr>
          <p:spPr>
            <a:xfrm>
              <a:off x="7092400" y="29440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0"/>
                    <a:pt x="87" y="386"/>
                    <a:pt x="193" y="386"/>
                  </a:cubicBezTo>
                  <a:cubicBezTo>
                    <a:pt x="300" y="386"/>
                    <a:pt x="386" y="300"/>
                    <a:pt x="386" y="193"/>
                  </a:cubicBezTo>
                  <a:cubicBezTo>
                    <a:pt x="386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1" name="Google Shape;5801;p30"/>
            <p:cNvSpPr/>
            <p:nvPr/>
          </p:nvSpPr>
          <p:spPr>
            <a:xfrm>
              <a:off x="6909175" y="312725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299" y="387"/>
                    <a:pt x="386" y="301"/>
                    <a:pt x="386" y="195"/>
                  </a:cubicBezTo>
                  <a:cubicBezTo>
                    <a:pt x="386" y="88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2" name="Google Shape;5802;p30"/>
            <p:cNvSpPr/>
            <p:nvPr/>
          </p:nvSpPr>
          <p:spPr>
            <a:xfrm>
              <a:off x="6783825" y="3308900"/>
              <a:ext cx="12950" cy="9725"/>
            </a:xfrm>
            <a:custGeom>
              <a:avLst/>
              <a:gdLst/>
              <a:ahLst/>
              <a:cxnLst/>
              <a:rect l="l" t="t" r="r" b="b"/>
              <a:pathLst>
                <a:path w="518" h="389" extrusionOk="0">
                  <a:moveTo>
                    <a:pt x="259" y="1"/>
                  </a:moveTo>
                  <a:cubicBezTo>
                    <a:pt x="209" y="1"/>
                    <a:pt x="160" y="20"/>
                    <a:pt x="122" y="58"/>
                  </a:cubicBezTo>
                  <a:cubicBezTo>
                    <a:pt x="0" y="180"/>
                    <a:pt x="87" y="388"/>
                    <a:pt x="258" y="388"/>
                  </a:cubicBezTo>
                  <a:cubicBezTo>
                    <a:pt x="431" y="388"/>
                    <a:pt x="517" y="180"/>
                    <a:pt x="396" y="58"/>
                  </a:cubicBezTo>
                  <a:cubicBezTo>
                    <a:pt x="358" y="20"/>
                    <a:pt x="308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3" name="Google Shape;5803;p30"/>
            <p:cNvSpPr/>
            <p:nvPr/>
          </p:nvSpPr>
          <p:spPr>
            <a:xfrm>
              <a:off x="6846550" y="324782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0" y="388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4" name="Google Shape;5804;p30"/>
            <p:cNvSpPr/>
            <p:nvPr/>
          </p:nvSpPr>
          <p:spPr>
            <a:xfrm>
              <a:off x="6907600" y="3186775"/>
              <a:ext cx="9675" cy="9650"/>
            </a:xfrm>
            <a:custGeom>
              <a:avLst/>
              <a:gdLst/>
              <a:ahLst/>
              <a:cxnLst/>
              <a:rect l="l" t="t" r="r" b="b"/>
              <a:pathLst>
                <a:path w="387" h="386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0"/>
                    <a:pt x="88" y="386"/>
                    <a:pt x="194" y="386"/>
                  </a:cubicBezTo>
                  <a:cubicBezTo>
                    <a:pt x="300" y="386"/>
                    <a:pt x="387" y="300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5" name="Google Shape;5805;p30"/>
            <p:cNvSpPr/>
            <p:nvPr/>
          </p:nvSpPr>
          <p:spPr>
            <a:xfrm>
              <a:off x="6999225" y="30951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6" name="Google Shape;5806;p30"/>
            <p:cNvSpPr/>
            <p:nvPr/>
          </p:nvSpPr>
          <p:spPr>
            <a:xfrm>
              <a:off x="6754900" y="3339475"/>
              <a:ext cx="9700" cy="9650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195" y="0"/>
                  </a:moveTo>
                  <a:cubicBezTo>
                    <a:pt x="89" y="0"/>
                    <a:pt x="1" y="87"/>
                    <a:pt x="1" y="193"/>
                  </a:cubicBezTo>
                  <a:cubicBezTo>
                    <a:pt x="1" y="299"/>
                    <a:pt x="89" y="385"/>
                    <a:pt x="195" y="385"/>
                  </a:cubicBezTo>
                  <a:cubicBezTo>
                    <a:pt x="301" y="385"/>
                    <a:pt x="387" y="299"/>
                    <a:pt x="387" y="193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7" name="Google Shape;5807;p30"/>
            <p:cNvSpPr/>
            <p:nvPr/>
          </p:nvSpPr>
          <p:spPr>
            <a:xfrm>
              <a:off x="6816000" y="3278375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8" name="Google Shape;5808;p30"/>
            <p:cNvSpPr/>
            <p:nvPr/>
          </p:nvSpPr>
          <p:spPr>
            <a:xfrm>
              <a:off x="6877075" y="3217300"/>
              <a:ext cx="9650" cy="9675"/>
            </a:xfrm>
            <a:custGeom>
              <a:avLst/>
              <a:gdLst/>
              <a:ahLst/>
              <a:cxnLst/>
              <a:rect l="l" t="t" r="r" b="b"/>
              <a:pathLst>
                <a:path w="386" h="387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0" y="387"/>
                    <a:pt x="386" y="300"/>
                    <a:pt x="386" y="194"/>
                  </a:cubicBezTo>
                  <a:cubicBezTo>
                    <a:pt x="386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9" name="Google Shape;5809;p30"/>
            <p:cNvSpPr/>
            <p:nvPr/>
          </p:nvSpPr>
          <p:spPr>
            <a:xfrm>
              <a:off x="6968675" y="31257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0" name="Google Shape;5810;p30"/>
            <p:cNvSpPr/>
            <p:nvPr/>
          </p:nvSpPr>
          <p:spPr>
            <a:xfrm>
              <a:off x="7029775" y="3064650"/>
              <a:ext cx="9650" cy="9650"/>
            </a:xfrm>
            <a:custGeom>
              <a:avLst/>
              <a:gdLst/>
              <a:ahLst/>
              <a:cxnLst/>
              <a:rect l="l" t="t" r="r" b="b"/>
              <a:pathLst>
                <a:path w="386" h="386" extrusionOk="0">
                  <a:moveTo>
                    <a:pt x="193" y="0"/>
                  </a:moveTo>
                  <a:cubicBezTo>
                    <a:pt x="87" y="0"/>
                    <a:pt x="0" y="87"/>
                    <a:pt x="0" y="193"/>
                  </a:cubicBezTo>
                  <a:cubicBezTo>
                    <a:pt x="0" y="299"/>
                    <a:pt x="87" y="385"/>
                    <a:pt x="193" y="385"/>
                  </a:cubicBezTo>
                  <a:cubicBezTo>
                    <a:pt x="299" y="385"/>
                    <a:pt x="385" y="299"/>
                    <a:pt x="385" y="193"/>
                  </a:cubicBezTo>
                  <a:cubicBezTo>
                    <a:pt x="385" y="87"/>
                    <a:pt x="299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1" name="Google Shape;5811;p30"/>
            <p:cNvSpPr/>
            <p:nvPr/>
          </p:nvSpPr>
          <p:spPr>
            <a:xfrm>
              <a:off x="7060325" y="3034100"/>
              <a:ext cx="9650" cy="9700"/>
            </a:xfrm>
            <a:custGeom>
              <a:avLst/>
              <a:gdLst/>
              <a:ahLst/>
              <a:cxnLst/>
              <a:rect l="l" t="t" r="r" b="b"/>
              <a:pathLst>
                <a:path w="386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299"/>
                    <a:pt x="86" y="387"/>
                    <a:pt x="193" y="387"/>
                  </a:cubicBezTo>
                  <a:cubicBezTo>
                    <a:pt x="299" y="387"/>
                    <a:pt x="385" y="299"/>
                    <a:pt x="385" y="193"/>
                  </a:cubicBezTo>
                  <a:cubicBezTo>
                    <a:pt x="385" y="87"/>
                    <a:pt x="299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2" name="Google Shape;5812;p30"/>
            <p:cNvSpPr/>
            <p:nvPr/>
          </p:nvSpPr>
          <p:spPr>
            <a:xfrm>
              <a:off x="7090825" y="30035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3" name="Google Shape;5813;p30"/>
            <p:cNvSpPr/>
            <p:nvPr/>
          </p:nvSpPr>
          <p:spPr>
            <a:xfrm>
              <a:off x="7119725" y="2973025"/>
              <a:ext cx="12950" cy="9675"/>
            </a:xfrm>
            <a:custGeom>
              <a:avLst/>
              <a:gdLst/>
              <a:ahLst/>
              <a:cxnLst/>
              <a:rect l="l" t="t" r="r" b="b"/>
              <a:pathLst>
                <a:path w="518" h="387" extrusionOk="0">
                  <a:moveTo>
                    <a:pt x="259" y="0"/>
                  </a:moveTo>
                  <a:cubicBezTo>
                    <a:pt x="210" y="0"/>
                    <a:pt x="160" y="19"/>
                    <a:pt x="122" y="56"/>
                  </a:cubicBezTo>
                  <a:cubicBezTo>
                    <a:pt x="1" y="179"/>
                    <a:pt x="87" y="387"/>
                    <a:pt x="259" y="387"/>
                  </a:cubicBezTo>
                  <a:cubicBezTo>
                    <a:pt x="431" y="387"/>
                    <a:pt x="518" y="179"/>
                    <a:pt x="397" y="56"/>
                  </a:cubicBezTo>
                  <a:cubicBezTo>
                    <a:pt x="359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4" name="Google Shape;5814;p30"/>
            <p:cNvSpPr/>
            <p:nvPr/>
          </p:nvSpPr>
          <p:spPr>
            <a:xfrm>
              <a:off x="6936500" y="3156225"/>
              <a:ext cx="12950" cy="9700"/>
            </a:xfrm>
            <a:custGeom>
              <a:avLst/>
              <a:gdLst/>
              <a:ahLst/>
              <a:cxnLst/>
              <a:rect l="l" t="t" r="r" b="b"/>
              <a:pathLst>
                <a:path w="518" h="388" extrusionOk="0">
                  <a:moveTo>
                    <a:pt x="259" y="0"/>
                  </a:moveTo>
                  <a:cubicBezTo>
                    <a:pt x="210" y="0"/>
                    <a:pt x="161" y="19"/>
                    <a:pt x="124" y="57"/>
                  </a:cubicBezTo>
                  <a:cubicBezTo>
                    <a:pt x="1" y="180"/>
                    <a:pt x="87" y="388"/>
                    <a:pt x="260" y="388"/>
                  </a:cubicBezTo>
                  <a:cubicBezTo>
                    <a:pt x="431" y="388"/>
                    <a:pt x="518" y="180"/>
                    <a:pt x="396" y="57"/>
                  </a:cubicBezTo>
                  <a:cubicBezTo>
                    <a:pt x="358" y="19"/>
                    <a:pt x="309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15" name="Google Shape;5815;p30"/>
          <p:cNvSpPr/>
          <p:nvPr/>
        </p:nvSpPr>
        <p:spPr>
          <a:xfrm rot="10800000">
            <a:off x="407013" y="1075068"/>
            <a:ext cx="142795" cy="137449"/>
          </a:xfrm>
          <a:custGeom>
            <a:avLst/>
            <a:gdLst/>
            <a:ahLst/>
            <a:cxnLst/>
            <a:rect l="l" t="t" r="r" b="b"/>
            <a:pathLst>
              <a:path w="2324" h="2237" extrusionOk="0">
                <a:moveTo>
                  <a:pt x="1207" y="1"/>
                </a:moveTo>
                <a:cubicBezTo>
                  <a:pt x="753" y="1"/>
                  <a:pt x="346" y="272"/>
                  <a:pt x="173" y="690"/>
                </a:cubicBezTo>
                <a:cubicBezTo>
                  <a:pt x="0" y="1109"/>
                  <a:pt x="96" y="1589"/>
                  <a:pt x="415" y="1909"/>
                </a:cubicBezTo>
                <a:cubicBezTo>
                  <a:pt x="629" y="2123"/>
                  <a:pt x="915" y="2237"/>
                  <a:pt x="1206" y="2237"/>
                </a:cubicBezTo>
                <a:cubicBezTo>
                  <a:pt x="1350" y="2237"/>
                  <a:pt x="1496" y="2209"/>
                  <a:pt x="1634" y="2152"/>
                </a:cubicBezTo>
                <a:cubicBezTo>
                  <a:pt x="2051" y="1977"/>
                  <a:pt x="2324" y="1571"/>
                  <a:pt x="2324" y="1118"/>
                </a:cubicBezTo>
                <a:cubicBezTo>
                  <a:pt x="2324" y="501"/>
                  <a:pt x="1824" y="1"/>
                  <a:pt x="120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6" name="Google Shape;5816;p30"/>
          <p:cNvSpPr/>
          <p:nvPr/>
        </p:nvSpPr>
        <p:spPr>
          <a:xfrm>
            <a:off x="228163" y="-5"/>
            <a:ext cx="1732357" cy="1732357"/>
          </a:xfrm>
          <a:custGeom>
            <a:avLst/>
            <a:gdLst/>
            <a:ahLst/>
            <a:cxnLst/>
            <a:rect l="l" t="t" r="r" b="b"/>
            <a:pathLst>
              <a:path w="44706" h="44706" extrusionOk="0">
                <a:moveTo>
                  <a:pt x="22353" y="211"/>
                </a:moveTo>
                <a:cubicBezTo>
                  <a:pt x="34563" y="211"/>
                  <a:pt x="44496" y="10143"/>
                  <a:pt x="44496" y="22353"/>
                </a:cubicBezTo>
                <a:cubicBezTo>
                  <a:pt x="44496" y="34565"/>
                  <a:pt x="34563" y="44496"/>
                  <a:pt x="22353" y="44496"/>
                </a:cubicBezTo>
                <a:cubicBezTo>
                  <a:pt x="10144" y="44496"/>
                  <a:pt x="209" y="34563"/>
                  <a:pt x="209" y="22355"/>
                </a:cubicBezTo>
                <a:cubicBezTo>
                  <a:pt x="209" y="10144"/>
                  <a:pt x="10143" y="211"/>
                  <a:pt x="22353" y="211"/>
                </a:cubicBezTo>
                <a:close/>
                <a:moveTo>
                  <a:pt x="22353" y="0"/>
                </a:moveTo>
                <a:cubicBezTo>
                  <a:pt x="10028" y="0"/>
                  <a:pt x="0" y="10028"/>
                  <a:pt x="0" y="22353"/>
                </a:cubicBezTo>
                <a:cubicBezTo>
                  <a:pt x="0" y="34678"/>
                  <a:pt x="10028" y="44706"/>
                  <a:pt x="22353" y="44706"/>
                </a:cubicBezTo>
                <a:cubicBezTo>
                  <a:pt x="34678" y="44706"/>
                  <a:pt x="44706" y="34678"/>
                  <a:pt x="44706" y="22353"/>
                </a:cubicBezTo>
                <a:cubicBezTo>
                  <a:pt x="44706" y="10028"/>
                  <a:pt x="34678" y="0"/>
                  <a:pt x="2235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7" name="Google Shape;5817;p30"/>
          <p:cNvSpPr/>
          <p:nvPr/>
        </p:nvSpPr>
        <p:spPr>
          <a:xfrm>
            <a:off x="10112400" y="-75200"/>
            <a:ext cx="2282800" cy="693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8" name="Google Shape;5818;p30"/>
          <p:cNvSpPr/>
          <p:nvPr/>
        </p:nvSpPr>
        <p:spPr>
          <a:xfrm>
            <a:off x="10734831" y="5744016"/>
            <a:ext cx="593655" cy="514161"/>
          </a:xfrm>
          <a:custGeom>
            <a:avLst/>
            <a:gdLst/>
            <a:ahLst/>
            <a:cxnLst/>
            <a:rect l="l" t="t" r="r" b="b"/>
            <a:pathLst>
              <a:path w="10037" h="8693" extrusionOk="0">
                <a:moveTo>
                  <a:pt x="2509" y="1"/>
                </a:moveTo>
                <a:lnTo>
                  <a:pt x="0" y="4347"/>
                </a:lnTo>
                <a:lnTo>
                  <a:pt x="2509" y="8693"/>
                </a:lnTo>
                <a:lnTo>
                  <a:pt x="7526" y="8693"/>
                </a:lnTo>
                <a:lnTo>
                  <a:pt x="10037" y="4347"/>
                </a:lnTo>
                <a:lnTo>
                  <a:pt x="752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9" name="Google Shape;5819;p30"/>
          <p:cNvSpPr/>
          <p:nvPr/>
        </p:nvSpPr>
        <p:spPr>
          <a:xfrm>
            <a:off x="10555967" y="5565684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6" y="424"/>
                </a:moveTo>
                <a:lnTo>
                  <a:pt x="27770" y="24457"/>
                </a:lnTo>
                <a:lnTo>
                  <a:pt x="359" y="24457"/>
                </a:lnTo>
                <a:lnTo>
                  <a:pt x="14066" y="424"/>
                </a:lnTo>
                <a:close/>
                <a:moveTo>
                  <a:pt x="14066" y="1"/>
                </a:moveTo>
                <a:lnTo>
                  <a:pt x="88" y="24511"/>
                </a:lnTo>
                <a:lnTo>
                  <a:pt x="0" y="24667"/>
                </a:lnTo>
                <a:lnTo>
                  <a:pt x="28131" y="24667"/>
                </a:lnTo>
                <a:lnTo>
                  <a:pt x="1406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0" name="Google Shape;5820;p30"/>
          <p:cNvSpPr/>
          <p:nvPr/>
        </p:nvSpPr>
        <p:spPr>
          <a:xfrm>
            <a:off x="11425383" y="6096951"/>
            <a:ext cx="1663915" cy="1458971"/>
          </a:xfrm>
          <a:custGeom>
            <a:avLst/>
            <a:gdLst/>
            <a:ahLst/>
            <a:cxnLst/>
            <a:rect l="l" t="t" r="r" b="b"/>
            <a:pathLst>
              <a:path w="28132" h="24667" extrusionOk="0">
                <a:moveTo>
                  <a:pt x="14067" y="423"/>
                </a:moveTo>
                <a:lnTo>
                  <a:pt x="27772" y="24458"/>
                </a:lnTo>
                <a:lnTo>
                  <a:pt x="361" y="24458"/>
                </a:lnTo>
                <a:lnTo>
                  <a:pt x="14067" y="423"/>
                </a:lnTo>
                <a:close/>
                <a:moveTo>
                  <a:pt x="14067" y="0"/>
                </a:moveTo>
                <a:lnTo>
                  <a:pt x="90" y="24510"/>
                </a:lnTo>
                <a:lnTo>
                  <a:pt x="0" y="24666"/>
                </a:lnTo>
                <a:lnTo>
                  <a:pt x="28131" y="24666"/>
                </a:lnTo>
                <a:lnTo>
                  <a:pt x="1406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1" name="Google Shape;5821;p30"/>
          <p:cNvSpPr/>
          <p:nvPr/>
        </p:nvSpPr>
        <p:spPr>
          <a:xfrm>
            <a:off x="10229734" y="1915486"/>
            <a:ext cx="1194441" cy="1034372"/>
          </a:xfrm>
          <a:custGeom>
            <a:avLst/>
            <a:gdLst/>
            <a:ahLst/>
            <a:cxnLst/>
            <a:rect l="l" t="t" r="r" b="b"/>
            <a:pathLst>
              <a:path w="21416" h="18546" extrusionOk="0">
                <a:moveTo>
                  <a:pt x="15940" y="210"/>
                </a:moveTo>
                <a:lnTo>
                  <a:pt x="21173" y="9273"/>
                </a:lnTo>
                <a:lnTo>
                  <a:pt x="15940" y="18336"/>
                </a:lnTo>
                <a:lnTo>
                  <a:pt x="5475" y="18336"/>
                </a:lnTo>
                <a:lnTo>
                  <a:pt x="242" y="9273"/>
                </a:lnTo>
                <a:lnTo>
                  <a:pt x="5475" y="210"/>
                </a:lnTo>
                <a:close/>
                <a:moveTo>
                  <a:pt x="5355" y="0"/>
                </a:moveTo>
                <a:lnTo>
                  <a:pt x="1" y="9273"/>
                </a:lnTo>
                <a:lnTo>
                  <a:pt x="5325" y="18494"/>
                </a:lnTo>
                <a:lnTo>
                  <a:pt x="5355" y="18545"/>
                </a:lnTo>
                <a:lnTo>
                  <a:pt x="16061" y="18545"/>
                </a:lnTo>
                <a:lnTo>
                  <a:pt x="21415" y="9273"/>
                </a:lnTo>
                <a:lnTo>
                  <a:pt x="16092" y="53"/>
                </a:lnTo>
                <a:lnTo>
                  <a:pt x="160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2" name="Google Shape;5822;p30"/>
          <p:cNvSpPr/>
          <p:nvPr/>
        </p:nvSpPr>
        <p:spPr>
          <a:xfrm>
            <a:off x="11459996" y="2951655"/>
            <a:ext cx="369387" cy="336648"/>
          </a:xfrm>
          <a:custGeom>
            <a:avLst/>
            <a:gdLst/>
            <a:ahLst/>
            <a:cxnLst/>
            <a:rect l="l" t="t" r="r" b="b"/>
            <a:pathLst>
              <a:path w="6623" h="6036" extrusionOk="0">
                <a:moveTo>
                  <a:pt x="3311" y="1"/>
                </a:moveTo>
                <a:cubicBezTo>
                  <a:pt x="2539" y="1"/>
                  <a:pt x="1767" y="295"/>
                  <a:pt x="1178" y="884"/>
                </a:cubicBezTo>
                <a:cubicBezTo>
                  <a:pt x="0" y="2064"/>
                  <a:pt x="0" y="3974"/>
                  <a:pt x="1178" y="5151"/>
                </a:cubicBezTo>
                <a:cubicBezTo>
                  <a:pt x="1767" y="5741"/>
                  <a:pt x="2539" y="6036"/>
                  <a:pt x="3311" y="6036"/>
                </a:cubicBezTo>
                <a:cubicBezTo>
                  <a:pt x="4084" y="6036"/>
                  <a:pt x="4856" y="5741"/>
                  <a:pt x="5445" y="5151"/>
                </a:cubicBezTo>
                <a:cubicBezTo>
                  <a:pt x="6623" y="3974"/>
                  <a:pt x="6623" y="2064"/>
                  <a:pt x="5445" y="884"/>
                </a:cubicBezTo>
                <a:cubicBezTo>
                  <a:pt x="4856" y="295"/>
                  <a:pt x="4084" y="1"/>
                  <a:pt x="331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23" name="Google Shape;5823;p30"/>
          <p:cNvGrpSpPr/>
          <p:nvPr/>
        </p:nvGrpSpPr>
        <p:grpSpPr>
          <a:xfrm>
            <a:off x="11403274" y="3974975"/>
            <a:ext cx="1359753" cy="1259083"/>
            <a:chOff x="2113525" y="2880575"/>
            <a:chExt cx="609500" cy="564375"/>
          </a:xfrm>
        </p:grpSpPr>
        <p:sp>
          <p:nvSpPr>
            <p:cNvPr id="5824" name="Google Shape;5824;p30"/>
            <p:cNvSpPr/>
            <p:nvPr/>
          </p:nvSpPr>
          <p:spPr>
            <a:xfrm>
              <a:off x="2159100" y="3015125"/>
              <a:ext cx="58125" cy="55900"/>
            </a:xfrm>
            <a:custGeom>
              <a:avLst/>
              <a:gdLst/>
              <a:ahLst/>
              <a:cxnLst/>
              <a:rect l="l" t="t" r="r" b="b"/>
              <a:pathLst>
                <a:path w="2325" h="2236" extrusionOk="0">
                  <a:moveTo>
                    <a:pt x="1206" y="0"/>
                  </a:moveTo>
                  <a:cubicBezTo>
                    <a:pt x="754" y="0"/>
                    <a:pt x="347" y="271"/>
                    <a:pt x="174" y="690"/>
                  </a:cubicBezTo>
                  <a:cubicBezTo>
                    <a:pt x="1" y="1107"/>
                    <a:pt x="96" y="1589"/>
                    <a:pt x="416" y="1907"/>
                  </a:cubicBezTo>
                  <a:cubicBezTo>
                    <a:pt x="630" y="2121"/>
                    <a:pt x="916" y="2235"/>
                    <a:pt x="1207" y="2235"/>
                  </a:cubicBezTo>
                  <a:cubicBezTo>
                    <a:pt x="1351" y="2235"/>
                    <a:pt x="1496" y="2207"/>
                    <a:pt x="1634" y="2150"/>
                  </a:cubicBezTo>
                  <a:cubicBezTo>
                    <a:pt x="2052" y="1977"/>
                    <a:pt x="2325" y="1569"/>
                    <a:pt x="2325" y="1117"/>
                  </a:cubicBezTo>
                  <a:cubicBezTo>
                    <a:pt x="2325" y="500"/>
                    <a:pt x="1823" y="0"/>
                    <a:pt x="12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5" name="Google Shape;5825;p30"/>
            <p:cNvSpPr/>
            <p:nvPr/>
          </p:nvSpPr>
          <p:spPr>
            <a:xfrm>
              <a:off x="2113525" y="2967325"/>
              <a:ext cx="151450" cy="151450"/>
            </a:xfrm>
            <a:custGeom>
              <a:avLst/>
              <a:gdLst/>
              <a:ahLst/>
              <a:cxnLst/>
              <a:rect l="l" t="t" r="r" b="b"/>
              <a:pathLst>
                <a:path w="6058" h="6058" extrusionOk="0">
                  <a:moveTo>
                    <a:pt x="3029" y="210"/>
                  </a:moveTo>
                  <a:cubicBezTo>
                    <a:pt x="4583" y="210"/>
                    <a:pt x="5849" y="1476"/>
                    <a:pt x="5849" y="3029"/>
                  </a:cubicBezTo>
                  <a:cubicBezTo>
                    <a:pt x="5849" y="4583"/>
                    <a:pt x="4583" y="5849"/>
                    <a:pt x="3029" y="5849"/>
                  </a:cubicBezTo>
                  <a:cubicBezTo>
                    <a:pt x="1474" y="5849"/>
                    <a:pt x="210" y="4583"/>
                    <a:pt x="210" y="3029"/>
                  </a:cubicBezTo>
                  <a:cubicBezTo>
                    <a:pt x="210" y="1476"/>
                    <a:pt x="1475" y="210"/>
                    <a:pt x="3029" y="210"/>
                  </a:cubicBezTo>
                  <a:close/>
                  <a:moveTo>
                    <a:pt x="3029" y="1"/>
                  </a:moveTo>
                  <a:cubicBezTo>
                    <a:pt x="1359" y="1"/>
                    <a:pt x="0" y="1359"/>
                    <a:pt x="0" y="3029"/>
                  </a:cubicBezTo>
                  <a:cubicBezTo>
                    <a:pt x="0" y="4700"/>
                    <a:pt x="1359" y="6058"/>
                    <a:pt x="3029" y="6058"/>
                  </a:cubicBezTo>
                  <a:cubicBezTo>
                    <a:pt x="4700" y="6058"/>
                    <a:pt x="6058" y="4700"/>
                    <a:pt x="6058" y="3029"/>
                  </a:cubicBezTo>
                  <a:cubicBezTo>
                    <a:pt x="6058" y="1360"/>
                    <a:pt x="4700" y="1"/>
                    <a:pt x="30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6" name="Google Shape;5826;p30"/>
            <p:cNvSpPr/>
            <p:nvPr/>
          </p:nvSpPr>
          <p:spPr>
            <a:xfrm>
              <a:off x="2158650" y="2880575"/>
              <a:ext cx="564375" cy="564375"/>
            </a:xfrm>
            <a:custGeom>
              <a:avLst/>
              <a:gdLst/>
              <a:ahLst/>
              <a:cxnLst/>
              <a:rect l="l" t="t" r="r" b="b"/>
              <a:pathLst>
                <a:path w="22575" h="22575" extrusionOk="0">
                  <a:moveTo>
                    <a:pt x="11288" y="210"/>
                  </a:moveTo>
                  <a:cubicBezTo>
                    <a:pt x="17395" y="210"/>
                    <a:pt x="22366" y="5181"/>
                    <a:pt x="22366" y="11289"/>
                  </a:cubicBezTo>
                  <a:cubicBezTo>
                    <a:pt x="22366" y="17397"/>
                    <a:pt x="17397" y="22367"/>
                    <a:pt x="11288" y="22367"/>
                  </a:cubicBezTo>
                  <a:cubicBezTo>
                    <a:pt x="5179" y="22367"/>
                    <a:pt x="210" y="17397"/>
                    <a:pt x="210" y="11288"/>
                  </a:cubicBezTo>
                  <a:cubicBezTo>
                    <a:pt x="210" y="5181"/>
                    <a:pt x="5179" y="210"/>
                    <a:pt x="11288" y="210"/>
                  </a:cubicBezTo>
                  <a:close/>
                  <a:moveTo>
                    <a:pt x="11288" y="1"/>
                  </a:moveTo>
                  <a:cubicBezTo>
                    <a:pt x="5064" y="1"/>
                    <a:pt x="1" y="5064"/>
                    <a:pt x="1" y="11288"/>
                  </a:cubicBezTo>
                  <a:cubicBezTo>
                    <a:pt x="1" y="17512"/>
                    <a:pt x="5064" y="22575"/>
                    <a:pt x="11288" y="22575"/>
                  </a:cubicBezTo>
                  <a:cubicBezTo>
                    <a:pt x="17512" y="22575"/>
                    <a:pt x="22575" y="17512"/>
                    <a:pt x="22575" y="11288"/>
                  </a:cubicBezTo>
                  <a:cubicBezTo>
                    <a:pt x="22575" y="5064"/>
                    <a:pt x="17512" y="1"/>
                    <a:pt x="112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7" name="Google Shape;5827;p30"/>
            <p:cNvSpPr/>
            <p:nvPr/>
          </p:nvSpPr>
          <p:spPr>
            <a:xfrm>
              <a:off x="2542800" y="2882550"/>
              <a:ext cx="55925" cy="55925"/>
            </a:xfrm>
            <a:custGeom>
              <a:avLst/>
              <a:gdLst/>
              <a:ahLst/>
              <a:cxnLst/>
              <a:rect l="l" t="t" r="r" b="b"/>
              <a:pathLst>
                <a:path w="2237" h="2237" extrusionOk="0">
                  <a:moveTo>
                    <a:pt x="1118" y="1"/>
                  </a:moveTo>
                  <a:cubicBezTo>
                    <a:pt x="501" y="1"/>
                    <a:pt x="1" y="501"/>
                    <a:pt x="1" y="1118"/>
                  </a:cubicBezTo>
                  <a:cubicBezTo>
                    <a:pt x="1" y="1736"/>
                    <a:pt x="501" y="2237"/>
                    <a:pt x="1118" y="2237"/>
                  </a:cubicBezTo>
                  <a:cubicBezTo>
                    <a:pt x="1737" y="2237"/>
                    <a:pt x="2237" y="1736"/>
                    <a:pt x="2237" y="1118"/>
                  </a:cubicBezTo>
                  <a:cubicBezTo>
                    <a:pt x="2237" y="501"/>
                    <a:pt x="1737" y="1"/>
                    <a:pt x="11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8" name="Google Shape;5828;p30"/>
          <p:cNvGrpSpPr/>
          <p:nvPr/>
        </p:nvGrpSpPr>
        <p:grpSpPr>
          <a:xfrm>
            <a:off x="10798365" y="2426923"/>
            <a:ext cx="466624" cy="2736757"/>
            <a:chOff x="1037125" y="2236325"/>
            <a:chExt cx="149100" cy="874475"/>
          </a:xfrm>
        </p:grpSpPr>
        <p:sp>
          <p:nvSpPr>
            <p:cNvPr id="5829" name="Google Shape;5829;p30"/>
            <p:cNvSpPr/>
            <p:nvPr/>
          </p:nvSpPr>
          <p:spPr>
            <a:xfrm>
              <a:off x="1171575" y="24714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0" name="Google Shape;5830;p30"/>
            <p:cNvSpPr/>
            <p:nvPr/>
          </p:nvSpPr>
          <p:spPr>
            <a:xfrm>
              <a:off x="1171575" y="2549750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3" y="502"/>
                    <a:pt x="335" y="502"/>
                  </a:cubicBezTo>
                  <a:cubicBezTo>
                    <a:pt x="473" y="502"/>
                    <a:pt x="586" y="390"/>
                    <a:pt x="586" y="252"/>
                  </a:cubicBezTo>
                  <a:cubicBezTo>
                    <a:pt x="586" y="101"/>
                    <a:pt x="462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1" name="Google Shape;5831;p30"/>
            <p:cNvSpPr/>
            <p:nvPr/>
          </p:nvSpPr>
          <p:spPr>
            <a:xfrm>
              <a:off x="1171575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2" name="Google Shape;5832;p30"/>
            <p:cNvSpPr/>
            <p:nvPr/>
          </p:nvSpPr>
          <p:spPr>
            <a:xfrm>
              <a:off x="1171575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3" name="Google Shape;5833;p30"/>
            <p:cNvSpPr/>
            <p:nvPr/>
          </p:nvSpPr>
          <p:spPr>
            <a:xfrm>
              <a:off x="1171575" y="27848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1" y="504"/>
                    <a:pt x="335" y="504"/>
                  </a:cubicBezTo>
                  <a:cubicBezTo>
                    <a:pt x="473" y="504"/>
                    <a:pt x="586" y="390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4" name="Google Shape;5834;p30"/>
            <p:cNvSpPr/>
            <p:nvPr/>
          </p:nvSpPr>
          <p:spPr>
            <a:xfrm>
              <a:off x="1104350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5" name="Google Shape;5835;p30"/>
            <p:cNvSpPr/>
            <p:nvPr/>
          </p:nvSpPr>
          <p:spPr>
            <a:xfrm>
              <a:off x="1104350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5"/>
                  </a:cubicBezTo>
                  <a:cubicBezTo>
                    <a:pt x="0" y="233"/>
                    <a:pt x="112" y="502"/>
                    <a:pt x="335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6" name="Google Shape;5836;p30"/>
            <p:cNvSpPr/>
            <p:nvPr/>
          </p:nvSpPr>
          <p:spPr>
            <a:xfrm>
              <a:off x="1104350" y="26281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7" name="Google Shape;5837;p30"/>
            <p:cNvSpPr/>
            <p:nvPr/>
          </p:nvSpPr>
          <p:spPr>
            <a:xfrm>
              <a:off x="1104350" y="2706475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8" name="Google Shape;5838;p30"/>
            <p:cNvSpPr/>
            <p:nvPr/>
          </p:nvSpPr>
          <p:spPr>
            <a:xfrm>
              <a:off x="1104350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5"/>
                  </a:cubicBezTo>
                  <a:cubicBezTo>
                    <a:pt x="0" y="232"/>
                    <a:pt x="112" y="504"/>
                    <a:pt x="335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9" name="Google Shape;5839;p30"/>
            <p:cNvSpPr/>
            <p:nvPr/>
          </p:nvSpPr>
          <p:spPr>
            <a:xfrm>
              <a:off x="1037125" y="24714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0" name="Google Shape;5840;p30"/>
            <p:cNvSpPr/>
            <p:nvPr/>
          </p:nvSpPr>
          <p:spPr>
            <a:xfrm>
              <a:off x="1037125" y="2549750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5" y="0"/>
                  </a:moveTo>
                  <a:cubicBezTo>
                    <a:pt x="273" y="0"/>
                    <a:pt x="210" y="23"/>
                    <a:pt x="159" y="75"/>
                  </a:cubicBezTo>
                  <a:cubicBezTo>
                    <a:pt x="0" y="233"/>
                    <a:pt x="112" y="502"/>
                    <a:pt x="337" y="502"/>
                  </a:cubicBezTo>
                  <a:cubicBezTo>
                    <a:pt x="475" y="502"/>
                    <a:pt x="587" y="390"/>
                    <a:pt x="587" y="252"/>
                  </a:cubicBezTo>
                  <a:cubicBezTo>
                    <a:pt x="587" y="101"/>
                    <a:pt x="464" y="0"/>
                    <a:pt x="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1" name="Google Shape;5841;p30"/>
            <p:cNvSpPr/>
            <p:nvPr/>
          </p:nvSpPr>
          <p:spPr>
            <a:xfrm>
              <a:off x="1037150" y="26281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2" name="Google Shape;5842;p30"/>
            <p:cNvSpPr/>
            <p:nvPr/>
          </p:nvSpPr>
          <p:spPr>
            <a:xfrm>
              <a:off x="1037150" y="2706475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3" name="Google Shape;5843;p30"/>
            <p:cNvSpPr/>
            <p:nvPr/>
          </p:nvSpPr>
          <p:spPr>
            <a:xfrm>
              <a:off x="1171575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4" name="Google Shape;5844;p30"/>
            <p:cNvSpPr/>
            <p:nvPr/>
          </p:nvSpPr>
          <p:spPr>
            <a:xfrm>
              <a:off x="1171575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2"/>
                    <a:pt x="335" y="502"/>
                  </a:cubicBezTo>
                  <a:cubicBezTo>
                    <a:pt x="473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5" name="Google Shape;5845;p30"/>
            <p:cNvSpPr/>
            <p:nvPr/>
          </p:nvSpPr>
          <p:spPr>
            <a:xfrm>
              <a:off x="1171575" y="23930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1" y="1"/>
                    <a:pt x="209" y="23"/>
                    <a:pt x="158" y="74"/>
                  </a:cubicBezTo>
                  <a:cubicBezTo>
                    <a:pt x="0" y="233"/>
                    <a:pt x="111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6" name="Google Shape;5846;p30"/>
            <p:cNvSpPr/>
            <p:nvPr/>
          </p:nvSpPr>
          <p:spPr>
            <a:xfrm>
              <a:off x="1104350" y="22363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7" name="Google Shape;5847;p30"/>
            <p:cNvSpPr/>
            <p:nvPr/>
          </p:nvSpPr>
          <p:spPr>
            <a:xfrm>
              <a:off x="1104350" y="231470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2"/>
                    <a:pt x="335" y="502"/>
                  </a:cubicBezTo>
                  <a:cubicBezTo>
                    <a:pt x="475" y="502"/>
                    <a:pt x="587" y="389"/>
                    <a:pt x="587" y="251"/>
                  </a:cubicBezTo>
                  <a:cubicBezTo>
                    <a:pt x="587" y="101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8" name="Google Shape;5848;p30"/>
            <p:cNvSpPr/>
            <p:nvPr/>
          </p:nvSpPr>
          <p:spPr>
            <a:xfrm>
              <a:off x="1104350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9" name="Google Shape;5849;p30"/>
            <p:cNvSpPr/>
            <p:nvPr/>
          </p:nvSpPr>
          <p:spPr>
            <a:xfrm>
              <a:off x="1037150" y="2236325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3" y="1"/>
                  </a:moveTo>
                  <a:cubicBezTo>
                    <a:pt x="272" y="1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2"/>
                  </a:cubicBezTo>
                  <a:cubicBezTo>
                    <a:pt x="586" y="101"/>
                    <a:pt x="462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0" name="Google Shape;5850;p30"/>
            <p:cNvSpPr/>
            <p:nvPr/>
          </p:nvSpPr>
          <p:spPr>
            <a:xfrm>
              <a:off x="1037150" y="231470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2"/>
                    <a:pt x="336" y="502"/>
                  </a:cubicBezTo>
                  <a:cubicBezTo>
                    <a:pt x="474" y="502"/>
                    <a:pt x="586" y="389"/>
                    <a:pt x="586" y="251"/>
                  </a:cubicBezTo>
                  <a:cubicBezTo>
                    <a:pt x="586" y="101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1" name="Google Shape;5851;p30"/>
            <p:cNvSpPr/>
            <p:nvPr/>
          </p:nvSpPr>
          <p:spPr>
            <a:xfrm>
              <a:off x="1037125" y="23930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3"/>
                    <a:pt x="159" y="74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2" name="Google Shape;5852;p30"/>
            <p:cNvSpPr/>
            <p:nvPr/>
          </p:nvSpPr>
          <p:spPr>
            <a:xfrm>
              <a:off x="1037125" y="2784825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3" y="1"/>
                    <a:pt x="210" y="24"/>
                    <a:pt x="159" y="75"/>
                  </a:cubicBezTo>
                  <a:cubicBezTo>
                    <a:pt x="0" y="232"/>
                    <a:pt x="112" y="504"/>
                    <a:pt x="337" y="504"/>
                  </a:cubicBezTo>
                  <a:cubicBezTo>
                    <a:pt x="475" y="504"/>
                    <a:pt x="587" y="390"/>
                    <a:pt x="587" y="252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3" name="Google Shape;5853;p30"/>
            <p:cNvSpPr/>
            <p:nvPr/>
          </p:nvSpPr>
          <p:spPr>
            <a:xfrm>
              <a:off x="1171575" y="28631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1" y="503"/>
                    <a:pt x="335" y="503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4" name="Google Shape;5854;p30"/>
            <p:cNvSpPr/>
            <p:nvPr/>
          </p:nvSpPr>
          <p:spPr>
            <a:xfrm>
              <a:off x="1171575" y="2941500"/>
              <a:ext cx="14650" cy="12600"/>
            </a:xfrm>
            <a:custGeom>
              <a:avLst/>
              <a:gdLst/>
              <a:ahLst/>
              <a:cxnLst/>
              <a:rect l="l" t="t" r="r" b="b"/>
              <a:pathLst>
                <a:path w="586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3"/>
                  </a:cubicBezTo>
                  <a:cubicBezTo>
                    <a:pt x="586" y="101"/>
                    <a:pt x="462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5" name="Google Shape;5855;p30"/>
            <p:cNvSpPr/>
            <p:nvPr/>
          </p:nvSpPr>
          <p:spPr>
            <a:xfrm>
              <a:off x="1171575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3" y="503"/>
                    <a:pt x="335" y="503"/>
                  </a:cubicBezTo>
                  <a:cubicBezTo>
                    <a:pt x="473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6" name="Google Shape;5856;p30"/>
            <p:cNvSpPr/>
            <p:nvPr/>
          </p:nvSpPr>
          <p:spPr>
            <a:xfrm>
              <a:off x="1171575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3" y="501"/>
                    <a:pt x="335" y="501"/>
                  </a:cubicBezTo>
                  <a:cubicBezTo>
                    <a:pt x="473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7" name="Google Shape;5857;p30"/>
            <p:cNvSpPr/>
            <p:nvPr/>
          </p:nvSpPr>
          <p:spPr>
            <a:xfrm>
              <a:off x="1104350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8" name="Google Shape;5858;p30"/>
            <p:cNvSpPr/>
            <p:nvPr/>
          </p:nvSpPr>
          <p:spPr>
            <a:xfrm>
              <a:off x="1104350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4" y="1"/>
                  </a:moveTo>
                  <a:cubicBezTo>
                    <a:pt x="272" y="1"/>
                    <a:pt x="209" y="24"/>
                    <a:pt x="158" y="76"/>
                  </a:cubicBezTo>
                  <a:cubicBezTo>
                    <a:pt x="0" y="233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3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9" name="Google Shape;5859;p30"/>
            <p:cNvSpPr/>
            <p:nvPr/>
          </p:nvSpPr>
          <p:spPr>
            <a:xfrm>
              <a:off x="1104350" y="30198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2"/>
                    <a:pt x="112" y="503"/>
                    <a:pt x="335" y="503"/>
                  </a:cubicBezTo>
                  <a:cubicBezTo>
                    <a:pt x="475" y="503"/>
                    <a:pt x="587" y="391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0" name="Google Shape;5860;p30"/>
            <p:cNvSpPr/>
            <p:nvPr/>
          </p:nvSpPr>
          <p:spPr>
            <a:xfrm>
              <a:off x="1104350" y="3098250"/>
              <a:ext cx="14675" cy="12550"/>
            </a:xfrm>
            <a:custGeom>
              <a:avLst/>
              <a:gdLst/>
              <a:ahLst/>
              <a:cxnLst/>
              <a:rect l="l" t="t" r="r" b="b"/>
              <a:pathLst>
                <a:path w="587" h="502" extrusionOk="0">
                  <a:moveTo>
                    <a:pt x="334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0" y="231"/>
                    <a:pt x="112" y="501"/>
                    <a:pt x="335" y="501"/>
                  </a:cubicBezTo>
                  <a:cubicBezTo>
                    <a:pt x="475" y="501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1" name="Google Shape;5861;p30"/>
            <p:cNvSpPr/>
            <p:nvPr/>
          </p:nvSpPr>
          <p:spPr>
            <a:xfrm>
              <a:off x="1037125" y="2863175"/>
              <a:ext cx="14675" cy="12575"/>
            </a:xfrm>
            <a:custGeom>
              <a:avLst/>
              <a:gdLst/>
              <a:ahLst/>
              <a:cxnLst/>
              <a:rect l="l" t="t" r="r" b="b"/>
              <a:pathLst>
                <a:path w="587" h="503" extrusionOk="0">
                  <a:moveTo>
                    <a:pt x="334" y="0"/>
                  </a:moveTo>
                  <a:cubicBezTo>
                    <a:pt x="273" y="0"/>
                    <a:pt x="210" y="23"/>
                    <a:pt x="159" y="74"/>
                  </a:cubicBezTo>
                  <a:cubicBezTo>
                    <a:pt x="0" y="232"/>
                    <a:pt x="112" y="503"/>
                    <a:pt x="337" y="503"/>
                  </a:cubicBezTo>
                  <a:cubicBezTo>
                    <a:pt x="475" y="503"/>
                    <a:pt x="587" y="389"/>
                    <a:pt x="587" y="251"/>
                  </a:cubicBezTo>
                  <a:cubicBezTo>
                    <a:pt x="587" y="100"/>
                    <a:pt x="463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2" name="Google Shape;5862;p30"/>
            <p:cNvSpPr/>
            <p:nvPr/>
          </p:nvSpPr>
          <p:spPr>
            <a:xfrm>
              <a:off x="1037125" y="2941500"/>
              <a:ext cx="14675" cy="12600"/>
            </a:xfrm>
            <a:custGeom>
              <a:avLst/>
              <a:gdLst/>
              <a:ahLst/>
              <a:cxnLst/>
              <a:rect l="l" t="t" r="r" b="b"/>
              <a:pathLst>
                <a:path w="587" h="504" extrusionOk="0">
                  <a:moveTo>
                    <a:pt x="335" y="1"/>
                  </a:moveTo>
                  <a:cubicBezTo>
                    <a:pt x="273" y="1"/>
                    <a:pt x="210" y="24"/>
                    <a:pt x="159" y="76"/>
                  </a:cubicBezTo>
                  <a:cubicBezTo>
                    <a:pt x="0" y="233"/>
                    <a:pt x="112" y="503"/>
                    <a:pt x="337" y="503"/>
                  </a:cubicBezTo>
                  <a:cubicBezTo>
                    <a:pt x="475" y="503"/>
                    <a:pt x="587" y="391"/>
                    <a:pt x="587" y="253"/>
                  </a:cubicBezTo>
                  <a:cubicBezTo>
                    <a:pt x="587" y="101"/>
                    <a:pt x="464" y="1"/>
                    <a:pt x="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3" name="Google Shape;5863;p30"/>
            <p:cNvSpPr/>
            <p:nvPr/>
          </p:nvSpPr>
          <p:spPr>
            <a:xfrm>
              <a:off x="1037150" y="3019875"/>
              <a:ext cx="14650" cy="12575"/>
            </a:xfrm>
            <a:custGeom>
              <a:avLst/>
              <a:gdLst/>
              <a:ahLst/>
              <a:cxnLst/>
              <a:rect l="l" t="t" r="r" b="b"/>
              <a:pathLst>
                <a:path w="586" h="503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2"/>
                    <a:pt x="113" y="503"/>
                    <a:pt x="336" y="503"/>
                  </a:cubicBezTo>
                  <a:cubicBezTo>
                    <a:pt x="474" y="503"/>
                    <a:pt x="586" y="391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4" name="Google Shape;5864;p30"/>
            <p:cNvSpPr/>
            <p:nvPr/>
          </p:nvSpPr>
          <p:spPr>
            <a:xfrm>
              <a:off x="1037150" y="3098250"/>
              <a:ext cx="14650" cy="12550"/>
            </a:xfrm>
            <a:custGeom>
              <a:avLst/>
              <a:gdLst/>
              <a:ahLst/>
              <a:cxnLst/>
              <a:rect l="l" t="t" r="r" b="b"/>
              <a:pathLst>
                <a:path w="586" h="502" extrusionOk="0">
                  <a:moveTo>
                    <a:pt x="333" y="0"/>
                  </a:moveTo>
                  <a:cubicBezTo>
                    <a:pt x="272" y="0"/>
                    <a:pt x="209" y="23"/>
                    <a:pt x="158" y="74"/>
                  </a:cubicBezTo>
                  <a:cubicBezTo>
                    <a:pt x="1" y="231"/>
                    <a:pt x="113" y="501"/>
                    <a:pt x="336" y="501"/>
                  </a:cubicBezTo>
                  <a:cubicBezTo>
                    <a:pt x="474" y="501"/>
                    <a:pt x="586" y="389"/>
                    <a:pt x="586" y="251"/>
                  </a:cubicBezTo>
                  <a:cubicBezTo>
                    <a:pt x="586" y="100"/>
                    <a:pt x="462" y="0"/>
                    <a:pt x="3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65" name="Google Shape;5865;p30"/>
          <p:cNvSpPr/>
          <p:nvPr/>
        </p:nvSpPr>
        <p:spPr>
          <a:xfrm>
            <a:off x="10858601" y="-573235"/>
            <a:ext cx="2521444" cy="2521444"/>
          </a:xfrm>
          <a:custGeom>
            <a:avLst/>
            <a:gdLst/>
            <a:ahLst/>
            <a:cxnLst/>
            <a:rect l="l" t="t" r="r" b="b"/>
            <a:pathLst>
              <a:path w="55702" h="55702" extrusionOk="0">
                <a:moveTo>
                  <a:pt x="27851" y="210"/>
                </a:moveTo>
                <a:cubicBezTo>
                  <a:pt x="43093" y="210"/>
                  <a:pt x="55493" y="12609"/>
                  <a:pt x="55493" y="27851"/>
                </a:cubicBezTo>
                <a:cubicBezTo>
                  <a:pt x="55493" y="43093"/>
                  <a:pt x="43093" y="55493"/>
                  <a:pt x="27851" y="55493"/>
                </a:cubicBezTo>
                <a:cubicBezTo>
                  <a:pt x="12609" y="55493"/>
                  <a:pt x="210" y="43093"/>
                  <a:pt x="210" y="27851"/>
                </a:cubicBezTo>
                <a:cubicBezTo>
                  <a:pt x="210" y="12609"/>
                  <a:pt x="12609" y="210"/>
                  <a:pt x="27851" y="210"/>
                </a:cubicBezTo>
                <a:close/>
                <a:moveTo>
                  <a:pt x="27851" y="1"/>
                </a:moveTo>
                <a:cubicBezTo>
                  <a:pt x="12494" y="1"/>
                  <a:pt x="0" y="12494"/>
                  <a:pt x="0" y="27851"/>
                </a:cubicBezTo>
                <a:cubicBezTo>
                  <a:pt x="0" y="43208"/>
                  <a:pt x="12494" y="55702"/>
                  <a:pt x="27851" y="55702"/>
                </a:cubicBezTo>
                <a:cubicBezTo>
                  <a:pt x="43208" y="55702"/>
                  <a:pt x="55702" y="43208"/>
                  <a:pt x="55702" y="27851"/>
                </a:cubicBezTo>
                <a:cubicBezTo>
                  <a:pt x="55702" y="12494"/>
                  <a:pt x="43208" y="1"/>
                  <a:pt x="278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6" name="Google Shape;5866;p30"/>
          <p:cNvSpPr/>
          <p:nvPr/>
        </p:nvSpPr>
        <p:spPr>
          <a:xfrm>
            <a:off x="11211100" y="-596322"/>
            <a:ext cx="2317245" cy="2192039"/>
          </a:xfrm>
          <a:custGeom>
            <a:avLst/>
            <a:gdLst/>
            <a:ahLst/>
            <a:cxnLst/>
            <a:rect l="l" t="t" r="r" b="b"/>
            <a:pathLst>
              <a:path w="51191" h="48425" extrusionOk="0">
                <a:moveTo>
                  <a:pt x="20064" y="1"/>
                </a:moveTo>
                <a:cubicBezTo>
                  <a:pt x="12798" y="1"/>
                  <a:pt x="5532" y="2766"/>
                  <a:pt x="0" y="8298"/>
                </a:cubicBezTo>
                <a:lnTo>
                  <a:pt x="889" y="9186"/>
                </a:lnTo>
                <a:cubicBezTo>
                  <a:pt x="6175" y="3899"/>
                  <a:pt x="13120" y="1256"/>
                  <a:pt x="20064" y="1256"/>
                </a:cubicBezTo>
                <a:cubicBezTo>
                  <a:pt x="27009" y="1256"/>
                  <a:pt x="33953" y="3899"/>
                  <a:pt x="39240" y="9186"/>
                </a:cubicBezTo>
                <a:cubicBezTo>
                  <a:pt x="49813" y="19759"/>
                  <a:pt x="49813" y="36964"/>
                  <a:pt x="39240" y="47537"/>
                </a:cubicBezTo>
                <a:lnTo>
                  <a:pt x="40128" y="48425"/>
                </a:lnTo>
                <a:cubicBezTo>
                  <a:pt x="51191" y="37361"/>
                  <a:pt x="51191" y="19360"/>
                  <a:pt x="40128" y="8298"/>
                </a:cubicBezTo>
                <a:cubicBezTo>
                  <a:pt x="34597" y="2766"/>
                  <a:pt x="27330" y="1"/>
                  <a:pt x="2006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67" name="Google Shape;5867;p30"/>
          <p:cNvGrpSpPr/>
          <p:nvPr/>
        </p:nvGrpSpPr>
        <p:grpSpPr>
          <a:xfrm>
            <a:off x="11294886" y="-119749"/>
            <a:ext cx="1648853" cy="1614469"/>
            <a:chOff x="236475" y="527300"/>
            <a:chExt cx="1124525" cy="1101075"/>
          </a:xfrm>
        </p:grpSpPr>
        <p:sp>
          <p:nvSpPr>
            <p:cNvPr id="5868" name="Google Shape;5868;p30"/>
            <p:cNvSpPr/>
            <p:nvPr/>
          </p:nvSpPr>
          <p:spPr>
            <a:xfrm>
              <a:off x="4352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9" name="Google Shape;5869;p30"/>
            <p:cNvSpPr/>
            <p:nvPr/>
          </p:nvSpPr>
          <p:spPr>
            <a:xfrm>
              <a:off x="4750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0" name="Google Shape;5870;p30"/>
            <p:cNvSpPr/>
            <p:nvPr/>
          </p:nvSpPr>
          <p:spPr>
            <a:xfrm>
              <a:off x="5147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1" name="Google Shape;5871;p30"/>
            <p:cNvSpPr/>
            <p:nvPr/>
          </p:nvSpPr>
          <p:spPr>
            <a:xfrm>
              <a:off x="5545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2" name="Google Shape;5872;p30"/>
            <p:cNvSpPr/>
            <p:nvPr/>
          </p:nvSpPr>
          <p:spPr>
            <a:xfrm>
              <a:off x="594250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3" name="Google Shape;5873;p30"/>
            <p:cNvSpPr/>
            <p:nvPr/>
          </p:nvSpPr>
          <p:spPr>
            <a:xfrm>
              <a:off x="63402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4" name="Google Shape;5874;p30"/>
            <p:cNvSpPr/>
            <p:nvPr/>
          </p:nvSpPr>
          <p:spPr>
            <a:xfrm>
              <a:off x="673775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5" name="Google Shape;5875;p30"/>
            <p:cNvSpPr/>
            <p:nvPr/>
          </p:nvSpPr>
          <p:spPr>
            <a:xfrm>
              <a:off x="71352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6" name="Google Shape;5876;p30"/>
            <p:cNvSpPr/>
            <p:nvPr/>
          </p:nvSpPr>
          <p:spPr>
            <a:xfrm>
              <a:off x="753300" y="14822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7" name="Google Shape;5877;p30"/>
            <p:cNvSpPr/>
            <p:nvPr/>
          </p:nvSpPr>
          <p:spPr>
            <a:xfrm>
              <a:off x="793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8" name="Google Shape;5878;p30"/>
            <p:cNvSpPr/>
            <p:nvPr/>
          </p:nvSpPr>
          <p:spPr>
            <a:xfrm>
              <a:off x="832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9" name="Google Shape;5879;p30"/>
            <p:cNvSpPr/>
            <p:nvPr/>
          </p:nvSpPr>
          <p:spPr>
            <a:xfrm>
              <a:off x="8725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0" name="Google Shape;5880;p30"/>
            <p:cNvSpPr/>
            <p:nvPr/>
          </p:nvSpPr>
          <p:spPr>
            <a:xfrm>
              <a:off x="9123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1" name="Google Shape;5881;p30"/>
            <p:cNvSpPr/>
            <p:nvPr/>
          </p:nvSpPr>
          <p:spPr>
            <a:xfrm>
              <a:off x="95207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2" name="Google Shape;5882;p30"/>
            <p:cNvSpPr/>
            <p:nvPr/>
          </p:nvSpPr>
          <p:spPr>
            <a:xfrm>
              <a:off x="991825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3" name="Google Shape;5883;p30"/>
            <p:cNvSpPr/>
            <p:nvPr/>
          </p:nvSpPr>
          <p:spPr>
            <a:xfrm>
              <a:off x="1031575" y="14822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9" y="0"/>
                    <a:pt x="1" y="209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4" name="Google Shape;5884;p30"/>
            <p:cNvSpPr/>
            <p:nvPr/>
          </p:nvSpPr>
          <p:spPr>
            <a:xfrm>
              <a:off x="10713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5" name="Google Shape;5885;p30"/>
            <p:cNvSpPr/>
            <p:nvPr/>
          </p:nvSpPr>
          <p:spPr>
            <a:xfrm>
              <a:off x="111110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6" name="Google Shape;5886;p30"/>
            <p:cNvSpPr/>
            <p:nvPr/>
          </p:nvSpPr>
          <p:spPr>
            <a:xfrm>
              <a:off x="1150850" y="1482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7" name="Google Shape;5887;p30"/>
            <p:cNvSpPr/>
            <p:nvPr/>
          </p:nvSpPr>
          <p:spPr>
            <a:xfrm>
              <a:off x="3971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8" name="Google Shape;5888;p30"/>
            <p:cNvSpPr/>
            <p:nvPr/>
          </p:nvSpPr>
          <p:spPr>
            <a:xfrm>
              <a:off x="43525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9" name="Google Shape;5889;p30"/>
            <p:cNvSpPr/>
            <p:nvPr/>
          </p:nvSpPr>
          <p:spPr>
            <a:xfrm>
              <a:off x="475000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0" name="Google Shape;5890;p30"/>
            <p:cNvSpPr/>
            <p:nvPr/>
          </p:nvSpPr>
          <p:spPr>
            <a:xfrm>
              <a:off x="51642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1" name="Google Shape;5891;p30"/>
            <p:cNvSpPr/>
            <p:nvPr/>
          </p:nvSpPr>
          <p:spPr>
            <a:xfrm>
              <a:off x="5545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2" name="Google Shape;5892;p30"/>
            <p:cNvSpPr/>
            <p:nvPr/>
          </p:nvSpPr>
          <p:spPr>
            <a:xfrm>
              <a:off x="595925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3" name="Google Shape;5893;p30"/>
            <p:cNvSpPr/>
            <p:nvPr/>
          </p:nvSpPr>
          <p:spPr>
            <a:xfrm>
              <a:off x="63402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4" name="Google Shape;5894;p30"/>
            <p:cNvSpPr/>
            <p:nvPr/>
          </p:nvSpPr>
          <p:spPr>
            <a:xfrm>
              <a:off x="673775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5" name="Google Shape;5895;p30"/>
            <p:cNvSpPr/>
            <p:nvPr/>
          </p:nvSpPr>
          <p:spPr>
            <a:xfrm>
              <a:off x="4750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6" name="Google Shape;5896;p30"/>
            <p:cNvSpPr/>
            <p:nvPr/>
          </p:nvSpPr>
          <p:spPr>
            <a:xfrm>
              <a:off x="5147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7" name="Google Shape;5897;p30"/>
            <p:cNvSpPr/>
            <p:nvPr/>
          </p:nvSpPr>
          <p:spPr>
            <a:xfrm>
              <a:off x="5545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8" name="Google Shape;5898;p30"/>
            <p:cNvSpPr/>
            <p:nvPr/>
          </p:nvSpPr>
          <p:spPr>
            <a:xfrm>
              <a:off x="594250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9" name="Google Shape;5899;p30"/>
            <p:cNvSpPr/>
            <p:nvPr/>
          </p:nvSpPr>
          <p:spPr>
            <a:xfrm>
              <a:off x="63402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0" name="Google Shape;5900;p30"/>
            <p:cNvSpPr/>
            <p:nvPr/>
          </p:nvSpPr>
          <p:spPr>
            <a:xfrm>
              <a:off x="673775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1" name="Google Shape;5901;p30"/>
            <p:cNvSpPr/>
            <p:nvPr/>
          </p:nvSpPr>
          <p:spPr>
            <a:xfrm>
              <a:off x="71352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2" name="Google Shape;5902;p30"/>
            <p:cNvSpPr/>
            <p:nvPr/>
          </p:nvSpPr>
          <p:spPr>
            <a:xfrm>
              <a:off x="753300" y="15163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3" name="Google Shape;5903;p30"/>
            <p:cNvSpPr/>
            <p:nvPr/>
          </p:nvSpPr>
          <p:spPr>
            <a:xfrm>
              <a:off x="793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4" name="Google Shape;5904;p30"/>
            <p:cNvSpPr/>
            <p:nvPr/>
          </p:nvSpPr>
          <p:spPr>
            <a:xfrm>
              <a:off x="832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5" name="Google Shape;5905;p30"/>
            <p:cNvSpPr/>
            <p:nvPr/>
          </p:nvSpPr>
          <p:spPr>
            <a:xfrm>
              <a:off x="8725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6" name="Google Shape;5906;p30"/>
            <p:cNvSpPr/>
            <p:nvPr/>
          </p:nvSpPr>
          <p:spPr>
            <a:xfrm>
              <a:off x="9123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7" name="Google Shape;5907;p30"/>
            <p:cNvSpPr/>
            <p:nvPr/>
          </p:nvSpPr>
          <p:spPr>
            <a:xfrm>
              <a:off x="95207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8" name="Google Shape;5908;p30"/>
            <p:cNvSpPr/>
            <p:nvPr/>
          </p:nvSpPr>
          <p:spPr>
            <a:xfrm>
              <a:off x="991825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9" name="Google Shape;5909;p30"/>
            <p:cNvSpPr/>
            <p:nvPr/>
          </p:nvSpPr>
          <p:spPr>
            <a:xfrm>
              <a:off x="1031575" y="15163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0" name="Google Shape;5910;p30"/>
            <p:cNvSpPr/>
            <p:nvPr/>
          </p:nvSpPr>
          <p:spPr>
            <a:xfrm>
              <a:off x="107135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1" name="Google Shape;5911;p30"/>
            <p:cNvSpPr/>
            <p:nvPr/>
          </p:nvSpPr>
          <p:spPr>
            <a:xfrm>
              <a:off x="1111100" y="15163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2" name="Google Shape;5912;p30"/>
            <p:cNvSpPr/>
            <p:nvPr/>
          </p:nvSpPr>
          <p:spPr>
            <a:xfrm>
              <a:off x="7152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3" name="Google Shape;5913;p30"/>
            <p:cNvSpPr/>
            <p:nvPr/>
          </p:nvSpPr>
          <p:spPr>
            <a:xfrm>
              <a:off x="753300" y="14481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4" name="Google Shape;5914;p30"/>
            <p:cNvSpPr/>
            <p:nvPr/>
          </p:nvSpPr>
          <p:spPr>
            <a:xfrm>
              <a:off x="794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5" name="Google Shape;5915;p30"/>
            <p:cNvSpPr/>
            <p:nvPr/>
          </p:nvSpPr>
          <p:spPr>
            <a:xfrm>
              <a:off x="83282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6" name="Google Shape;5916;p30"/>
            <p:cNvSpPr/>
            <p:nvPr/>
          </p:nvSpPr>
          <p:spPr>
            <a:xfrm>
              <a:off x="872575" y="14481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7" name="Google Shape;5917;p30"/>
            <p:cNvSpPr/>
            <p:nvPr/>
          </p:nvSpPr>
          <p:spPr>
            <a:xfrm>
              <a:off x="9139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8" name="Google Shape;5918;p30"/>
            <p:cNvSpPr/>
            <p:nvPr/>
          </p:nvSpPr>
          <p:spPr>
            <a:xfrm>
              <a:off x="95370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9" name="Google Shape;5919;p30"/>
            <p:cNvSpPr/>
            <p:nvPr/>
          </p:nvSpPr>
          <p:spPr>
            <a:xfrm>
              <a:off x="993450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0" name="Google Shape;5920;p30"/>
            <p:cNvSpPr/>
            <p:nvPr/>
          </p:nvSpPr>
          <p:spPr>
            <a:xfrm>
              <a:off x="10332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1" name="Google Shape;5921;p30"/>
            <p:cNvSpPr/>
            <p:nvPr/>
          </p:nvSpPr>
          <p:spPr>
            <a:xfrm>
              <a:off x="107297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2" name="Google Shape;5922;p30"/>
            <p:cNvSpPr/>
            <p:nvPr/>
          </p:nvSpPr>
          <p:spPr>
            <a:xfrm>
              <a:off x="1112725" y="1448100"/>
              <a:ext cx="9725" cy="9750"/>
            </a:xfrm>
            <a:custGeom>
              <a:avLst/>
              <a:gdLst/>
              <a:ahLst/>
              <a:cxnLst/>
              <a:rect l="l" t="t" r="r" b="b"/>
              <a:pathLst>
                <a:path w="389" h="390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3" name="Google Shape;5923;p30"/>
            <p:cNvSpPr/>
            <p:nvPr/>
          </p:nvSpPr>
          <p:spPr>
            <a:xfrm>
              <a:off x="1152500" y="1448100"/>
              <a:ext cx="9700" cy="9750"/>
            </a:xfrm>
            <a:custGeom>
              <a:avLst/>
              <a:gdLst/>
              <a:ahLst/>
              <a:cxnLst/>
              <a:rect l="l" t="t" r="r" b="b"/>
              <a:pathLst>
                <a:path w="388" h="390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4" name="Google Shape;5924;p30"/>
            <p:cNvSpPr/>
            <p:nvPr/>
          </p:nvSpPr>
          <p:spPr>
            <a:xfrm>
              <a:off x="1192275" y="1448100"/>
              <a:ext cx="9675" cy="9750"/>
            </a:xfrm>
            <a:custGeom>
              <a:avLst/>
              <a:gdLst/>
              <a:ahLst/>
              <a:cxnLst/>
              <a:rect l="l" t="t" r="r" b="b"/>
              <a:pathLst>
                <a:path w="387" h="390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5" name="Google Shape;5925;p30"/>
            <p:cNvSpPr/>
            <p:nvPr/>
          </p:nvSpPr>
          <p:spPr>
            <a:xfrm>
              <a:off x="355750" y="14140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6" name="Google Shape;5926;p30"/>
            <p:cNvSpPr/>
            <p:nvPr/>
          </p:nvSpPr>
          <p:spPr>
            <a:xfrm>
              <a:off x="3971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7" name="Google Shape;5927;p30"/>
            <p:cNvSpPr/>
            <p:nvPr/>
          </p:nvSpPr>
          <p:spPr>
            <a:xfrm>
              <a:off x="43525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8" name="Google Shape;5928;p30"/>
            <p:cNvSpPr/>
            <p:nvPr/>
          </p:nvSpPr>
          <p:spPr>
            <a:xfrm>
              <a:off x="475000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9" name="Google Shape;5929;p30"/>
            <p:cNvSpPr/>
            <p:nvPr/>
          </p:nvSpPr>
          <p:spPr>
            <a:xfrm>
              <a:off x="5164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0" name="Google Shape;5930;p30"/>
            <p:cNvSpPr/>
            <p:nvPr/>
          </p:nvSpPr>
          <p:spPr>
            <a:xfrm>
              <a:off x="5545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1" name="Google Shape;5931;p30"/>
            <p:cNvSpPr/>
            <p:nvPr/>
          </p:nvSpPr>
          <p:spPr>
            <a:xfrm>
              <a:off x="595925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2" name="Google Shape;5932;p30"/>
            <p:cNvSpPr/>
            <p:nvPr/>
          </p:nvSpPr>
          <p:spPr>
            <a:xfrm>
              <a:off x="63402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3" name="Google Shape;5933;p30"/>
            <p:cNvSpPr/>
            <p:nvPr/>
          </p:nvSpPr>
          <p:spPr>
            <a:xfrm>
              <a:off x="673775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4" name="Google Shape;5934;p30"/>
            <p:cNvSpPr/>
            <p:nvPr/>
          </p:nvSpPr>
          <p:spPr>
            <a:xfrm>
              <a:off x="7152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5" name="Google Shape;5935;p30"/>
            <p:cNvSpPr/>
            <p:nvPr/>
          </p:nvSpPr>
          <p:spPr>
            <a:xfrm>
              <a:off x="753300" y="14140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6" name="Google Shape;5936;p30"/>
            <p:cNvSpPr/>
            <p:nvPr/>
          </p:nvSpPr>
          <p:spPr>
            <a:xfrm>
              <a:off x="794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7" name="Google Shape;5937;p30"/>
            <p:cNvSpPr/>
            <p:nvPr/>
          </p:nvSpPr>
          <p:spPr>
            <a:xfrm>
              <a:off x="83282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8" name="Google Shape;5938;p30"/>
            <p:cNvSpPr/>
            <p:nvPr/>
          </p:nvSpPr>
          <p:spPr>
            <a:xfrm>
              <a:off x="872575" y="14140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9" name="Google Shape;5939;p30"/>
            <p:cNvSpPr/>
            <p:nvPr/>
          </p:nvSpPr>
          <p:spPr>
            <a:xfrm>
              <a:off x="9139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0" name="Google Shape;5940;p30"/>
            <p:cNvSpPr/>
            <p:nvPr/>
          </p:nvSpPr>
          <p:spPr>
            <a:xfrm>
              <a:off x="95370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1" name="Google Shape;5941;p30"/>
            <p:cNvSpPr/>
            <p:nvPr/>
          </p:nvSpPr>
          <p:spPr>
            <a:xfrm>
              <a:off x="993450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2" name="Google Shape;5942;p30"/>
            <p:cNvSpPr/>
            <p:nvPr/>
          </p:nvSpPr>
          <p:spPr>
            <a:xfrm>
              <a:off x="10332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3" name="Google Shape;5943;p30"/>
            <p:cNvSpPr/>
            <p:nvPr/>
          </p:nvSpPr>
          <p:spPr>
            <a:xfrm>
              <a:off x="107297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4" name="Google Shape;5944;p30"/>
            <p:cNvSpPr/>
            <p:nvPr/>
          </p:nvSpPr>
          <p:spPr>
            <a:xfrm>
              <a:off x="1112725" y="14140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5" name="Google Shape;5945;p30"/>
            <p:cNvSpPr/>
            <p:nvPr/>
          </p:nvSpPr>
          <p:spPr>
            <a:xfrm>
              <a:off x="1152500" y="14140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6" name="Google Shape;5946;p30"/>
            <p:cNvSpPr/>
            <p:nvPr/>
          </p:nvSpPr>
          <p:spPr>
            <a:xfrm>
              <a:off x="119227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7" name="Google Shape;5947;p30"/>
            <p:cNvSpPr/>
            <p:nvPr/>
          </p:nvSpPr>
          <p:spPr>
            <a:xfrm>
              <a:off x="1232025" y="14140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8" name="Google Shape;5948;p30"/>
            <p:cNvSpPr/>
            <p:nvPr/>
          </p:nvSpPr>
          <p:spPr>
            <a:xfrm>
              <a:off x="35575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9" name="Google Shape;5949;p30"/>
            <p:cNvSpPr/>
            <p:nvPr/>
          </p:nvSpPr>
          <p:spPr>
            <a:xfrm>
              <a:off x="3971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0" name="Google Shape;5950;p30"/>
            <p:cNvSpPr/>
            <p:nvPr/>
          </p:nvSpPr>
          <p:spPr>
            <a:xfrm>
              <a:off x="435250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1" name="Google Shape;5951;p30"/>
            <p:cNvSpPr/>
            <p:nvPr/>
          </p:nvSpPr>
          <p:spPr>
            <a:xfrm>
              <a:off x="475000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2" name="Google Shape;5952;p30"/>
            <p:cNvSpPr/>
            <p:nvPr/>
          </p:nvSpPr>
          <p:spPr>
            <a:xfrm>
              <a:off x="5164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3" name="Google Shape;5953;p30"/>
            <p:cNvSpPr/>
            <p:nvPr/>
          </p:nvSpPr>
          <p:spPr>
            <a:xfrm>
              <a:off x="554500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4" name="Google Shape;5954;p30"/>
            <p:cNvSpPr/>
            <p:nvPr/>
          </p:nvSpPr>
          <p:spPr>
            <a:xfrm>
              <a:off x="595925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5" name="Google Shape;5955;p30"/>
            <p:cNvSpPr/>
            <p:nvPr/>
          </p:nvSpPr>
          <p:spPr>
            <a:xfrm>
              <a:off x="634025" y="13799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6" name="Google Shape;5956;p30"/>
            <p:cNvSpPr/>
            <p:nvPr/>
          </p:nvSpPr>
          <p:spPr>
            <a:xfrm>
              <a:off x="673775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7" name="Google Shape;5957;p30"/>
            <p:cNvSpPr/>
            <p:nvPr/>
          </p:nvSpPr>
          <p:spPr>
            <a:xfrm>
              <a:off x="7152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8" name="Google Shape;5958;p30"/>
            <p:cNvSpPr/>
            <p:nvPr/>
          </p:nvSpPr>
          <p:spPr>
            <a:xfrm>
              <a:off x="753300" y="13799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9" name="Google Shape;5959;p30"/>
            <p:cNvSpPr/>
            <p:nvPr/>
          </p:nvSpPr>
          <p:spPr>
            <a:xfrm>
              <a:off x="794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0" name="Google Shape;5960;p30"/>
            <p:cNvSpPr/>
            <p:nvPr/>
          </p:nvSpPr>
          <p:spPr>
            <a:xfrm>
              <a:off x="832825" y="13799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1" name="Google Shape;5961;p30"/>
            <p:cNvSpPr/>
            <p:nvPr/>
          </p:nvSpPr>
          <p:spPr>
            <a:xfrm>
              <a:off x="872575" y="13799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2" name="Google Shape;5962;p30"/>
            <p:cNvSpPr/>
            <p:nvPr/>
          </p:nvSpPr>
          <p:spPr>
            <a:xfrm>
              <a:off x="9139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3" name="Google Shape;5963;p30"/>
            <p:cNvSpPr/>
            <p:nvPr/>
          </p:nvSpPr>
          <p:spPr>
            <a:xfrm>
              <a:off x="95370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4" name="Google Shape;5964;p30"/>
            <p:cNvSpPr/>
            <p:nvPr/>
          </p:nvSpPr>
          <p:spPr>
            <a:xfrm>
              <a:off x="993450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5" name="Google Shape;5965;p30"/>
            <p:cNvSpPr/>
            <p:nvPr/>
          </p:nvSpPr>
          <p:spPr>
            <a:xfrm>
              <a:off x="10332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6" name="Google Shape;5966;p30"/>
            <p:cNvSpPr/>
            <p:nvPr/>
          </p:nvSpPr>
          <p:spPr>
            <a:xfrm>
              <a:off x="107297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7" name="Google Shape;5967;p30"/>
            <p:cNvSpPr/>
            <p:nvPr/>
          </p:nvSpPr>
          <p:spPr>
            <a:xfrm>
              <a:off x="1112725" y="13799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8" name="Google Shape;5968;p30"/>
            <p:cNvSpPr/>
            <p:nvPr/>
          </p:nvSpPr>
          <p:spPr>
            <a:xfrm>
              <a:off x="1152500" y="13799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9" name="Google Shape;5969;p30"/>
            <p:cNvSpPr/>
            <p:nvPr/>
          </p:nvSpPr>
          <p:spPr>
            <a:xfrm>
              <a:off x="119227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0" name="Google Shape;5970;p30"/>
            <p:cNvSpPr/>
            <p:nvPr/>
          </p:nvSpPr>
          <p:spPr>
            <a:xfrm>
              <a:off x="1232025" y="13799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1" name="Google Shape;5971;p30"/>
            <p:cNvSpPr/>
            <p:nvPr/>
          </p:nvSpPr>
          <p:spPr>
            <a:xfrm>
              <a:off x="3176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2" name="Google Shape;5972;p30"/>
            <p:cNvSpPr/>
            <p:nvPr/>
          </p:nvSpPr>
          <p:spPr>
            <a:xfrm>
              <a:off x="3557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3" name="Google Shape;5973;p30"/>
            <p:cNvSpPr/>
            <p:nvPr/>
          </p:nvSpPr>
          <p:spPr>
            <a:xfrm>
              <a:off x="3971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4" name="Google Shape;5974;p30"/>
            <p:cNvSpPr/>
            <p:nvPr/>
          </p:nvSpPr>
          <p:spPr>
            <a:xfrm>
              <a:off x="43525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5" name="Google Shape;5975;p30"/>
            <p:cNvSpPr/>
            <p:nvPr/>
          </p:nvSpPr>
          <p:spPr>
            <a:xfrm>
              <a:off x="475000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6" name="Google Shape;5976;p30"/>
            <p:cNvSpPr/>
            <p:nvPr/>
          </p:nvSpPr>
          <p:spPr>
            <a:xfrm>
              <a:off x="5164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7" name="Google Shape;5977;p30"/>
            <p:cNvSpPr/>
            <p:nvPr/>
          </p:nvSpPr>
          <p:spPr>
            <a:xfrm>
              <a:off x="5545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8" name="Google Shape;5978;p30"/>
            <p:cNvSpPr/>
            <p:nvPr/>
          </p:nvSpPr>
          <p:spPr>
            <a:xfrm>
              <a:off x="595925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9" name="Google Shape;5979;p30"/>
            <p:cNvSpPr/>
            <p:nvPr/>
          </p:nvSpPr>
          <p:spPr>
            <a:xfrm>
              <a:off x="63402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0" name="Google Shape;5980;p30"/>
            <p:cNvSpPr/>
            <p:nvPr/>
          </p:nvSpPr>
          <p:spPr>
            <a:xfrm>
              <a:off x="673775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1" name="Google Shape;5981;p30"/>
            <p:cNvSpPr/>
            <p:nvPr/>
          </p:nvSpPr>
          <p:spPr>
            <a:xfrm>
              <a:off x="7152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2" name="Google Shape;5982;p30"/>
            <p:cNvSpPr/>
            <p:nvPr/>
          </p:nvSpPr>
          <p:spPr>
            <a:xfrm>
              <a:off x="753300" y="1345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3" name="Google Shape;5983;p30"/>
            <p:cNvSpPr/>
            <p:nvPr/>
          </p:nvSpPr>
          <p:spPr>
            <a:xfrm>
              <a:off x="794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4" name="Google Shape;5984;p30"/>
            <p:cNvSpPr/>
            <p:nvPr/>
          </p:nvSpPr>
          <p:spPr>
            <a:xfrm>
              <a:off x="83282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5" name="Google Shape;5985;p30"/>
            <p:cNvSpPr/>
            <p:nvPr/>
          </p:nvSpPr>
          <p:spPr>
            <a:xfrm>
              <a:off x="872575" y="1345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1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6" name="Google Shape;5986;p30"/>
            <p:cNvSpPr/>
            <p:nvPr/>
          </p:nvSpPr>
          <p:spPr>
            <a:xfrm>
              <a:off x="9139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7" name="Google Shape;5987;p30"/>
            <p:cNvSpPr/>
            <p:nvPr/>
          </p:nvSpPr>
          <p:spPr>
            <a:xfrm>
              <a:off x="95370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8" name="Google Shape;5988;p30"/>
            <p:cNvSpPr/>
            <p:nvPr/>
          </p:nvSpPr>
          <p:spPr>
            <a:xfrm>
              <a:off x="993450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9" name="Google Shape;5989;p30"/>
            <p:cNvSpPr/>
            <p:nvPr/>
          </p:nvSpPr>
          <p:spPr>
            <a:xfrm>
              <a:off x="10332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0" name="Google Shape;5990;p30"/>
            <p:cNvSpPr/>
            <p:nvPr/>
          </p:nvSpPr>
          <p:spPr>
            <a:xfrm>
              <a:off x="10729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1" name="Google Shape;5991;p30"/>
            <p:cNvSpPr/>
            <p:nvPr/>
          </p:nvSpPr>
          <p:spPr>
            <a:xfrm>
              <a:off x="111272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2" name="Google Shape;5992;p30"/>
            <p:cNvSpPr/>
            <p:nvPr/>
          </p:nvSpPr>
          <p:spPr>
            <a:xfrm>
              <a:off x="1152500" y="134580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3" name="Google Shape;5993;p30"/>
            <p:cNvSpPr/>
            <p:nvPr/>
          </p:nvSpPr>
          <p:spPr>
            <a:xfrm>
              <a:off x="119227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4" name="Google Shape;5994;p30"/>
            <p:cNvSpPr/>
            <p:nvPr/>
          </p:nvSpPr>
          <p:spPr>
            <a:xfrm>
              <a:off x="1232025" y="134580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5" name="Google Shape;5995;p30"/>
            <p:cNvSpPr/>
            <p:nvPr/>
          </p:nvSpPr>
          <p:spPr>
            <a:xfrm>
              <a:off x="3176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6" name="Google Shape;5996;p30"/>
            <p:cNvSpPr/>
            <p:nvPr/>
          </p:nvSpPr>
          <p:spPr>
            <a:xfrm>
              <a:off x="3557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7" name="Google Shape;5997;p30"/>
            <p:cNvSpPr/>
            <p:nvPr/>
          </p:nvSpPr>
          <p:spPr>
            <a:xfrm>
              <a:off x="3971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3"/>
                    <a:pt x="88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8" name="Google Shape;5998;p30"/>
            <p:cNvSpPr/>
            <p:nvPr/>
          </p:nvSpPr>
          <p:spPr>
            <a:xfrm>
              <a:off x="43525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9" name="Google Shape;5999;p30"/>
            <p:cNvSpPr/>
            <p:nvPr/>
          </p:nvSpPr>
          <p:spPr>
            <a:xfrm>
              <a:off x="475000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0" name="Google Shape;6000;p30"/>
            <p:cNvSpPr/>
            <p:nvPr/>
          </p:nvSpPr>
          <p:spPr>
            <a:xfrm>
              <a:off x="5164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1" name="Google Shape;6001;p30"/>
            <p:cNvSpPr/>
            <p:nvPr/>
          </p:nvSpPr>
          <p:spPr>
            <a:xfrm>
              <a:off x="5545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2" name="Google Shape;6002;p30"/>
            <p:cNvSpPr/>
            <p:nvPr/>
          </p:nvSpPr>
          <p:spPr>
            <a:xfrm>
              <a:off x="595925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7" y="303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3" name="Google Shape;6003;p30"/>
            <p:cNvSpPr/>
            <p:nvPr/>
          </p:nvSpPr>
          <p:spPr>
            <a:xfrm>
              <a:off x="63402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4" name="Google Shape;6004;p30"/>
            <p:cNvSpPr/>
            <p:nvPr/>
          </p:nvSpPr>
          <p:spPr>
            <a:xfrm>
              <a:off x="673775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5"/>
                  </a:cubicBezTo>
                  <a:cubicBezTo>
                    <a:pt x="453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5" name="Google Shape;6005;p30"/>
            <p:cNvSpPr/>
            <p:nvPr/>
          </p:nvSpPr>
          <p:spPr>
            <a:xfrm>
              <a:off x="7152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6" name="Google Shape;6006;p30"/>
            <p:cNvSpPr/>
            <p:nvPr/>
          </p:nvSpPr>
          <p:spPr>
            <a:xfrm>
              <a:off x="753300" y="13116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7" name="Google Shape;6007;p30"/>
            <p:cNvSpPr/>
            <p:nvPr/>
          </p:nvSpPr>
          <p:spPr>
            <a:xfrm>
              <a:off x="794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8" name="Google Shape;6008;p30"/>
            <p:cNvSpPr/>
            <p:nvPr/>
          </p:nvSpPr>
          <p:spPr>
            <a:xfrm>
              <a:off x="83282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5"/>
                  </a:cubicBezTo>
                  <a:cubicBezTo>
                    <a:pt x="453" y="89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9" name="Google Shape;6009;p30"/>
            <p:cNvSpPr/>
            <p:nvPr/>
          </p:nvSpPr>
          <p:spPr>
            <a:xfrm>
              <a:off x="872575" y="13116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0" name="Google Shape;6010;p30"/>
            <p:cNvSpPr/>
            <p:nvPr/>
          </p:nvSpPr>
          <p:spPr>
            <a:xfrm>
              <a:off x="9139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1" name="Google Shape;6011;p30"/>
            <p:cNvSpPr/>
            <p:nvPr/>
          </p:nvSpPr>
          <p:spPr>
            <a:xfrm>
              <a:off x="95370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2" y="389"/>
                    <a:pt x="389" y="303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2" name="Google Shape;6012;p30"/>
            <p:cNvSpPr/>
            <p:nvPr/>
          </p:nvSpPr>
          <p:spPr>
            <a:xfrm>
              <a:off x="993450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3"/>
                    <a:pt x="89" y="389"/>
                    <a:pt x="195" y="389"/>
                  </a:cubicBezTo>
                  <a:cubicBezTo>
                    <a:pt x="303" y="389"/>
                    <a:pt x="389" y="303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3" name="Google Shape;6013;p30"/>
            <p:cNvSpPr/>
            <p:nvPr/>
          </p:nvSpPr>
          <p:spPr>
            <a:xfrm>
              <a:off x="10332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4" name="Google Shape;6014;p30"/>
            <p:cNvSpPr/>
            <p:nvPr/>
          </p:nvSpPr>
          <p:spPr>
            <a:xfrm>
              <a:off x="10729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5" name="Google Shape;6015;p30"/>
            <p:cNvSpPr/>
            <p:nvPr/>
          </p:nvSpPr>
          <p:spPr>
            <a:xfrm>
              <a:off x="111272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3"/>
                    <a:pt x="88" y="389"/>
                    <a:pt x="194" y="389"/>
                  </a:cubicBezTo>
                  <a:cubicBezTo>
                    <a:pt x="302" y="389"/>
                    <a:pt x="388" y="303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6" name="Google Shape;6016;p30"/>
            <p:cNvSpPr/>
            <p:nvPr/>
          </p:nvSpPr>
          <p:spPr>
            <a:xfrm>
              <a:off x="1152500" y="13116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3"/>
                    <a:pt x="87" y="389"/>
                    <a:pt x="193" y="389"/>
                  </a:cubicBezTo>
                  <a:cubicBezTo>
                    <a:pt x="301" y="389"/>
                    <a:pt x="388" y="303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7" name="Google Shape;6017;p30"/>
            <p:cNvSpPr/>
            <p:nvPr/>
          </p:nvSpPr>
          <p:spPr>
            <a:xfrm>
              <a:off x="119227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3"/>
                    <a:pt x="86" y="389"/>
                    <a:pt x="193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8" name="Google Shape;6018;p30"/>
            <p:cNvSpPr/>
            <p:nvPr/>
          </p:nvSpPr>
          <p:spPr>
            <a:xfrm>
              <a:off x="1232025" y="13116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7" y="303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9" name="Google Shape;6019;p30"/>
            <p:cNvSpPr/>
            <p:nvPr/>
          </p:nvSpPr>
          <p:spPr>
            <a:xfrm>
              <a:off x="276225" y="12775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9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0" name="Google Shape;6020;p30"/>
            <p:cNvSpPr/>
            <p:nvPr/>
          </p:nvSpPr>
          <p:spPr>
            <a:xfrm>
              <a:off x="3176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1" name="Google Shape;6021;p30"/>
            <p:cNvSpPr/>
            <p:nvPr/>
          </p:nvSpPr>
          <p:spPr>
            <a:xfrm>
              <a:off x="3557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2" name="Google Shape;6022;p30"/>
            <p:cNvSpPr/>
            <p:nvPr/>
          </p:nvSpPr>
          <p:spPr>
            <a:xfrm>
              <a:off x="3971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3" name="Google Shape;6023;p30"/>
            <p:cNvSpPr/>
            <p:nvPr/>
          </p:nvSpPr>
          <p:spPr>
            <a:xfrm>
              <a:off x="43525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4" name="Google Shape;6024;p30"/>
            <p:cNvSpPr/>
            <p:nvPr/>
          </p:nvSpPr>
          <p:spPr>
            <a:xfrm>
              <a:off x="475000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5" name="Google Shape;6025;p30"/>
            <p:cNvSpPr/>
            <p:nvPr/>
          </p:nvSpPr>
          <p:spPr>
            <a:xfrm>
              <a:off x="5164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6" name="Google Shape;6026;p30"/>
            <p:cNvSpPr/>
            <p:nvPr/>
          </p:nvSpPr>
          <p:spPr>
            <a:xfrm>
              <a:off x="5545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1"/>
                  </a:moveTo>
                  <a:cubicBezTo>
                    <a:pt x="87" y="1"/>
                    <a:pt x="1" y="210"/>
                    <a:pt x="124" y="333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7" name="Google Shape;6027;p30"/>
            <p:cNvSpPr/>
            <p:nvPr/>
          </p:nvSpPr>
          <p:spPr>
            <a:xfrm>
              <a:off x="5959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8" name="Google Shape;6028;p30"/>
            <p:cNvSpPr/>
            <p:nvPr/>
          </p:nvSpPr>
          <p:spPr>
            <a:xfrm>
              <a:off x="63402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9" name="Google Shape;6029;p30"/>
            <p:cNvSpPr/>
            <p:nvPr/>
          </p:nvSpPr>
          <p:spPr>
            <a:xfrm>
              <a:off x="673775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3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9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0" name="Google Shape;6030;p30"/>
            <p:cNvSpPr/>
            <p:nvPr/>
          </p:nvSpPr>
          <p:spPr>
            <a:xfrm>
              <a:off x="7152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1" name="Google Shape;6031;p30"/>
            <p:cNvSpPr/>
            <p:nvPr/>
          </p:nvSpPr>
          <p:spPr>
            <a:xfrm>
              <a:off x="753300" y="12775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2" name="Google Shape;6032;p30"/>
            <p:cNvSpPr/>
            <p:nvPr/>
          </p:nvSpPr>
          <p:spPr>
            <a:xfrm>
              <a:off x="794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3" name="Google Shape;6033;p30"/>
            <p:cNvSpPr/>
            <p:nvPr/>
          </p:nvSpPr>
          <p:spPr>
            <a:xfrm>
              <a:off x="83282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4" name="Google Shape;6034;p30"/>
            <p:cNvSpPr/>
            <p:nvPr/>
          </p:nvSpPr>
          <p:spPr>
            <a:xfrm>
              <a:off x="872575" y="12775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1"/>
                    <a:pt x="0" y="210"/>
                    <a:pt x="122" y="333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9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5" name="Google Shape;6035;p30"/>
            <p:cNvSpPr/>
            <p:nvPr/>
          </p:nvSpPr>
          <p:spPr>
            <a:xfrm>
              <a:off x="9139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6" name="Google Shape;6036;p30"/>
            <p:cNvSpPr/>
            <p:nvPr/>
          </p:nvSpPr>
          <p:spPr>
            <a:xfrm>
              <a:off x="95370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7" name="Google Shape;6037;p30"/>
            <p:cNvSpPr/>
            <p:nvPr/>
          </p:nvSpPr>
          <p:spPr>
            <a:xfrm>
              <a:off x="993450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8" name="Google Shape;6038;p30"/>
            <p:cNvSpPr/>
            <p:nvPr/>
          </p:nvSpPr>
          <p:spPr>
            <a:xfrm>
              <a:off x="10332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9" name="Google Shape;6039;p30"/>
            <p:cNvSpPr/>
            <p:nvPr/>
          </p:nvSpPr>
          <p:spPr>
            <a:xfrm>
              <a:off x="10729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0" name="Google Shape;6040;p30"/>
            <p:cNvSpPr/>
            <p:nvPr/>
          </p:nvSpPr>
          <p:spPr>
            <a:xfrm>
              <a:off x="111272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1" name="Google Shape;6041;p30"/>
            <p:cNvSpPr/>
            <p:nvPr/>
          </p:nvSpPr>
          <p:spPr>
            <a:xfrm>
              <a:off x="1152500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2" name="Google Shape;6042;p30"/>
            <p:cNvSpPr/>
            <p:nvPr/>
          </p:nvSpPr>
          <p:spPr>
            <a:xfrm>
              <a:off x="119227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3" name="Google Shape;6043;p30"/>
            <p:cNvSpPr/>
            <p:nvPr/>
          </p:nvSpPr>
          <p:spPr>
            <a:xfrm>
              <a:off x="1232025" y="12775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4" name="Google Shape;6044;p30"/>
            <p:cNvSpPr/>
            <p:nvPr/>
          </p:nvSpPr>
          <p:spPr>
            <a:xfrm>
              <a:off x="276225" y="1243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5" name="Google Shape;6045;p30"/>
            <p:cNvSpPr/>
            <p:nvPr/>
          </p:nvSpPr>
          <p:spPr>
            <a:xfrm>
              <a:off x="3176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6" name="Google Shape;6046;p30"/>
            <p:cNvSpPr/>
            <p:nvPr/>
          </p:nvSpPr>
          <p:spPr>
            <a:xfrm>
              <a:off x="355750" y="1243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7" name="Google Shape;6047;p30"/>
            <p:cNvSpPr/>
            <p:nvPr/>
          </p:nvSpPr>
          <p:spPr>
            <a:xfrm>
              <a:off x="3971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8" name="Google Shape;6048;p30"/>
            <p:cNvSpPr/>
            <p:nvPr/>
          </p:nvSpPr>
          <p:spPr>
            <a:xfrm>
              <a:off x="43525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9" name="Google Shape;6049;p30"/>
            <p:cNvSpPr/>
            <p:nvPr/>
          </p:nvSpPr>
          <p:spPr>
            <a:xfrm>
              <a:off x="475000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0" name="Google Shape;6050;p30"/>
            <p:cNvSpPr/>
            <p:nvPr/>
          </p:nvSpPr>
          <p:spPr>
            <a:xfrm>
              <a:off x="5164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1" name="Google Shape;6051;p30"/>
            <p:cNvSpPr/>
            <p:nvPr/>
          </p:nvSpPr>
          <p:spPr>
            <a:xfrm>
              <a:off x="5545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10"/>
                    <a:pt x="124" y="332"/>
                  </a:cubicBezTo>
                  <a:cubicBezTo>
                    <a:pt x="163" y="372"/>
                    <a:pt x="212" y="390"/>
                    <a:pt x="259" y="390"/>
                  </a:cubicBezTo>
                  <a:cubicBezTo>
                    <a:pt x="359" y="390"/>
                    <a:pt x="454" y="312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2" name="Google Shape;6052;p30"/>
            <p:cNvSpPr/>
            <p:nvPr/>
          </p:nvSpPr>
          <p:spPr>
            <a:xfrm>
              <a:off x="5959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3" name="Google Shape;6053;p30"/>
            <p:cNvSpPr/>
            <p:nvPr/>
          </p:nvSpPr>
          <p:spPr>
            <a:xfrm>
              <a:off x="63402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2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4" name="Google Shape;6054;p30"/>
            <p:cNvSpPr/>
            <p:nvPr/>
          </p:nvSpPr>
          <p:spPr>
            <a:xfrm>
              <a:off x="673775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10"/>
                    <a:pt x="123" y="332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9" y="390"/>
                    <a:pt x="455" y="312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5" name="Google Shape;6055;p30"/>
            <p:cNvSpPr/>
            <p:nvPr/>
          </p:nvSpPr>
          <p:spPr>
            <a:xfrm>
              <a:off x="7152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6" name="Google Shape;6056;p30"/>
            <p:cNvSpPr/>
            <p:nvPr/>
          </p:nvSpPr>
          <p:spPr>
            <a:xfrm>
              <a:off x="753300" y="12434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10"/>
                    <a:pt x="122" y="332"/>
                  </a:cubicBezTo>
                  <a:cubicBezTo>
                    <a:pt x="162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7" name="Google Shape;6057;p30"/>
            <p:cNvSpPr/>
            <p:nvPr/>
          </p:nvSpPr>
          <p:spPr>
            <a:xfrm>
              <a:off x="794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8" name="Google Shape;6058;p30"/>
            <p:cNvSpPr/>
            <p:nvPr/>
          </p:nvSpPr>
          <p:spPr>
            <a:xfrm>
              <a:off x="83282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7" y="390"/>
                    <a:pt x="453" y="312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9" name="Google Shape;6059;p30"/>
            <p:cNvSpPr/>
            <p:nvPr/>
          </p:nvSpPr>
          <p:spPr>
            <a:xfrm>
              <a:off x="872575" y="12434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10"/>
                    <a:pt x="122" y="332"/>
                  </a:cubicBezTo>
                  <a:cubicBezTo>
                    <a:pt x="161" y="372"/>
                    <a:pt x="210" y="390"/>
                    <a:pt x="257" y="390"/>
                  </a:cubicBezTo>
                  <a:cubicBezTo>
                    <a:pt x="358" y="390"/>
                    <a:pt x="454" y="312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0" name="Google Shape;6060;p30"/>
            <p:cNvSpPr/>
            <p:nvPr/>
          </p:nvSpPr>
          <p:spPr>
            <a:xfrm>
              <a:off x="9139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1" name="Google Shape;6061;p30"/>
            <p:cNvSpPr/>
            <p:nvPr/>
          </p:nvSpPr>
          <p:spPr>
            <a:xfrm>
              <a:off x="95370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2" name="Google Shape;6062;p30"/>
            <p:cNvSpPr/>
            <p:nvPr/>
          </p:nvSpPr>
          <p:spPr>
            <a:xfrm>
              <a:off x="993450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3" name="Google Shape;6063;p30"/>
            <p:cNvSpPr/>
            <p:nvPr/>
          </p:nvSpPr>
          <p:spPr>
            <a:xfrm>
              <a:off x="10332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4" name="Google Shape;6064;p30"/>
            <p:cNvSpPr/>
            <p:nvPr/>
          </p:nvSpPr>
          <p:spPr>
            <a:xfrm>
              <a:off x="10729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5" name="Google Shape;6065;p30"/>
            <p:cNvSpPr/>
            <p:nvPr/>
          </p:nvSpPr>
          <p:spPr>
            <a:xfrm>
              <a:off x="111272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6" name="Google Shape;6066;p30"/>
            <p:cNvSpPr/>
            <p:nvPr/>
          </p:nvSpPr>
          <p:spPr>
            <a:xfrm>
              <a:off x="1152500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7" name="Google Shape;6067;p30"/>
            <p:cNvSpPr/>
            <p:nvPr/>
          </p:nvSpPr>
          <p:spPr>
            <a:xfrm>
              <a:off x="119227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8" name="Google Shape;6068;p30"/>
            <p:cNvSpPr/>
            <p:nvPr/>
          </p:nvSpPr>
          <p:spPr>
            <a:xfrm>
              <a:off x="1232025" y="12434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9" name="Google Shape;6069;p30"/>
            <p:cNvSpPr/>
            <p:nvPr/>
          </p:nvSpPr>
          <p:spPr>
            <a:xfrm>
              <a:off x="276225" y="1209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0" name="Google Shape;6070;p30"/>
            <p:cNvSpPr/>
            <p:nvPr/>
          </p:nvSpPr>
          <p:spPr>
            <a:xfrm>
              <a:off x="3176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1" name="Google Shape;6071;p30"/>
            <p:cNvSpPr/>
            <p:nvPr/>
          </p:nvSpPr>
          <p:spPr>
            <a:xfrm>
              <a:off x="355750" y="1209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2" name="Google Shape;6072;p30"/>
            <p:cNvSpPr/>
            <p:nvPr/>
          </p:nvSpPr>
          <p:spPr>
            <a:xfrm>
              <a:off x="3971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3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3" name="Google Shape;6073;p30"/>
            <p:cNvSpPr/>
            <p:nvPr/>
          </p:nvSpPr>
          <p:spPr>
            <a:xfrm>
              <a:off x="43525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4" name="Google Shape;6074;p30"/>
            <p:cNvSpPr/>
            <p:nvPr/>
          </p:nvSpPr>
          <p:spPr>
            <a:xfrm>
              <a:off x="475000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5" name="Google Shape;6075;p30"/>
            <p:cNvSpPr/>
            <p:nvPr/>
          </p:nvSpPr>
          <p:spPr>
            <a:xfrm>
              <a:off x="5164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6" name="Google Shape;6076;p30"/>
            <p:cNvSpPr/>
            <p:nvPr/>
          </p:nvSpPr>
          <p:spPr>
            <a:xfrm>
              <a:off x="5545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2" y="0"/>
                  </a:moveTo>
                  <a:cubicBezTo>
                    <a:pt x="87" y="0"/>
                    <a:pt x="1" y="209"/>
                    <a:pt x="124" y="332"/>
                  </a:cubicBezTo>
                  <a:cubicBezTo>
                    <a:pt x="163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7" name="Google Shape;6077;p30"/>
            <p:cNvSpPr/>
            <p:nvPr/>
          </p:nvSpPr>
          <p:spPr>
            <a:xfrm>
              <a:off x="5959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8" name="Google Shape;6078;p30"/>
            <p:cNvSpPr/>
            <p:nvPr/>
          </p:nvSpPr>
          <p:spPr>
            <a:xfrm>
              <a:off x="63402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2" y="372"/>
                    <a:pt x="211" y="389"/>
                    <a:pt x="258" y="389"/>
                  </a:cubicBezTo>
                  <a:cubicBezTo>
                    <a:pt x="358" y="389"/>
                    <a:pt x="454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9" name="Google Shape;6079;p30"/>
            <p:cNvSpPr/>
            <p:nvPr/>
          </p:nvSpPr>
          <p:spPr>
            <a:xfrm>
              <a:off x="673775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0"/>
                  </a:moveTo>
                  <a:cubicBezTo>
                    <a:pt x="88" y="0"/>
                    <a:pt x="0" y="209"/>
                    <a:pt x="123" y="332"/>
                  </a:cubicBezTo>
                  <a:cubicBezTo>
                    <a:pt x="163" y="372"/>
                    <a:pt x="211" y="389"/>
                    <a:pt x="259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8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0" name="Google Shape;6080;p30"/>
            <p:cNvSpPr/>
            <p:nvPr/>
          </p:nvSpPr>
          <p:spPr>
            <a:xfrm>
              <a:off x="7152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1" name="Google Shape;6081;p30"/>
            <p:cNvSpPr/>
            <p:nvPr/>
          </p:nvSpPr>
          <p:spPr>
            <a:xfrm>
              <a:off x="753300" y="1209375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0"/>
                  </a:moveTo>
                  <a:cubicBezTo>
                    <a:pt x="87" y="0"/>
                    <a:pt x="1" y="209"/>
                    <a:pt x="122" y="332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2" name="Google Shape;6082;p30"/>
            <p:cNvSpPr/>
            <p:nvPr/>
          </p:nvSpPr>
          <p:spPr>
            <a:xfrm>
              <a:off x="794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3" name="Google Shape;6083;p30"/>
            <p:cNvSpPr/>
            <p:nvPr/>
          </p:nvSpPr>
          <p:spPr>
            <a:xfrm>
              <a:off x="83282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4" name="Google Shape;6084;p30"/>
            <p:cNvSpPr/>
            <p:nvPr/>
          </p:nvSpPr>
          <p:spPr>
            <a:xfrm>
              <a:off x="872575" y="120937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0"/>
                  </a:moveTo>
                  <a:cubicBezTo>
                    <a:pt x="87" y="0"/>
                    <a:pt x="0" y="209"/>
                    <a:pt x="122" y="332"/>
                  </a:cubicBezTo>
                  <a:cubicBezTo>
                    <a:pt x="161" y="372"/>
                    <a:pt x="210" y="389"/>
                    <a:pt x="257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5" name="Google Shape;6085;p30"/>
            <p:cNvSpPr/>
            <p:nvPr/>
          </p:nvSpPr>
          <p:spPr>
            <a:xfrm>
              <a:off x="9139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6" name="Google Shape;6086;p30"/>
            <p:cNvSpPr/>
            <p:nvPr/>
          </p:nvSpPr>
          <p:spPr>
            <a:xfrm>
              <a:off x="95370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3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7" name="Google Shape;6087;p30"/>
            <p:cNvSpPr/>
            <p:nvPr/>
          </p:nvSpPr>
          <p:spPr>
            <a:xfrm>
              <a:off x="993450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3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8" name="Google Shape;6088;p30"/>
            <p:cNvSpPr/>
            <p:nvPr/>
          </p:nvSpPr>
          <p:spPr>
            <a:xfrm>
              <a:off x="10332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9" name="Google Shape;6089;p30"/>
            <p:cNvSpPr/>
            <p:nvPr/>
          </p:nvSpPr>
          <p:spPr>
            <a:xfrm>
              <a:off x="10729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0" name="Google Shape;6090;p30"/>
            <p:cNvSpPr/>
            <p:nvPr/>
          </p:nvSpPr>
          <p:spPr>
            <a:xfrm>
              <a:off x="111272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3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3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1" name="Google Shape;6091;p30"/>
            <p:cNvSpPr/>
            <p:nvPr/>
          </p:nvSpPr>
          <p:spPr>
            <a:xfrm>
              <a:off x="1152500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3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3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2" name="Google Shape;6092;p30"/>
            <p:cNvSpPr/>
            <p:nvPr/>
          </p:nvSpPr>
          <p:spPr>
            <a:xfrm>
              <a:off x="119227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3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3" name="Google Shape;6093;p30"/>
            <p:cNvSpPr/>
            <p:nvPr/>
          </p:nvSpPr>
          <p:spPr>
            <a:xfrm>
              <a:off x="1232025" y="120940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3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4" name="Google Shape;6094;p30"/>
            <p:cNvSpPr/>
            <p:nvPr/>
          </p:nvSpPr>
          <p:spPr>
            <a:xfrm>
              <a:off x="276225" y="11753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5" name="Google Shape;6095;p30"/>
            <p:cNvSpPr/>
            <p:nvPr/>
          </p:nvSpPr>
          <p:spPr>
            <a:xfrm>
              <a:off x="3176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6" name="Google Shape;6096;p30"/>
            <p:cNvSpPr/>
            <p:nvPr/>
          </p:nvSpPr>
          <p:spPr>
            <a:xfrm>
              <a:off x="355750" y="11753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0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7" name="Google Shape;6097;p30"/>
            <p:cNvSpPr/>
            <p:nvPr/>
          </p:nvSpPr>
          <p:spPr>
            <a:xfrm>
              <a:off x="3971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8" name="Google Shape;6098;p30"/>
            <p:cNvSpPr/>
            <p:nvPr/>
          </p:nvSpPr>
          <p:spPr>
            <a:xfrm>
              <a:off x="435250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9" name="Google Shape;6099;p30"/>
            <p:cNvSpPr/>
            <p:nvPr/>
          </p:nvSpPr>
          <p:spPr>
            <a:xfrm>
              <a:off x="475025" y="11753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0" name="Google Shape;6100;p30"/>
            <p:cNvSpPr/>
            <p:nvPr/>
          </p:nvSpPr>
          <p:spPr>
            <a:xfrm>
              <a:off x="5164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1" name="Google Shape;6101;p30"/>
            <p:cNvSpPr/>
            <p:nvPr/>
          </p:nvSpPr>
          <p:spPr>
            <a:xfrm>
              <a:off x="5545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2" name="Google Shape;6102;p30"/>
            <p:cNvSpPr/>
            <p:nvPr/>
          </p:nvSpPr>
          <p:spPr>
            <a:xfrm>
              <a:off x="5959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3" name="Google Shape;6103;p30"/>
            <p:cNvSpPr/>
            <p:nvPr/>
          </p:nvSpPr>
          <p:spPr>
            <a:xfrm>
              <a:off x="63402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4" name="Google Shape;6104;p30"/>
            <p:cNvSpPr/>
            <p:nvPr/>
          </p:nvSpPr>
          <p:spPr>
            <a:xfrm>
              <a:off x="673775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5" name="Google Shape;6105;p30"/>
            <p:cNvSpPr/>
            <p:nvPr/>
          </p:nvSpPr>
          <p:spPr>
            <a:xfrm>
              <a:off x="7152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6" name="Google Shape;6106;p30"/>
            <p:cNvSpPr/>
            <p:nvPr/>
          </p:nvSpPr>
          <p:spPr>
            <a:xfrm>
              <a:off x="753300" y="11753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7" name="Google Shape;6107;p30"/>
            <p:cNvSpPr/>
            <p:nvPr/>
          </p:nvSpPr>
          <p:spPr>
            <a:xfrm>
              <a:off x="794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8" name="Google Shape;6108;p30"/>
            <p:cNvSpPr/>
            <p:nvPr/>
          </p:nvSpPr>
          <p:spPr>
            <a:xfrm>
              <a:off x="83282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9" name="Google Shape;6109;p30"/>
            <p:cNvSpPr/>
            <p:nvPr/>
          </p:nvSpPr>
          <p:spPr>
            <a:xfrm>
              <a:off x="872575" y="11753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0" name="Google Shape;6110;p30"/>
            <p:cNvSpPr/>
            <p:nvPr/>
          </p:nvSpPr>
          <p:spPr>
            <a:xfrm>
              <a:off x="9139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1" name="Google Shape;6111;p30"/>
            <p:cNvSpPr/>
            <p:nvPr/>
          </p:nvSpPr>
          <p:spPr>
            <a:xfrm>
              <a:off x="95370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2" name="Google Shape;6112;p30"/>
            <p:cNvSpPr/>
            <p:nvPr/>
          </p:nvSpPr>
          <p:spPr>
            <a:xfrm>
              <a:off x="993450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3" name="Google Shape;6113;p30"/>
            <p:cNvSpPr/>
            <p:nvPr/>
          </p:nvSpPr>
          <p:spPr>
            <a:xfrm>
              <a:off x="10332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4" name="Google Shape;6114;p30"/>
            <p:cNvSpPr/>
            <p:nvPr/>
          </p:nvSpPr>
          <p:spPr>
            <a:xfrm>
              <a:off x="10729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5" name="Google Shape;6115;p30"/>
            <p:cNvSpPr/>
            <p:nvPr/>
          </p:nvSpPr>
          <p:spPr>
            <a:xfrm>
              <a:off x="111272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6" name="Google Shape;6116;p30"/>
            <p:cNvSpPr/>
            <p:nvPr/>
          </p:nvSpPr>
          <p:spPr>
            <a:xfrm>
              <a:off x="1152500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7" name="Google Shape;6117;p30"/>
            <p:cNvSpPr/>
            <p:nvPr/>
          </p:nvSpPr>
          <p:spPr>
            <a:xfrm>
              <a:off x="119227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8" name="Google Shape;6118;p30"/>
            <p:cNvSpPr/>
            <p:nvPr/>
          </p:nvSpPr>
          <p:spPr>
            <a:xfrm>
              <a:off x="1232025" y="11753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9" name="Google Shape;6119;p30"/>
            <p:cNvSpPr/>
            <p:nvPr/>
          </p:nvSpPr>
          <p:spPr>
            <a:xfrm>
              <a:off x="2364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0" name="Google Shape;6120;p30"/>
            <p:cNvSpPr/>
            <p:nvPr/>
          </p:nvSpPr>
          <p:spPr>
            <a:xfrm>
              <a:off x="276225" y="11412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1" name="Google Shape;6121;p30"/>
            <p:cNvSpPr/>
            <p:nvPr/>
          </p:nvSpPr>
          <p:spPr>
            <a:xfrm>
              <a:off x="3176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2" name="Google Shape;6122;p30"/>
            <p:cNvSpPr/>
            <p:nvPr/>
          </p:nvSpPr>
          <p:spPr>
            <a:xfrm>
              <a:off x="355750" y="114120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2" y="370"/>
                    <a:pt x="210" y="387"/>
                    <a:pt x="258" y="387"/>
                  </a:cubicBezTo>
                  <a:cubicBezTo>
                    <a:pt x="357" y="387"/>
                    <a:pt x="453" y="310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3" name="Google Shape;6123;p30"/>
            <p:cNvSpPr/>
            <p:nvPr/>
          </p:nvSpPr>
          <p:spPr>
            <a:xfrm>
              <a:off x="3971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4" name="Google Shape;6124;p30"/>
            <p:cNvSpPr/>
            <p:nvPr/>
          </p:nvSpPr>
          <p:spPr>
            <a:xfrm>
              <a:off x="43525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5" name="Google Shape;6125;p30"/>
            <p:cNvSpPr/>
            <p:nvPr/>
          </p:nvSpPr>
          <p:spPr>
            <a:xfrm>
              <a:off x="475000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6" name="Google Shape;6126;p30"/>
            <p:cNvSpPr/>
            <p:nvPr/>
          </p:nvSpPr>
          <p:spPr>
            <a:xfrm>
              <a:off x="5164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7" name="Google Shape;6127;p30"/>
            <p:cNvSpPr/>
            <p:nvPr/>
          </p:nvSpPr>
          <p:spPr>
            <a:xfrm>
              <a:off x="5545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8" name="Google Shape;6128;p30"/>
            <p:cNvSpPr/>
            <p:nvPr/>
          </p:nvSpPr>
          <p:spPr>
            <a:xfrm>
              <a:off x="5959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9" name="Google Shape;6129;p30"/>
            <p:cNvSpPr/>
            <p:nvPr/>
          </p:nvSpPr>
          <p:spPr>
            <a:xfrm>
              <a:off x="63402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0" name="Google Shape;6130;p30"/>
            <p:cNvSpPr/>
            <p:nvPr/>
          </p:nvSpPr>
          <p:spPr>
            <a:xfrm>
              <a:off x="673775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1" name="Google Shape;6131;p30"/>
            <p:cNvSpPr/>
            <p:nvPr/>
          </p:nvSpPr>
          <p:spPr>
            <a:xfrm>
              <a:off x="7152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2" name="Google Shape;6132;p30"/>
            <p:cNvSpPr/>
            <p:nvPr/>
          </p:nvSpPr>
          <p:spPr>
            <a:xfrm>
              <a:off x="753300" y="11412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3" name="Google Shape;6133;p30"/>
            <p:cNvSpPr/>
            <p:nvPr/>
          </p:nvSpPr>
          <p:spPr>
            <a:xfrm>
              <a:off x="794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4" name="Google Shape;6134;p30"/>
            <p:cNvSpPr/>
            <p:nvPr/>
          </p:nvSpPr>
          <p:spPr>
            <a:xfrm>
              <a:off x="83282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5" name="Google Shape;6135;p30"/>
            <p:cNvSpPr/>
            <p:nvPr/>
          </p:nvSpPr>
          <p:spPr>
            <a:xfrm>
              <a:off x="872575" y="11412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6" name="Google Shape;6136;p30"/>
            <p:cNvSpPr/>
            <p:nvPr/>
          </p:nvSpPr>
          <p:spPr>
            <a:xfrm>
              <a:off x="9139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7" name="Google Shape;6137;p30"/>
            <p:cNvSpPr/>
            <p:nvPr/>
          </p:nvSpPr>
          <p:spPr>
            <a:xfrm>
              <a:off x="95370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8" name="Google Shape;6138;p30"/>
            <p:cNvSpPr/>
            <p:nvPr/>
          </p:nvSpPr>
          <p:spPr>
            <a:xfrm>
              <a:off x="993450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9" name="Google Shape;6139;p30"/>
            <p:cNvSpPr/>
            <p:nvPr/>
          </p:nvSpPr>
          <p:spPr>
            <a:xfrm>
              <a:off x="10332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0" name="Google Shape;6140;p30"/>
            <p:cNvSpPr/>
            <p:nvPr/>
          </p:nvSpPr>
          <p:spPr>
            <a:xfrm>
              <a:off x="10729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1" name="Google Shape;6141;p30"/>
            <p:cNvSpPr/>
            <p:nvPr/>
          </p:nvSpPr>
          <p:spPr>
            <a:xfrm>
              <a:off x="111272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2" name="Google Shape;6142;p30"/>
            <p:cNvSpPr/>
            <p:nvPr/>
          </p:nvSpPr>
          <p:spPr>
            <a:xfrm>
              <a:off x="1152500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3" name="Google Shape;6143;p30"/>
            <p:cNvSpPr/>
            <p:nvPr/>
          </p:nvSpPr>
          <p:spPr>
            <a:xfrm>
              <a:off x="119227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4" name="Google Shape;6144;p30"/>
            <p:cNvSpPr/>
            <p:nvPr/>
          </p:nvSpPr>
          <p:spPr>
            <a:xfrm>
              <a:off x="1232025" y="114120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5" name="Google Shape;6145;p30"/>
            <p:cNvSpPr/>
            <p:nvPr/>
          </p:nvSpPr>
          <p:spPr>
            <a:xfrm>
              <a:off x="2364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6" name="Google Shape;6146;p30"/>
            <p:cNvSpPr/>
            <p:nvPr/>
          </p:nvSpPr>
          <p:spPr>
            <a:xfrm>
              <a:off x="2762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7" name="Google Shape;6147;p30"/>
            <p:cNvSpPr/>
            <p:nvPr/>
          </p:nvSpPr>
          <p:spPr>
            <a:xfrm>
              <a:off x="3176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8" name="Google Shape;6148;p30"/>
            <p:cNvSpPr/>
            <p:nvPr/>
          </p:nvSpPr>
          <p:spPr>
            <a:xfrm>
              <a:off x="355750" y="110707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59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9" name="Google Shape;6149;p30"/>
            <p:cNvSpPr/>
            <p:nvPr/>
          </p:nvSpPr>
          <p:spPr>
            <a:xfrm>
              <a:off x="3971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0" name="Google Shape;6150;p30"/>
            <p:cNvSpPr/>
            <p:nvPr/>
          </p:nvSpPr>
          <p:spPr>
            <a:xfrm>
              <a:off x="43525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1" name="Google Shape;6151;p30"/>
            <p:cNvSpPr/>
            <p:nvPr/>
          </p:nvSpPr>
          <p:spPr>
            <a:xfrm>
              <a:off x="475000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2" name="Google Shape;6152;p30"/>
            <p:cNvSpPr/>
            <p:nvPr/>
          </p:nvSpPr>
          <p:spPr>
            <a:xfrm>
              <a:off x="5164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3" name="Google Shape;6153;p30"/>
            <p:cNvSpPr/>
            <p:nvPr/>
          </p:nvSpPr>
          <p:spPr>
            <a:xfrm>
              <a:off x="5545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4" name="Google Shape;6154;p30"/>
            <p:cNvSpPr/>
            <p:nvPr/>
          </p:nvSpPr>
          <p:spPr>
            <a:xfrm>
              <a:off x="5959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5" name="Google Shape;6155;p30"/>
            <p:cNvSpPr/>
            <p:nvPr/>
          </p:nvSpPr>
          <p:spPr>
            <a:xfrm>
              <a:off x="63402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6" name="Google Shape;6156;p30"/>
            <p:cNvSpPr/>
            <p:nvPr/>
          </p:nvSpPr>
          <p:spPr>
            <a:xfrm>
              <a:off x="673775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7" name="Google Shape;6157;p30"/>
            <p:cNvSpPr/>
            <p:nvPr/>
          </p:nvSpPr>
          <p:spPr>
            <a:xfrm>
              <a:off x="7152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8" name="Google Shape;6158;p30"/>
            <p:cNvSpPr/>
            <p:nvPr/>
          </p:nvSpPr>
          <p:spPr>
            <a:xfrm>
              <a:off x="753300" y="11070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9" name="Google Shape;6159;p30"/>
            <p:cNvSpPr/>
            <p:nvPr/>
          </p:nvSpPr>
          <p:spPr>
            <a:xfrm>
              <a:off x="794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0" name="Google Shape;6160;p30"/>
            <p:cNvSpPr/>
            <p:nvPr/>
          </p:nvSpPr>
          <p:spPr>
            <a:xfrm>
              <a:off x="83282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1" name="Google Shape;6161;p30"/>
            <p:cNvSpPr/>
            <p:nvPr/>
          </p:nvSpPr>
          <p:spPr>
            <a:xfrm>
              <a:off x="872575" y="11070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2" name="Google Shape;6162;p30"/>
            <p:cNvSpPr/>
            <p:nvPr/>
          </p:nvSpPr>
          <p:spPr>
            <a:xfrm>
              <a:off x="9139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3" name="Google Shape;6163;p30"/>
            <p:cNvSpPr/>
            <p:nvPr/>
          </p:nvSpPr>
          <p:spPr>
            <a:xfrm>
              <a:off x="95370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4" name="Google Shape;6164;p30"/>
            <p:cNvSpPr/>
            <p:nvPr/>
          </p:nvSpPr>
          <p:spPr>
            <a:xfrm>
              <a:off x="993450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5" name="Google Shape;6165;p30"/>
            <p:cNvSpPr/>
            <p:nvPr/>
          </p:nvSpPr>
          <p:spPr>
            <a:xfrm>
              <a:off x="10332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6" name="Google Shape;6166;p30"/>
            <p:cNvSpPr/>
            <p:nvPr/>
          </p:nvSpPr>
          <p:spPr>
            <a:xfrm>
              <a:off x="10729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7" name="Google Shape;6167;p30"/>
            <p:cNvSpPr/>
            <p:nvPr/>
          </p:nvSpPr>
          <p:spPr>
            <a:xfrm>
              <a:off x="111272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8" name="Google Shape;6168;p30"/>
            <p:cNvSpPr/>
            <p:nvPr/>
          </p:nvSpPr>
          <p:spPr>
            <a:xfrm>
              <a:off x="1152500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9" name="Google Shape;6169;p30"/>
            <p:cNvSpPr/>
            <p:nvPr/>
          </p:nvSpPr>
          <p:spPr>
            <a:xfrm>
              <a:off x="119227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0" name="Google Shape;6170;p30"/>
            <p:cNvSpPr/>
            <p:nvPr/>
          </p:nvSpPr>
          <p:spPr>
            <a:xfrm>
              <a:off x="1232025" y="11070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1" name="Google Shape;6171;p30"/>
            <p:cNvSpPr/>
            <p:nvPr/>
          </p:nvSpPr>
          <p:spPr>
            <a:xfrm>
              <a:off x="2364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2" name="Google Shape;6172;p30"/>
            <p:cNvSpPr/>
            <p:nvPr/>
          </p:nvSpPr>
          <p:spPr>
            <a:xfrm>
              <a:off x="2762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3" name="Google Shape;6173;p30"/>
            <p:cNvSpPr/>
            <p:nvPr/>
          </p:nvSpPr>
          <p:spPr>
            <a:xfrm>
              <a:off x="3176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4" name="Google Shape;6174;p30"/>
            <p:cNvSpPr/>
            <p:nvPr/>
          </p:nvSpPr>
          <p:spPr>
            <a:xfrm>
              <a:off x="3557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5" name="Google Shape;6175;p30"/>
            <p:cNvSpPr/>
            <p:nvPr/>
          </p:nvSpPr>
          <p:spPr>
            <a:xfrm>
              <a:off x="3971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6" name="Google Shape;6176;p30"/>
            <p:cNvSpPr/>
            <p:nvPr/>
          </p:nvSpPr>
          <p:spPr>
            <a:xfrm>
              <a:off x="43525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7" name="Google Shape;6177;p30"/>
            <p:cNvSpPr/>
            <p:nvPr/>
          </p:nvSpPr>
          <p:spPr>
            <a:xfrm>
              <a:off x="475000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8" name="Google Shape;6178;p30"/>
            <p:cNvSpPr/>
            <p:nvPr/>
          </p:nvSpPr>
          <p:spPr>
            <a:xfrm>
              <a:off x="5164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9" name="Google Shape;6179;p30"/>
            <p:cNvSpPr/>
            <p:nvPr/>
          </p:nvSpPr>
          <p:spPr>
            <a:xfrm>
              <a:off x="5545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0" name="Google Shape;6180;p30"/>
            <p:cNvSpPr/>
            <p:nvPr/>
          </p:nvSpPr>
          <p:spPr>
            <a:xfrm>
              <a:off x="5959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1" name="Google Shape;6181;p30"/>
            <p:cNvSpPr/>
            <p:nvPr/>
          </p:nvSpPr>
          <p:spPr>
            <a:xfrm>
              <a:off x="63402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2" name="Google Shape;6182;p30"/>
            <p:cNvSpPr/>
            <p:nvPr/>
          </p:nvSpPr>
          <p:spPr>
            <a:xfrm>
              <a:off x="673775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3" name="Google Shape;6183;p30"/>
            <p:cNvSpPr/>
            <p:nvPr/>
          </p:nvSpPr>
          <p:spPr>
            <a:xfrm>
              <a:off x="7152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4" name="Google Shape;6184;p30"/>
            <p:cNvSpPr/>
            <p:nvPr/>
          </p:nvSpPr>
          <p:spPr>
            <a:xfrm>
              <a:off x="753300" y="10729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5" name="Google Shape;6185;p30"/>
            <p:cNvSpPr/>
            <p:nvPr/>
          </p:nvSpPr>
          <p:spPr>
            <a:xfrm>
              <a:off x="794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6" name="Google Shape;6186;p30"/>
            <p:cNvSpPr/>
            <p:nvPr/>
          </p:nvSpPr>
          <p:spPr>
            <a:xfrm>
              <a:off x="83282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7" name="Google Shape;6187;p30"/>
            <p:cNvSpPr/>
            <p:nvPr/>
          </p:nvSpPr>
          <p:spPr>
            <a:xfrm>
              <a:off x="872575" y="10729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8" name="Google Shape;6188;p30"/>
            <p:cNvSpPr/>
            <p:nvPr/>
          </p:nvSpPr>
          <p:spPr>
            <a:xfrm>
              <a:off x="9139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9" name="Google Shape;6189;p30"/>
            <p:cNvSpPr/>
            <p:nvPr/>
          </p:nvSpPr>
          <p:spPr>
            <a:xfrm>
              <a:off x="95370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0" name="Google Shape;6190;p30"/>
            <p:cNvSpPr/>
            <p:nvPr/>
          </p:nvSpPr>
          <p:spPr>
            <a:xfrm>
              <a:off x="993450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1" name="Google Shape;6191;p30"/>
            <p:cNvSpPr/>
            <p:nvPr/>
          </p:nvSpPr>
          <p:spPr>
            <a:xfrm>
              <a:off x="10332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2" name="Google Shape;6192;p30"/>
            <p:cNvSpPr/>
            <p:nvPr/>
          </p:nvSpPr>
          <p:spPr>
            <a:xfrm>
              <a:off x="10729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3" name="Google Shape;6193;p30"/>
            <p:cNvSpPr/>
            <p:nvPr/>
          </p:nvSpPr>
          <p:spPr>
            <a:xfrm>
              <a:off x="111272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4" name="Google Shape;6194;p30"/>
            <p:cNvSpPr/>
            <p:nvPr/>
          </p:nvSpPr>
          <p:spPr>
            <a:xfrm>
              <a:off x="1152500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5" name="Google Shape;6195;p30"/>
            <p:cNvSpPr/>
            <p:nvPr/>
          </p:nvSpPr>
          <p:spPr>
            <a:xfrm>
              <a:off x="119227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6" name="Google Shape;6196;p30"/>
            <p:cNvSpPr/>
            <p:nvPr/>
          </p:nvSpPr>
          <p:spPr>
            <a:xfrm>
              <a:off x="1232025" y="10729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7" name="Google Shape;6197;p30"/>
            <p:cNvSpPr/>
            <p:nvPr/>
          </p:nvSpPr>
          <p:spPr>
            <a:xfrm>
              <a:off x="2364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8" name="Google Shape;6198;p30"/>
            <p:cNvSpPr/>
            <p:nvPr/>
          </p:nvSpPr>
          <p:spPr>
            <a:xfrm>
              <a:off x="2762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9" name="Google Shape;6199;p30"/>
            <p:cNvSpPr/>
            <p:nvPr/>
          </p:nvSpPr>
          <p:spPr>
            <a:xfrm>
              <a:off x="3176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0" name="Google Shape;6200;p30"/>
            <p:cNvSpPr/>
            <p:nvPr/>
          </p:nvSpPr>
          <p:spPr>
            <a:xfrm>
              <a:off x="3557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1" name="Google Shape;6201;p30"/>
            <p:cNvSpPr/>
            <p:nvPr/>
          </p:nvSpPr>
          <p:spPr>
            <a:xfrm>
              <a:off x="3971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1"/>
                    <a:pt x="88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2" name="Google Shape;6202;p30"/>
            <p:cNvSpPr/>
            <p:nvPr/>
          </p:nvSpPr>
          <p:spPr>
            <a:xfrm>
              <a:off x="43525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3" name="Google Shape;6203;p30"/>
            <p:cNvSpPr/>
            <p:nvPr/>
          </p:nvSpPr>
          <p:spPr>
            <a:xfrm>
              <a:off x="475000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4" name="Google Shape;6204;p30"/>
            <p:cNvSpPr/>
            <p:nvPr/>
          </p:nvSpPr>
          <p:spPr>
            <a:xfrm>
              <a:off x="5164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5" name="Google Shape;6205;p30"/>
            <p:cNvSpPr/>
            <p:nvPr/>
          </p:nvSpPr>
          <p:spPr>
            <a:xfrm>
              <a:off x="5545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10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6" name="Google Shape;6206;p30"/>
            <p:cNvSpPr/>
            <p:nvPr/>
          </p:nvSpPr>
          <p:spPr>
            <a:xfrm>
              <a:off x="5959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7" name="Google Shape;6207;p30"/>
            <p:cNvSpPr/>
            <p:nvPr/>
          </p:nvSpPr>
          <p:spPr>
            <a:xfrm>
              <a:off x="63402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8" name="Google Shape;6208;p30"/>
            <p:cNvSpPr/>
            <p:nvPr/>
          </p:nvSpPr>
          <p:spPr>
            <a:xfrm>
              <a:off x="673775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9" name="Google Shape;6209;p30"/>
            <p:cNvSpPr/>
            <p:nvPr/>
          </p:nvSpPr>
          <p:spPr>
            <a:xfrm>
              <a:off x="7152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0" name="Google Shape;6210;p30"/>
            <p:cNvSpPr/>
            <p:nvPr/>
          </p:nvSpPr>
          <p:spPr>
            <a:xfrm>
              <a:off x="753300" y="10388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1" name="Google Shape;6211;p30"/>
            <p:cNvSpPr/>
            <p:nvPr/>
          </p:nvSpPr>
          <p:spPr>
            <a:xfrm>
              <a:off x="794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2" name="Google Shape;6212;p30"/>
            <p:cNvSpPr/>
            <p:nvPr/>
          </p:nvSpPr>
          <p:spPr>
            <a:xfrm>
              <a:off x="83282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3" name="Google Shape;6213;p30"/>
            <p:cNvSpPr/>
            <p:nvPr/>
          </p:nvSpPr>
          <p:spPr>
            <a:xfrm>
              <a:off x="872575" y="10388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4" name="Google Shape;6214;p30"/>
            <p:cNvSpPr/>
            <p:nvPr/>
          </p:nvSpPr>
          <p:spPr>
            <a:xfrm>
              <a:off x="9139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5" name="Google Shape;6215;p30"/>
            <p:cNvSpPr/>
            <p:nvPr/>
          </p:nvSpPr>
          <p:spPr>
            <a:xfrm>
              <a:off x="95370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2" y="388"/>
                    <a:pt x="389" y="301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6" name="Google Shape;6216;p30"/>
            <p:cNvSpPr/>
            <p:nvPr/>
          </p:nvSpPr>
          <p:spPr>
            <a:xfrm>
              <a:off x="993450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1"/>
                    <a:pt x="89" y="388"/>
                    <a:pt x="195" y="388"/>
                  </a:cubicBezTo>
                  <a:cubicBezTo>
                    <a:pt x="303" y="388"/>
                    <a:pt x="389" y="301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7" name="Google Shape;6217;p30"/>
            <p:cNvSpPr/>
            <p:nvPr/>
          </p:nvSpPr>
          <p:spPr>
            <a:xfrm>
              <a:off x="10332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8" name="Google Shape;6218;p30"/>
            <p:cNvSpPr/>
            <p:nvPr/>
          </p:nvSpPr>
          <p:spPr>
            <a:xfrm>
              <a:off x="10729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9" name="Google Shape;6219;p30"/>
            <p:cNvSpPr/>
            <p:nvPr/>
          </p:nvSpPr>
          <p:spPr>
            <a:xfrm>
              <a:off x="111272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1"/>
                    <a:pt x="88" y="388"/>
                    <a:pt x="194" y="388"/>
                  </a:cubicBezTo>
                  <a:cubicBezTo>
                    <a:pt x="302" y="388"/>
                    <a:pt x="388" y="301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0" name="Google Shape;6220;p30"/>
            <p:cNvSpPr/>
            <p:nvPr/>
          </p:nvSpPr>
          <p:spPr>
            <a:xfrm>
              <a:off x="1152500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3" y="388"/>
                  </a:cubicBezTo>
                  <a:cubicBezTo>
                    <a:pt x="301" y="388"/>
                    <a:pt x="388" y="301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1" name="Google Shape;6221;p30"/>
            <p:cNvSpPr/>
            <p:nvPr/>
          </p:nvSpPr>
          <p:spPr>
            <a:xfrm>
              <a:off x="119227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1"/>
                    <a:pt x="86" y="388"/>
                    <a:pt x="193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2" name="Google Shape;6222;p30"/>
            <p:cNvSpPr/>
            <p:nvPr/>
          </p:nvSpPr>
          <p:spPr>
            <a:xfrm>
              <a:off x="1232025" y="10388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7" y="301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3" name="Google Shape;6223;p30"/>
            <p:cNvSpPr/>
            <p:nvPr/>
          </p:nvSpPr>
          <p:spPr>
            <a:xfrm>
              <a:off x="2364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4" name="Google Shape;6224;p30"/>
            <p:cNvSpPr/>
            <p:nvPr/>
          </p:nvSpPr>
          <p:spPr>
            <a:xfrm>
              <a:off x="276225" y="10048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5" name="Google Shape;6225;p30"/>
            <p:cNvSpPr/>
            <p:nvPr/>
          </p:nvSpPr>
          <p:spPr>
            <a:xfrm>
              <a:off x="3176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6" name="Google Shape;6226;p30"/>
            <p:cNvSpPr/>
            <p:nvPr/>
          </p:nvSpPr>
          <p:spPr>
            <a:xfrm>
              <a:off x="355750" y="10047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2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7" name="Google Shape;6227;p30"/>
            <p:cNvSpPr/>
            <p:nvPr/>
          </p:nvSpPr>
          <p:spPr>
            <a:xfrm>
              <a:off x="3971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8" name="Google Shape;6228;p30"/>
            <p:cNvSpPr/>
            <p:nvPr/>
          </p:nvSpPr>
          <p:spPr>
            <a:xfrm>
              <a:off x="435250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9" name="Google Shape;6229;p30"/>
            <p:cNvSpPr/>
            <p:nvPr/>
          </p:nvSpPr>
          <p:spPr>
            <a:xfrm>
              <a:off x="475025" y="10048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0" name="Google Shape;6230;p30"/>
            <p:cNvSpPr/>
            <p:nvPr/>
          </p:nvSpPr>
          <p:spPr>
            <a:xfrm>
              <a:off x="5164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1" name="Google Shape;6231;p30"/>
            <p:cNvSpPr/>
            <p:nvPr/>
          </p:nvSpPr>
          <p:spPr>
            <a:xfrm>
              <a:off x="5545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2" name="Google Shape;6232;p30"/>
            <p:cNvSpPr/>
            <p:nvPr/>
          </p:nvSpPr>
          <p:spPr>
            <a:xfrm>
              <a:off x="5959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3" name="Google Shape;6233;p30"/>
            <p:cNvSpPr/>
            <p:nvPr/>
          </p:nvSpPr>
          <p:spPr>
            <a:xfrm>
              <a:off x="63402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4" name="Google Shape;6234;p30"/>
            <p:cNvSpPr/>
            <p:nvPr/>
          </p:nvSpPr>
          <p:spPr>
            <a:xfrm>
              <a:off x="673775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5" name="Google Shape;6235;p30"/>
            <p:cNvSpPr/>
            <p:nvPr/>
          </p:nvSpPr>
          <p:spPr>
            <a:xfrm>
              <a:off x="7152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6" name="Google Shape;6236;p30"/>
            <p:cNvSpPr/>
            <p:nvPr/>
          </p:nvSpPr>
          <p:spPr>
            <a:xfrm>
              <a:off x="753300" y="10048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7" name="Google Shape;6237;p30"/>
            <p:cNvSpPr/>
            <p:nvPr/>
          </p:nvSpPr>
          <p:spPr>
            <a:xfrm>
              <a:off x="794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8" name="Google Shape;6238;p30"/>
            <p:cNvSpPr/>
            <p:nvPr/>
          </p:nvSpPr>
          <p:spPr>
            <a:xfrm>
              <a:off x="83282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9" name="Google Shape;6239;p30"/>
            <p:cNvSpPr/>
            <p:nvPr/>
          </p:nvSpPr>
          <p:spPr>
            <a:xfrm>
              <a:off x="872575" y="10048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1" y="1"/>
                    <a:pt x="260" y="1"/>
                  </a:cubicBezTo>
                  <a:cubicBezTo>
                    <a:pt x="259" y="1"/>
                    <a:pt x="258" y="1"/>
                    <a:pt x="258" y="1"/>
                  </a:cubicBezTo>
                  <a:cubicBezTo>
                    <a:pt x="86" y="1"/>
                    <a:pt x="1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0" name="Google Shape;6240;p30"/>
            <p:cNvSpPr/>
            <p:nvPr/>
          </p:nvSpPr>
          <p:spPr>
            <a:xfrm>
              <a:off x="9139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1" name="Google Shape;6241;p30"/>
            <p:cNvSpPr/>
            <p:nvPr/>
          </p:nvSpPr>
          <p:spPr>
            <a:xfrm>
              <a:off x="95370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2" y="388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2" name="Google Shape;6242;p30"/>
            <p:cNvSpPr/>
            <p:nvPr/>
          </p:nvSpPr>
          <p:spPr>
            <a:xfrm>
              <a:off x="993450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8"/>
                    <a:pt x="195" y="388"/>
                  </a:cubicBezTo>
                  <a:cubicBezTo>
                    <a:pt x="303" y="388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3" name="Google Shape;6243;p30"/>
            <p:cNvSpPr/>
            <p:nvPr/>
          </p:nvSpPr>
          <p:spPr>
            <a:xfrm>
              <a:off x="10332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4" name="Google Shape;6244;p30"/>
            <p:cNvSpPr/>
            <p:nvPr/>
          </p:nvSpPr>
          <p:spPr>
            <a:xfrm>
              <a:off x="10729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5" name="Google Shape;6245;p30"/>
            <p:cNvSpPr/>
            <p:nvPr/>
          </p:nvSpPr>
          <p:spPr>
            <a:xfrm>
              <a:off x="111272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8"/>
                    <a:pt x="194" y="388"/>
                  </a:cubicBezTo>
                  <a:cubicBezTo>
                    <a:pt x="302" y="388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6" name="Google Shape;6246;p30"/>
            <p:cNvSpPr/>
            <p:nvPr/>
          </p:nvSpPr>
          <p:spPr>
            <a:xfrm>
              <a:off x="1152500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3" y="388"/>
                  </a:cubicBezTo>
                  <a:cubicBezTo>
                    <a:pt x="301" y="388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7" name="Google Shape;6247;p30"/>
            <p:cNvSpPr/>
            <p:nvPr/>
          </p:nvSpPr>
          <p:spPr>
            <a:xfrm>
              <a:off x="119227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8"/>
                    <a:pt x="193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8" name="Google Shape;6248;p30"/>
            <p:cNvSpPr/>
            <p:nvPr/>
          </p:nvSpPr>
          <p:spPr>
            <a:xfrm>
              <a:off x="1232025" y="100477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7" y="300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9" name="Google Shape;6249;p30"/>
            <p:cNvSpPr/>
            <p:nvPr/>
          </p:nvSpPr>
          <p:spPr>
            <a:xfrm>
              <a:off x="276225" y="9707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0" name="Google Shape;6250;p30"/>
            <p:cNvSpPr/>
            <p:nvPr/>
          </p:nvSpPr>
          <p:spPr>
            <a:xfrm>
              <a:off x="3176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1" name="Google Shape;6251;p30"/>
            <p:cNvSpPr/>
            <p:nvPr/>
          </p:nvSpPr>
          <p:spPr>
            <a:xfrm>
              <a:off x="355750" y="97065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2" name="Google Shape;6252;p30"/>
            <p:cNvSpPr/>
            <p:nvPr/>
          </p:nvSpPr>
          <p:spPr>
            <a:xfrm>
              <a:off x="3971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3" name="Google Shape;6253;p30"/>
            <p:cNvSpPr/>
            <p:nvPr/>
          </p:nvSpPr>
          <p:spPr>
            <a:xfrm>
              <a:off x="43525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4" name="Google Shape;6254;p30"/>
            <p:cNvSpPr/>
            <p:nvPr/>
          </p:nvSpPr>
          <p:spPr>
            <a:xfrm>
              <a:off x="475000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5" name="Google Shape;6255;p30"/>
            <p:cNvSpPr/>
            <p:nvPr/>
          </p:nvSpPr>
          <p:spPr>
            <a:xfrm>
              <a:off x="5164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6" name="Google Shape;6256;p30"/>
            <p:cNvSpPr/>
            <p:nvPr/>
          </p:nvSpPr>
          <p:spPr>
            <a:xfrm>
              <a:off x="5545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7" name="Google Shape;6257;p30"/>
            <p:cNvSpPr/>
            <p:nvPr/>
          </p:nvSpPr>
          <p:spPr>
            <a:xfrm>
              <a:off x="5959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8" name="Google Shape;6258;p30"/>
            <p:cNvSpPr/>
            <p:nvPr/>
          </p:nvSpPr>
          <p:spPr>
            <a:xfrm>
              <a:off x="63402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9" name="Google Shape;6259;p30"/>
            <p:cNvSpPr/>
            <p:nvPr/>
          </p:nvSpPr>
          <p:spPr>
            <a:xfrm>
              <a:off x="673775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10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0" name="Google Shape;6260;p30"/>
            <p:cNvSpPr/>
            <p:nvPr/>
          </p:nvSpPr>
          <p:spPr>
            <a:xfrm>
              <a:off x="7152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1" name="Google Shape;6261;p30"/>
            <p:cNvSpPr/>
            <p:nvPr/>
          </p:nvSpPr>
          <p:spPr>
            <a:xfrm>
              <a:off x="753300" y="9707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2" name="Google Shape;6262;p30"/>
            <p:cNvSpPr/>
            <p:nvPr/>
          </p:nvSpPr>
          <p:spPr>
            <a:xfrm>
              <a:off x="794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3" name="Google Shape;6263;p30"/>
            <p:cNvSpPr/>
            <p:nvPr/>
          </p:nvSpPr>
          <p:spPr>
            <a:xfrm>
              <a:off x="83282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4" name="Google Shape;6264;p30"/>
            <p:cNvSpPr/>
            <p:nvPr/>
          </p:nvSpPr>
          <p:spPr>
            <a:xfrm>
              <a:off x="872575" y="9707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5" name="Google Shape;6265;p30"/>
            <p:cNvSpPr/>
            <p:nvPr/>
          </p:nvSpPr>
          <p:spPr>
            <a:xfrm>
              <a:off x="9139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6" name="Google Shape;6266;p30"/>
            <p:cNvSpPr/>
            <p:nvPr/>
          </p:nvSpPr>
          <p:spPr>
            <a:xfrm>
              <a:off x="95370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2" y="389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7" name="Google Shape;6267;p30"/>
            <p:cNvSpPr/>
            <p:nvPr/>
          </p:nvSpPr>
          <p:spPr>
            <a:xfrm>
              <a:off x="993450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9"/>
                    <a:pt x="195" y="389"/>
                  </a:cubicBezTo>
                  <a:cubicBezTo>
                    <a:pt x="303" y="389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8" name="Google Shape;6268;p30"/>
            <p:cNvSpPr/>
            <p:nvPr/>
          </p:nvSpPr>
          <p:spPr>
            <a:xfrm>
              <a:off x="10332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9" name="Google Shape;6269;p30"/>
            <p:cNvSpPr/>
            <p:nvPr/>
          </p:nvSpPr>
          <p:spPr>
            <a:xfrm>
              <a:off x="10729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0" name="Google Shape;6270;p30"/>
            <p:cNvSpPr/>
            <p:nvPr/>
          </p:nvSpPr>
          <p:spPr>
            <a:xfrm>
              <a:off x="111272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9"/>
                    <a:pt x="194" y="389"/>
                  </a:cubicBezTo>
                  <a:cubicBezTo>
                    <a:pt x="302" y="389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1" name="Google Shape;6271;p30"/>
            <p:cNvSpPr/>
            <p:nvPr/>
          </p:nvSpPr>
          <p:spPr>
            <a:xfrm>
              <a:off x="1152500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3" y="389"/>
                  </a:cubicBezTo>
                  <a:cubicBezTo>
                    <a:pt x="301" y="389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2" name="Google Shape;6272;p30"/>
            <p:cNvSpPr/>
            <p:nvPr/>
          </p:nvSpPr>
          <p:spPr>
            <a:xfrm>
              <a:off x="119227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9"/>
                    <a:pt x="193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3" name="Google Shape;6273;p30"/>
            <p:cNvSpPr/>
            <p:nvPr/>
          </p:nvSpPr>
          <p:spPr>
            <a:xfrm>
              <a:off x="1232025" y="9706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4" name="Google Shape;6274;p30"/>
            <p:cNvSpPr/>
            <p:nvPr/>
          </p:nvSpPr>
          <p:spPr>
            <a:xfrm>
              <a:off x="276225" y="936600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1" y="387"/>
                    <a:pt x="259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5" name="Google Shape;6275;p30"/>
            <p:cNvSpPr/>
            <p:nvPr/>
          </p:nvSpPr>
          <p:spPr>
            <a:xfrm>
              <a:off x="3176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6" name="Google Shape;6276;p30"/>
            <p:cNvSpPr/>
            <p:nvPr/>
          </p:nvSpPr>
          <p:spPr>
            <a:xfrm>
              <a:off x="355750" y="936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7" y="389"/>
                    <a:pt x="452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7" name="Google Shape;6277;p30"/>
            <p:cNvSpPr/>
            <p:nvPr/>
          </p:nvSpPr>
          <p:spPr>
            <a:xfrm>
              <a:off x="3971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8" name="Google Shape;6278;p30"/>
            <p:cNvSpPr/>
            <p:nvPr/>
          </p:nvSpPr>
          <p:spPr>
            <a:xfrm>
              <a:off x="435250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9" name="Google Shape;6279;p30"/>
            <p:cNvSpPr/>
            <p:nvPr/>
          </p:nvSpPr>
          <p:spPr>
            <a:xfrm>
              <a:off x="475025" y="93660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0" name="Google Shape;6280;p30"/>
            <p:cNvSpPr/>
            <p:nvPr/>
          </p:nvSpPr>
          <p:spPr>
            <a:xfrm>
              <a:off x="5164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1" name="Google Shape;6281;p30"/>
            <p:cNvSpPr/>
            <p:nvPr/>
          </p:nvSpPr>
          <p:spPr>
            <a:xfrm>
              <a:off x="5545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2" name="Google Shape;6282;p30"/>
            <p:cNvSpPr/>
            <p:nvPr/>
          </p:nvSpPr>
          <p:spPr>
            <a:xfrm>
              <a:off x="5959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3" name="Google Shape;6283;p30"/>
            <p:cNvSpPr/>
            <p:nvPr/>
          </p:nvSpPr>
          <p:spPr>
            <a:xfrm>
              <a:off x="63402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4" name="Google Shape;6284;p30"/>
            <p:cNvSpPr/>
            <p:nvPr/>
          </p:nvSpPr>
          <p:spPr>
            <a:xfrm>
              <a:off x="673775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5" name="Google Shape;6285;p30"/>
            <p:cNvSpPr/>
            <p:nvPr/>
          </p:nvSpPr>
          <p:spPr>
            <a:xfrm>
              <a:off x="7152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6" name="Google Shape;6286;p30"/>
            <p:cNvSpPr/>
            <p:nvPr/>
          </p:nvSpPr>
          <p:spPr>
            <a:xfrm>
              <a:off x="753300" y="93660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7" name="Google Shape;6287;p30"/>
            <p:cNvSpPr/>
            <p:nvPr/>
          </p:nvSpPr>
          <p:spPr>
            <a:xfrm>
              <a:off x="794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8" name="Google Shape;6288;p30"/>
            <p:cNvSpPr/>
            <p:nvPr/>
          </p:nvSpPr>
          <p:spPr>
            <a:xfrm>
              <a:off x="83282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9" name="Google Shape;6289;p30"/>
            <p:cNvSpPr/>
            <p:nvPr/>
          </p:nvSpPr>
          <p:spPr>
            <a:xfrm>
              <a:off x="872575" y="93660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1" y="0"/>
                    <a:pt x="260" y="0"/>
                  </a:cubicBezTo>
                  <a:cubicBezTo>
                    <a:pt x="259" y="0"/>
                    <a:pt x="258" y="0"/>
                    <a:pt x="258" y="0"/>
                  </a:cubicBezTo>
                  <a:cubicBezTo>
                    <a:pt x="86" y="0"/>
                    <a:pt x="1" y="208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0" name="Google Shape;6290;p30"/>
            <p:cNvSpPr/>
            <p:nvPr/>
          </p:nvSpPr>
          <p:spPr>
            <a:xfrm>
              <a:off x="9139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1" name="Google Shape;6291;p30"/>
            <p:cNvSpPr/>
            <p:nvPr/>
          </p:nvSpPr>
          <p:spPr>
            <a:xfrm>
              <a:off x="95370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2" name="Google Shape;6292;p30"/>
            <p:cNvSpPr/>
            <p:nvPr/>
          </p:nvSpPr>
          <p:spPr>
            <a:xfrm>
              <a:off x="993450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3" name="Google Shape;6293;p30"/>
            <p:cNvSpPr/>
            <p:nvPr/>
          </p:nvSpPr>
          <p:spPr>
            <a:xfrm>
              <a:off x="10332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4" name="Google Shape;6294;p30"/>
            <p:cNvSpPr/>
            <p:nvPr/>
          </p:nvSpPr>
          <p:spPr>
            <a:xfrm>
              <a:off x="10729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5" name="Google Shape;6295;p30"/>
            <p:cNvSpPr/>
            <p:nvPr/>
          </p:nvSpPr>
          <p:spPr>
            <a:xfrm>
              <a:off x="111272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6" name="Google Shape;6296;p30"/>
            <p:cNvSpPr/>
            <p:nvPr/>
          </p:nvSpPr>
          <p:spPr>
            <a:xfrm>
              <a:off x="1152500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7" name="Google Shape;6297;p30"/>
            <p:cNvSpPr/>
            <p:nvPr/>
          </p:nvSpPr>
          <p:spPr>
            <a:xfrm>
              <a:off x="119227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8" name="Google Shape;6298;p30"/>
            <p:cNvSpPr/>
            <p:nvPr/>
          </p:nvSpPr>
          <p:spPr>
            <a:xfrm>
              <a:off x="1232025" y="9365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9" name="Google Shape;6299;p30"/>
            <p:cNvSpPr/>
            <p:nvPr/>
          </p:nvSpPr>
          <p:spPr>
            <a:xfrm>
              <a:off x="276225" y="9024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0" name="Google Shape;6300;p30"/>
            <p:cNvSpPr/>
            <p:nvPr/>
          </p:nvSpPr>
          <p:spPr>
            <a:xfrm>
              <a:off x="3176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1" name="Google Shape;6301;p30"/>
            <p:cNvSpPr/>
            <p:nvPr/>
          </p:nvSpPr>
          <p:spPr>
            <a:xfrm>
              <a:off x="355750" y="9024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10"/>
                    <a:pt x="123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2" name="Google Shape;6302;p30"/>
            <p:cNvSpPr/>
            <p:nvPr/>
          </p:nvSpPr>
          <p:spPr>
            <a:xfrm>
              <a:off x="3971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3" name="Google Shape;6303;p30"/>
            <p:cNvSpPr/>
            <p:nvPr/>
          </p:nvSpPr>
          <p:spPr>
            <a:xfrm>
              <a:off x="43525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4" name="Google Shape;6304;p30"/>
            <p:cNvSpPr/>
            <p:nvPr/>
          </p:nvSpPr>
          <p:spPr>
            <a:xfrm>
              <a:off x="475000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5" name="Google Shape;6305;p30"/>
            <p:cNvSpPr/>
            <p:nvPr/>
          </p:nvSpPr>
          <p:spPr>
            <a:xfrm>
              <a:off x="5164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6" name="Google Shape;6306;p30"/>
            <p:cNvSpPr/>
            <p:nvPr/>
          </p:nvSpPr>
          <p:spPr>
            <a:xfrm>
              <a:off x="5545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9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7" name="Google Shape;6307;p30"/>
            <p:cNvSpPr/>
            <p:nvPr/>
          </p:nvSpPr>
          <p:spPr>
            <a:xfrm>
              <a:off x="5959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8" name="Google Shape;6308;p30"/>
            <p:cNvSpPr/>
            <p:nvPr/>
          </p:nvSpPr>
          <p:spPr>
            <a:xfrm>
              <a:off x="63402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9" name="Google Shape;6309;p30"/>
            <p:cNvSpPr/>
            <p:nvPr/>
          </p:nvSpPr>
          <p:spPr>
            <a:xfrm>
              <a:off x="673775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0" name="Google Shape;6310;p30"/>
            <p:cNvSpPr/>
            <p:nvPr/>
          </p:nvSpPr>
          <p:spPr>
            <a:xfrm>
              <a:off x="7152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1" name="Google Shape;6311;p30"/>
            <p:cNvSpPr/>
            <p:nvPr/>
          </p:nvSpPr>
          <p:spPr>
            <a:xfrm>
              <a:off x="753300" y="9024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2" name="Google Shape;6312;p30"/>
            <p:cNvSpPr/>
            <p:nvPr/>
          </p:nvSpPr>
          <p:spPr>
            <a:xfrm>
              <a:off x="794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3" name="Google Shape;6313;p30"/>
            <p:cNvSpPr/>
            <p:nvPr/>
          </p:nvSpPr>
          <p:spPr>
            <a:xfrm>
              <a:off x="83282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4" name="Google Shape;6314;p30"/>
            <p:cNvSpPr/>
            <p:nvPr/>
          </p:nvSpPr>
          <p:spPr>
            <a:xfrm>
              <a:off x="872575" y="9024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9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5" name="Google Shape;6315;p30"/>
            <p:cNvSpPr/>
            <p:nvPr/>
          </p:nvSpPr>
          <p:spPr>
            <a:xfrm>
              <a:off x="9139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6" name="Google Shape;6316;p30"/>
            <p:cNvSpPr/>
            <p:nvPr/>
          </p:nvSpPr>
          <p:spPr>
            <a:xfrm>
              <a:off x="95370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7" name="Google Shape;6317;p30"/>
            <p:cNvSpPr/>
            <p:nvPr/>
          </p:nvSpPr>
          <p:spPr>
            <a:xfrm>
              <a:off x="993450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8" name="Google Shape;6318;p30"/>
            <p:cNvSpPr/>
            <p:nvPr/>
          </p:nvSpPr>
          <p:spPr>
            <a:xfrm>
              <a:off x="10332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9" name="Google Shape;6319;p30"/>
            <p:cNvSpPr/>
            <p:nvPr/>
          </p:nvSpPr>
          <p:spPr>
            <a:xfrm>
              <a:off x="10729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0" name="Google Shape;6320;p30"/>
            <p:cNvSpPr/>
            <p:nvPr/>
          </p:nvSpPr>
          <p:spPr>
            <a:xfrm>
              <a:off x="111272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1" name="Google Shape;6321;p30"/>
            <p:cNvSpPr/>
            <p:nvPr/>
          </p:nvSpPr>
          <p:spPr>
            <a:xfrm>
              <a:off x="1152500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2" name="Google Shape;6322;p30"/>
            <p:cNvSpPr/>
            <p:nvPr/>
          </p:nvSpPr>
          <p:spPr>
            <a:xfrm>
              <a:off x="119227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3" name="Google Shape;6323;p30"/>
            <p:cNvSpPr/>
            <p:nvPr/>
          </p:nvSpPr>
          <p:spPr>
            <a:xfrm>
              <a:off x="1232025" y="9024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4" name="Google Shape;6324;p30"/>
            <p:cNvSpPr/>
            <p:nvPr/>
          </p:nvSpPr>
          <p:spPr>
            <a:xfrm>
              <a:off x="276225" y="868375"/>
              <a:ext cx="11375" cy="9700"/>
            </a:xfrm>
            <a:custGeom>
              <a:avLst/>
              <a:gdLst/>
              <a:ahLst/>
              <a:cxnLst/>
              <a:rect l="l" t="t" r="r" b="b"/>
              <a:pathLst>
                <a:path w="455" h="388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5" name="Google Shape;6325;p30"/>
            <p:cNvSpPr/>
            <p:nvPr/>
          </p:nvSpPr>
          <p:spPr>
            <a:xfrm>
              <a:off x="3176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6" name="Google Shape;6326;p30"/>
            <p:cNvSpPr/>
            <p:nvPr/>
          </p:nvSpPr>
          <p:spPr>
            <a:xfrm>
              <a:off x="355750" y="8683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7" name="Google Shape;6327;p30"/>
            <p:cNvSpPr/>
            <p:nvPr/>
          </p:nvSpPr>
          <p:spPr>
            <a:xfrm>
              <a:off x="3971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8" name="Google Shape;6328;p30"/>
            <p:cNvSpPr/>
            <p:nvPr/>
          </p:nvSpPr>
          <p:spPr>
            <a:xfrm>
              <a:off x="43525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9" name="Google Shape;6329;p30"/>
            <p:cNvSpPr/>
            <p:nvPr/>
          </p:nvSpPr>
          <p:spPr>
            <a:xfrm>
              <a:off x="475000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0" name="Google Shape;6330;p30"/>
            <p:cNvSpPr/>
            <p:nvPr/>
          </p:nvSpPr>
          <p:spPr>
            <a:xfrm>
              <a:off x="5164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1" name="Google Shape;6331;p30"/>
            <p:cNvSpPr/>
            <p:nvPr/>
          </p:nvSpPr>
          <p:spPr>
            <a:xfrm>
              <a:off x="5545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2" name="Google Shape;6332;p30"/>
            <p:cNvSpPr/>
            <p:nvPr/>
          </p:nvSpPr>
          <p:spPr>
            <a:xfrm>
              <a:off x="5959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3" name="Google Shape;6333;p30"/>
            <p:cNvSpPr/>
            <p:nvPr/>
          </p:nvSpPr>
          <p:spPr>
            <a:xfrm>
              <a:off x="63402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4" name="Google Shape;6334;p30"/>
            <p:cNvSpPr/>
            <p:nvPr/>
          </p:nvSpPr>
          <p:spPr>
            <a:xfrm>
              <a:off x="673775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5" name="Google Shape;6335;p30"/>
            <p:cNvSpPr/>
            <p:nvPr/>
          </p:nvSpPr>
          <p:spPr>
            <a:xfrm>
              <a:off x="7152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6" name="Google Shape;6336;p30"/>
            <p:cNvSpPr/>
            <p:nvPr/>
          </p:nvSpPr>
          <p:spPr>
            <a:xfrm>
              <a:off x="753300" y="8683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7" name="Google Shape;6337;p30"/>
            <p:cNvSpPr/>
            <p:nvPr/>
          </p:nvSpPr>
          <p:spPr>
            <a:xfrm>
              <a:off x="794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8" name="Google Shape;6338;p30"/>
            <p:cNvSpPr/>
            <p:nvPr/>
          </p:nvSpPr>
          <p:spPr>
            <a:xfrm>
              <a:off x="83282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9" name="Google Shape;6339;p30"/>
            <p:cNvSpPr/>
            <p:nvPr/>
          </p:nvSpPr>
          <p:spPr>
            <a:xfrm>
              <a:off x="872575" y="8683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0" name="Google Shape;6340;p30"/>
            <p:cNvSpPr/>
            <p:nvPr/>
          </p:nvSpPr>
          <p:spPr>
            <a:xfrm>
              <a:off x="9139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1" name="Google Shape;6341;p30"/>
            <p:cNvSpPr/>
            <p:nvPr/>
          </p:nvSpPr>
          <p:spPr>
            <a:xfrm>
              <a:off x="95370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2" name="Google Shape;6342;p30"/>
            <p:cNvSpPr/>
            <p:nvPr/>
          </p:nvSpPr>
          <p:spPr>
            <a:xfrm>
              <a:off x="993450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3" name="Google Shape;6343;p30"/>
            <p:cNvSpPr/>
            <p:nvPr/>
          </p:nvSpPr>
          <p:spPr>
            <a:xfrm>
              <a:off x="10332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4" name="Google Shape;6344;p30"/>
            <p:cNvSpPr/>
            <p:nvPr/>
          </p:nvSpPr>
          <p:spPr>
            <a:xfrm>
              <a:off x="10729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5" name="Google Shape;6345;p30"/>
            <p:cNvSpPr/>
            <p:nvPr/>
          </p:nvSpPr>
          <p:spPr>
            <a:xfrm>
              <a:off x="111272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6" name="Google Shape;6346;p30"/>
            <p:cNvSpPr/>
            <p:nvPr/>
          </p:nvSpPr>
          <p:spPr>
            <a:xfrm>
              <a:off x="1152500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7" name="Google Shape;6347;p30"/>
            <p:cNvSpPr/>
            <p:nvPr/>
          </p:nvSpPr>
          <p:spPr>
            <a:xfrm>
              <a:off x="119227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8" name="Google Shape;6348;p30"/>
            <p:cNvSpPr/>
            <p:nvPr/>
          </p:nvSpPr>
          <p:spPr>
            <a:xfrm>
              <a:off x="1232025" y="868350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9" name="Google Shape;6349;p30"/>
            <p:cNvSpPr/>
            <p:nvPr/>
          </p:nvSpPr>
          <p:spPr>
            <a:xfrm>
              <a:off x="3176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0" name="Google Shape;6350;p30"/>
            <p:cNvSpPr/>
            <p:nvPr/>
          </p:nvSpPr>
          <p:spPr>
            <a:xfrm>
              <a:off x="355750" y="8342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6"/>
                  </a:cubicBezTo>
                  <a:cubicBezTo>
                    <a:pt x="453" y="89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1" name="Google Shape;6351;p30"/>
            <p:cNvSpPr/>
            <p:nvPr/>
          </p:nvSpPr>
          <p:spPr>
            <a:xfrm>
              <a:off x="3971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9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2" name="Google Shape;6352;p30"/>
            <p:cNvSpPr/>
            <p:nvPr/>
          </p:nvSpPr>
          <p:spPr>
            <a:xfrm>
              <a:off x="435250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3" name="Google Shape;6353;p30"/>
            <p:cNvSpPr/>
            <p:nvPr/>
          </p:nvSpPr>
          <p:spPr>
            <a:xfrm>
              <a:off x="475025" y="83427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4" name="Google Shape;6354;p30"/>
            <p:cNvSpPr/>
            <p:nvPr/>
          </p:nvSpPr>
          <p:spPr>
            <a:xfrm>
              <a:off x="5164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5" name="Google Shape;6355;p30"/>
            <p:cNvSpPr/>
            <p:nvPr/>
          </p:nvSpPr>
          <p:spPr>
            <a:xfrm>
              <a:off x="5545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6" name="Google Shape;6356;p30"/>
            <p:cNvSpPr/>
            <p:nvPr/>
          </p:nvSpPr>
          <p:spPr>
            <a:xfrm>
              <a:off x="595925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7" name="Google Shape;6357;p30"/>
            <p:cNvSpPr/>
            <p:nvPr/>
          </p:nvSpPr>
          <p:spPr>
            <a:xfrm>
              <a:off x="63402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8" name="Google Shape;6358;p30"/>
            <p:cNvSpPr/>
            <p:nvPr/>
          </p:nvSpPr>
          <p:spPr>
            <a:xfrm>
              <a:off x="673775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9" name="Google Shape;6359;p30"/>
            <p:cNvSpPr/>
            <p:nvPr/>
          </p:nvSpPr>
          <p:spPr>
            <a:xfrm>
              <a:off x="7152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0" name="Google Shape;6360;p30"/>
            <p:cNvSpPr/>
            <p:nvPr/>
          </p:nvSpPr>
          <p:spPr>
            <a:xfrm>
              <a:off x="753300" y="8342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1" name="Google Shape;6361;p30"/>
            <p:cNvSpPr/>
            <p:nvPr/>
          </p:nvSpPr>
          <p:spPr>
            <a:xfrm>
              <a:off x="794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2" name="Google Shape;6362;p30"/>
            <p:cNvSpPr/>
            <p:nvPr/>
          </p:nvSpPr>
          <p:spPr>
            <a:xfrm>
              <a:off x="832825" y="8342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3" name="Google Shape;6363;p30"/>
            <p:cNvSpPr/>
            <p:nvPr/>
          </p:nvSpPr>
          <p:spPr>
            <a:xfrm>
              <a:off x="872575" y="8342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0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9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4" name="Google Shape;6364;p30"/>
            <p:cNvSpPr/>
            <p:nvPr/>
          </p:nvSpPr>
          <p:spPr>
            <a:xfrm>
              <a:off x="9139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5" name="Google Shape;6365;p30"/>
            <p:cNvSpPr/>
            <p:nvPr/>
          </p:nvSpPr>
          <p:spPr>
            <a:xfrm>
              <a:off x="95370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9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6" name="Google Shape;6366;p30"/>
            <p:cNvSpPr/>
            <p:nvPr/>
          </p:nvSpPr>
          <p:spPr>
            <a:xfrm>
              <a:off x="993450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9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9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7" name="Google Shape;6367;p30"/>
            <p:cNvSpPr/>
            <p:nvPr/>
          </p:nvSpPr>
          <p:spPr>
            <a:xfrm>
              <a:off x="10332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8" name="Google Shape;6368;p30"/>
            <p:cNvSpPr/>
            <p:nvPr/>
          </p:nvSpPr>
          <p:spPr>
            <a:xfrm>
              <a:off x="10729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9" name="Google Shape;6369;p30"/>
            <p:cNvSpPr/>
            <p:nvPr/>
          </p:nvSpPr>
          <p:spPr>
            <a:xfrm>
              <a:off x="111272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9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9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0" name="Google Shape;6370;p30"/>
            <p:cNvSpPr/>
            <p:nvPr/>
          </p:nvSpPr>
          <p:spPr>
            <a:xfrm>
              <a:off x="1152500" y="8342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9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9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1" name="Google Shape;6371;p30"/>
            <p:cNvSpPr/>
            <p:nvPr/>
          </p:nvSpPr>
          <p:spPr>
            <a:xfrm>
              <a:off x="119227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9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2" name="Google Shape;6372;p30"/>
            <p:cNvSpPr/>
            <p:nvPr/>
          </p:nvSpPr>
          <p:spPr>
            <a:xfrm>
              <a:off x="1232025" y="8342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3" name="Google Shape;6373;p30"/>
            <p:cNvSpPr/>
            <p:nvPr/>
          </p:nvSpPr>
          <p:spPr>
            <a:xfrm>
              <a:off x="3176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4" name="Google Shape;6374;p30"/>
            <p:cNvSpPr/>
            <p:nvPr/>
          </p:nvSpPr>
          <p:spPr>
            <a:xfrm>
              <a:off x="355750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3" y="333"/>
                  </a:cubicBezTo>
                  <a:cubicBezTo>
                    <a:pt x="162" y="372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5" name="Google Shape;6375;p30"/>
            <p:cNvSpPr/>
            <p:nvPr/>
          </p:nvSpPr>
          <p:spPr>
            <a:xfrm>
              <a:off x="3971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8" y="1"/>
                    <a:pt x="1" y="88"/>
                    <a:pt x="1" y="195"/>
                  </a:cubicBezTo>
                  <a:cubicBezTo>
                    <a:pt x="1" y="302"/>
                    <a:pt x="88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6" name="Google Shape;6376;p30"/>
            <p:cNvSpPr/>
            <p:nvPr/>
          </p:nvSpPr>
          <p:spPr>
            <a:xfrm>
              <a:off x="43525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7" name="Google Shape;6377;p30"/>
            <p:cNvSpPr/>
            <p:nvPr/>
          </p:nvSpPr>
          <p:spPr>
            <a:xfrm>
              <a:off x="475000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8" name="Google Shape;6378;p30"/>
            <p:cNvSpPr/>
            <p:nvPr/>
          </p:nvSpPr>
          <p:spPr>
            <a:xfrm>
              <a:off x="5164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9" name="Google Shape;6379;p30"/>
            <p:cNvSpPr/>
            <p:nvPr/>
          </p:nvSpPr>
          <p:spPr>
            <a:xfrm>
              <a:off x="5545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0" name="Google Shape;6380;p30"/>
            <p:cNvSpPr/>
            <p:nvPr/>
          </p:nvSpPr>
          <p:spPr>
            <a:xfrm>
              <a:off x="595925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1" name="Google Shape;6381;p30"/>
            <p:cNvSpPr/>
            <p:nvPr/>
          </p:nvSpPr>
          <p:spPr>
            <a:xfrm>
              <a:off x="63402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2" name="Google Shape;6382;p30"/>
            <p:cNvSpPr/>
            <p:nvPr/>
          </p:nvSpPr>
          <p:spPr>
            <a:xfrm>
              <a:off x="673775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3" name="Google Shape;6383;p30"/>
            <p:cNvSpPr/>
            <p:nvPr/>
          </p:nvSpPr>
          <p:spPr>
            <a:xfrm>
              <a:off x="7152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4" name="Google Shape;6384;p30"/>
            <p:cNvSpPr/>
            <p:nvPr/>
          </p:nvSpPr>
          <p:spPr>
            <a:xfrm>
              <a:off x="753300" y="80017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5" name="Google Shape;6385;p30"/>
            <p:cNvSpPr/>
            <p:nvPr/>
          </p:nvSpPr>
          <p:spPr>
            <a:xfrm>
              <a:off x="794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6" name="Google Shape;6386;p30"/>
            <p:cNvSpPr/>
            <p:nvPr/>
          </p:nvSpPr>
          <p:spPr>
            <a:xfrm>
              <a:off x="832825" y="80017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7" name="Google Shape;6387;p30"/>
            <p:cNvSpPr/>
            <p:nvPr/>
          </p:nvSpPr>
          <p:spPr>
            <a:xfrm>
              <a:off x="872575" y="800125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7" y="2"/>
                    <a:pt x="0" y="211"/>
                    <a:pt x="122" y="333"/>
                  </a:cubicBezTo>
                  <a:cubicBezTo>
                    <a:pt x="161" y="372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8" name="Google Shape;6388;p30"/>
            <p:cNvSpPr/>
            <p:nvPr/>
          </p:nvSpPr>
          <p:spPr>
            <a:xfrm>
              <a:off x="9139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9" name="Google Shape;6389;p30"/>
            <p:cNvSpPr/>
            <p:nvPr/>
          </p:nvSpPr>
          <p:spPr>
            <a:xfrm>
              <a:off x="95370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2" y="389"/>
                    <a:pt x="389" y="302"/>
                    <a:pt x="389" y="195"/>
                  </a:cubicBezTo>
                  <a:cubicBezTo>
                    <a:pt x="389" y="88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0" name="Google Shape;6390;p30"/>
            <p:cNvSpPr/>
            <p:nvPr/>
          </p:nvSpPr>
          <p:spPr>
            <a:xfrm>
              <a:off x="993450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9" y="1"/>
                    <a:pt x="1" y="88"/>
                    <a:pt x="1" y="195"/>
                  </a:cubicBezTo>
                  <a:cubicBezTo>
                    <a:pt x="1" y="302"/>
                    <a:pt x="89" y="389"/>
                    <a:pt x="195" y="389"/>
                  </a:cubicBezTo>
                  <a:cubicBezTo>
                    <a:pt x="303" y="389"/>
                    <a:pt x="389" y="302"/>
                    <a:pt x="389" y="195"/>
                  </a:cubicBezTo>
                  <a:cubicBezTo>
                    <a:pt x="389" y="88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1" name="Google Shape;6391;p30"/>
            <p:cNvSpPr/>
            <p:nvPr/>
          </p:nvSpPr>
          <p:spPr>
            <a:xfrm>
              <a:off x="10332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2" name="Google Shape;6392;p30"/>
            <p:cNvSpPr/>
            <p:nvPr/>
          </p:nvSpPr>
          <p:spPr>
            <a:xfrm>
              <a:off x="10729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3" name="Google Shape;6393;p30"/>
            <p:cNvSpPr/>
            <p:nvPr/>
          </p:nvSpPr>
          <p:spPr>
            <a:xfrm>
              <a:off x="111272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cubicBezTo>
                    <a:pt x="0" y="302"/>
                    <a:pt x="88" y="389"/>
                    <a:pt x="194" y="389"/>
                  </a:cubicBezTo>
                  <a:cubicBezTo>
                    <a:pt x="302" y="389"/>
                    <a:pt x="388" y="302"/>
                    <a:pt x="388" y="195"/>
                  </a:cubicBezTo>
                  <a:cubicBezTo>
                    <a:pt x="388" y="88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4" name="Google Shape;6394;p30"/>
            <p:cNvSpPr/>
            <p:nvPr/>
          </p:nvSpPr>
          <p:spPr>
            <a:xfrm>
              <a:off x="1152500" y="8001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1"/>
                  </a:moveTo>
                  <a:cubicBezTo>
                    <a:pt x="87" y="1"/>
                    <a:pt x="1" y="88"/>
                    <a:pt x="1" y="195"/>
                  </a:cubicBezTo>
                  <a:cubicBezTo>
                    <a:pt x="1" y="302"/>
                    <a:pt x="87" y="389"/>
                    <a:pt x="193" y="389"/>
                  </a:cubicBezTo>
                  <a:cubicBezTo>
                    <a:pt x="301" y="389"/>
                    <a:pt x="388" y="302"/>
                    <a:pt x="388" y="195"/>
                  </a:cubicBezTo>
                  <a:cubicBezTo>
                    <a:pt x="388" y="88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5" name="Google Shape;6395;p30"/>
            <p:cNvSpPr/>
            <p:nvPr/>
          </p:nvSpPr>
          <p:spPr>
            <a:xfrm>
              <a:off x="119227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1"/>
                  </a:moveTo>
                  <a:cubicBezTo>
                    <a:pt x="86" y="1"/>
                    <a:pt x="0" y="88"/>
                    <a:pt x="0" y="195"/>
                  </a:cubicBezTo>
                  <a:cubicBezTo>
                    <a:pt x="0" y="302"/>
                    <a:pt x="86" y="389"/>
                    <a:pt x="193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6" name="Google Shape;6396;p30"/>
            <p:cNvSpPr/>
            <p:nvPr/>
          </p:nvSpPr>
          <p:spPr>
            <a:xfrm>
              <a:off x="1232025" y="8001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7" y="302"/>
                    <a:pt x="387" y="195"/>
                  </a:cubicBezTo>
                  <a:cubicBezTo>
                    <a:pt x="387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7" name="Google Shape;6397;p30"/>
            <p:cNvSpPr/>
            <p:nvPr/>
          </p:nvSpPr>
          <p:spPr>
            <a:xfrm>
              <a:off x="355750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3" y="332"/>
                  </a:cubicBezTo>
                  <a:cubicBezTo>
                    <a:pt x="162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6"/>
                  </a:cubicBezTo>
                  <a:cubicBezTo>
                    <a:pt x="453" y="88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8" name="Google Shape;6398;p30"/>
            <p:cNvSpPr/>
            <p:nvPr/>
          </p:nvSpPr>
          <p:spPr>
            <a:xfrm>
              <a:off x="3971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2"/>
                    <a:pt x="88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9" name="Google Shape;6399;p30"/>
            <p:cNvSpPr/>
            <p:nvPr/>
          </p:nvSpPr>
          <p:spPr>
            <a:xfrm>
              <a:off x="435250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0" name="Google Shape;6400;p30"/>
            <p:cNvSpPr/>
            <p:nvPr/>
          </p:nvSpPr>
          <p:spPr>
            <a:xfrm>
              <a:off x="475025" y="7660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1" name="Google Shape;6401;p30"/>
            <p:cNvSpPr/>
            <p:nvPr/>
          </p:nvSpPr>
          <p:spPr>
            <a:xfrm>
              <a:off x="5164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2" name="Google Shape;6402;p30"/>
            <p:cNvSpPr/>
            <p:nvPr/>
          </p:nvSpPr>
          <p:spPr>
            <a:xfrm>
              <a:off x="5545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3" name="Google Shape;6403;p30"/>
            <p:cNvSpPr/>
            <p:nvPr/>
          </p:nvSpPr>
          <p:spPr>
            <a:xfrm>
              <a:off x="595925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4" name="Google Shape;6404;p30"/>
            <p:cNvSpPr/>
            <p:nvPr/>
          </p:nvSpPr>
          <p:spPr>
            <a:xfrm>
              <a:off x="63402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5" name="Google Shape;6405;p30"/>
            <p:cNvSpPr/>
            <p:nvPr/>
          </p:nvSpPr>
          <p:spPr>
            <a:xfrm>
              <a:off x="673775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6" name="Google Shape;6406;p30"/>
            <p:cNvSpPr/>
            <p:nvPr/>
          </p:nvSpPr>
          <p:spPr>
            <a:xfrm>
              <a:off x="7152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7" name="Google Shape;6407;p30"/>
            <p:cNvSpPr/>
            <p:nvPr/>
          </p:nvSpPr>
          <p:spPr>
            <a:xfrm>
              <a:off x="753300" y="7660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8" name="Google Shape;6408;p30"/>
            <p:cNvSpPr/>
            <p:nvPr/>
          </p:nvSpPr>
          <p:spPr>
            <a:xfrm>
              <a:off x="794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9" name="Google Shape;6409;p30"/>
            <p:cNvSpPr/>
            <p:nvPr/>
          </p:nvSpPr>
          <p:spPr>
            <a:xfrm>
              <a:off x="832825" y="7660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0" name="Google Shape;6410;p30"/>
            <p:cNvSpPr/>
            <p:nvPr/>
          </p:nvSpPr>
          <p:spPr>
            <a:xfrm>
              <a:off x="872575" y="7660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2"/>
                    <a:pt x="0" y="211"/>
                    <a:pt x="122" y="332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6"/>
                  </a:cubicBezTo>
                  <a:cubicBezTo>
                    <a:pt x="454" y="88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1" name="Google Shape;6411;p30"/>
            <p:cNvSpPr/>
            <p:nvPr/>
          </p:nvSpPr>
          <p:spPr>
            <a:xfrm>
              <a:off x="9139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2" name="Google Shape;6412;p30"/>
            <p:cNvSpPr/>
            <p:nvPr/>
          </p:nvSpPr>
          <p:spPr>
            <a:xfrm>
              <a:off x="95370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2" y="388"/>
                    <a:pt x="389" y="302"/>
                    <a:pt x="389" y="194"/>
                  </a:cubicBezTo>
                  <a:cubicBezTo>
                    <a:pt x="389" y="88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3" name="Google Shape;6413;p30"/>
            <p:cNvSpPr/>
            <p:nvPr/>
          </p:nvSpPr>
          <p:spPr>
            <a:xfrm>
              <a:off x="993450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9" y="0"/>
                    <a:pt x="1" y="88"/>
                    <a:pt x="1" y="194"/>
                  </a:cubicBezTo>
                  <a:cubicBezTo>
                    <a:pt x="1" y="302"/>
                    <a:pt x="89" y="388"/>
                    <a:pt x="195" y="388"/>
                  </a:cubicBezTo>
                  <a:cubicBezTo>
                    <a:pt x="303" y="388"/>
                    <a:pt x="389" y="302"/>
                    <a:pt x="389" y="194"/>
                  </a:cubicBezTo>
                  <a:cubicBezTo>
                    <a:pt x="389" y="88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4" name="Google Shape;6414;p30"/>
            <p:cNvSpPr/>
            <p:nvPr/>
          </p:nvSpPr>
          <p:spPr>
            <a:xfrm>
              <a:off x="10332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5" name="Google Shape;6415;p30"/>
            <p:cNvSpPr/>
            <p:nvPr/>
          </p:nvSpPr>
          <p:spPr>
            <a:xfrm>
              <a:off x="107297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6" name="Google Shape;6416;p30"/>
            <p:cNvSpPr/>
            <p:nvPr/>
          </p:nvSpPr>
          <p:spPr>
            <a:xfrm>
              <a:off x="1112725" y="7660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8" y="0"/>
                    <a:pt x="0" y="88"/>
                    <a:pt x="0" y="194"/>
                  </a:cubicBezTo>
                  <a:cubicBezTo>
                    <a:pt x="0" y="302"/>
                    <a:pt x="88" y="388"/>
                    <a:pt x="194" y="388"/>
                  </a:cubicBezTo>
                  <a:cubicBezTo>
                    <a:pt x="302" y="388"/>
                    <a:pt x="388" y="302"/>
                    <a:pt x="388" y="194"/>
                  </a:cubicBezTo>
                  <a:cubicBezTo>
                    <a:pt x="388" y="88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7" name="Google Shape;6417;p30"/>
            <p:cNvSpPr/>
            <p:nvPr/>
          </p:nvSpPr>
          <p:spPr>
            <a:xfrm>
              <a:off x="1152500" y="76602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3" y="0"/>
                  </a:moveTo>
                  <a:cubicBezTo>
                    <a:pt x="87" y="0"/>
                    <a:pt x="1" y="88"/>
                    <a:pt x="1" y="194"/>
                  </a:cubicBezTo>
                  <a:cubicBezTo>
                    <a:pt x="1" y="302"/>
                    <a:pt x="87" y="388"/>
                    <a:pt x="193" y="388"/>
                  </a:cubicBezTo>
                  <a:cubicBezTo>
                    <a:pt x="301" y="388"/>
                    <a:pt x="388" y="302"/>
                    <a:pt x="388" y="194"/>
                  </a:cubicBezTo>
                  <a:cubicBezTo>
                    <a:pt x="388" y="88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8" name="Google Shape;6418;p30"/>
            <p:cNvSpPr/>
            <p:nvPr/>
          </p:nvSpPr>
          <p:spPr>
            <a:xfrm>
              <a:off x="119227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3" y="0"/>
                  </a:moveTo>
                  <a:cubicBezTo>
                    <a:pt x="86" y="0"/>
                    <a:pt x="0" y="88"/>
                    <a:pt x="0" y="194"/>
                  </a:cubicBezTo>
                  <a:cubicBezTo>
                    <a:pt x="0" y="302"/>
                    <a:pt x="86" y="388"/>
                    <a:pt x="193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9" name="Google Shape;6419;p30"/>
            <p:cNvSpPr/>
            <p:nvPr/>
          </p:nvSpPr>
          <p:spPr>
            <a:xfrm>
              <a:off x="1232025" y="766025"/>
              <a:ext cx="9675" cy="9725"/>
            </a:xfrm>
            <a:custGeom>
              <a:avLst/>
              <a:gdLst/>
              <a:ahLst/>
              <a:cxnLst/>
              <a:rect l="l" t="t" r="r" b="b"/>
              <a:pathLst>
                <a:path w="387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7" y="302"/>
                    <a:pt x="387" y="194"/>
                  </a:cubicBezTo>
                  <a:cubicBezTo>
                    <a:pt x="387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0" name="Google Shape;6420;p30"/>
            <p:cNvSpPr/>
            <p:nvPr/>
          </p:nvSpPr>
          <p:spPr>
            <a:xfrm>
              <a:off x="355750" y="7319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3" y="331"/>
                  </a:cubicBezTo>
                  <a:cubicBezTo>
                    <a:pt x="162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1" name="Google Shape;6421;p30"/>
            <p:cNvSpPr/>
            <p:nvPr/>
          </p:nvSpPr>
          <p:spPr>
            <a:xfrm>
              <a:off x="3971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8" y="1"/>
                    <a:pt x="1" y="87"/>
                    <a:pt x="1" y="195"/>
                  </a:cubicBezTo>
                  <a:cubicBezTo>
                    <a:pt x="1" y="301"/>
                    <a:pt x="88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2" name="Google Shape;6422;p30"/>
            <p:cNvSpPr/>
            <p:nvPr/>
          </p:nvSpPr>
          <p:spPr>
            <a:xfrm>
              <a:off x="435250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3" name="Google Shape;6423;p30"/>
            <p:cNvSpPr/>
            <p:nvPr/>
          </p:nvSpPr>
          <p:spPr>
            <a:xfrm>
              <a:off x="475025" y="7319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4" name="Google Shape;6424;p30"/>
            <p:cNvSpPr/>
            <p:nvPr/>
          </p:nvSpPr>
          <p:spPr>
            <a:xfrm>
              <a:off x="5164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5" name="Google Shape;6425;p30"/>
            <p:cNvSpPr/>
            <p:nvPr/>
          </p:nvSpPr>
          <p:spPr>
            <a:xfrm>
              <a:off x="5545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1"/>
                  </a:moveTo>
                  <a:cubicBezTo>
                    <a:pt x="262" y="1"/>
                    <a:pt x="261" y="1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6" name="Google Shape;6426;p30"/>
            <p:cNvSpPr/>
            <p:nvPr/>
          </p:nvSpPr>
          <p:spPr>
            <a:xfrm>
              <a:off x="595925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7" y="301"/>
                    <a:pt x="387" y="195"/>
                  </a:cubicBezTo>
                  <a:cubicBezTo>
                    <a:pt x="387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7" name="Google Shape;6427;p30"/>
            <p:cNvSpPr/>
            <p:nvPr/>
          </p:nvSpPr>
          <p:spPr>
            <a:xfrm>
              <a:off x="63402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1"/>
                  </a:moveTo>
                  <a:cubicBezTo>
                    <a:pt x="263" y="1"/>
                    <a:pt x="262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8" name="Google Shape;6428;p30"/>
            <p:cNvSpPr/>
            <p:nvPr/>
          </p:nvSpPr>
          <p:spPr>
            <a:xfrm>
              <a:off x="673775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9" name="Google Shape;6429;p30"/>
            <p:cNvSpPr/>
            <p:nvPr/>
          </p:nvSpPr>
          <p:spPr>
            <a:xfrm>
              <a:off x="7152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0" name="Google Shape;6430;p30"/>
            <p:cNvSpPr/>
            <p:nvPr/>
          </p:nvSpPr>
          <p:spPr>
            <a:xfrm>
              <a:off x="753300" y="7319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1"/>
                  </a:moveTo>
                  <a:cubicBezTo>
                    <a:pt x="262" y="1"/>
                    <a:pt x="261" y="1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1"/>
                    <a:pt x="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1" name="Google Shape;6431;p30"/>
            <p:cNvSpPr/>
            <p:nvPr/>
          </p:nvSpPr>
          <p:spPr>
            <a:xfrm>
              <a:off x="794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2" name="Google Shape;6432;p30"/>
            <p:cNvSpPr/>
            <p:nvPr/>
          </p:nvSpPr>
          <p:spPr>
            <a:xfrm>
              <a:off x="83282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3" name="Google Shape;6433;p30"/>
            <p:cNvSpPr/>
            <p:nvPr/>
          </p:nvSpPr>
          <p:spPr>
            <a:xfrm>
              <a:off x="872575" y="7319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7" y="1"/>
                    <a:pt x="0" y="210"/>
                    <a:pt x="123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4" name="Google Shape;6434;p30"/>
            <p:cNvSpPr/>
            <p:nvPr/>
          </p:nvSpPr>
          <p:spPr>
            <a:xfrm>
              <a:off x="9139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5" name="Google Shape;6435;p30"/>
            <p:cNvSpPr/>
            <p:nvPr/>
          </p:nvSpPr>
          <p:spPr>
            <a:xfrm>
              <a:off x="95370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2" y="387"/>
                    <a:pt x="389" y="301"/>
                    <a:pt x="389" y="195"/>
                  </a:cubicBezTo>
                  <a:cubicBezTo>
                    <a:pt x="389" y="87"/>
                    <a:pt x="302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6" name="Google Shape;6436;p30"/>
            <p:cNvSpPr/>
            <p:nvPr/>
          </p:nvSpPr>
          <p:spPr>
            <a:xfrm>
              <a:off x="993450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5" y="1"/>
                  </a:moveTo>
                  <a:cubicBezTo>
                    <a:pt x="89" y="1"/>
                    <a:pt x="1" y="87"/>
                    <a:pt x="1" y="195"/>
                  </a:cubicBezTo>
                  <a:cubicBezTo>
                    <a:pt x="1" y="301"/>
                    <a:pt x="89" y="387"/>
                    <a:pt x="195" y="387"/>
                  </a:cubicBezTo>
                  <a:cubicBezTo>
                    <a:pt x="303" y="387"/>
                    <a:pt x="389" y="301"/>
                    <a:pt x="389" y="195"/>
                  </a:cubicBezTo>
                  <a:cubicBezTo>
                    <a:pt x="389" y="87"/>
                    <a:pt x="303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7" name="Google Shape;6437;p30"/>
            <p:cNvSpPr/>
            <p:nvPr/>
          </p:nvSpPr>
          <p:spPr>
            <a:xfrm>
              <a:off x="10332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8" name="Google Shape;6438;p30"/>
            <p:cNvSpPr/>
            <p:nvPr/>
          </p:nvSpPr>
          <p:spPr>
            <a:xfrm>
              <a:off x="107297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9" name="Google Shape;6439;p30"/>
            <p:cNvSpPr/>
            <p:nvPr/>
          </p:nvSpPr>
          <p:spPr>
            <a:xfrm>
              <a:off x="1112725" y="73195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8" y="1"/>
                    <a:pt x="0" y="87"/>
                    <a:pt x="0" y="195"/>
                  </a:cubicBezTo>
                  <a:cubicBezTo>
                    <a:pt x="0" y="301"/>
                    <a:pt x="88" y="387"/>
                    <a:pt x="194" y="387"/>
                  </a:cubicBezTo>
                  <a:cubicBezTo>
                    <a:pt x="302" y="387"/>
                    <a:pt x="388" y="301"/>
                    <a:pt x="388" y="195"/>
                  </a:cubicBezTo>
                  <a:cubicBezTo>
                    <a:pt x="388" y="87"/>
                    <a:pt x="302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0" name="Google Shape;6440;p30"/>
            <p:cNvSpPr/>
            <p:nvPr/>
          </p:nvSpPr>
          <p:spPr>
            <a:xfrm>
              <a:off x="1152500" y="73195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3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7"/>
                    <a:pt x="193" y="387"/>
                  </a:cubicBezTo>
                  <a:cubicBezTo>
                    <a:pt x="301" y="387"/>
                    <a:pt x="388" y="301"/>
                    <a:pt x="388" y="195"/>
                  </a:cubicBezTo>
                  <a:cubicBezTo>
                    <a:pt x="388" y="87"/>
                    <a:pt x="301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1" name="Google Shape;6441;p30"/>
            <p:cNvSpPr/>
            <p:nvPr/>
          </p:nvSpPr>
          <p:spPr>
            <a:xfrm>
              <a:off x="119227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3" y="1"/>
                  </a:moveTo>
                  <a:cubicBezTo>
                    <a:pt x="86" y="1"/>
                    <a:pt x="0" y="87"/>
                    <a:pt x="0" y="195"/>
                  </a:cubicBezTo>
                  <a:cubicBezTo>
                    <a:pt x="0" y="301"/>
                    <a:pt x="86" y="387"/>
                    <a:pt x="193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2" name="Google Shape;6442;p30"/>
            <p:cNvSpPr/>
            <p:nvPr/>
          </p:nvSpPr>
          <p:spPr>
            <a:xfrm>
              <a:off x="1232025" y="731950"/>
              <a:ext cx="9675" cy="9700"/>
            </a:xfrm>
            <a:custGeom>
              <a:avLst/>
              <a:gdLst/>
              <a:ahLst/>
              <a:cxnLst/>
              <a:rect l="l" t="t" r="r" b="b"/>
              <a:pathLst>
                <a:path w="387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7" y="301"/>
                    <a:pt x="387" y="195"/>
                  </a:cubicBezTo>
                  <a:cubicBezTo>
                    <a:pt x="387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3" name="Google Shape;6443;p30"/>
            <p:cNvSpPr/>
            <p:nvPr/>
          </p:nvSpPr>
          <p:spPr>
            <a:xfrm>
              <a:off x="3971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8" y="0"/>
                    <a:pt x="1" y="87"/>
                    <a:pt x="1" y="194"/>
                  </a:cubicBezTo>
                  <a:cubicBezTo>
                    <a:pt x="1" y="300"/>
                    <a:pt x="88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4" name="Google Shape;6444;p30"/>
            <p:cNvSpPr/>
            <p:nvPr/>
          </p:nvSpPr>
          <p:spPr>
            <a:xfrm>
              <a:off x="43525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9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5" name="Google Shape;6445;p30"/>
            <p:cNvSpPr/>
            <p:nvPr/>
          </p:nvSpPr>
          <p:spPr>
            <a:xfrm>
              <a:off x="475000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6" name="Google Shape;6446;p30"/>
            <p:cNvSpPr/>
            <p:nvPr/>
          </p:nvSpPr>
          <p:spPr>
            <a:xfrm>
              <a:off x="51642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7" name="Google Shape;6447;p30"/>
            <p:cNvSpPr/>
            <p:nvPr/>
          </p:nvSpPr>
          <p:spPr>
            <a:xfrm>
              <a:off x="5545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8" name="Google Shape;6448;p30"/>
            <p:cNvSpPr/>
            <p:nvPr/>
          </p:nvSpPr>
          <p:spPr>
            <a:xfrm>
              <a:off x="595925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9" name="Google Shape;6449;p30"/>
            <p:cNvSpPr/>
            <p:nvPr/>
          </p:nvSpPr>
          <p:spPr>
            <a:xfrm>
              <a:off x="63402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0" name="Google Shape;6450;p30"/>
            <p:cNvSpPr/>
            <p:nvPr/>
          </p:nvSpPr>
          <p:spPr>
            <a:xfrm>
              <a:off x="673775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1" name="Google Shape;6451;p30"/>
            <p:cNvSpPr/>
            <p:nvPr/>
          </p:nvSpPr>
          <p:spPr>
            <a:xfrm>
              <a:off x="7152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2" name="Google Shape;6452;p30"/>
            <p:cNvSpPr/>
            <p:nvPr/>
          </p:nvSpPr>
          <p:spPr>
            <a:xfrm>
              <a:off x="753300" y="6978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3" name="Google Shape;6453;p30"/>
            <p:cNvSpPr/>
            <p:nvPr/>
          </p:nvSpPr>
          <p:spPr>
            <a:xfrm>
              <a:off x="794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4" name="Google Shape;6454;p30"/>
            <p:cNvSpPr/>
            <p:nvPr/>
          </p:nvSpPr>
          <p:spPr>
            <a:xfrm>
              <a:off x="83282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5" name="Google Shape;6455;p30"/>
            <p:cNvSpPr/>
            <p:nvPr/>
          </p:nvSpPr>
          <p:spPr>
            <a:xfrm>
              <a:off x="872575" y="6978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6" name="Google Shape;6456;p30"/>
            <p:cNvSpPr/>
            <p:nvPr/>
          </p:nvSpPr>
          <p:spPr>
            <a:xfrm>
              <a:off x="9139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7" name="Google Shape;6457;p30"/>
            <p:cNvSpPr/>
            <p:nvPr/>
          </p:nvSpPr>
          <p:spPr>
            <a:xfrm>
              <a:off x="95370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2" y="387"/>
                    <a:pt x="389" y="300"/>
                    <a:pt x="389" y="194"/>
                  </a:cubicBezTo>
                  <a:cubicBezTo>
                    <a:pt x="389" y="87"/>
                    <a:pt x="302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8" name="Google Shape;6458;p30"/>
            <p:cNvSpPr/>
            <p:nvPr/>
          </p:nvSpPr>
          <p:spPr>
            <a:xfrm>
              <a:off x="993450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9" y="0"/>
                    <a:pt x="1" y="87"/>
                    <a:pt x="1" y="194"/>
                  </a:cubicBezTo>
                  <a:cubicBezTo>
                    <a:pt x="1" y="300"/>
                    <a:pt x="89" y="387"/>
                    <a:pt x="195" y="387"/>
                  </a:cubicBezTo>
                  <a:cubicBezTo>
                    <a:pt x="303" y="387"/>
                    <a:pt x="389" y="300"/>
                    <a:pt x="389" y="194"/>
                  </a:cubicBezTo>
                  <a:cubicBezTo>
                    <a:pt x="389" y="87"/>
                    <a:pt x="303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9" name="Google Shape;6459;p30"/>
            <p:cNvSpPr/>
            <p:nvPr/>
          </p:nvSpPr>
          <p:spPr>
            <a:xfrm>
              <a:off x="10332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0" name="Google Shape;6460;p30"/>
            <p:cNvSpPr/>
            <p:nvPr/>
          </p:nvSpPr>
          <p:spPr>
            <a:xfrm>
              <a:off x="107297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1" name="Google Shape;6461;p30"/>
            <p:cNvSpPr/>
            <p:nvPr/>
          </p:nvSpPr>
          <p:spPr>
            <a:xfrm>
              <a:off x="1112725" y="69785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8" y="0"/>
                    <a:pt x="0" y="87"/>
                    <a:pt x="0" y="194"/>
                  </a:cubicBezTo>
                  <a:cubicBezTo>
                    <a:pt x="0" y="300"/>
                    <a:pt x="88" y="387"/>
                    <a:pt x="194" y="387"/>
                  </a:cubicBezTo>
                  <a:cubicBezTo>
                    <a:pt x="302" y="387"/>
                    <a:pt x="388" y="300"/>
                    <a:pt x="388" y="194"/>
                  </a:cubicBezTo>
                  <a:cubicBezTo>
                    <a:pt x="388" y="87"/>
                    <a:pt x="302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2" name="Google Shape;6462;p30"/>
            <p:cNvSpPr/>
            <p:nvPr/>
          </p:nvSpPr>
          <p:spPr>
            <a:xfrm>
              <a:off x="1152500" y="69785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3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3" y="387"/>
                  </a:cubicBezTo>
                  <a:cubicBezTo>
                    <a:pt x="301" y="387"/>
                    <a:pt x="388" y="300"/>
                    <a:pt x="388" y="194"/>
                  </a:cubicBezTo>
                  <a:cubicBezTo>
                    <a:pt x="388" y="87"/>
                    <a:pt x="301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3" name="Google Shape;6463;p30"/>
            <p:cNvSpPr/>
            <p:nvPr/>
          </p:nvSpPr>
          <p:spPr>
            <a:xfrm>
              <a:off x="1192275" y="697850"/>
              <a:ext cx="9675" cy="9675"/>
            </a:xfrm>
            <a:custGeom>
              <a:avLst/>
              <a:gdLst/>
              <a:ahLst/>
              <a:cxnLst/>
              <a:rect l="l" t="t" r="r" b="b"/>
              <a:pathLst>
                <a:path w="387" h="387" extrusionOk="0">
                  <a:moveTo>
                    <a:pt x="193" y="0"/>
                  </a:moveTo>
                  <a:cubicBezTo>
                    <a:pt x="86" y="0"/>
                    <a:pt x="0" y="87"/>
                    <a:pt x="0" y="194"/>
                  </a:cubicBezTo>
                  <a:cubicBezTo>
                    <a:pt x="0" y="300"/>
                    <a:pt x="86" y="387"/>
                    <a:pt x="193" y="387"/>
                  </a:cubicBezTo>
                  <a:cubicBezTo>
                    <a:pt x="300" y="387"/>
                    <a:pt x="387" y="300"/>
                    <a:pt x="387" y="194"/>
                  </a:cubicBezTo>
                  <a:cubicBezTo>
                    <a:pt x="387" y="87"/>
                    <a:pt x="300" y="0"/>
                    <a:pt x="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4" name="Google Shape;6464;p30"/>
            <p:cNvSpPr/>
            <p:nvPr/>
          </p:nvSpPr>
          <p:spPr>
            <a:xfrm>
              <a:off x="4352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5" name="Google Shape;6465;p30"/>
            <p:cNvSpPr/>
            <p:nvPr/>
          </p:nvSpPr>
          <p:spPr>
            <a:xfrm>
              <a:off x="475025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6" name="Google Shape;6466;p30"/>
            <p:cNvSpPr/>
            <p:nvPr/>
          </p:nvSpPr>
          <p:spPr>
            <a:xfrm>
              <a:off x="514750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7"/>
                    <a:pt x="258" y="387"/>
                  </a:cubicBezTo>
                  <a:cubicBezTo>
                    <a:pt x="358" y="387"/>
                    <a:pt x="454" y="310"/>
                    <a:pt x="454" y="194"/>
                  </a:cubicBezTo>
                  <a:cubicBezTo>
                    <a:pt x="454" y="87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7" name="Google Shape;6467;p30"/>
            <p:cNvSpPr/>
            <p:nvPr/>
          </p:nvSpPr>
          <p:spPr>
            <a:xfrm>
              <a:off x="5545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8" name="Google Shape;6468;p30"/>
            <p:cNvSpPr/>
            <p:nvPr/>
          </p:nvSpPr>
          <p:spPr>
            <a:xfrm>
              <a:off x="594250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6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9" name="Google Shape;6469;p30"/>
            <p:cNvSpPr/>
            <p:nvPr/>
          </p:nvSpPr>
          <p:spPr>
            <a:xfrm>
              <a:off x="63402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7" y="0"/>
                    <a:pt x="1" y="208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0" name="Google Shape;6470;p30"/>
            <p:cNvSpPr/>
            <p:nvPr/>
          </p:nvSpPr>
          <p:spPr>
            <a:xfrm>
              <a:off x="673775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1" name="Google Shape;6471;p30"/>
            <p:cNvSpPr/>
            <p:nvPr/>
          </p:nvSpPr>
          <p:spPr>
            <a:xfrm>
              <a:off x="713525" y="6637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2" name="Google Shape;6472;p30"/>
            <p:cNvSpPr/>
            <p:nvPr/>
          </p:nvSpPr>
          <p:spPr>
            <a:xfrm>
              <a:off x="7533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0"/>
                  </a:cubicBez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3" name="Google Shape;6473;p30"/>
            <p:cNvSpPr/>
            <p:nvPr/>
          </p:nvSpPr>
          <p:spPr>
            <a:xfrm>
              <a:off x="79307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4" name="Google Shape;6474;p30"/>
            <p:cNvSpPr/>
            <p:nvPr/>
          </p:nvSpPr>
          <p:spPr>
            <a:xfrm>
              <a:off x="832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5" name="Google Shape;6475;p30"/>
            <p:cNvSpPr/>
            <p:nvPr/>
          </p:nvSpPr>
          <p:spPr>
            <a:xfrm>
              <a:off x="872575" y="663750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7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6" name="Google Shape;6476;p30"/>
            <p:cNvSpPr/>
            <p:nvPr/>
          </p:nvSpPr>
          <p:spPr>
            <a:xfrm>
              <a:off x="9123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7" name="Google Shape;6477;p30"/>
            <p:cNvSpPr/>
            <p:nvPr/>
          </p:nvSpPr>
          <p:spPr>
            <a:xfrm>
              <a:off x="952100" y="663750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8" y="0"/>
                    <a:pt x="258" y="0"/>
                    <a:pt x="257" y="0"/>
                  </a:cubicBezTo>
                  <a:cubicBezTo>
                    <a:pt x="85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7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8" name="Google Shape;6478;p30"/>
            <p:cNvSpPr/>
            <p:nvPr/>
          </p:nvSpPr>
          <p:spPr>
            <a:xfrm>
              <a:off x="991825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9" name="Google Shape;6479;p30"/>
            <p:cNvSpPr/>
            <p:nvPr/>
          </p:nvSpPr>
          <p:spPr>
            <a:xfrm>
              <a:off x="1031600" y="6637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0"/>
                  </a:cubicBezTo>
                  <a:cubicBezTo>
                    <a:pt x="260" y="0"/>
                    <a:pt x="259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5" y="194"/>
                  </a:cubicBezTo>
                  <a:cubicBezTo>
                    <a:pt x="455" y="87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0" name="Google Shape;6480;p30"/>
            <p:cNvSpPr/>
            <p:nvPr/>
          </p:nvSpPr>
          <p:spPr>
            <a:xfrm>
              <a:off x="10713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6" y="0"/>
                    <a:pt x="0" y="208"/>
                    <a:pt x="123" y="330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1" name="Google Shape;6481;p30"/>
            <p:cNvSpPr/>
            <p:nvPr/>
          </p:nvSpPr>
          <p:spPr>
            <a:xfrm>
              <a:off x="111110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3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2" name="Google Shape;6482;p30"/>
            <p:cNvSpPr/>
            <p:nvPr/>
          </p:nvSpPr>
          <p:spPr>
            <a:xfrm>
              <a:off x="1150850" y="6637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87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3" name="Google Shape;6483;p30"/>
            <p:cNvSpPr/>
            <p:nvPr/>
          </p:nvSpPr>
          <p:spPr>
            <a:xfrm>
              <a:off x="4750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4" name="Google Shape;6484;p30"/>
            <p:cNvSpPr/>
            <p:nvPr/>
          </p:nvSpPr>
          <p:spPr>
            <a:xfrm>
              <a:off x="514750" y="6296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2" y="388"/>
                    <a:pt x="259" y="388"/>
                  </a:cubicBezTo>
                  <a:cubicBezTo>
                    <a:pt x="359" y="388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5" name="Google Shape;6485;p30"/>
            <p:cNvSpPr/>
            <p:nvPr/>
          </p:nvSpPr>
          <p:spPr>
            <a:xfrm>
              <a:off x="5545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6" name="Google Shape;6486;p30"/>
            <p:cNvSpPr/>
            <p:nvPr/>
          </p:nvSpPr>
          <p:spPr>
            <a:xfrm>
              <a:off x="594250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7" name="Google Shape;6487;p30"/>
            <p:cNvSpPr/>
            <p:nvPr/>
          </p:nvSpPr>
          <p:spPr>
            <a:xfrm>
              <a:off x="63402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8" name="Google Shape;6488;p30"/>
            <p:cNvSpPr/>
            <p:nvPr/>
          </p:nvSpPr>
          <p:spPr>
            <a:xfrm>
              <a:off x="673775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9" name="Google Shape;6489;p30"/>
            <p:cNvSpPr/>
            <p:nvPr/>
          </p:nvSpPr>
          <p:spPr>
            <a:xfrm>
              <a:off x="71352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0" name="Google Shape;6490;p30"/>
            <p:cNvSpPr/>
            <p:nvPr/>
          </p:nvSpPr>
          <p:spPr>
            <a:xfrm>
              <a:off x="753300" y="6296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1" name="Google Shape;6491;p30"/>
            <p:cNvSpPr/>
            <p:nvPr/>
          </p:nvSpPr>
          <p:spPr>
            <a:xfrm>
              <a:off x="793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2" name="Google Shape;6492;p30"/>
            <p:cNvSpPr/>
            <p:nvPr/>
          </p:nvSpPr>
          <p:spPr>
            <a:xfrm>
              <a:off x="832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3" name="Google Shape;6493;p30"/>
            <p:cNvSpPr/>
            <p:nvPr/>
          </p:nvSpPr>
          <p:spPr>
            <a:xfrm>
              <a:off x="8725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1"/>
                  </a:moveTo>
                  <a:cubicBezTo>
                    <a:pt x="261" y="1"/>
                    <a:pt x="260" y="1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8"/>
                    <a:pt x="367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4" name="Google Shape;6494;p30"/>
            <p:cNvSpPr/>
            <p:nvPr/>
          </p:nvSpPr>
          <p:spPr>
            <a:xfrm>
              <a:off x="9123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5" name="Google Shape;6495;p30"/>
            <p:cNvSpPr/>
            <p:nvPr/>
          </p:nvSpPr>
          <p:spPr>
            <a:xfrm>
              <a:off x="95207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6" name="Google Shape;6496;p30"/>
            <p:cNvSpPr/>
            <p:nvPr/>
          </p:nvSpPr>
          <p:spPr>
            <a:xfrm>
              <a:off x="991825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10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7" name="Google Shape;6497;p30"/>
            <p:cNvSpPr/>
            <p:nvPr/>
          </p:nvSpPr>
          <p:spPr>
            <a:xfrm>
              <a:off x="1031575" y="6296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8" name="Google Shape;6498;p30"/>
            <p:cNvSpPr/>
            <p:nvPr/>
          </p:nvSpPr>
          <p:spPr>
            <a:xfrm>
              <a:off x="107135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9" name="Google Shape;6499;p30"/>
            <p:cNvSpPr/>
            <p:nvPr/>
          </p:nvSpPr>
          <p:spPr>
            <a:xfrm>
              <a:off x="1111100" y="6296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0" name="Google Shape;6500;p30"/>
            <p:cNvSpPr/>
            <p:nvPr/>
          </p:nvSpPr>
          <p:spPr>
            <a:xfrm>
              <a:off x="514750" y="595525"/>
              <a:ext cx="11350" cy="9700"/>
            </a:xfrm>
            <a:custGeom>
              <a:avLst/>
              <a:gdLst/>
              <a:ahLst/>
              <a:cxnLst/>
              <a:rect l="l" t="t" r="r" b="b"/>
              <a:pathLst>
                <a:path w="454" h="388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3" y="331"/>
                  </a:cubicBezTo>
                  <a:cubicBezTo>
                    <a:pt x="163" y="370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5"/>
                  </a:cubicBezTo>
                  <a:cubicBezTo>
                    <a:pt x="454" y="88"/>
                    <a:pt x="369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1" name="Google Shape;6501;p30"/>
            <p:cNvSpPr/>
            <p:nvPr/>
          </p:nvSpPr>
          <p:spPr>
            <a:xfrm>
              <a:off x="5545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3" y="0"/>
                  </a:moveTo>
                  <a:cubicBezTo>
                    <a:pt x="262" y="0"/>
                    <a:pt x="261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6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2" name="Google Shape;6502;p30"/>
            <p:cNvSpPr/>
            <p:nvPr/>
          </p:nvSpPr>
          <p:spPr>
            <a:xfrm>
              <a:off x="594250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1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3" name="Google Shape;6503;p30"/>
            <p:cNvSpPr/>
            <p:nvPr/>
          </p:nvSpPr>
          <p:spPr>
            <a:xfrm>
              <a:off x="63402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7" y="1"/>
                    <a:pt x="1" y="209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4" name="Google Shape;6504;p30"/>
            <p:cNvSpPr/>
            <p:nvPr/>
          </p:nvSpPr>
          <p:spPr>
            <a:xfrm>
              <a:off x="673775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1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5" name="Google Shape;6505;p30"/>
            <p:cNvSpPr/>
            <p:nvPr/>
          </p:nvSpPr>
          <p:spPr>
            <a:xfrm>
              <a:off x="713525" y="5955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88" y="1"/>
                    <a:pt x="1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1"/>
                    <a:pt x="455" y="195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6" name="Google Shape;6506;p30"/>
            <p:cNvSpPr/>
            <p:nvPr/>
          </p:nvSpPr>
          <p:spPr>
            <a:xfrm>
              <a:off x="7533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1" y="0"/>
                    <a:pt x="260" y="1"/>
                  </a:cubicBez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7" name="Google Shape;6507;p30"/>
            <p:cNvSpPr/>
            <p:nvPr/>
          </p:nvSpPr>
          <p:spPr>
            <a:xfrm>
              <a:off x="7930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9" y="1"/>
                    <a:pt x="258" y="1"/>
                    <a:pt x="257" y="1"/>
                  </a:cubicBezTo>
                  <a:cubicBezTo>
                    <a:pt x="86" y="1"/>
                    <a:pt x="1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8" name="Google Shape;6508;p30"/>
            <p:cNvSpPr/>
            <p:nvPr/>
          </p:nvSpPr>
          <p:spPr>
            <a:xfrm>
              <a:off x="832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9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9" name="Google Shape;6509;p30"/>
            <p:cNvSpPr/>
            <p:nvPr/>
          </p:nvSpPr>
          <p:spPr>
            <a:xfrm>
              <a:off x="87257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1"/>
                  </a:cubicBezTo>
                  <a:cubicBezTo>
                    <a:pt x="85" y="1"/>
                    <a:pt x="0" y="210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0" name="Google Shape;6510;p30"/>
            <p:cNvSpPr/>
            <p:nvPr/>
          </p:nvSpPr>
          <p:spPr>
            <a:xfrm>
              <a:off x="9123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1" y="209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1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ubicBezTo>
                    <a:pt x="261" y="1"/>
                    <a:pt x="260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1" name="Google Shape;6511;p30"/>
            <p:cNvSpPr/>
            <p:nvPr/>
          </p:nvSpPr>
          <p:spPr>
            <a:xfrm>
              <a:off x="952100" y="595525"/>
              <a:ext cx="11325" cy="9725"/>
            </a:xfrm>
            <a:custGeom>
              <a:avLst/>
              <a:gdLst/>
              <a:ahLst/>
              <a:cxnLst/>
              <a:rect l="l" t="t" r="r" b="b"/>
              <a:pathLst>
                <a:path w="453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258" y="1"/>
                    <a:pt x="258" y="1"/>
                    <a:pt x="257" y="1"/>
                  </a:cubicBezTo>
                  <a:cubicBezTo>
                    <a:pt x="85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7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2" name="Google Shape;6512;p30"/>
            <p:cNvSpPr/>
            <p:nvPr/>
          </p:nvSpPr>
          <p:spPr>
            <a:xfrm>
              <a:off x="991825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1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3" name="Google Shape;6513;p30"/>
            <p:cNvSpPr/>
            <p:nvPr/>
          </p:nvSpPr>
          <p:spPr>
            <a:xfrm>
              <a:off x="1031600" y="5955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3" y="0"/>
                  </a:moveTo>
                  <a:cubicBezTo>
                    <a:pt x="262" y="0"/>
                    <a:pt x="262" y="0"/>
                    <a:pt x="261" y="1"/>
                  </a:cubicBezTo>
                  <a:cubicBezTo>
                    <a:pt x="260" y="1"/>
                    <a:pt x="259" y="1"/>
                    <a:pt x="259" y="1"/>
                  </a:cubicBezTo>
                  <a:cubicBezTo>
                    <a:pt x="87" y="1"/>
                    <a:pt x="0" y="209"/>
                    <a:pt x="123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5" y="195"/>
                  </a:cubicBezTo>
                  <a:cubicBezTo>
                    <a:pt x="455" y="88"/>
                    <a:pt x="368" y="0"/>
                    <a:pt x="2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4" name="Google Shape;6514;p30"/>
            <p:cNvSpPr/>
            <p:nvPr/>
          </p:nvSpPr>
          <p:spPr>
            <a:xfrm>
              <a:off x="1071350" y="5955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1"/>
                  </a:cubicBez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1"/>
                    <a:pt x="453" y="195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5" name="Google Shape;6515;p30"/>
            <p:cNvSpPr/>
            <p:nvPr/>
          </p:nvSpPr>
          <p:spPr>
            <a:xfrm>
              <a:off x="594250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4" y="371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7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6" name="Google Shape;6516;p30"/>
            <p:cNvSpPr/>
            <p:nvPr/>
          </p:nvSpPr>
          <p:spPr>
            <a:xfrm>
              <a:off x="63402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7" name="Google Shape;6517;p30"/>
            <p:cNvSpPr/>
            <p:nvPr/>
          </p:nvSpPr>
          <p:spPr>
            <a:xfrm>
              <a:off x="673775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8" name="Google Shape;6518;p30"/>
            <p:cNvSpPr/>
            <p:nvPr/>
          </p:nvSpPr>
          <p:spPr>
            <a:xfrm>
              <a:off x="713525" y="561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9" name="Google Shape;6519;p30"/>
            <p:cNvSpPr/>
            <p:nvPr/>
          </p:nvSpPr>
          <p:spPr>
            <a:xfrm>
              <a:off x="753300" y="561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0" name="Google Shape;6520;p30"/>
            <p:cNvSpPr/>
            <p:nvPr/>
          </p:nvSpPr>
          <p:spPr>
            <a:xfrm>
              <a:off x="793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1" name="Google Shape;6521;p30"/>
            <p:cNvSpPr/>
            <p:nvPr/>
          </p:nvSpPr>
          <p:spPr>
            <a:xfrm>
              <a:off x="832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2" name="Google Shape;6522;p30"/>
            <p:cNvSpPr/>
            <p:nvPr/>
          </p:nvSpPr>
          <p:spPr>
            <a:xfrm>
              <a:off x="8725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5" y="0"/>
                    <a:pt x="0" y="209"/>
                    <a:pt x="123" y="332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8" y="389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3" name="Google Shape;6523;p30"/>
            <p:cNvSpPr/>
            <p:nvPr/>
          </p:nvSpPr>
          <p:spPr>
            <a:xfrm>
              <a:off x="9123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10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4" name="Google Shape;6524;p30"/>
            <p:cNvSpPr/>
            <p:nvPr/>
          </p:nvSpPr>
          <p:spPr>
            <a:xfrm>
              <a:off x="95207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5" name="Google Shape;6525;p30"/>
            <p:cNvSpPr/>
            <p:nvPr/>
          </p:nvSpPr>
          <p:spPr>
            <a:xfrm>
              <a:off x="991825" y="561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6" name="Google Shape;6526;p30"/>
            <p:cNvSpPr/>
            <p:nvPr/>
          </p:nvSpPr>
          <p:spPr>
            <a:xfrm>
              <a:off x="673775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1" y="1"/>
                  </a:moveTo>
                  <a:cubicBezTo>
                    <a:pt x="88" y="1"/>
                    <a:pt x="0" y="210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3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7" name="Google Shape;6527;p30"/>
            <p:cNvSpPr/>
            <p:nvPr/>
          </p:nvSpPr>
          <p:spPr>
            <a:xfrm>
              <a:off x="713525" y="527300"/>
              <a:ext cx="11400" cy="9750"/>
            </a:xfrm>
            <a:custGeom>
              <a:avLst/>
              <a:gdLst/>
              <a:ahLst/>
              <a:cxnLst/>
              <a:rect l="l" t="t" r="r" b="b"/>
              <a:pathLst>
                <a:path w="456" h="390" extrusionOk="0">
                  <a:moveTo>
                    <a:pt x="261" y="1"/>
                  </a:moveTo>
                  <a:cubicBezTo>
                    <a:pt x="88" y="1"/>
                    <a:pt x="0" y="209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8" name="Google Shape;6528;p30"/>
            <p:cNvSpPr/>
            <p:nvPr/>
          </p:nvSpPr>
          <p:spPr>
            <a:xfrm>
              <a:off x="753300" y="527300"/>
              <a:ext cx="11375" cy="9750"/>
            </a:xfrm>
            <a:custGeom>
              <a:avLst/>
              <a:gdLst/>
              <a:ahLst/>
              <a:cxnLst/>
              <a:rect l="l" t="t" r="r" b="b"/>
              <a:pathLst>
                <a:path w="455" h="390" extrusionOk="0">
                  <a:moveTo>
                    <a:pt x="260" y="1"/>
                  </a:moveTo>
                  <a:cubicBezTo>
                    <a:pt x="87" y="1"/>
                    <a:pt x="1" y="210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9" name="Google Shape;6529;p30"/>
            <p:cNvSpPr/>
            <p:nvPr/>
          </p:nvSpPr>
          <p:spPr>
            <a:xfrm>
              <a:off x="7930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09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5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0" name="Google Shape;6530;p30"/>
            <p:cNvSpPr/>
            <p:nvPr/>
          </p:nvSpPr>
          <p:spPr>
            <a:xfrm>
              <a:off x="8328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59" y="1"/>
                  </a:moveTo>
                  <a:cubicBezTo>
                    <a:pt x="87" y="1"/>
                    <a:pt x="0" y="210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6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1" name="Google Shape;6531;p30"/>
            <p:cNvSpPr/>
            <p:nvPr/>
          </p:nvSpPr>
          <p:spPr>
            <a:xfrm>
              <a:off x="87257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0" y="1"/>
                  </a:moveTo>
                  <a:cubicBezTo>
                    <a:pt x="85" y="1"/>
                    <a:pt x="0" y="210"/>
                    <a:pt x="123" y="333"/>
                  </a:cubicBezTo>
                  <a:cubicBezTo>
                    <a:pt x="163" y="372"/>
                    <a:pt x="211" y="390"/>
                    <a:pt x="259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2" name="Google Shape;6532;p30"/>
            <p:cNvSpPr/>
            <p:nvPr/>
          </p:nvSpPr>
          <p:spPr>
            <a:xfrm>
              <a:off x="912325" y="527300"/>
              <a:ext cx="11350" cy="9750"/>
            </a:xfrm>
            <a:custGeom>
              <a:avLst/>
              <a:gdLst/>
              <a:ahLst/>
              <a:cxnLst/>
              <a:rect l="l" t="t" r="r" b="b"/>
              <a:pathLst>
                <a:path w="454" h="390" extrusionOk="0">
                  <a:moveTo>
                    <a:pt x="261" y="1"/>
                  </a:moveTo>
                  <a:cubicBezTo>
                    <a:pt x="87" y="1"/>
                    <a:pt x="1" y="210"/>
                    <a:pt x="122" y="333"/>
                  </a:cubicBezTo>
                  <a:cubicBezTo>
                    <a:pt x="161" y="372"/>
                    <a:pt x="210" y="390"/>
                    <a:pt x="258" y="390"/>
                  </a:cubicBezTo>
                  <a:cubicBezTo>
                    <a:pt x="358" y="390"/>
                    <a:pt x="454" y="312"/>
                    <a:pt x="454" y="195"/>
                  </a:cubicBezTo>
                  <a:cubicBezTo>
                    <a:pt x="454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3" name="Google Shape;6533;p30"/>
            <p:cNvSpPr/>
            <p:nvPr/>
          </p:nvSpPr>
          <p:spPr>
            <a:xfrm>
              <a:off x="594250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4" y="370"/>
                    <a:pt x="212" y="388"/>
                    <a:pt x="260" y="388"/>
                  </a:cubicBezTo>
                  <a:cubicBezTo>
                    <a:pt x="360" y="388"/>
                    <a:pt x="456" y="311"/>
                    <a:pt x="456" y="194"/>
                  </a:cubicBezTo>
                  <a:cubicBezTo>
                    <a:pt x="454" y="86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4" name="Google Shape;6534;p30"/>
            <p:cNvSpPr/>
            <p:nvPr/>
          </p:nvSpPr>
          <p:spPr>
            <a:xfrm>
              <a:off x="63402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5" name="Google Shape;6535;p30"/>
            <p:cNvSpPr/>
            <p:nvPr/>
          </p:nvSpPr>
          <p:spPr>
            <a:xfrm>
              <a:off x="673775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9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3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6" name="Google Shape;6536;p30"/>
            <p:cNvSpPr/>
            <p:nvPr/>
          </p:nvSpPr>
          <p:spPr>
            <a:xfrm>
              <a:off x="713525" y="15845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0"/>
                  </a:cubicBezTo>
                  <a:cubicBezTo>
                    <a:pt x="163" y="370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6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7" name="Google Shape;6537;p30"/>
            <p:cNvSpPr/>
            <p:nvPr/>
          </p:nvSpPr>
          <p:spPr>
            <a:xfrm>
              <a:off x="753300" y="15845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9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8" name="Google Shape;6538;p30"/>
            <p:cNvSpPr/>
            <p:nvPr/>
          </p:nvSpPr>
          <p:spPr>
            <a:xfrm>
              <a:off x="793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1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5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9" name="Google Shape;6539;p30"/>
            <p:cNvSpPr/>
            <p:nvPr/>
          </p:nvSpPr>
          <p:spPr>
            <a:xfrm>
              <a:off x="832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9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6"/>
                    <a:pt x="366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0" name="Google Shape;6540;p30"/>
            <p:cNvSpPr/>
            <p:nvPr/>
          </p:nvSpPr>
          <p:spPr>
            <a:xfrm>
              <a:off x="8725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0" y="208"/>
                    <a:pt x="122" y="330"/>
                  </a:cubicBezTo>
                  <a:cubicBezTo>
                    <a:pt x="161" y="370"/>
                    <a:pt x="210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1" name="Google Shape;6541;p30"/>
            <p:cNvSpPr/>
            <p:nvPr/>
          </p:nvSpPr>
          <p:spPr>
            <a:xfrm>
              <a:off x="9123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3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2" name="Google Shape;6542;p30"/>
            <p:cNvSpPr/>
            <p:nvPr/>
          </p:nvSpPr>
          <p:spPr>
            <a:xfrm>
              <a:off x="95207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0"/>
                  </a:cubicBezTo>
                  <a:cubicBezTo>
                    <a:pt x="162" y="370"/>
                    <a:pt x="211" y="388"/>
                    <a:pt x="259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6"/>
                    <a:pt x="367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3" name="Google Shape;6543;p30"/>
            <p:cNvSpPr/>
            <p:nvPr/>
          </p:nvSpPr>
          <p:spPr>
            <a:xfrm>
              <a:off x="991825" y="15845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0"/>
                  </a:moveTo>
                  <a:cubicBezTo>
                    <a:pt x="87" y="0"/>
                    <a:pt x="1" y="209"/>
                    <a:pt x="124" y="330"/>
                  </a:cubicBezTo>
                  <a:cubicBezTo>
                    <a:pt x="163" y="370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6"/>
                    <a:pt x="368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4" name="Google Shape;6544;p30"/>
            <p:cNvSpPr/>
            <p:nvPr/>
          </p:nvSpPr>
          <p:spPr>
            <a:xfrm>
              <a:off x="5147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3" y="331"/>
                  </a:cubicBezTo>
                  <a:cubicBezTo>
                    <a:pt x="163" y="371"/>
                    <a:pt x="211" y="388"/>
                    <a:pt x="259" y="388"/>
                  </a:cubicBezTo>
                  <a:cubicBezTo>
                    <a:pt x="358" y="388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5" name="Google Shape;6545;p30"/>
            <p:cNvSpPr/>
            <p:nvPr/>
          </p:nvSpPr>
          <p:spPr>
            <a:xfrm>
              <a:off x="5545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6" name="Google Shape;6546;p30"/>
            <p:cNvSpPr/>
            <p:nvPr/>
          </p:nvSpPr>
          <p:spPr>
            <a:xfrm>
              <a:off x="594250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4" y="371"/>
                    <a:pt x="212" y="389"/>
                    <a:pt x="260" y="389"/>
                  </a:cubicBezTo>
                  <a:cubicBezTo>
                    <a:pt x="360" y="389"/>
                    <a:pt x="456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7" name="Google Shape;6547;p30"/>
            <p:cNvSpPr/>
            <p:nvPr/>
          </p:nvSpPr>
          <p:spPr>
            <a:xfrm>
              <a:off x="63402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8" name="Google Shape;6548;p30"/>
            <p:cNvSpPr/>
            <p:nvPr/>
          </p:nvSpPr>
          <p:spPr>
            <a:xfrm>
              <a:off x="673775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9" name="Google Shape;6549;p30"/>
            <p:cNvSpPr/>
            <p:nvPr/>
          </p:nvSpPr>
          <p:spPr>
            <a:xfrm>
              <a:off x="673775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1" y="0"/>
                  </a:moveTo>
                  <a:cubicBezTo>
                    <a:pt x="88" y="0"/>
                    <a:pt x="0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59" y="388"/>
                    <a:pt x="455" y="311"/>
                    <a:pt x="455" y="194"/>
                  </a:cubicBezTo>
                  <a:cubicBezTo>
                    <a:pt x="455" y="87"/>
                    <a:pt x="367" y="0"/>
                    <a:pt x="2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0" name="Google Shape;6550;p30"/>
            <p:cNvSpPr/>
            <p:nvPr/>
          </p:nvSpPr>
          <p:spPr>
            <a:xfrm>
              <a:off x="713525" y="1618650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4" y="0"/>
                  </a:moveTo>
                  <a:cubicBezTo>
                    <a:pt x="263" y="0"/>
                    <a:pt x="262" y="0"/>
                    <a:pt x="261" y="0"/>
                  </a:cubicBezTo>
                  <a:cubicBezTo>
                    <a:pt x="260" y="0"/>
                    <a:pt x="260" y="0"/>
                    <a:pt x="259" y="0"/>
                  </a:cubicBezTo>
                  <a:cubicBezTo>
                    <a:pt x="88" y="0"/>
                    <a:pt x="1" y="208"/>
                    <a:pt x="123" y="331"/>
                  </a:cubicBezTo>
                  <a:cubicBezTo>
                    <a:pt x="163" y="371"/>
                    <a:pt x="212" y="388"/>
                    <a:pt x="260" y="388"/>
                  </a:cubicBezTo>
                  <a:cubicBezTo>
                    <a:pt x="360" y="388"/>
                    <a:pt x="455" y="311"/>
                    <a:pt x="455" y="194"/>
                  </a:cubicBezTo>
                  <a:cubicBezTo>
                    <a:pt x="455" y="88"/>
                    <a:pt x="369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1" name="Google Shape;6551;p30"/>
            <p:cNvSpPr/>
            <p:nvPr/>
          </p:nvSpPr>
          <p:spPr>
            <a:xfrm>
              <a:off x="753300" y="1618650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0"/>
                  </a:moveTo>
                  <a:cubicBezTo>
                    <a:pt x="87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9" y="388"/>
                  </a:cubicBezTo>
                  <a:cubicBezTo>
                    <a:pt x="359" y="388"/>
                    <a:pt x="454" y="311"/>
                    <a:pt x="454" y="194"/>
                  </a:cubicBezTo>
                  <a:cubicBezTo>
                    <a:pt x="454" y="87"/>
                    <a:pt x="366" y="0"/>
                    <a:pt x="2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2" name="Google Shape;6552;p30"/>
            <p:cNvSpPr/>
            <p:nvPr/>
          </p:nvSpPr>
          <p:spPr>
            <a:xfrm>
              <a:off x="7930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59" y="0"/>
                  </a:cubicBezTo>
                  <a:cubicBezTo>
                    <a:pt x="259" y="0"/>
                    <a:pt x="258" y="0"/>
                    <a:pt x="257" y="0"/>
                  </a:cubicBezTo>
                  <a:cubicBezTo>
                    <a:pt x="86" y="0"/>
                    <a:pt x="1" y="208"/>
                    <a:pt x="121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8"/>
                    <a:pt x="368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3" name="Google Shape;6553;p30"/>
            <p:cNvSpPr/>
            <p:nvPr/>
          </p:nvSpPr>
          <p:spPr>
            <a:xfrm>
              <a:off x="8328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7" y="0"/>
                    <a:pt x="0" y="208"/>
                    <a:pt x="122" y="331"/>
                  </a:cubicBezTo>
                  <a:cubicBezTo>
                    <a:pt x="161" y="371"/>
                    <a:pt x="210" y="388"/>
                    <a:pt x="258" y="388"/>
                  </a:cubicBezTo>
                  <a:cubicBezTo>
                    <a:pt x="358" y="388"/>
                    <a:pt x="453" y="311"/>
                    <a:pt x="453" y="194"/>
                  </a:cubicBezTo>
                  <a:cubicBezTo>
                    <a:pt x="453" y="87"/>
                    <a:pt x="367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4" name="Google Shape;6554;p30"/>
            <p:cNvSpPr/>
            <p:nvPr/>
          </p:nvSpPr>
          <p:spPr>
            <a:xfrm>
              <a:off x="87257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2" y="0"/>
                  </a:moveTo>
                  <a:cubicBezTo>
                    <a:pt x="261" y="0"/>
                    <a:pt x="260" y="0"/>
                    <a:pt x="260" y="0"/>
                  </a:cubicBezTo>
                  <a:cubicBezTo>
                    <a:pt x="87" y="0"/>
                    <a:pt x="0" y="209"/>
                    <a:pt x="123" y="331"/>
                  </a:cubicBezTo>
                  <a:cubicBezTo>
                    <a:pt x="162" y="370"/>
                    <a:pt x="211" y="388"/>
                    <a:pt x="258" y="388"/>
                  </a:cubicBezTo>
                  <a:cubicBezTo>
                    <a:pt x="358" y="388"/>
                    <a:pt x="454" y="310"/>
                    <a:pt x="454" y="194"/>
                  </a:cubicBezTo>
                  <a:cubicBezTo>
                    <a:pt x="454" y="88"/>
                    <a:pt x="367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5" name="Google Shape;6555;p30"/>
            <p:cNvSpPr/>
            <p:nvPr/>
          </p:nvSpPr>
          <p:spPr>
            <a:xfrm>
              <a:off x="912325" y="1618650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0"/>
                  </a:moveTo>
                  <a:cubicBezTo>
                    <a:pt x="86" y="0"/>
                    <a:pt x="1" y="208"/>
                    <a:pt x="122" y="331"/>
                  </a:cubicBezTo>
                  <a:cubicBezTo>
                    <a:pt x="162" y="371"/>
                    <a:pt x="211" y="388"/>
                    <a:pt x="258" y="388"/>
                  </a:cubicBezTo>
                  <a:cubicBezTo>
                    <a:pt x="358" y="388"/>
                    <a:pt x="454" y="311"/>
                    <a:pt x="454" y="194"/>
                  </a:cubicBezTo>
                  <a:cubicBezTo>
                    <a:pt x="454" y="87"/>
                    <a:pt x="367" y="0"/>
                    <a:pt x="261" y="0"/>
                  </a:cubicBezTo>
                  <a:cubicBezTo>
                    <a:pt x="261" y="0"/>
                    <a:pt x="260" y="0"/>
                    <a:pt x="2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6" name="Google Shape;6556;p30"/>
            <p:cNvSpPr/>
            <p:nvPr/>
          </p:nvSpPr>
          <p:spPr>
            <a:xfrm>
              <a:off x="71352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1" y="1"/>
                  </a:moveTo>
                  <a:cubicBezTo>
                    <a:pt x="88" y="1"/>
                    <a:pt x="0" y="208"/>
                    <a:pt x="123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60" y="389"/>
                    <a:pt x="455" y="312"/>
                    <a:pt x="455" y="195"/>
                  </a:cubicBezTo>
                  <a:cubicBezTo>
                    <a:pt x="455" y="87"/>
                    <a:pt x="367" y="1"/>
                    <a:pt x="2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7" name="Google Shape;6557;p30"/>
            <p:cNvSpPr/>
            <p:nvPr/>
          </p:nvSpPr>
          <p:spPr>
            <a:xfrm>
              <a:off x="753300" y="1550425"/>
              <a:ext cx="11375" cy="9725"/>
            </a:xfrm>
            <a:custGeom>
              <a:avLst/>
              <a:gdLst/>
              <a:ahLst/>
              <a:cxnLst/>
              <a:rect l="l" t="t" r="r" b="b"/>
              <a:pathLst>
                <a:path w="455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6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8" name="Google Shape;6558;p30"/>
            <p:cNvSpPr/>
            <p:nvPr/>
          </p:nvSpPr>
          <p:spPr>
            <a:xfrm>
              <a:off x="793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1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9" name="Google Shape;6559;p30"/>
            <p:cNvSpPr/>
            <p:nvPr/>
          </p:nvSpPr>
          <p:spPr>
            <a:xfrm>
              <a:off x="832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0" name="Google Shape;6560;p30"/>
            <p:cNvSpPr/>
            <p:nvPr/>
          </p:nvSpPr>
          <p:spPr>
            <a:xfrm>
              <a:off x="8725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0" y="208"/>
                    <a:pt x="122" y="331"/>
                  </a:cubicBezTo>
                  <a:cubicBezTo>
                    <a:pt x="161" y="371"/>
                    <a:pt x="210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1" name="Google Shape;6561;p30"/>
            <p:cNvSpPr/>
            <p:nvPr/>
          </p:nvSpPr>
          <p:spPr>
            <a:xfrm>
              <a:off x="9123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2" name="Google Shape;6562;p30"/>
            <p:cNvSpPr/>
            <p:nvPr/>
          </p:nvSpPr>
          <p:spPr>
            <a:xfrm>
              <a:off x="95207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2" y="331"/>
                  </a:cubicBezTo>
                  <a:cubicBezTo>
                    <a:pt x="162" y="371"/>
                    <a:pt x="211" y="389"/>
                    <a:pt x="259" y="389"/>
                  </a:cubicBezTo>
                  <a:cubicBezTo>
                    <a:pt x="358" y="389"/>
                    <a:pt x="454" y="312"/>
                    <a:pt x="454" y="195"/>
                  </a:cubicBezTo>
                  <a:cubicBezTo>
                    <a:pt x="454" y="87"/>
                    <a:pt x="367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3" name="Google Shape;6563;p30"/>
            <p:cNvSpPr/>
            <p:nvPr/>
          </p:nvSpPr>
          <p:spPr>
            <a:xfrm>
              <a:off x="991825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60" y="1"/>
                  </a:moveTo>
                  <a:cubicBezTo>
                    <a:pt x="87" y="1"/>
                    <a:pt x="1" y="208"/>
                    <a:pt x="124" y="331"/>
                  </a:cubicBezTo>
                  <a:cubicBezTo>
                    <a:pt x="163" y="371"/>
                    <a:pt x="211" y="389"/>
                    <a:pt x="259" y="389"/>
                  </a:cubicBezTo>
                  <a:cubicBezTo>
                    <a:pt x="359" y="389"/>
                    <a:pt x="454" y="312"/>
                    <a:pt x="454" y="195"/>
                  </a:cubicBezTo>
                  <a:cubicBezTo>
                    <a:pt x="454" y="87"/>
                    <a:pt x="368" y="1"/>
                    <a:pt x="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4" name="Google Shape;6564;p30"/>
            <p:cNvSpPr/>
            <p:nvPr/>
          </p:nvSpPr>
          <p:spPr>
            <a:xfrm>
              <a:off x="1031575" y="1550425"/>
              <a:ext cx="11400" cy="9725"/>
            </a:xfrm>
            <a:custGeom>
              <a:avLst/>
              <a:gdLst/>
              <a:ahLst/>
              <a:cxnLst/>
              <a:rect l="l" t="t" r="r" b="b"/>
              <a:pathLst>
                <a:path w="456" h="389" extrusionOk="0">
                  <a:moveTo>
                    <a:pt x="262" y="1"/>
                  </a:moveTo>
                  <a:cubicBezTo>
                    <a:pt x="89" y="1"/>
                    <a:pt x="1" y="208"/>
                    <a:pt x="124" y="331"/>
                  </a:cubicBezTo>
                  <a:cubicBezTo>
                    <a:pt x="163" y="371"/>
                    <a:pt x="212" y="389"/>
                    <a:pt x="260" y="389"/>
                  </a:cubicBezTo>
                  <a:cubicBezTo>
                    <a:pt x="359" y="389"/>
                    <a:pt x="455" y="312"/>
                    <a:pt x="456" y="195"/>
                  </a:cubicBezTo>
                  <a:cubicBezTo>
                    <a:pt x="456" y="87"/>
                    <a:pt x="368" y="1"/>
                    <a:pt x="2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5" name="Google Shape;6565;p30"/>
            <p:cNvSpPr/>
            <p:nvPr/>
          </p:nvSpPr>
          <p:spPr>
            <a:xfrm>
              <a:off x="1071350" y="1550425"/>
              <a:ext cx="11350" cy="9725"/>
            </a:xfrm>
            <a:custGeom>
              <a:avLst/>
              <a:gdLst/>
              <a:ahLst/>
              <a:cxnLst/>
              <a:rect l="l" t="t" r="r" b="b"/>
              <a:pathLst>
                <a:path w="454" h="389" extrusionOk="0">
                  <a:moveTo>
                    <a:pt x="259" y="1"/>
                  </a:moveTo>
                  <a:cubicBezTo>
                    <a:pt x="86" y="1"/>
                    <a:pt x="0" y="208"/>
                    <a:pt x="123" y="331"/>
                  </a:cubicBezTo>
                  <a:cubicBezTo>
                    <a:pt x="162" y="371"/>
                    <a:pt x="211" y="389"/>
                    <a:pt x="258" y="389"/>
                  </a:cubicBezTo>
                  <a:cubicBezTo>
                    <a:pt x="358" y="389"/>
                    <a:pt x="453" y="312"/>
                    <a:pt x="453" y="195"/>
                  </a:cubicBezTo>
                  <a:cubicBezTo>
                    <a:pt x="453" y="87"/>
                    <a:pt x="367" y="1"/>
                    <a:pt x="2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6" name="Google Shape;6566;p30"/>
            <p:cNvSpPr/>
            <p:nvPr/>
          </p:nvSpPr>
          <p:spPr>
            <a:xfrm>
              <a:off x="1271775" y="134580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7" name="Google Shape;6567;p30"/>
            <p:cNvSpPr/>
            <p:nvPr/>
          </p:nvSpPr>
          <p:spPr>
            <a:xfrm>
              <a:off x="1271775" y="13116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3"/>
                    <a:pt x="87" y="389"/>
                    <a:pt x="194" y="389"/>
                  </a:cubicBezTo>
                  <a:cubicBezTo>
                    <a:pt x="300" y="389"/>
                    <a:pt x="388" y="303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8" name="Google Shape;6568;p30"/>
            <p:cNvSpPr/>
            <p:nvPr/>
          </p:nvSpPr>
          <p:spPr>
            <a:xfrm>
              <a:off x="1271775" y="12775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9" name="Google Shape;6569;p30"/>
            <p:cNvSpPr/>
            <p:nvPr/>
          </p:nvSpPr>
          <p:spPr>
            <a:xfrm>
              <a:off x="1311525" y="12775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9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0" name="Google Shape;6570;p30"/>
            <p:cNvSpPr/>
            <p:nvPr/>
          </p:nvSpPr>
          <p:spPr>
            <a:xfrm>
              <a:off x="1271775" y="12434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1" name="Google Shape;6571;p30"/>
            <p:cNvSpPr/>
            <p:nvPr/>
          </p:nvSpPr>
          <p:spPr>
            <a:xfrm>
              <a:off x="1311525" y="12434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2" name="Google Shape;6572;p30"/>
            <p:cNvSpPr/>
            <p:nvPr/>
          </p:nvSpPr>
          <p:spPr>
            <a:xfrm>
              <a:off x="1271775" y="1209400"/>
              <a:ext cx="9725" cy="9700"/>
            </a:xfrm>
            <a:custGeom>
              <a:avLst/>
              <a:gdLst/>
              <a:ahLst/>
              <a:cxnLst/>
              <a:rect l="l" t="t" r="r" b="b"/>
              <a:pathLst>
                <a:path w="389" h="388" extrusionOk="0">
                  <a:moveTo>
                    <a:pt x="194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3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3" name="Google Shape;6573;p30"/>
            <p:cNvSpPr/>
            <p:nvPr/>
          </p:nvSpPr>
          <p:spPr>
            <a:xfrm>
              <a:off x="1311525" y="1209400"/>
              <a:ext cx="9700" cy="9700"/>
            </a:xfrm>
            <a:custGeom>
              <a:avLst/>
              <a:gdLst/>
              <a:ahLst/>
              <a:cxnLst/>
              <a:rect l="l" t="t" r="r" b="b"/>
              <a:pathLst>
                <a:path w="388" h="388" extrusionOk="0">
                  <a:moveTo>
                    <a:pt x="195" y="1"/>
                  </a:moveTo>
                  <a:cubicBezTo>
                    <a:pt x="87" y="1"/>
                    <a:pt x="0" y="87"/>
                    <a:pt x="0" y="193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3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4" name="Google Shape;6574;p30"/>
            <p:cNvSpPr/>
            <p:nvPr/>
          </p:nvSpPr>
          <p:spPr>
            <a:xfrm>
              <a:off x="12717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4" y="387"/>
                  </a:cubicBezTo>
                  <a:cubicBezTo>
                    <a:pt x="300" y="387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5" name="Google Shape;6575;p30"/>
            <p:cNvSpPr/>
            <p:nvPr/>
          </p:nvSpPr>
          <p:spPr>
            <a:xfrm>
              <a:off x="1311525" y="11753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7"/>
                    <a:pt x="195" y="387"/>
                  </a:cubicBezTo>
                  <a:cubicBezTo>
                    <a:pt x="301" y="387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6" name="Google Shape;6576;p30"/>
            <p:cNvSpPr/>
            <p:nvPr/>
          </p:nvSpPr>
          <p:spPr>
            <a:xfrm>
              <a:off x="1351275" y="11753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7"/>
                    <a:pt x="195" y="387"/>
                  </a:cubicBezTo>
                  <a:cubicBezTo>
                    <a:pt x="301" y="387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7" name="Google Shape;6577;p30"/>
            <p:cNvSpPr/>
            <p:nvPr/>
          </p:nvSpPr>
          <p:spPr>
            <a:xfrm>
              <a:off x="12717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4" y="387"/>
                  </a:cubicBezTo>
                  <a:cubicBezTo>
                    <a:pt x="300" y="387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8" name="Google Shape;6578;p30"/>
            <p:cNvSpPr/>
            <p:nvPr/>
          </p:nvSpPr>
          <p:spPr>
            <a:xfrm>
              <a:off x="1311525" y="1141200"/>
              <a:ext cx="9700" cy="9675"/>
            </a:xfrm>
            <a:custGeom>
              <a:avLst/>
              <a:gdLst/>
              <a:ahLst/>
              <a:cxnLst/>
              <a:rect l="l" t="t" r="r" b="b"/>
              <a:pathLst>
                <a:path w="388" h="387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7"/>
                    <a:pt x="195" y="387"/>
                  </a:cubicBezTo>
                  <a:cubicBezTo>
                    <a:pt x="301" y="387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9" name="Google Shape;6579;p30"/>
            <p:cNvSpPr/>
            <p:nvPr/>
          </p:nvSpPr>
          <p:spPr>
            <a:xfrm>
              <a:off x="1351275" y="1141200"/>
              <a:ext cx="9725" cy="9675"/>
            </a:xfrm>
            <a:custGeom>
              <a:avLst/>
              <a:gdLst/>
              <a:ahLst/>
              <a:cxnLst/>
              <a:rect l="l" t="t" r="r" b="b"/>
              <a:pathLst>
                <a:path w="389" h="387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7"/>
                    <a:pt x="195" y="387"/>
                  </a:cubicBezTo>
                  <a:cubicBezTo>
                    <a:pt x="301" y="387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0" name="Google Shape;6580;p30"/>
            <p:cNvSpPr/>
            <p:nvPr/>
          </p:nvSpPr>
          <p:spPr>
            <a:xfrm>
              <a:off x="12717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1" name="Google Shape;6581;p30"/>
            <p:cNvSpPr/>
            <p:nvPr/>
          </p:nvSpPr>
          <p:spPr>
            <a:xfrm>
              <a:off x="1311525" y="11070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2" name="Google Shape;6582;p30"/>
            <p:cNvSpPr/>
            <p:nvPr/>
          </p:nvSpPr>
          <p:spPr>
            <a:xfrm>
              <a:off x="1351275" y="11070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3" name="Google Shape;6583;p30"/>
            <p:cNvSpPr/>
            <p:nvPr/>
          </p:nvSpPr>
          <p:spPr>
            <a:xfrm>
              <a:off x="12717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4" name="Google Shape;6584;p30"/>
            <p:cNvSpPr/>
            <p:nvPr/>
          </p:nvSpPr>
          <p:spPr>
            <a:xfrm>
              <a:off x="1311525" y="10729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5" name="Google Shape;6585;p30"/>
            <p:cNvSpPr/>
            <p:nvPr/>
          </p:nvSpPr>
          <p:spPr>
            <a:xfrm>
              <a:off x="1351275" y="10729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1"/>
                  </a:moveTo>
                  <a:cubicBezTo>
                    <a:pt x="87" y="1"/>
                    <a:pt x="1" y="87"/>
                    <a:pt x="1" y="195"/>
                  </a:cubicBezTo>
                  <a:cubicBezTo>
                    <a:pt x="1" y="301"/>
                    <a:pt x="87" y="389"/>
                    <a:pt x="195" y="389"/>
                  </a:cubicBezTo>
                  <a:cubicBezTo>
                    <a:pt x="301" y="389"/>
                    <a:pt x="389" y="301"/>
                    <a:pt x="389" y="195"/>
                  </a:cubicBezTo>
                  <a:cubicBezTo>
                    <a:pt x="389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6" name="Google Shape;6586;p30"/>
            <p:cNvSpPr/>
            <p:nvPr/>
          </p:nvSpPr>
          <p:spPr>
            <a:xfrm>
              <a:off x="12717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4" y="388"/>
                  </a:cubicBezTo>
                  <a:cubicBezTo>
                    <a:pt x="300" y="388"/>
                    <a:pt x="388" y="301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7" name="Google Shape;6587;p30"/>
            <p:cNvSpPr/>
            <p:nvPr/>
          </p:nvSpPr>
          <p:spPr>
            <a:xfrm>
              <a:off x="1311525" y="10388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1"/>
                    <a:pt x="87" y="388"/>
                    <a:pt x="195" y="388"/>
                  </a:cubicBezTo>
                  <a:cubicBezTo>
                    <a:pt x="301" y="388"/>
                    <a:pt x="387" y="301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8" name="Google Shape;6588;p30"/>
            <p:cNvSpPr/>
            <p:nvPr/>
          </p:nvSpPr>
          <p:spPr>
            <a:xfrm>
              <a:off x="1351275" y="10388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1"/>
                    <a:pt x="87" y="388"/>
                    <a:pt x="195" y="388"/>
                  </a:cubicBezTo>
                  <a:cubicBezTo>
                    <a:pt x="301" y="388"/>
                    <a:pt x="389" y="301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9" name="Google Shape;6589;p30"/>
            <p:cNvSpPr/>
            <p:nvPr/>
          </p:nvSpPr>
          <p:spPr>
            <a:xfrm>
              <a:off x="12717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4" y="388"/>
                  </a:cubicBezTo>
                  <a:cubicBezTo>
                    <a:pt x="300" y="388"/>
                    <a:pt x="388" y="300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0" name="Google Shape;6590;p30"/>
            <p:cNvSpPr/>
            <p:nvPr/>
          </p:nvSpPr>
          <p:spPr>
            <a:xfrm>
              <a:off x="1311525" y="1004775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0"/>
                    <a:pt x="87" y="388"/>
                    <a:pt x="195" y="388"/>
                  </a:cubicBezTo>
                  <a:cubicBezTo>
                    <a:pt x="301" y="388"/>
                    <a:pt x="387" y="300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1" name="Google Shape;6591;p30"/>
            <p:cNvSpPr/>
            <p:nvPr/>
          </p:nvSpPr>
          <p:spPr>
            <a:xfrm>
              <a:off x="1351275" y="100477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5" y="0"/>
                  </a:moveTo>
                  <a:cubicBezTo>
                    <a:pt x="87" y="0"/>
                    <a:pt x="1" y="87"/>
                    <a:pt x="1" y="194"/>
                  </a:cubicBezTo>
                  <a:cubicBezTo>
                    <a:pt x="1" y="300"/>
                    <a:pt x="87" y="388"/>
                    <a:pt x="195" y="388"/>
                  </a:cubicBezTo>
                  <a:cubicBezTo>
                    <a:pt x="301" y="388"/>
                    <a:pt x="389" y="300"/>
                    <a:pt x="389" y="194"/>
                  </a:cubicBezTo>
                  <a:cubicBezTo>
                    <a:pt x="389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2" name="Google Shape;6592;p30"/>
            <p:cNvSpPr/>
            <p:nvPr/>
          </p:nvSpPr>
          <p:spPr>
            <a:xfrm>
              <a:off x="1271775" y="9706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4" y="389"/>
                  </a:cubicBezTo>
                  <a:cubicBezTo>
                    <a:pt x="300" y="389"/>
                    <a:pt x="388" y="301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3" name="Google Shape;6593;p30"/>
            <p:cNvSpPr/>
            <p:nvPr/>
          </p:nvSpPr>
          <p:spPr>
            <a:xfrm>
              <a:off x="1311525" y="9706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1"/>
                    <a:pt x="87" y="389"/>
                    <a:pt x="195" y="389"/>
                  </a:cubicBezTo>
                  <a:cubicBezTo>
                    <a:pt x="301" y="389"/>
                    <a:pt x="387" y="301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4" name="Google Shape;6594;p30"/>
            <p:cNvSpPr/>
            <p:nvPr/>
          </p:nvSpPr>
          <p:spPr>
            <a:xfrm>
              <a:off x="1271775" y="9365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7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5" name="Google Shape;6595;p30"/>
            <p:cNvSpPr/>
            <p:nvPr/>
          </p:nvSpPr>
          <p:spPr>
            <a:xfrm>
              <a:off x="1311525" y="9365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1"/>
                  </a:moveTo>
                  <a:cubicBezTo>
                    <a:pt x="87" y="1"/>
                    <a:pt x="0" y="87"/>
                    <a:pt x="0" y="195"/>
                  </a:cubicBezTo>
                  <a:cubicBezTo>
                    <a:pt x="0" y="302"/>
                    <a:pt x="87" y="389"/>
                    <a:pt x="195" y="389"/>
                  </a:cubicBezTo>
                  <a:cubicBezTo>
                    <a:pt x="301" y="389"/>
                    <a:pt x="387" y="302"/>
                    <a:pt x="387" y="195"/>
                  </a:cubicBezTo>
                  <a:cubicBezTo>
                    <a:pt x="387" y="87"/>
                    <a:pt x="301" y="1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6" name="Google Shape;6596;p30"/>
            <p:cNvSpPr/>
            <p:nvPr/>
          </p:nvSpPr>
          <p:spPr>
            <a:xfrm>
              <a:off x="1271775" y="9024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7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7" name="Google Shape;6597;p30"/>
            <p:cNvSpPr/>
            <p:nvPr/>
          </p:nvSpPr>
          <p:spPr>
            <a:xfrm>
              <a:off x="1311525" y="9024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7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7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8" name="Google Shape;6598;p30"/>
            <p:cNvSpPr/>
            <p:nvPr/>
          </p:nvSpPr>
          <p:spPr>
            <a:xfrm>
              <a:off x="1271775" y="868350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4" y="388"/>
                  </a:cubicBezTo>
                  <a:cubicBezTo>
                    <a:pt x="300" y="388"/>
                    <a:pt x="388" y="302"/>
                    <a:pt x="388" y="194"/>
                  </a:cubicBezTo>
                  <a:cubicBezTo>
                    <a:pt x="388" y="88"/>
                    <a:pt x="300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9" name="Google Shape;6599;p30"/>
            <p:cNvSpPr/>
            <p:nvPr/>
          </p:nvSpPr>
          <p:spPr>
            <a:xfrm>
              <a:off x="1311525" y="868350"/>
              <a:ext cx="9700" cy="9725"/>
            </a:xfrm>
            <a:custGeom>
              <a:avLst/>
              <a:gdLst/>
              <a:ahLst/>
              <a:cxnLst/>
              <a:rect l="l" t="t" r="r" b="b"/>
              <a:pathLst>
                <a:path w="388" h="389" extrusionOk="0">
                  <a:moveTo>
                    <a:pt x="195" y="0"/>
                  </a:moveTo>
                  <a:cubicBezTo>
                    <a:pt x="87" y="0"/>
                    <a:pt x="0" y="88"/>
                    <a:pt x="0" y="194"/>
                  </a:cubicBezTo>
                  <a:cubicBezTo>
                    <a:pt x="0" y="302"/>
                    <a:pt x="87" y="388"/>
                    <a:pt x="195" y="388"/>
                  </a:cubicBezTo>
                  <a:cubicBezTo>
                    <a:pt x="301" y="388"/>
                    <a:pt x="387" y="302"/>
                    <a:pt x="387" y="194"/>
                  </a:cubicBezTo>
                  <a:cubicBezTo>
                    <a:pt x="387" y="88"/>
                    <a:pt x="30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0" name="Google Shape;6600;p30"/>
            <p:cNvSpPr/>
            <p:nvPr/>
          </p:nvSpPr>
          <p:spPr>
            <a:xfrm>
              <a:off x="1271775" y="8342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9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9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1" name="Google Shape;6601;p30"/>
            <p:cNvSpPr/>
            <p:nvPr/>
          </p:nvSpPr>
          <p:spPr>
            <a:xfrm>
              <a:off x="1271775" y="800125"/>
              <a:ext cx="9725" cy="9725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194" y="1"/>
                  </a:moveTo>
                  <a:cubicBezTo>
                    <a:pt x="87" y="1"/>
                    <a:pt x="0" y="88"/>
                    <a:pt x="0" y="195"/>
                  </a:cubicBezTo>
                  <a:cubicBezTo>
                    <a:pt x="0" y="302"/>
                    <a:pt x="87" y="389"/>
                    <a:pt x="194" y="389"/>
                  </a:cubicBezTo>
                  <a:cubicBezTo>
                    <a:pt x="300" y="389"/>
                    <a:pt x="388" y="302"/>
                    <a:pt x="388" y="195"/>
                  </a:cubicBez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02" name="Google Shape;6602;p30"/>
          <p:cNvSpPr txBox="1">
            <a:spLocks noGrp="1"/>
          </p:cNvSpPr>
          <p:nvPr>
            <p:ph type="subTitle" idx="1"/>
          </p:nvPr>
        </p:nvSpPr>
        <p:spPr>
          <a:xfrm>
            <a:off x="3893200" y="2234600"/>
            <a:ext cx="4405600" cy="1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6603" name="Google Shape;6603;p30"/>
          <p:cNvSpPr txBox="1"/>
          <p:nvPr/>
        </p:nvSpPr>
        <p:spPr>
          <a:xfrm>
            <a:off x="3429667" y="4745483"/>
            <a:ext cx="53328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Poppins"/>
              <a:buNone/>
            </a:pPr>
            <a:r>
              <a:rPr lang="lt-LT" sz="1600" b="1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CREDITS</a:t>
            </a:r>
            <a:r>
              <a:rPr lang="lt-LT" sz="16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: This presentation template was created by </a:t>
            </a:r>
            <a:r>
              <a:rPr lang="lt-LT" sz="1600" b="1">
                <a:solidFill>
                  <a:srgbClr val="434343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lt-LT" sz="16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lang="lt-LT" sz="1600" b="1">
                <a:solidFill>
                  <a:srgbClr val="434343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lt-LT" sz="16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lang="lt-LT" sz="1600" b="1">
                <a:solidFill>
                  <a:srgbClr val="434343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lt-LT" sz="1600" b="1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600" b="1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Poppins"/>
              <a:buNone/>
              <a:defRPr sz="18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963167" y="1814633"/>
            <a:ext cx="10265600" cy="4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 Light"/>
              <a:buChar char="●"/>
              <a:defRPr sz="1867" b="0" i="0" u="none" strike="noStrike" cap="none">
                <a:solidFill>
                  <a:schemeClr val="accent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■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●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■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●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Poppins"/>
              <a:buChar char="○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Poppins"/>
              <a:buChar char="■"/>
              <a:defRPr sz="1867" b="0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com/story/wait-that-table-has-no-leg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0onncd0_0-o&amp;t=141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8" name="Google Shape;6608;p1"/>
          <p:cNvSpPr txBox="1">
            <a:spLocks noGrp="1"/>
          </p:cNvSpPr>
          <p:nvPr>
            <p:ph type="ctrTitle"/>
          </p:nvPr>
        </p:nvSpPr>
        <p:spPr>
          <a:xfrm>
            <a:off x="3657601" y="1103924"/>
            <a:ext cx="4876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Poppins Light"/>
              <a:buNone/>
            </a:pPr>
            <a:r>
              <a:rPr lang="lt-LT"/>
              <a:t>Levitacinis padėklas</a:t>
            </a:r>
            <a:endParaRPr/>
          </a:p>
        </p:txBody>
      </p:sp>
      <p:sp>
        <p:nvSpPr>
          <p:cNvPr id="6609" name="Google Shape;6609;p1"/>
          <p:cNvSpPr txBox="1">
            <a:spLocks noGrp="1"/>
          </p:cNvSpPr>
          <p:nvPr>
            <p:ph type="subTitle" idx="1"/>
          </p:nvPr>
        </p:nvSpPr>
        <p:spPr>
          <a:xfrm>
            <a:off x="2197732" y="4159513"/>
            <a:ext cx="7657200" cy="9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</a:pPr>
            <a:r>
              <a:rPr lang="lt-LT"/>
              <a:t>Darbą atliko: Kauno r. Vilkijos gimnazijos</a:t>
            </a:r>
            <a:endParaRPr/>
          </a:p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</a:pPr>
            <a:r>
              <a:rPr lang="lt-LT"/>
              <a:t>11 klasės mokinys Jonas Kšanauskas </a:t>
            </a:r>
            <a:endParaRPr/>
          </a:p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</a:pPr>
            <a:r>
              <a:rPr lang="lt-LT"/>
              <a:t>Mokytoja: Milda Gulbinienė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4" name="Google Shape;6614;p2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/>
              <a:t>Turinys</a:t>
            </a:r>
            <a:endParaRPr sz="2500" dirty="0"/>
          </a:p>
        </p:txBody>
      </p:sp>
      <p:sp>
        <p:nvSpPr>
          <p:cNvPr id="2" name="Stačiakampis 1"/>
          <p:cNvSpPr/>
          <p:nvPr/>
        </p:nvSpPr>
        <p:spPr>
          <a:xfrm>
            <a:off x="2392218" y="1609774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>
                <a:latin typeface="+mn-lt"/>
                <a:ea typeface="Poppins Light"/>
                <a:cs typeface="Poppins Light"/>
                <a:sym typeface="Poppins Light"/>
              </a:rPr>
              <a:t>Darbo tikslas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>
                <a:latin typeface="+mn-lt"/>
                <a:ea typeface="Poppins Light"/>
                <a:cs typeface="Poppins Light"/>
                <a:sym typeface="Poppins Light"/>
              </a:rPr>
              <a:t>Darbo uždaviniai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Teorija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2D </a:t>
            </a:r>
            <a:r>
              <a:rPr lang="lt-LT" sz="2000" dirty="0">
                <a:latin typeface="+mn-lt"/>
                <a:ea typeface="Poppins Light"/>
                <a:cs typeface="Poppins Light"/>
                <a:sym typeface="Poppins Light"/>
              </a:rPr>
              <a:t>modelis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>
                <a:latin typeface="+mn-lt"/>
                <a:ea typeface="Poppins Light"/>
                <a:cs typeface="Poppins Light"/>
                <a:sym typeface="Poppins Light"/>
              </a:rPr>
              <a:t>3D </a:t>
            </a: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modelio dalių testavimas</a:t>
            </a:r>
            <a:endParaRPr lang="lt-LT" sz="2000" dirty="0">
              <a:latin typeface="+mn-lt"/>
              <a:ea typeface="Poppins Light"/>
              <a:cs typeface="Poppins Light"/>
              <a:sym typeface="Poppins Ligh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Uždaviniai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Testas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Atsakymai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Išvados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lt-LT" sz="2000" dirty="0" smtClean="0">
                <a:latin typeface="+mn-lt"/>
                <a:ea typeface="Poppins Light"/>
                <a:cs typeface="Poppins Light"/>
                <a:sym typeface="Poppins Light"/>
              </a:rPr>
              <a:t>Literatūros sąrašas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9" name="Google Shape;6619;p3"/>
          <p:cNvSpPr txBox="1">
            <a:spLocks noGrp="1"/>
          </p:cNvSpPr>
          <p:nvPr>
            <p:ph type="title"/>
          </p:nvPr>
        </p:nvSpPr>
        <p:spPr>
          <a:xfrm>
            <a:off x="2213811" y="602097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/>
              <a:t>Darbo tikslas</a:t>
            </a:r>
            <a:endParaRPr sz="2500" dirty="0"/>
          </a:p>
        </p:txBody>
      </p:sp>
      <p:sp>
        <p:nvSpPr>
          <p:cNvPr id="6620" name="Google Shape;6620;p3"/>
          <p:cNvSpPr txBox="1"/>
          <p:nvPr/>
        </p:nvSpPr>
        <p:spPr>
          <a:xfrm>
            <a:off x="2068946" y="1954306"/>
            <a:ext cx="804487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Pagaminti kuo tvirtesnį „</a:t>
            </a:r>
            <a:r>
              <a:rPr lang="lt-LT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Levitacinį</a:t>
            </a:r>
            <a:r>
              <a:rPr lang="lt-LT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-LT" sz="2000" dirty="0" smtClean="0">
                <a:solidFill>
                  <a:schemeClr val="dk1"/>
                </a:solidFill>
              </a:rPr>
              <a:t>padėklą</a:t>
            </a:r>
            <a:r>
              <a:rPr lang="lt-LT" sz="2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 </a:t>
            </a:r>
            <a:r>
              <a:rPr lang="lt-LT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iš turimų ar lengvai gaunamų </a:t>
            </a:r>
            <a:r>
              <a:rPr lang="lt-LT" sz="2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medžiagų.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1" name="Google Shape;6621;p3"/>
          <p:cNvSpPr txBox="1"/>
          <p:nvPr/>
        </p:nvSpPr>
        <p:spPr>
          <a:xfrm>
            <a:off x="4433147" y="3157474"/>
            <a:ext cx="3325906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500" b="1" dirty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Darbo</a:t>
            </a:r>
            <a:r>
              <a:rPr lang="lt-LT" sz="2500" dirty="0">
                <a:solidFill>
                  <a:schemeClr val="dk1"/>
                </a:solidFill>
                <a:sym typeface="Arial"/>
              </a:rPr>
              <a:t> </a:t>
            </a:r>
            <a:r>
              <a:rPr lang="lt-LT" sz="2500" b="1" dirty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uždaviniai</a:t>
            </a:r>
            <a:endParaRPr sz="2500" dirty="0"/>
          </a:p>
        </p:txBody>
      </p:sp>
      <p:sp>
        <p:nvSpPr>
          <p:cNvPr id="6622" name="Google Shape;6622;p3"/>
          <p:cNvSpPr txBox="1"/>
          <p:nvPr/>
        </p:nvSpPr>
        <p:spPr>
          <a:xfrm>
            <a:off x="2068946" y="4083643"/>
            <a:ext cx="8340436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 smtClean="0">
                <a:solidFill>
                  <a:schemeClr val="dk1"/>
                </a:solidFill>
                <a:sym typeface="Arial"/>
              </a:rPr>
              <a:t>Apžvelgti</a:t>
            </a:r>
            <a:r>
              <a:rPr lang="lt-LT" sz="2000" dirty="0">
                <a:solidFill>
                  <a:schemeClr val="dk1"/>
                </a:solidFill>
              </a:rPr>
              <a:t> </a:t>
            </a:r>
            <a:r>
              <a:rPr lang="lt-LT" sz="2000" dirty="0" smtClean="0">
                <a:solidFill>
                  <a:schemeClr val="dk1"/>
                </a:solidFill>
              </a:rPr>
              <a:t>fizikinius dėsnius padėsiančius apskaičiuoti kokią apkrovą gali atlaikyti padėklas.</a:t>
            </a:r>
            <a:endParaRPr sz="2000" dirty="0"/>
          </a:p>
          <a:p>
            <a:pPr marL="342900" lvl="0" indent="-342900"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>
                <a:solidFill>
                  <a:schemeClr val="dk1"/>
                </a:solidFill>
                <a:sym typeface="Arial"/>
              </a:rPr>
              <a:t>Pagaminti primityvų struktūros modelį (2D</a:t>
            </a:r>
            <a:r>
              <a:rPr lang="lt-LT" sz="2000" dirty="0" smtClean="0">
                <a:solidFill>
                  <a:schemeClr val="dk1"/>
                </a:solidFill>
                <a:sym typeface="Arial"/>
              </a:rPr>
              <a:t>) </a:t>
            </a:r>
            <a:r>
              <a:rPr lang="lt-LT" sz="2000" dirty="0">
                <a:solidFill>
                  <a:schemeClr val="dk1"/>
                </a:solidFill>
              </a:rPr>
              <a:t>ir patikrinti </a:t>
            </a:r>
            <a:r>
              <a:rPr lang="lt-LT" sz="2000" dirty="0" err="1">
                <a:solidFill>
                  <a:schemeClr val="dk1"/>
                </a:solidFill>
              </a:rPr>
              <a:t>levitacinio</a:t>
            </a:r>
            <a:r>
              <a:rPr lang="lt-LT" sz="2000" dirty="0">
                <a:solidFill>
                  <a:schemeClr val="dk1"/>
                </a:solidFill>
              </a:rPr>
              <a:t> padėklo pagaminimo idėją.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>
                <a:solidFill>
                  <a:schemeClr val="dk1"/>
                </a:solidFill>
                <a:sym typeface="Arial"/>
              </a:rPr>
              <a:t>Suprojektuoti trimatį struktūros modelį (3D spausdinimui</a:t>
            </a:r>
            <a:r>
              <a:rPr lang="lt-LT" sz="2000" dirty="0" smtClean="0">
                <a:solidFill>
                  <a:schemeClr val="dk1"/>
                </a:solidFill>
                <a:sym typeface="Arial"/>
              </a:rPr>
              <a:t>).</a:t>
            </a:r>
            <a:endParaRPr sz="20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>
                <a:solidFill>
                  <a:schemeClr val="dk1"/>
                </a:solidFill>
                <a:sym typeface="Arial"/>
              </a:rPr>
              <a:t>Tobulinti trimatį modelį testuojant atskirus struktūros </a:t>
            </a:r>
            <a:r>
              <a:rPr lang="lt-LT" sz="2000" dirty="0" smtClean="0">
                <a:solidFill>
                  <a:schemeClr val="dk1"/>
                </a:solidFill>
                <a:sym typeface="Arial"/>
              </a:rPr>
              <a:t>elementus.</a:t>
            </a:r>
            <a:endParaRPr sz="2000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000" dirty="0">
              <a:solidFill>
                <a:schemeClr val="dk1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906126" y="2940339"/>
            <a:ext cx="2018550" cy="536286"/>
          </a:xfrm>
        </p:spPr>
        <p:txBody>
          <a:bodyPr anchor="ctr"/>
          <a:lstStyle/>
          <a:p>
            <a:r>
              <a:rPr lang="lt-LT" sz="4000" dirty="0" smtClean="0"/>
              <a:t>Teorija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4497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/>
              <a:t>Kūno deformacija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6629;g23f37561aac_2_12"/>
              <p:cNvSpPr txBox="1"/>
              <p:nvPr/>
            </p:nvSpPr>
            <p:spPr>
              <a:xfrm>
                <a:off x="2732618" y="1212802"/>
                <a:ext cx="7191882" cy="55308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lt-LT" b="1" dirty="0" smtClean="0"/>
                  <a:t>Deformacija</a:t>
                </a:r>
                <a:r>
                  <a:rPr lang="lt-LT" dirty="0"/>
                  <a:t> - kūno formos ir tūrio pasikeitimas.</a:t>
                </a:r>
              </a:p>
              <a:p>
                <a:r>
                  <a:rPr lang="lt-LT" dirty="0"/>
                  <a:t> </a:t>
                </a:r>
              </a:p>
              <a:p>
                <a:r>
                  <a:rPr lang="lt-LT" dirty="0" smtClean="0"/>
                  <a:t>Deformacija, </a:t>
                </a:r>
                <a:r>
                  <a:rPr lang="lt-LT" dirty="0"/>
                  <a:t>kuri visiškai išnyksta nustojus veikti išorinėms </a:t>
                </a:r>
                <a:r>
                  <a:rPr lang="lt-LT" dirty="0" smtClean="0"/>
                  <a:t>jėgoms, </a:t>
                </a:r>
                <a:r>
                  <a:rPr lang="lt-LT" dirty="0"/>
                  <a:t>vadinama </a:t>
                </a:r>
                <a:r>
                  <a:rPr lang="lt-LT" b="1" dirty="0"/>
                  <a:t>tampriąja.</a:t>
                </a:r>
                <a:endParaRPr lang="lt-LT" dirty="0"/>
              </a:p>
              <a:p>
                <a:r>
                  <a:rPr lang="lt-LT" dirty="0" smtClean="0"/>
                  <a:t>Deformacija, </a:t>
                </a:r>
                <a:r>
                  <a:rPr lang="lt-LT" dirty="0"/>
                  <a:t>kuri neišnyksta nustojus veikti išorinėms </a:t>
                </a:r>
                <a:r>
                  <a:rPr lang="lt-LT" dirty="0" smtClean="0"/>
                  <a:t>jėgoms, </a:t>
                </a:r>
                <a:r>
                  <a:rPr lang="lt-LT" dirty="0"/>
                  <a:t>vadinama </a:t>
                </a:r>
                <a:r>
                  <a:rPr lang="lt-LT" b="1" dirty="0"/>
                  <a:t>plastine</a:t>
                </a:r>
                <a:r>
                  <a:rPr lang="lt-LT" dirty="0"/>
                  <a:t>.</a:t>
                </a:r>
              </a:p>
              <a:p>
                <a:r>
                  <a:rPr lang="lt-LT" dirty="0"/>
                  <a:t>Pagal jėgos veikimo pobūdį deformacija skirstoma į tempimo (gniuždymo), šlijimo, lenkimo, </a:t>
                </a:r>
                <a:r>
                  <a:rPr lang="lt-LT" dirty="0" err="1"/>
                  <a:t>sąsūkos</a:t>
                </a:r>
                <a:r>
                  <a:rPr lang="lt-LT" dirty="0"/>
                  <a:t>.</a:t>
                </a:r>
              </a:p>
              <a:p>
                <a:r>
                  <a:rPr lang="lt-LT" dirty="0"/>
                  <a:t> </a:t>
                </a:r>
              </a:p>
              <a:p>
                <a:r>
                  <a:rPr lang="lt-LT" dirty="0"/>
                  <a:t>Tempimo deformacija atsiranda tada, kai jėgos veikia kūną viena tiese priešingomis kryptimis į išore.</a:t>
                </a:r>
              </a:p>
              <a:p>
                <a:r>
                  <a:rPr lang="lt-LT" dirty="0"/>
                  <a:t>Tempimo deformaciją apibūdina fizikinis dydis, vadinamas </a:t>
                </a:r>
                <a:r>
                  <a:rPr lang="lt-LT" b="1" dirty="0"/>
                  <a:t>absoliučiuoju pailgėjimu. </a:t>
                </a:r>
                <a:r>
                  <a:rPr lang="lt-LT" dirty="0"/>
                  <a:t>Jis lygus deformuojamo strypo galinio ilgio ir pradinio ilgio skirtumui   </a:t>
                </a:r>
                <a:endParaRPr lang="lt-LT" dirty="0" smtClean="0"/>
              </a:p>
              <a:p>
                <a:r>
                  <a:rPr lang="lt-LT" dirty="0"/>
                  <a:t>		</a:t>
                </a:r>
                <a:r>
                  <a:rPr lang="lt-LT" dirty="0" smtClean="0"/>
                  <a:t>	         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lt-LT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lt-LT" dirty="0"/>
              </a:p>
              <a:p>
                <a:r>
                  <a:rPr lang="lt-LT" b="1" dirty="0"/>
                  <a:t>Santykinis pailgėjimas</a:t>
                </a:r>
                <a:r>
                  <a:rPr lang="lt-LT" dirty="0"/>
                  <a:t> - jis lygus kūno absoliučiojo pailgėjimo ir pradinio ilgio santykiui.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i="1"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lt-LT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lt-LT" i="1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sSub>
                            <m:sSubPr>
                              <m:ctrlPr>
                                <a:rPr lang="lt-L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lt-LT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lt-LT" dirty="0"/>
              </a:p>
              <a:p>
                <a:r>
                  <a:rPr lang="lt-LT" b="1" dirty="0"/>
                  <a:t>Mechaninis </a:t>
                </a:r>
                <a:r>
                  <a:rPr lang="lt-LT" b="1" dirty="0" err="1"/>
                  <a:t>įtempis</a:t>
                </a:r>
                <a:r>
                  <a:rPr lang="lt-LT" b="1" dirty="0"/>
                  <a:t> 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lt-LT" b="1" dirty="0"/>
                  <a:t> </a:t>
                </a:r>
                <a:r>
                  <a:rPr lang="lt-LT" dirty="0"/>
                  <a:t> - fizikinis dydis, lygus tamprumo jėgos modulio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lt-LT" dirty="0"/>
                  <a:t> ir kūno skerspjūvio ploto 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lt-LT" dirty="0"/>
                  <a:t> santykiui. </a:t>
                </a:r>
                <a:endParaRPr lang="lt-LT" dirty="0" smtClean="0"/>
              </a:p>
              <a:p>
                <a:r>
                  <a:rPr lang="lt-LT" dirty="0"/>
                  <a:t>	</a:t>
                </a:r>
                <a:r>
                  <a:rPr lang="lt-LT" dirty="0" smtClean="0"/>
                  <a:t>		           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lt-LT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lt-LT" i="1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lt-LT" dirty="0"/>
              </a:p>
              <a:p>
                <a:r>
                  <a:rPr lang="lt-LT" b="1" dirty="0" err="1"/>
                  <a:t>Huko</a:t>
                </a:r>
                <a:r>
                  <a:rPr lang="lt-LT" b="1" dirty="0"/>
                  <a:t> dėsnis</a:t>
                </a:r>
                <a:r>
                  <a:rPr lang="lt-LT" dirty="0"/>
                  <a:t> - kai kūnai mažai deformuojasi, mechaninis </a:t>
                </a:r>
                <a:r>
                  <a:rPr lang="lt-LT" dirty="0" err="1"/>
                  <a:t>įtempis</a:t>
                </a:r>
                <a:r>
                  <a:rPr lang="lt-LT" dirty="0"/>
                  <a:t> yra tiesiogiai proporcingas kūno santykiniam pailgėjimui.  </a:t>
                </a:r>
                <a:endParaRPr lang="lt-LT" dirty="0" smtClean="0"/>
              </a:p>
              <a:p>
                <a:r>
                  <a:rPr lang="lt-LT" dirty="0"/>
                  <a:t>	</a:t>
                </a:r>
                <a:r>
                  <a:rPr lang="lt-LT" dirty="0" smtClean="0"/>
                  <a:t>		           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|"/>
                        <m:endChr m:val="|"/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lt-LT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endParaRPr lang="lt-LT" dirty="0"/>
              </a:p>
              <a:p>
                <a:r>
                  <a:rPr lang="lt-LT" b="1" dirty="0"/>
                  <a:t>Tampros modulis</a:t>
                </a:r>
                <a:r>
                  <a:rPr lang="lt-LT" dirty="0"/>
                  <a:t> - apibūdina medžiagos pasipriešinimą tampriajai tempimo (arba gniuždymo) deformacijai.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endParaRPr lang="lt-LT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lt-LT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lt-L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lt-LT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lt-LT" dirty="0"/>
              </a:p>
              <a:p>
                <a:pPr marL="0" lvl="0" indent="0" algn="l" rtl="0"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dirty="0">
                  <a:solidFill>
                    <a:schemeClr val="dk1"/>
                  </a:solidFill>
                </a:endParaRPr>
              </a:p>
            </p:txBody>
          </p:sp>
        </mc:Choice>
        <mc:Fallback xmlns="">
          <p:sp>
            <p:nvSpPr>
              <p:cNvPr id="3" name="Google Shape;6629;g23f37561aac_2_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618" y="1212802"/>
                <a:ext cx="7191882" cy="5530897"/>
              </a:xfrm>
              <a:prstGeom prst="rect">
                <a:avLst/>
              </a:prstGeom>
              <a:blipFill>
                <a:blip r:embed="rId2"/>
                <a:stretch>
                  <a:fillRect l="-254" r="-6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0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Tempimo diagrama</a:t>
            </a:r>
            <a:endParaRPr lang="lt-LT" sz="25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682" y="1570181"/>
            <a:ext cx="4179282" cy="19221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0327" y="1570181"/>
            <a:ext cx="31266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Atkarpoje OA veikia </a:t>
            </a:r>
            <a:r>
              <a:rPr lang="lt-LT" dirty="0" err="1" smtClean="0"/>
              <a:t>Huko</a:t>
            </a:r>
            <a:r>
              <a:rPr lang="lt-LT" dirty="0" smtClean="0"/>
              <a:t> dėsnis, dėl to atkarpa OA yra tiesė. Taškas A žymi </a:t>
            </a:r>
            <a:r>
              <a:rPr lang="lt-LT" b="1" dirty="0" smtClean="0"/>
              <a:t>proporcingumo ribą</a:t>
            </a:r>
            <a:r>
              <a:rPr lang="lt-LT" dirty="0" smtClean="0"/>
              <a:t>. </a:t>
            </a:r>
          </a:p>
          <a:p>
            <a:endParaRPr lang="lt-LT" dirty="0"/>
          </a:p>
          <a:p>
            <a:r>
              <a:rPr lang="lt-LT" dirty="0" smtClean="0"/>
              <a:t>Atkarpoje AB </a:t>
            </a:r>
            <a:r>
              <a:rPr lang="lt-LT" dirty="0" err="1" smtClean="0"/>
              <a:t>Huko</a:t>
            </a:r>
            <a:r>
              <a:rPr lang="lt-LT" dirty="0" smtClean="0"/>
              <a:t> dėsnis nebeveikia bet deformacija vis dar yra tampri. Didžiausias </a:t>
            </a:r>
            <a:r>
              <a:rPr lang="lt-LT" dirty="0" err="1" smtClean="0"/>
              <a:t>įtempis</a:t>
            </a:r>
            <a:r>
              <a:rPr lang="lt-LT" dirty="0" smtClean="0"/>
              <a:t> dėl kurio poveikio neatsiranda didelės liekamosios deformacijos vadinamas </a:t>
            </a:r>
            <a:r>
              <a:rPr lang="lt-LT" b="1" dirty="0" smtClean="0"/>
              <a:t>tamprumo riba </a:t>
            </a:r>
            <a:r>
              <a:rPr lang="lt-LT" dirty="0" smtClean="0"/>
              <a:t>(taškas B).</a:t>
            </a:r>
          </a:p>
          <a:p>
            <a:endParaRPr lang="lt-LT" b="1" dirty="0"/>
          </a:p>
          <a:p>
            <a:r>
              <a:rPr lang="lt-LT" dirty="0" smtClean="0"/>
              <a:t>Esant tam tikram mechaniniam </a:t>
            </a:r>
            <a:r>
              <a:rPr lang="lt-LT" dirty="0" err="1" smtClean="0"/>
              <a:t>įtempiui</a:t>
            </a:r>
            <a:r>
              <a:rPr lang="lt-LT" dirty="0" smtClean="0"/>
              <a:t> (taškas C) bandinys ilgėja ir nedidinant apkrovos. Tai vadinama </a:t>
            </a:r>
            <a:r>
              <a:rPr lang="lt-LT" b="1" dirty="0" err="1" smtClean="0"/>
              <a:t>mežiagos</a:t>
            </a:r>
            <a:r>
              <a:rPr lang="lt-LT" b="1" dirty="0" smtClean="0"/>
              <a:t> takumu</a:t>
            </a:r>
            <a:r>
              <a:rPr lang="lt-LT" dirty="0" smtClean="0"/>
              <a:t>. </a:t>
            </a:r>
          </a:p>
          <a:p>
            <a:endParaRPr lang="lt-LT" dirty="0"/>
          </a:p>
          <a:p>
            <a:r>
              <a:rPr lang="lt-LT" dirty="0" smtClean="0"/>
              <a:t>Už taško D, didinant apkrovą deformacija vyksta ne visame bandinyje, o pradeda ryškėti vienoje vietoje. Ima formuotis mažesnio skerspjūvio kaklelis. Didžiausias nechaninis </a:t>
            </a:r>
            <a:r>
              <a:rPr lang="lt-LT" dirty="0" err="1" smtClean="0"/>
              <a:t>įtempis</a:t>
            </a:r>
            <a:r>
              <a:rPr lang="lt-LT" dirty="0" smtClean="0"/>
              <a:t>, atsirandantis 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4807701" y="5126181"/>
            <a:ext cx="53961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b</a:t>
            </a:r>
            <a:r>
              <a:rPr lang="lt-LT" dirty="0" smtClean="0"/>
              <a:t>andinyje prieš jam suyrant, vadinamas </a:t>
            </a:r>
            <a:r>
              <a:rPr lang="lt-LT" b="1" dirty="0" smtClean="0"/>
              <a:t>stiprumo riba</a:t>
            </a:r>
            <a:r>
              <a:rPr lang="lt-LT" dirty="0" smtClean="0"/>
              <a:t> (taškas E).</a:t>
            </a:r>
          </a:p>
          <a:p>
            <a:endParaRPr lang="lt-LT" dirty="0"/>
          </a:p>
          <a:p>
            <a:r>
              <a:rPr lang="lt-LT" dirty="0" smtClean="0"/>
              <a:t>Atkarpoje EK, deformacijai sukelti užtenka mažesnio mechaninio </a:t>
            </a:r>
            <a:r>
              <a:rPr lang="lt-LT" dirty="0" err="1" smtClean="0"/>
              <a:t>įtempio</a:t>
            </a:r>
            <a:r>
              <a:rPr lang="lt-LT" dirty="0" smtClean="0"/>
              <a:t>. Jo veikiamas bandinio kaklelis dar labiau susiaurėja ir galiausiai suyra (taškas K).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018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60431" y="3064164"/>
            <a:ext cx="3071338" cy="526761"/>
          </a:xfrm>
        </p:spPr>
        <p:txBody>
          <a:bodyPr anchor="ctr"/>
          <a:lstStyle/>
          <a:p>
            <a:r>
              <a:rPr lang="lt-LT" sz="4000" dirty="0" smtClean="0"/>
              <a:t>2D modelis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6101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4" name="Google Shape;6634;p4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 smtClean="0"/>
              <a:t>2D modelis</a:t>
            </a:r>
            <a:endParaRPr sz="2500" dirty="0"/>
          </a:p>
        </p:txBody>
      </p:sp>
      <p:pic>
        <p:nvPicPr>
          <p:cNvPr id="6635" name="Google Shape;6635;p4"/>
          <p:cNvPicPr preferRelativeResize="0"/>
          <p:nvPr/>
        </p:nvPicPr>
        <p:blipFill rotWithShape="1">
          <a:blip r:embed="rId3">
            <a:alphaModFix/>
          </a:blip>
          <a:srcRect l="5502" t="23758" r="5502" b="25118"/>
          <a:stretch/>
        </p:blipFill>
        <p:spPr>
          <a:xfrm>
            <a:off x="6881091" y="2198255"/>
            <a:ext cx="3435927" cy="33158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82618" y="2059710"/>
            <a:ext cx="50984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000" dirty="0"/>
              <a:t>Iš medinių pagaliukų buvo pagamintas primityvus (2D) konstruojamo staliuko modelis</a:t>
            </a:r>
            <a:r>
              <a:rPr lang="lt-LT" sz="2000" dirty="0" smtClean="0"/>
              <a:t>.</a:t>
            </a:r>
          </a:p>
          <a:p>
            <a:pPr lvl="0"/>
            <a:endParaRPr lang="lt-LT" sz="2000" dirty="0"/>
          </a:p>
          <a:p>
            <a:pPr lvl="0"/>
            <a:r>
              <a:rPr lang="lt-LT" sz="2000" dirty="0" smtClean="0"/>
              <a:t>2D modeliui konstruoti naudotos priemonės: medinės lentelės, siūlas, varžtai.</a:t>
            </a:r>
          </a:p>
          <a:p>
            <a:pPr lvl="0"/>
            <a:endParaRPr lang="lt-LT" sz="2000" dirty="0"/>
          </a:p>
          <a:p>
            <a:pPr lvl="0"/>
            <a:r>
              <a:rPr lang="lt-LT" sz="2000" dirty="0"/>
              <a:t>Modelio paskirtis: patikrinti konstruojamo objekto veikimo principą naudojant paprastas medžiagas.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67462" y="2806989"/>
            <a:ext cx="7057275" cy="421986"/>
          </a:xfrm>
        </p:spPr>
        <p:txBody>
          <a:bodyPr anchor="ctr"/>
          <a:lstStyle/>
          <a:p>
            <a:r>
              <a:rPr lang="lt-LT" sz="4000" dirty="0" smtClean="0"/>
              <a:t>3D modelio spausdinimas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41316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0" name="Google Shape;6650;p32"/>
          <p:cNvSpPr txBox="1">
            <a:spLocks noGrp="1"/>
          </p:cNvSpPr>
          <p:nvPr>
            <p:ph type="title"/>
          </p:nvPr>
        </p:nvSpPr>
        <p:spPr>
          <a:xfrm>
            <a:off x="2252450" y="270326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/>
              <a:t>3D modelio projektavimas</a:t>
            </a:r>
            <a:endParaRPr sz="2500" dirty="0"/>
          </a:p>
        </p:txBody>
      </p:sp>
      <p:pic>
        <p:nvPicPr>
          <p:cNvPr id="6651" name="Google Shape;66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6525" y="1137000"/>
            <a:ext cx="8188876" cy="3939751"/>
          </a:xfrm>
          <a:prstGeom prst="rect">
            <a:avLst/>
          </a:prstGeom>
          <a:noFill/>
          <a:ln>
            <a:noFill/>
          </a:ln>
        </p:spPr>
      </p:pic>
      <p:sp>
        <p:nvSpPr>
          <p:cNvPr id="6653" name="Google Shape;6653;p32"/>
          <p:cNvSpPr txBox="1"/>
          <p:nvPr/>
        </p:nvSpPr>
        <p:spPr>
          <a:xfrm>
            <a:off x="1986450" y="5518875"/>
            <a:ext cx="81888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/>
              <a:t>3D modelio projektavimui buvo naudojama “</a:t>
            </a:r>
            <a:r>
              <a:rPr lang="lt-LT" sz="2000" dirty="0" err="1"/>
              <a:t>Tinkercad</a:t>
            </a:r>
            <a:r>
              <a:rPr lang="lt-LT" sz="2000" dirty="0"/>
              <a:t>” programa.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5897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2" name="Google Shape;6682;p33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 smtClean="0"/>
              <a:t>3D </a:t>
            </a:r>
            <a:r>
              <a:rPr lang="lt-LT" sz="2500" dirty="0"/>
              <a:t>spausdinimas</a:t>
            </a:r>
            <a:endParaRPr sz="2500" dirty="0"/>
          </a:p>
        </p:txBody>
      </p:sp>
      <p:pic>
        <p:nvPicPr>
          <p:cNvPr id="6683" name="Google Shape;668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7850" y="890777"/>
            <a:ext cx="2072725" cy="303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4" name="Google Shape;668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8512" y="1212790"/>
            <a:ext cx="2072725" cy="303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5" name="Google Shape;668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4873" y="3692777"/>
            <a:ext cx="2072725" cy="303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6" name="Google Shape;668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62123" y="3692774"/>
            <a:ext cx="2072725" cy="30331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727200" y="4839855"/>
            <a:ext cx="2105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Spausdinimui naudotas 3D spausdintuvas </a:t>
            </a:r>
            <a:r>
              <a:rPr lang="lt-LT" sz="2000" dirty="0" err="1" smtClean="0"/>
              <a:t>Zortrax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64922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" name="Google Shape;6659;g23f37561aac_2_6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9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 smtClean="0"/>
              <a:t>Pagrindinės struktūros dalys</a:t>
            </a:r>
            <a:endParaRPr sz="2500" dirty="0"/>
          </a:p>
        </p:txBody>
      </p:sp>
      <p:pic>
        <p:nvPicPr>
          <p:cNvPr id="6660" name="Google Shape;6660;g23f37561aac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5613" y="1852927"/>
            <a:ext cx="4561076" cy="4394022"/>
          </a:xfrm>
          <a:prstGeom prst="rect">
            <a:avLst/>
          </a:prstGeom>
          <a:noFill/>
          <a:ln>
            <a:noFill/>
          </a:ln>
        </p:spPr>
      </p:pic>
      <p:sp>
        <p:nvSpPr>
          <p:cNvPr id="6661" name="Google Shape;6661;g23f37561aac_2_6"/>
          <p:cNvSpPr/>
          <p:nvPr/>
        </p:nvSpPr>
        <p:spPr>
          <a:xfrm rot="-10180986">
            <a:off x="4057944" y="2728957"/>
            <a:ext cx="892835" cy="132044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2" name="Google Shape;6662;g23f37561aac_2_6"/>
          <p:cNvSpPr txBox="1"/>
          <p:nvPr/>
        </p:nvSpPr>
        <p:spPr>
          <a:xfrm>
            <a:off x="3946375" y="2249875"/>
            <a:ext cx="852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>
                <a:latin typeface="Poppins Light"/>
                <a:ea typeface="Poppins Light"/>
                <a:cs typeface="Poppins Light"/>
                <a:sym typeface="Poppins Light"/>
              </a:rPr>
              <a:t>Kolona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6663" name="Google Shape;6663;g23f37561aac_2_6"/>
          <p:cNvSpPr/>
          <p:nvPr/>
        </p:nvSpPr>
        <p:spPr>
          <a:xfrm rot="-412172">
            <a:off x="7872625" y="4961020"/>
            <a:ext cx="892910" cy="13202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4" name="Google Shape;6664;g23f37561aac_2_6"/>
          <p:cNvSpPr txBox="1"/>
          <p:nvPr/>
        </p:nvSpPr>
        <p:spPr>
          <a:xfrm>
            <a:off x="8770125" y="4626075"/>
            <a:ext cx="11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>
                <a:latin typeface="Poppins Light"/>
                <a:ea typeface="Poppins Light"/>
                <a:cs typeface="Poppins Light"/>
                <a:sym typeface="Poppins Light"/>
              </a:rPr>
              <a:t>Pagrindas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5423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67700" y="2778414"/>
            <a:ext cx="7656800" cy="641061"/>
          </a:xfrm>
        </p:spPr>
        <p:txBody>
          <a:bodyPr/>
          <a:lstStyle/>
          <a:p>
            <a:r>
              <a:rPr lang="lt-LT" sz="4000" dirty="0" smtClean="0"/>
              <a:t>3D modelio dalių testavimas</a:t>
            </a:r>
            <a:endParaRPr lang="lt-LT" sz="4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267700" y="4589371"/>
            <a:ext cx="7656800" cy="564800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5931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8" name="Google Shape;6648;p5"/>
          <p:cNvSpPr txBox="1">
            <a:spLocks noGrp="1"/>
          </p:cNvSpPr>
          <p:nvPr>
            <p:ph type="title"/>
          </p:nvPr>
        </p:nvSpPr>
        <p:spPr>
          <a:xfrm>
            <a:off x="2253973" y="0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 smtClean="0"/>
              <a:t>3D modelio </a:t>
            </a:r>
            <a:r>
              <a:rPr lang="lt-LT" sz="2500" dirty="0"/>
              <a:t>tobulinimas</a:t>
            </a:r>
            <a:endParaRPr sz="2500" dirty="0"/>
          </a:p>
        </p:txBody>
      </p:sp>
      <p:graphicFrame>
        <p:nvGraphicFramePr>
          <p:cNvPr id="6649" name="Google Shape;6649;p5"/>
          <p:cNvGraphicFramePr/>
          <p:nvPr>
            <p:extLst>
              <p:ext uri="{D42A27DB-BD31-4B8C-83A1-F6EECF244321}">
                <p14:modId xmlns:p14="http://schemas.microsoft.com/office/powerpoint/2010/main" val="2781784376"/>
              </p:ext>
            </p:extLst>
          </p:nvPr>
        </p:nvGraphicFramePr>
        <p:xfrm>
          <a:off x="1516827" y="422506"/>
          <a:ext cx="9267714" cy="6435494"/>
        </p:xfrm>
        <a:graphic>
          <a:graphicData uri="http://schemas.openxmlformats.org/drawingml/2006/table">
            <a:tbl>
              <a:tblPr firstRow="1" bandRow="1">
                <a:noFill/>
                <a:tableStyleId>{350CDE04-9C98-4448-9E53-6E01ECD58085}</a:tableStyleId>
              </a:tblPr>
              <a:tblGrid>
                <a:gridCol w="411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3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3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9106">
                  <a:extLst>
                    <a:ext uri="{9D8B030D-6E8A-4147-A177-3AD203B41FA5}">
                      <a16:colId xmlns:a16="http://schemas.microsoft.com/office/drawing/2014/main" val="1960453131"/>
                    </a:ext>
                  </a:extLst>
                </a:gridCol>
              </a:tblGrid>
              <a:tr h="73569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 dirty="0"/>
                        <a:t>Nr.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 dirty="0"/>
                        <a:t>Virtualus modelis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/>
                        <a:t>Realus modelis (atspausdintas)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 dirty="0"/>
                        <a:t>Aprašymas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 dirty="0" smtClean="0"/>
                        <a:t>Pokyčiai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4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u="none" strike="noStrike" cap="none" dirty="0"/>
                        <a:t>Pagrindas: 60x61x2 mm.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Kolona : 9x16,37x30 mm.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pagrinde: auselės + skylutės</a:t>
                      </a:r>
                      <a:endParaRPr sz="14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kolonoje: skylutė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endParaRPr sz="1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4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u="none" strike="noStrike" cap="none" dirty="0"/>
                        <a:t>Pagrindas: 81x81x2 mm.</a:t>
                      </a:r>
                      <a:endParaRPr sz="1400" u="none" strike="noStrike" cap="none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Kolona : 12x21x50 mm.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pagrinde: auselės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kolonoje: skylutė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 smtClean="0"/>
                        <a:t>Padidintas pagrindas (nes</a:t>
                      </a:r>
                      <a:r>
                        <a:rPr lang="lt-LT" sz="1400" baseline="0" dirty="0" smtClean="0"/>
                        <a:t> sukurtas prieš tai buvo per mažas puodeliui); atsisakyta skylučių. Kolonas spausdinama tuščiavidurė, atsižvelgiant į spausdinimo sąnaudas.</a:t>
                      </a:r>
                      <a:endParaRPr sz="1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14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u="none" strike="noStrike" cap="none" dirty="0"/>
                        <a:t>Pagrindas: 81x81x3 mm.</a:t>
                      </a:r>
                      <a:endParaRPr sz="1400" u="none" strike="noStrike" cap="none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Kolona : 12x21x50 mm.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pagrinde: auselės 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kolonoje: skylutė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 smtClean="0"/>
                        <a:t>Pastorintos auselės (spausdinimo šiukšlių</a:t>
                      </a:r>
                      <a:r>
                        <a:rPr lang="lt-LT" sz="1400" baseline="0" dirty="0" smtClean="0"/>
                        <a:t> </a:t>
                      </a:r>
                      <a:r>
                        <a:rPr lang="lt-LT" sz="1400" dirty="0" smtClean="0"/>
                        <a:t>valymo</a:t>
                      </a:r>
                      <a:r>
                        <a:rPr lang="lt-LT" sz="1400" baseline="0" dirty="0" smtClean="0"/>
                        <a:t> metu pastebėjus auselių </a:t>
                      </a:r>
                      <a:r>
                        <a:rPr lang="lt-LT" sz="1400" baseline="0" dirty="0" err="1" smtClean="0"/>
                        <a:t>trupumą</a:t>
                      </a:r>
                      <a:r>
                        <a:rPr lang="lt-LT" sz="1400" baseline="0" dirty="0" smtClean="0"/>
                        <a:t>).</a:t>
                      </a:r>
                      <a:endParaRPr sz="1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14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4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u="none" strike="noStrike" cap="none" dirty="0"/>
                        <a:t>Pagrindas: 81x81x3 mm.</a:t>
                      </a:r>
                      <a:endParaRPr sz="1400" u="none" strike="noStrike" cap="none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Kolona : 12x21x50 mm.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pagrinde: skylutės</a:t>
                      </a:r>
                      <a:endParaRPr sz="1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/>
                        <a:t>Valo tvirtinimas kolonoje: 2 skylutės</a:t>
                      </a:r>
                      <a:endParaRPr sz="14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67"/>
                        <a:buFont typeface="Arial"/>
                        <a:buNone/>
                      </a:pPr>
                      <a:r>
                        <a:rPr lang="lt-LT" sz="1400" dirty="0" smtClean="0"/>
                        <a:t>Atsisakyta</a:t>
                      </a:r>
                      <a:r>
                        <a:rPr lang="lt-LT" sz="1400" baseline="0" dirty="0" smtClean="0"/>
                        <a:t> auselių (žr. struktūros dalių testavimą).</a:t>
                      </a:r>
                      <a:endParaRPr sz="14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650" name="Google Shape;665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9106" y="1242592"/>
            <a:ext cx="1589915" cy="1213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1" name="Google Shape;665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5276" y="2602381"/>
            <a:ext cx="1457574" cy="1213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2" name="Google Shape;665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4543" y="4123273"/>
            <a:ext cx="1500998" cy="1213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3" name="Google Shape;665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82803" y="5527036"/>
            <a:ext cx="1464478" cy="1208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4" name="Google Shape;6654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4734850" y="2735000"/>
            <a:ext cx="1254466" cy="12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5" name="Google Shape;6655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4850" y="5521602"/>
            <a:ext cx="1167826" cy="121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6" name="Google Shape;6656;p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05440" y="1264599"/>
            <a:ext cx="1440560" cy="120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1" name="Google Shape;6691;p6"/>
          <p:cNvSpPr txBox="1">
            <a:spLocks noGrp="1"/>
          </p:cNvSpPr>
          <p:nvPr>
            <p:ph type="title"/>
          </p:nvPr>
        </p:nvSpPr>
        <p:spPr>
          <a:xfrm>
            <a:off x="2267701" y="575190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lt-LT" sz="2500" dirty="0"/>
              <a:t>Struktūros dalių testavimas</a:t>
            </a:r>
            <a:endParaRPr sz="2500" dirty="0"/>
          </a:p>
        </p:txBody>
      </p:sp>
      <p:pic>
        <p:nvPicPr>
          <p:cNvPr id="6692" name="Google Shape;669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3756" y="1212790"/>
            <a:ext cx="4132345" cy="959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3" name="Google Shape;669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5081" y="3336305"/>
            <a:ext cx="3633925" cy="893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4" name="Google Shape;669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5068" y="2273861"/>
            <a:ext cx="4294653" cy="960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5" name="Google Shape;669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1946398" y="4331953"/>
            <a:ext cx="4312024" cy="1134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6" name="Google Shape;6696;p6"/>
          <p:cNvPicPr preferRelativeResize="0"/>
          <p:nvPr/>
        </p:nvPicPr>
        <p:blipFill rotWithShape="1">
          <a:blip r:embed="rId7">
            <a:alphaModFix/>
          </a:blip>
          <a:srcRect l="23396" t="26586" r="31313" b="29461"/>
          <a:stretch/>
        </p:blipFill>
        <p:spPr>
          <a:xfrm>
            <a:off x="1963750" y="5568075"/>
            <a:ext cx="2549274" cy="1134250"/>
          </a:xfrm>
          <a:prstGeom prst="rect">
            <a:avLst/>
          </a:prstGeom>
          <a:noFill/>
          <a:ln>
            <a:noFill/>
          </a:ln>
        </p:spPr>
      </p:pic>
      <p:sp>
        <p:nvSpPr>
          <p:cNvPr id="6697" name="Google Shape;6697;p6"/>
          <p:cNvSpPr txBox="1"/>
          <p:nvPr/>
        </p:nvSpPr>
        <p:spPr>
          <a:xfrm>
            <a:off x="6096100" y="1212800"/>
            <a:ext cx="4525718" cy="46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dirty="0">
                <a:solidFill>
                  <a:schemeClr val="dk1"/>
                </a:solidFill>
              </a:rPr>
              <a:t>1 auselė:</a:t>
            </a:r>
            <a:r>
              <a:rPr lang="lt-LT" sz="1800" dirty="0">
                <a:solidFill>
                  <a:schemeClr val="dk1"/>
                </a:solidFill>
              </a:rPr>
              <a:t> elipsė, ilgoji ašis - </a:t>
            </a:r>
            <a:r>
              <a:rPr lang="lt-LT" sz="1800" dirty="0" smtClean="0">
                <a:solidFill>
                  <a:schemeClr val="dk1"/>
                </a:solidFill>
              </a:rPr>
              <a:t>5,9 mm</a:t>
            </a:r>
            <a:r>
              <a:rPr lang="lt-LT" sz="1800" dirty="0">
                <a:solidFill>
                  <a:schemeClr val="dk1"/>
                </a:solidFill>
              </a:rPr>
              <a:t>, trumpoji ašis </a:t>
            </a:r>
            <a:r>
              <a:rPr lang="lt-LT" sz="1800" dirty="0" smtClean="0">
                <a:solidFill>
                  <a:schemeClr val="dk1"/>
                </a:solidFill>
              </a:rPr>
              <a:t>– 5 mm</a:t>
            </a:r>
            <a:r>
              <a:rPr lang="lt-LT" sz="1800" dirty="0">
                <a:solidFill>
                  <a:schemeClr val="dk1"/>
                </a:solidFill>
              </a:rPr>
              <a:t>, įleista </a:t>
            </a:r>
            <a:r>
              <a:rPr lang="lt-LT" sz="1800" dirty="0" smtClean="0">
                <a:solidFill>
                  <a:schemeClr val="dk1"/>
                </a:solidFill>
              </a:rPr>
              <a:t>2 mm.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dirty="0">
                <a:solidFill>
                  <a:schemeClr val="dk1"/>
                </a:solidFill>
              </a:rPr>
              <a:t>2 auselė:</a:t>
            </a:r>
            <a:r>
              <a:rPr lang="lt-LT" sz="1800" dirty="0">
                <a:solidFill>
                  <a:schemeClr val="dk1"/>
                </a:solidFill>
              </a:rPr>
              <a:t> elipsė, ilgoji ašis </a:t>
            </a:r>
            <a:r>
              <a:rPr lang="lt-LT" sz="1800" dirty="0" smtClean="0">
                <a:solidFill>
                  <a:schemeClr val="dk1"/>
                </a:solidFill>
              </a:rPr>
              <a:t>– 6 mm</a:t>
            </a:r>
            <a:r>
              <a:rPr lang="lt-LT" sz="1800" dirty="0">
                <a:solidFill>
                  <a:schemeClr val="dk1"/>
                </a:solidFill>
              </a:rPr>
              <a:t>, trumpoji ašis - </a:t>
            </a:r>
            <a:r>
              <a:rPr lang="lt-LT" sz="1800" dirty="0" smtClean="0">
                <a:solidFill>
                  <a:schemeClr val="dk1"/>
                </a:solidFill>
              </a:rPr>
              <a:t>5,86 mm</a:t>
            </a:r>
            <a:r>
              <a:rPr lang="lt-LT" sz="1800" dirty="0">
                <a:solidFill>
                  <a:schemeClr val="dk1"/>
                </a:solidFill>
              </a:rPr>
              <a:t>, įleista </a:t>
            </a:r>
            <a:r>
              <a:rPr lang="lt-LT" sz="1800" dirty="0" smtClean="0">
                <a:solidFill>
                  <a:schemeClr val="dk1"/>
                </a:solidFill>
              </a:rPr>
              <a:t>2 mm.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dirty="0">
                <a:solidFill>
                  <a:schemeClr val="dk1"/>
                </a:solidFill>
              </a:rPr>
              <a:t>3 auselė:</a:t>
            </a:r>
            <a:r>
              <a:rPr lang="lt-LT" sz="1800" dirty="0">
                <a:solidFill>
                  <a:schemeClr val="dk1"/>
                </a:solidFill>
              </a:rPr>
              <a:t> elipsė, ilgoji ašis - </a:t>
            </a:r>
            <a:r>
              <a:rPr lang="lt-LT" sz="1800" dirty="0" smtClean="0">
                <a:solidFill>
                  <a:schemeClr val="dk1"/>
                </a:solidFill>
              </a:rPr>
              <a:t>5,9 mm</a:t>
            </a:r>
            <a:r>
              <a:rPr lang="lt-LT" sz="1800" dirty="0">
                <a:solidFill>
                  <a:schemeClr val="dk1"/>
                </a:solidFill>
              </a:rPr>
              <a:t>, trumpoji ašis </a:t>
            </a:r>
            <a:r>
              <a:rPr lang="lt-LT" sz="1800" dirty="0" smtClean="0">
                <a:solidFill>
                  <a:schemeClr val="dk1"/>
                </a:solidFill>
              </a:rPr>
              <a:t>– 5 mm</a:t>
            </a:r>
            <a:r>
              <a:rPr lang="lt-LT" sz="1800" dirty="0">
                <a:solidFill>
                  <a:schemeClr val="dk1"/>
                </a:solidFill>
              </a:rPr>
              <a:t>, įleista </a:t>
            </a:r>
            <a:r>
              <a:rPr lang="lt-LT" sz="1800" dirty="0" smtClean="0">
                <a:solidFill>
                  <a:schemeClr val="dk1"/>
                </a:solidFill>
              </a:rPr>
              <a:t>2 mm </a:t>
            </a:r>
            <a:r>
              <a:rPr lang="lt-LT" sz="1800" b="1" dirty="0">
                <a:solidFill>
                  <a:schemeClr val="dk1"/>
                </a:solidFill>
              </a:rPr>
              <a:t>dvi skylutės</a:t>
            </a:r>
            <a:r>
              <a:rPr lang="lt-LT" sz="1800" dirty="0">
                <a:solidFill>
                  <a:schemeClr val="dk1"/>
                </a:solidFill>
              </a:rPr>
              <a:t>, lygiagrečiai elipsės, po </a:t>
            </a:r>
            <a:r>
              <a:rPr lang="lt-LT" sz="1800" dirty="0" smtClean="0">
                <a:solidFill>
                  <a:schemeClr val="dk1"/>
                </a:solidFill>
              </a:rPr>
              <a:t>vieną skylutę </a:t>
            </a:r>
            <a:r>
              <a:rPr lang="lt-LT" sz="1800" dirty="0">
                <a:solidFill>
                  <a:schemeClr val="dk1"/>
                </a:solidFill>
              </a:rPr>
              <a:t>iš dviejų pusių, diametras - </a:t>
            </a:r>
            <a:r>
              <a:rPr lang="lt-LT" sz="1800" dirty="0" smtClean="0">
                <a:solidFill>
                  <a:schemeClr val="dk1"/>
                </a:solidFill>
              </a:rPr>
              <a:t>1,5 mm.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dirty="0">
                <a:solidFill>
                  <a:schemeClr val="dk1"/>
                </a:solidFill>
              </a:rPr>
              <a:t>4 auselė:</a:t>
            </a:r>
            <a:r>
              <a:rPr lang="lt-LT" sz="1800" dirty="0">
                <a:solidFill>
                  <a:schemeClr val="dk1"/>
                </a:solidFill>
              </a:rPr>
              <a:t> elipsė, ilgoji ašis - </a:t>
            </a:r>
            <a:r>
              <a:rPr lang="lt-LT" sz="1800" dirty="0" smtClean="0">
                <a:solidFill>
                  <a:schemeClr val="dk1"/>
                </a:solidFill>
              </a:rPr>
              <a:t>5,9 mm</a:t>
            </a:r>
            <a:r>
              <a:rPr lang="lt-LT" sz="1800" dirty="0">
                <a:solidFill>
                  <a:schemeClr val="dk1"/>
                </a:solidFill>
              </a:rPr>
              <a:t>, trumpoji ašis </a:t>
            </a:r>
            <a:r>
              <a:rPr lang="lt-LT" sz="1800" dirty="0" smtClean="0">
                <a:solidFill>
                  <a:schemeClr val="dk1"/>
                </a:solidFill>
              </a:rPr>
              <a:t>– 5 mm</a:t>
            </a:r>
            <a:r>
              <a:rPr lang="lt-LT" sz="1800" dirty="0">
                <a:solidFill>
                  <a:schemeClr val="dk1"/>
                </a:solidFill>
              </a:rPr>
              <a:t>, įleista </a:t>
            </a:r>
            <a:r>
              <a:rPr lang="lt-LT" sz="1800" dirty="0" smtClean="0">
                <a:solidFill>
                  <a:schemeClr val="dk1"/>
                </a:solidFill>
              </a:rPr>
              <a:t>2 mm</a:t>
            </a:r>
            <a:r>
              <a:rPr lang="lt-LT" sz="1800" dirty="0">
                <a:solidFill>
                  <a:schemeClr val="dk1"/>
                </a:solidFill>
              </a:rPr>
              <a:t>, </a:t>
            </a:r>
            <a:r>
              <a:rPr lang="lt-LT" sz="1800" b="1" dirty="0">
                <a:solidFill>
                  <a:schemeClr val="dk1"/>
                </a:solidFill>
              </a:rPr>
              <a:t>dvi skylutės</a:t>
            </a:r>
            <a:r>
              <a:rPr lang="lt-LT" sz="1800" dirty="0">
                <a:solidFill>
                  <a:schemeClr val="dk1"/>
                </a:solidFill>
              </a:rPr>
              <a:t>, lygiagrečiai elipsės, po vieną iš dviejų pusių, diametras </a:t>
            </a:r>
            <a:r>
              <a:rPr lang="lt-LT" sz="1800" dirty="0" smtClean="0">
                <a:solidFill>
                  <a:schemeClr val="dk1"/>
                </a:solidFill>
              </a:rPr>
              <a:t>– 2 mm.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1239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3" name="Google Shape;67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4518" y="1212790"/>
            <a:ext cx="6080399" cy="3423199"/>
          </a:xfrm>
          <a:prstGeom prst="rect">
            <a:avLst/>
          </a:prstGeom>
          <a:noFill/>
          <a:ln>
            <a:noFill/>
          </a:ln>
        </p:spPr>
      </p:pic>
      <p:sp>
        <p:nvSpPr>
          <p:cNvPr id="6704" name="Google Shape;6704;p34"/>
          <p:cNvSpPr txBox="1"/>
          <p:nvPr/>
        </p:nvSpPr>
        <p:spPr>
          <a:xfrm>
            <a:off x="1764518" y="4826705"/>
            <a:ext cx="844648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/>
              <a:t>Testuotos </a:t>
            </a:r>
            <a:r>
              <a:rPr lang="lt-LT" sz="2000" dirty="0"/>
              <a:t>keturios, šiek tiek </a:t>
            </a:r>
            <a:r>
              <a:rPr lang="lt-LT" sz="2000" dirty="0" smtClean="0"/>
              <a:t>skirtingos, auselės ir 2 skylutės </a:t>
            </a:r>
            <a:r>
              <a:rPr lang="lt-LT" sz="2000" dirty="0"/>
              <a:t>valui tvirtinti prie pagrindo</a:t>
            </a:r>
            <a:r>
              <a:rPr lang="lt-LT" sz="2000" dirty="0" smtClean="0"/>
              <a:t>. Auselės nulūždavo apkrovus </a:t>
            </a:r>
            <a:r>
              <a:rPr lang="en-US" sz="2000" dirty="0" smtClean="0"/>
              <a:t>~ 5 kg. </a:t>
            </a:r>
            <a:r>
              <a:rPr lang="en-US" sz="2000" dirty="0" err="1" smtClean="0"/>
              <a:t>Skylut</a:t>
            </a:r>
            <a:r>
              <a:rPr lang="lt-LT" sz="2000" dirty="0" smtClean="0"/>
              <a:t>ės atlaikė virš 8kg</a:t>
            </a: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/>
              <a:t>Testavimo </a:t>
            </a:r>
            <a:r>
              <a:rPr lang="lt-LT" sz="2000" dirty="0"/>
              <a:t>rezultatas: buvo pasirinkta padaryti dvi (2 mm. diametro) skylutes valui prakišti.</a:t>
            </a:r>
            <a:endParaRPr sz="2000" dirty="0"/>
          </a:p>
        </p:txBody>
      </p:sp>
      <p:sp>
        <p:nvSpPr>
          <p:cNvPr id="5" name="Google Shape;6704;p34"/>
          <p:cNvSpPr txBox="1"/>
          <p:nvPr/>
        </p:nvSpPr>
        <p:spPr>
          <a:xfrm>
            <a:off x="7971155" y="1100801"/>
            <a:ext cx="2743028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/>
              <a:t>Priemonės: skirtingos struktūros dalys, svoriai, laikiklis svoriams.</a:t>
            </a:r>
            <a:endParaRPr sz="2000" dirty="0"/>
          </a:p>
        </p:txBody>
      </p:sp>
      <p:sp>
        <p:nvSpPr>
          <p:cNvPr id="6" name="Google Shape;6691;p6"/>
          <p:cNvSpPr txBox="1">
            <a:spLocks noGrp="1"/>
          </p:cNvSpPr>
          <p:nvPr>
            <p:ph type="title"/>
          </p:nvPr>
        </p:nvSpPr>
        <p:spPr>
          <a:xfrm>
            <a:off x="2267701" y="575190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lt-LT" sz="2500" dirty="0"/>
              <a:t>Struktūros dalių testavimas</a:t>
            </a:r>
            <a:endParaRPr sz="2500" dirty="0"/>
          </a:p>
        </p:txBody>
      </p:sp>
    </p:spTree>
    <p:extLst>
      <p:ext uri="{BB962C8B-B14F-4D97-AF65-F5344CB8AC3E}">
        <p14:creationId xmlns:p14="http://schemas.microsoft.com/office/powerpoint/2010/main" val="111706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67700" y="242010"/>
            <a:ext cx="7656800" cy="637600"/>
          </a:xfrm>
        </p:spPr>
        <p:txBody>
          <a:bodyPr/>
          <a:lstStyle/>
          <a:p>
            <a:r>
              <a:rPr lang="lt-LT" sz="2500" dirty="0" smtClean="0"/>
              <a:t>Valo testavimas</a:t>
            </a:r>
            <a:endParaRPr lang="lt-LT" sz="2500" dirty="0"/>
          </a:p>
        </p:txBody>
      </p:sp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496706"/>
              </p:ext>
            </p:extLst>
          </p:nvPr>
        </p:nvGraphicFramePr>
        <p:xfrm>
          <a:off x="2085082" y="3034052"/>
          <a:ext cx="4422036" cy="2996560"/>
        </p:xfrm>
        <a:graphic>
          <a:graphicData uri="http://schemas.openxmlformats.org/drawingml/2006/table">
            <a:tbl>
              <a:tblPr firstRow="1" bandRow="1">
                <a:tableStyleId>{350CDE04-9C98-4448-9E53-6E01ECD58085}</a:tableStyleId>
              </a:tblPr>
              <a:tblGrid>
                <a:gridCol w="822036">
                  <a:extLst>
                    <a:ext uri="{9D8B030D-6E8A-4147-A177-3AD203B41FA5}">
                      <a16:colId xmlns:a16="http://schemas.microsoft.com/office/drawing/2014/main" val="92766891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022575746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044376444"/>
                    </a:ext>
                  </a:extLst>
                </a:gridCol>
              </a:tblGrid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Masė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Senas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Naujas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05014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1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21567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2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10384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3</a:t>
                      </a:r>
                      <a:r>
                        <a:rPr lang="lt-LT" sz="1800" baseline="0" dirty="0" smtClean="0"/>
                        <a:t>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x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31010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4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x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15315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5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✓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x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28508"/>
                  </a:ext>
                </a:extLst>
              </a:tr>
              <a:tr h="428080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6 kg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x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/>
                        <a:t>x</a:t>
                      </a:r>
                      <a:endParaRPr lang="lt-L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818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85082" y="1020862"/>
            <a:ext cx="8022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Valas buvo testuojamas ant vienodo ilgio atkarpų kabinant </a:t>
            </a:r>
            <a:r>
              <a:rPr lang="lt-LT" sz="2000" dirty="0" smtClean="0"/>
              <a:t>svorius, </a:t>
            </a:r>
            <a:r>
              <a:rPr lang="lt-LT" sz="2000" dirty="0" smtClean="0"/>
              <a:t>didinant juos 1 kg intervalu. Testuojamas buvo valas rastas namuose - „Senas“ ir naujai pirktas - „Naujas“.</a:t>
            </a:r>
            <a:endParaRPr lang="lt-LT" sz="2000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86" y="1685333"/>
            <a:ext cx="2593778" cy="46070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9737" y="6004460"/>
            <a:ext cx="255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✓ - atlaikė kabintą svorį 3 s</a:t>
            </a:r>
          </a:p>
          <a:p>
            <a:r>
              <a:rPr lang="lt-LT" dirty="0" smtClean="0"/>
              <a:t>X - nutrūko </a:t>
            </a:r>
            <a:endParaRPr lang="lt-LT" dirty="0"/>
          </a:p>
        </p:txBody>
      </p:sp>
      <p:sp>
        <p:nvSpPr>
          <p:cNvPr id="7" name="Google Shape;6704;p34"/>
          <p:cNvSpPr txBox="1"/>
          <p:nvPr/>
        </p:nvSpPr>
        <p:spPr>
          <a:xfrm>
            <a:off x="2149736" y="2170405"/>
            <a:ext cx="484129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/>
              <a:t>Priemonės: du valai, svoriai, stovas.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6998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185113" y="556459"/>
            <a:ext cx="7656800" cy="637600"/>
          </a:xfrm>
        </p:spPr>
        <p:txBody>
          <a:bodyPr/>
          <a:lstStyle/>
          <a:p>
            <a:r>
              <a:rPr lang="lt-LT" sz="2500" dirty="0" smtClean="0"/>
              <a:t>Valo skerspjūvio ploto nustatymas</a:t>
            </a:r>
            <a:endParaRPr lang="lt-LT" sz="2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Lentelė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1892697"/>
                  </p:ext>
                </p:extLst>
              </p:nvPr>
            </p:nvGraphicFramePr>
            <p:xfrm>
              <a:off x="2040787" y="1928770"/>
              <a:ext cx="8146480" cy="3047760"/>
            </p:xfrm>
            <a:graphic>
              <a:graphicData uri="http://schemas.openxmlformats.org/drawingml/2006/table">
                <a:tbl>
                  <a:tblPr firstRow="1" bandRow="1">
                    <a:tableStyleId>{350CDE04-9C98-4448-9E53-6E01ECD58085}</a:tableStyleId>
                  </a:tblPr>
                  <a:tblGrid>
                    <a:gridCol w="1018310">
                      <a:extLst>
                        <a:ext uri="{9D8B030D-6E8A-4147-A177-3AD203B41FA5}">
                          <a16:colId xmlns:a16="http://schemas.microsoft.com/office/drawing/2014/main" val="1087391313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2809175717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171006747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508628140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662541249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353816841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286437304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237315732"/>
                        </a:ext>
                      </a:extLst>
                    </a:gridCol>
                  </a:tblGrid>
                  <a:tr h="764070">
                    <a:tc>
                      <a:txBody>
                        <a:bodyPr/>
                        <a:lstStyle/>
                        <a:p>
                          <a:pPr algn="ctr"/>
                          <a:endParaRPr lang="lt-LT" sz="18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d, mm</a:t>
                          </a:r>
                          <a:endParaRPr lang="lt-LT" sz="18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err="1" smtClean="0"/>
                            <a:t>Vid</a:t>
                          </a:r>
                          <a:r>
                            <a:rPr lang="lt-LT" sz="1800" dirty="0" smtClean="0"/>
                            <a:t>.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d, mm</a:t>
                          </a:r>
                          <a:endParaRPr lang="lt-LT" sz="18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lt-LT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oMath>
                          </a14:m>
                          <a:r>
                            <a:rPr lang="lt-LT" sz="1800" dirty="0" smtClean="0"/>
                            <a:t>d, </a:t>
                          </a:r>
                          <a:r>
                            <a:rPr lang="lt-LT" sz="1800" dirty="0" smtClean="0"/>
                            <a:t>mm</a:t>
                          </a:r>
                          <a:endParaRPr lang="lt-LT" sz="18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r,</a:t>
                          </a:r>
                          <a:r>
                            <a:rPr lang="lt-LT" sz="1800" baseline="0" dirty="0" smtClean="0"/>
                            <a:t> mm</a:t>
                          </a:r>
                          <a:endParaRPr lang="lt-LT" sz="1800" dirty="0" smtClean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S, mm</a:t>
                          </a:r>
                          <a:r>
                            <a:rPr lang="lt-LT" sz="1800" baseline="300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35637139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3</a:t>
                          </a:r>
                          <a:endParaRPr lang="lt-LT" sz="18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2985010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Senas d</a:t>
                          </a:r>
                          <a:r>
                            <a:rPr lang="lt-LT" sz="1800" baseline="-250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0,095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0,028</a:t>
                          </a:r>
                          <a:endParaRPr lang="lt-LT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1392870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Naujas d</a:t>
                          </a:r>
                          <a:r>
                            <a:rPr lang="lt-LT" sz="1800" baseline="-250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0,16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0,16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0,17</a:t>
                          </a:r>
                          <a:endParaRPr lang="lt-LT" sz="1800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0,085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0,023</a:t>
                          </a:r>
                          <a:endParaRPr lang="lt-LT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58179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Lentelė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1892697"/>
                  </p:ext>
                </p:extLst>
              </p:nvPr>
            </p:nvGraphicFramePr>
            <p:xfrm>
              <a:off x="2040787" y="1928770"/>
              <a:ext cx="8146480" cy="3047760"/>
            </p:xfrm>
            <a:graphic>
              <a:graphicData uri="http://schemas.openxmlformats.org/drawingml/2006/table">
                <a:tbl>
                  <a:tblPr firstRow="1" bandRow="1">
                    <a:tableStyleId>{350CDE04-9C98-4448-9E53-6E01ECD58085}</a:tableStyleId>
                  </a:tblPr>
                  <a:tblGrid>
                    <a:gridCol w="1018310">
                      <a:extLst>
                        <a:ext uri="{9D8B030D-6E8A-4147-A177-3AD203B41FA5}">
                          <a16:colId xmlns:a16="http://schemas.microsoft.com/office/drawing/2014/main" val="1087391313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2809175717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171006747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508628140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662541249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353816841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286437304"/>
                        </a:ext>
                      </a:extLst>
                    </a:gridCol>
                    <a:gridCol w="1018310">
                      <a:extLst>
                        <a:ext uri="{9D8B030D-6E8A-4147-A177-3AD203B41FA5}">
                          <a16:colId xmlns:a16="http://schemas.microsoft.com/office/drawing/2014/main" val="3237315732"/>
                        </a:ext>
                      </a:extLst>
                    </a:gridCol>
                  </a:tblGrid>
                  <a:tr h="764070">
                    <a:tc>
                      <a:txBody>
                        <a:bodyPr/>
                        <a:lstStyle/>
                        <a:p>
                          <a:pPr algn="ctr"/>
                          <a:endParaRPr lang="lt-LT" sz="1800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d, mm</a:t>
                          </a:r>
                          <a:endParaRPr lang="lt-LT" sz="18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err="1" smtClean="0"/>
                            <a:t>Vid</a:t>
                          </a:r>
                          <a:r>
                            <a:rPr lang="lt-LT" sz="1800" dirty="0" smtClean="0"/>
                            <a:t>.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d, mm</a:t>
                          </a:r>
                          <a:endParaRPr lang="lt-LT" sz="1800" dirty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8214" t="-398" r="-201190" b="-101594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r,</a:t>
                          </a:r>
                          <a:r>
                            <a:rPr lang="lt-LT" sz="1800" baseline="0" dirty="0" smtClean="0"/>
                            <a:t> mm</a:t>
                          </a:r>
                          <a:endParaRPr lang="lt-LT" sz="1800" dirty="0" smtClean="0"/>
                        </a:p>
                      </a:txBody>
                      <a:tcPr anchor="ctr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S, mm</a:t>
                          </a:r>
                          <a:r>
                            <a:rPr lang="lt-LT" sz="1800" baseline="300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35637139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3</a:t>
                          </a:r>
                          <a:endParaRPr lang="lt-LT" sz="1800" dirty="0"/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2985010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Senas d</a:t>
                          </a:r>
                          <a:r>
                            <a:rPr lang="lt-LT" sz="1800" baseline="-250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0,095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0,028</a:t>
                          </a:r>
                          <a:endParaRPr lang="lt-LT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1392870"/>
                      </a:ext>
                    </a:extLst>
                  </a:tr>
                  <a:tr h="7612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Naujas d</a:t>
                          </a:r>
                          <a:r>
                            <a:rPr lang="lt-LT" sz="1800" baseline="-250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0,19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0,16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0,16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0,17</a:t>
                          </a:r>
                          <a:endParaRPr lang="lt-LT" sz="1800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lt-L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0,085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0,023</a:t>
                          </a:r>
                          <a:endParaRPr lang="lt-LT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58179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71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Mechaninio </a:t>
            </a:r>
            <a:r>
              <a:rPr lang="lt-LT" sz="2500" dirty="0" err="1" smtClean="0"/>
              <a:t>įtempio</a:t>
            </a:r>
            <a:r>
              <a:rPr lang="lt-LT" sz="2500" dirty="0" smtClean="0"/>
              <a:t> nustatymas</a:t>
            </a:r>
            <a:endParaRPr lang="lt-LT" sz="2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Lentelė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8598283"/>
                  </p:ext>
                </p:extLst>
              </p:nvPr>
            </p:nvGraphicFramePr>
            <p:xfrm>
              <a:off x="1597895" y="2090258"/>
              <a:ext cx="9014688" cy="3017520"/>
            </p:xfrm>
            <a:graphic>
              <a:graphicData uri="http://schemas.openxmlformats.org/drawingml/2006/table">
                <a:tbl>
                  <a:tblPr firstRow="1" bandRow="1">
                    <a:tableStyleId>{350CDE04-9C98-4448-9E53-6E01ECD58085}</a:tableStyleId>
                  </a:tblPr>
                  <a:tblGrid>
                    <a:gridCol w="1115424">
                      <a:extLst>
                        <a:ext uri="{9D8B030D-6E8A-4147-A177-3AD203B41FA5}">
                          <a16:colId xmlns:a16="http://schemas.microsoft.com/office/drawing/2014/main" val="426810069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3818396378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667861101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1988756491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2718525162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4042413673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93036671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lt-LT" sz="1800" dirty="0" smtClean="0"/>
                            <a:t>Masė,</a:t>
                          </a:r>
                          <a:r>
                            <a:rPr lang="lt-LT" sz="1800" baseline="0" dirty="0" smtClean="0"/>
                            <a:t> kg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3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4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5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6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8635043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lt-LT" sz="1800" dirty="0" smtClean="0"/>
                            <a:t>Seno</a:t>
                          </a:r>
                          <a:r>
                            <a:rPr lang="lt-LT" sz="1800" baseline="0" dirty="0" smtClean="0"/>
                            <a:t> valo </a:t>
                          </a:r>
                          <a:r>
                            <a:rPr lang="lt-LT" sz="1800" baseline="0" dirty="0" err="1" smtClean="0"/>
                            <a:t>įtempis</a:t>
                          </a:r>
                          <a:r>
                            <a:rPr lang="lt-LT" sz="1800" baseline="0" dirty="0" smtClean="0"/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lt-LT" sz="1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lt-LT" sz="18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lt-LT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lt-LT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oMath>
                          </a14:m>
                          <a:r>
                            <a:rPr lang="lt-LT" sz="1800" baseline="0" dirty="0" smtClean="0"/>
                            <a:t> Pa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lt-LT" sz="1800" i="1" dirty="0" smtClean="0">
                                    <a:latin typeface="Cambria Math" panose="02040503050406030204" pitchFamily="18" charset="0"/>
                                  </a:rPr>
                                  <m:t>350</m:t>
                                </m:r>
                              </m:oMath>
                            </m:oMathPara>
                          </a14:m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lt-LT" sz="1800" i="1" dirty="0" smtClean="0">
                                    <a:latin typeface="Cambria Math" panose="02040503050406030204" pitchFamily="18" charset="0"/>
                                  </a:rPr>
                                  <m:t>70</m:t>
                                </m:r>
                                <m:r>
                                  <a:rPr lang="lt-LT" sz="18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1050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1400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1750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2100</a:t>
                          </a:r>
                          <a:r>
                            <a:rPr kumimoji="0" lang="lt-LT" sz="1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Arial"/>
                              <a:cs typeface="Arial"/>
                              <a:sym typeface="Arial"/>
                            </a:rPr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657092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lt-LT" sz="1800" dirty="0" smtClean="0"/>
                            <a:t>Naujo</a:t>
                          </a:r>
                          <a:r>
                            <a:rPr lang="lt-LT" sz="1800" baseline="0" dirty="0" smtClean="0"/>
                            <a:t> valo </a:t>
                          </a:r>
                          <a:r>
                            <a:rPr lang="lt-LT" sz="1800" baseline="0" dirty="0" err="1" smtClean="0"/>
                            <a:t>įtempis</a:t>
                          </a:r>
                          <a:r>
                            <a:rPr lang="lt-LT" sz="1800" baseline="0" dirty="0" smtClean="0"/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lt-LT" sz="1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lt-LT" sz="18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lt-LT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lt-LT" sz="18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oMath>
                          </a14:m>
                          <a:r>
                            <a:rPr lang="lt-LT" sz="1800" baseline="0" dirty="0" smtClean="0"/>
                            <a:t> Pa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426,09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852,17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1278,26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1704,35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2130,43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2556,52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33859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Lentelė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8598283"/>
                  </p:ext>
                </p:extLst>
              </p:nvPr>
            </p:nvGraphicFramePr>
            <p:xfrm>
              <a:off x="1597895" y="2090258"/>
              <a:ext cx="9014688" cy="3017520"/>
            </p:xfrm>
            <a:graphic>
              <a:graphicData uri="http://schemas.openxmlformats.org/drawingml/2006/table">
                <a:tbl>
                  <a:tblPr firstRow="1" bandRow="1">
                    <a:tableStyleId>{350CDE04-9C98-4448-9E53-6E01ECD58085}</a:tableStyleId>
                  </a:tblPr>
                  <a:tblGrid>
                    <a:gridCol w="1115424">
                      <a:extLst>
                        <a:ext uri="{9D8B030D-6E8A-4147-A177-3AD203B41FA5}">
                          <a16:colId xmlns:a16="http://schemas.microsoft.com/office/drawing/2014/main" val="426810069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3818396378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667861101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1988756491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2718525162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4042413673"/>
                        </a:ext>
                      </a:extLst>
                    </a:gridCol>
                    <a:gridCol w="1316544">
                      <a:extLst>
                        <a:ext uri="{9D8B030D-6E8A-4147-A177-3AD203B41FA5}">
                          <a16:colId xmlns:a16="http://schemas.microsoft.com/office/drawing/2014/main" val="930366713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lt-LT" sz="1800" dirty="0" smtClean="0"/>
                            <a:t>Masė,</a:t>
                          </a:r>
                          <a:r>
                            <a:rPr lang="lt-LT" sz="1800" baseline="0" dirty="0" smtClean="0"/>
                            <a:t> kg</a:t>
                          </a:r>
                          <a:endParaRPr lang="lt-LT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3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4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5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6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86350433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546" t="-56122" r="-710929" b="-107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85185" t="-56122" r="-502315" b="-107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85185" t="-56122" r="-402315" b="-107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1050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1400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1750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2100</a:t>
                          </a:r>
                          <a:r>
                            <a:rPr kumimoji="0" lang="lt-LT" sz="1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Arial"/>
                              <a:cs typeface="Arial"/>
                              <a:sym typeface="Arial"/>
                            </a:rPr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65709229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>
                          <a:blip r:embed="rId2"/>
                          <a:stretch>
                            <a:fillRect l="-546" t="-156923" r="-710929" b="-8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426,09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852,17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1278,26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1704,35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2130,43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1800" dirty="0" smtClean="0"/>
                            <a:t>2556,52</a:t>
                          </a:r>
                        </a:p>
                        <a:p>
                          <a:pPr algn="ctr"/>
                          <a:r>
                            <a:rPr lang="lt-LT" sz="1800" dirty="0" smtClean="0"/>
                            <a:t>(Neatlaikė)</a:t>
                          </a:r>
                          <a:endParaRPr lang="lt-LT" sz="18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3338594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35449" y="5497022"/>
                <a:ext cx="1046005" cy="57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lt-L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lt-L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449" y="5497022"/>
                <a:ext cx="1046005" cy="5763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597895" y="5585123"/>
            <a:ext cx="477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dirty="0" err="1" smtClean="0"/>
              <a:t>Įtempiams</a:t>
            </a:r>
            <a:r>
              <a:rPr lang="lt-LT" sz="2000" dirty="0" smtClean="0"/>
              <a:t> apskaičiuoti naudota formulė:</a:t>
            </a:r>
            <a:endParaRPr lang="lt-LT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597895" y="6176794"/>
            <a:ext cx="6681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dirty="0" smtClean="0"/>
              <a:t>Atsižvelgiant į gautus rezultatus, pasirinktas Senas valas.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06118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Rezultatas</a:t>
            </a:r>
            <a:endParaRPr lang="lt-LT" sz="25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0" b="10168"/>
          <a:stretch/>
        </p:blipFill>
        <p:spPr>
          <a:xfrm>
            <a:off x="1699364" y="2059708"/>
            <a:ext cx="3861054" cy="369454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458" r="12889" b="26330"/>
          <a:stretch/>
        </p:blipFill>
        <p:spPr>
          <a:xfrm>
            <a:off x="6225183" y="2059708"/>
            <a:ext cx="4396635" cy="369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610575" y="2826039"/>
            <a:ext cx="2971050" cy="641061"/>
          </a:xfrm>
        </p:spPr>
        <p:txBody>
          <a:bodyPr/>
          <a:lstStyle/>
          <a:p>
            <a:r>
              <a:rPr lang="lt-LT" sz="4000" dirty="0" smtClean="0"/>
              <a:t>Uždaviniai</a:t>
            </a:r>
            <a:endParaRPr lang="lt-LT" sz="40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267700" y="4589371"/>
            <a:ext cx="7656800" cy="564800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8423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Uždaviniai</a:t>
            </a:r>
            <a:endParaRPr lang="lt-LT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631799" y="1330036"/>
            <a:ext cx="11283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/>
              <a:t>Metalinėje skulptūroje ant varinio strypo, kurio pradinis ilgis 1 m ir skerspjūvio plotas 9 mm</a:t>
            </a:r>
            <a:r>
              <a:rPr lang="lt-LT" sz="1600" baseline="30000" dirty="0"/>
              <a:t>2  </a:t>
            </a:r>
            <a:r>
              <a:rPr lang="lt-LT" sz="1600" dirty="0"/>
              <a:t>buvo pritvirtintas 80 kg sveriantis objektas. Vario tamprumo modulis 100 </a:t>
            </a:r>
            <a:r>
              <a:rPr lang="lt-LT" sz="1600" dirty="0" err="1"/>
              <a:t>GPa</a:t>
            </a:r>
            <a:r>
              <a:rPr lang="lt-LT" sz="1600" dirty="0"/>
              <a:t>, o stiprumo riba 200 </a:t>
            </a:r>
            <a:r>
              <a:rPr lang="lt-LT" sz="1600" dirty="0" err="1"/>
              <a:t>MPa</a:t>
            </a:r>
            <a:endParaRPr lang="lt-LT" sz="1600" dirty="0"/>
          </a:p>
          <a:p>
            <a:pPr fontAlgn="base"/>
            <a:r>
              <a:rPr lang="lt-LT" sz="1600" dirty="0"/>
              <a:t/>
            </a:r>
            <a:br>
              <a:rPr lang="lt-LT" sz="1600" dirty="0"/>
            </a:br>
            <a:r>
              <a:rPr lang="lt-LT" sz="1600" dirty="0" smtClean="0"/>
              <a:t>1. Nustatyti </a:t>
            </a:r>
            <a:r>
              <a:rPr lang="lt-LT" sz="1600" dirty="0"/>
              <a:t>strypo mechaninę įtampą.</a:t>
            </a:r>
          </a:p>
          <a:p>
            <a:pPr fontAlgn="base"/>
            <a:r>
              <a:rPr lang="lt-LT" sz="1600" dirty="0" smtClean="0"/>
              <a:t>2. Koks </a:t>
            </a:r>
            <a:r>
              <a:rPr lang="lt-LT" sz="1600" dirty="0"/>
              <a:t>yra strypo santykinis pailgėjimas esant apskaičiuotai mechaninei įtampai.</a:t>
            </a:r>
          </a:p>
          <a:p>
            <a:endParaRPr lang="lt-LT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08904" y="3018440"/>
                <a:ext cx="583878" cy="461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904" y="3018440"/>
                <a:ext cx="583878" cy="4610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31799" y="3586224"/>
                <a:ext cx="7587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99" y="3586224"/>
                <a:ext cx="758734" cy="246221"/>
              </a:xfrm>
              <a:prstGeom prst="rect">
                <a:avLst/>
              </a:prstGeom>
              <a:blipFill>
                <a:blip r:embed="rId3"/>
                <a:stretch>
                  <a:fillRect l="-5645" r="-4839" b="-2439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7634" y="3969325"/>
                <a:ext cx="750911" cy="4217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lt-LT" sz="16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6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lt-LT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34" y="3969325"/>
                <a:ext cx="750911" cy="421782"/>
              </a:xfrm>
              <a:prstGeom prst="rect">
                <a:avLst/>
              </a:prstGeom>
              <a:blipFill>
                <a:blip r:embed="rId4"/>
                <a:stretch>
                  <a:fillRect l="-3252" t="-1449" r="-4878" b="-159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31799" y="4504519"/>
                <a:ext cx="3358868" cy="494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80 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∙9,8 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9∙</m:t>
                          </m:r>
                          <m:sSup>
                            <m:sSupPr>
                              <m:ctrlP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8,71∙</m:t>
                      </m:r>
                      <m:sSup>
                        <m:sSupPr>
                          <m:ctrlP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𝑃𝑎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99" y="4504519"/>
                <a:ext cx="3358868" cy="494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75158" y="2854036"/>
            <a:ext cx="356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dirty="0" smtClean="0"/>
              <a:t>1.</a:t>
            </a:r>
            <a:endParaRPr lang="lt-LT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31799" y="5211308"/>
                <a:ext cx="32234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600" dirty="0" smtClean="0"/>
                  <a:t>Atsakymas: </a:t>
                </a:r>
                <a14:m>
                  <m:oMath xmlns:m="http://schemas.openxmlformats.org/officeDocument/2006/math"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=8.71∙</m:t>
                    </m:r>
                    <m:sSup>
                      <m:sSupPr>
                        <m:ctrlP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lt-LT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lt-LT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𝑃𝑎</m:t>
                    </m:r>
                    <m:r>
                      <a:rPr lang="lt-LT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16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99" y="5211308"/>
                <a:ext cx="3223491" cy="338554"/>
              </a:xfrm>
              <a:prstGeom prst="rect">
                <a:avLst/>
              </a:prstGeom>
              <a:blipFill>
                <a:blip r:embed="rId6"/>
                <a:stretch>
                  <a:fillRect l="-1136" t="-5455" b="-2363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096099" y="2854036"/>
            <a:ext cx="515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 smtClean="0"/>
              <a:t>2.</a:t>
            </a:r>
            <a:endParaRPr lang="lt-LT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437844" y="3165748"/>
                <a:ext cx="6800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44" y="3165748"/>
                <a:ext cx="680058" cy="246221"/>
              </a:xfrm>
              <a:prstGeom prst="rect">
                <a:avLst/>
              </a:prstGeom>
              <a:blipFill>
                <a:blip r:embed="rId7"/>
                <a:stretch>
                  <a:fillRect l="-2679" r="-4464" b="-73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437844" y="3510915"/>
                <a:ext cx="561372" cy="4184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44" y="3510915"/>
                <a:ext cx="561372" cy="418448"/>
              </a:xfrm>
              <a:prstGeom prst="rect">
                <a:avLst/>
              </a:prstGeom>
              <a:blipFill>
                <a:blip r:embed="rId8"/>
                <a:stretch>
                  <a:fillRect l="-3261" r="-6522" b="-1449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437844" y="3984571"/>
                <a:ext cx="2957284" cy="492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8,71∙</m:t>
                          </m:r>
                          <m:sSup>
                            <m:sSupPr>
                              <m:ctrlP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𝑃𝑎</m:t>
                          </m:r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10∙</m:t>
                          </m:r>
                          <m:sSup>
                            <m:sSupPr>
                              <m:ctrlP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lt-L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lt-L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=0,871∙</m:t>
                      </m:r>
                      <m:sSup>
                        <m:sSupPr>
                          <m:ctrlP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lt-L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lt-LT" sz="16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44" y="3984571"/>
                <a:ext cx="2957284" cy="4926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437844" y="4504519"/>
                <a:ext cx="30049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=8,71∙</m:t>
                    </m:r>
                    <m:sSup>
                      <m:sSupPr>
                        <m:ctrlP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lt-LT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lt-LT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1600" dirty="0" smtClean="0"/>
                  <a:t>arba </a:t>
                </a:r>
                <a14:m>
                  <m:oMath xmlns:m="http://schemas.openxmlformats.org/officeDocument/2006/math"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lt-LT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=0,0871%</m:t>
                    </m:r>
                  </m:oMath>
                </a14:m>
                <a:endParaRPr lang="lt-LT" sz="16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44" y="4504519"/>
                <a:ext cx="3004990" cy="246221"/>
              </a:xfrm>
              <a:prstGeom prst="rect">
                <a:avLst/>
              </a:prstGeom>
              <a:blipFill>
                <a:blip r:embed="rId10"/>
                <a:stretch>
                  <a:fillRect l="-1623" t="-27500" r="-1420" b="-500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437844" y="5257475"/>
                <a:ext cx="53966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1600" dirty="0" smtClean="0"/>
                  <a:t>Atsakymas: </a:t>
                </a:r>
                <a14:m>
                  <m:oMath xmlns:m="http://schemas.openxmlformats.org/officeDocument/2006/math">
                    <m:r>
                      <a:rPr lang="lt-L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lt-L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=8,71∙</m:t>
                    </m:r>
                    <m:sSup>
                      <m:sSupPr>
                        <m:ctrlPr>
                          <a:rPr lang="lt-L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lt-LT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lt-L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1600" dirty="0"/>
                  <a:t>arba </a:t>
                </a:r>
                <a14:m>
                  <m:oMath xmlns:m="http://schemas.openxmlformats.org/officeDocument/2006/math">
                    <m:r>
                      <a:rPr lang="lt-L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lt-LT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=0,0871%</m:t>
                    </m:r>
                  </m:oMath>
                </a14:m>
                <a:endParaRPr lang="lt-LT" sz="1600" dirty="0"/>
              </a:p>
              <a:p>
                <a:endParaRPr lang="lt-LT" sz="16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844" y="5257475"/>
                <a:ext cx="5396602" cy="584775"/>
              </a:xfrm>
              <a:prstGeom prst="rect">
                <a:avLst/>
              </a:prstGeom>
              <a:blipFill>
                <a:blip r:embed="rId11"/>
                <a:stretch>
                  <a:fillRect l="-565" t="-312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55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120162" y="2892714"/>
            <a:ext cx="1951875" cy="641061"/>
          </a:xfrm>
        </p:spPr>
        <p:txBody>
          <a:bodyPr/>
          <a:lstStyle/>
          <a:p>
            <a:r>
              <a:rPr lang="lt-LT" sz="4000" dirty="0" smtClean="0"/>
              <a:t>Testas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6472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>
                <a:latin typeface="Arial"/>
                <a:ea typeface="Arial"/>
                <a:cs typeface="Arial"/>
                <a:sym typeface="Arial"/>
              </a:rPr>
              <a:t>Testas</a:t>
            </a:r>
            <a:endParaRPr lang="lt-LT" sz="2500" dirty="0"/>
          </a:p>
        </p:txBody>
      </p:sp>
      <p:sp>
        <p:nvSpPr>
          <p:cNvPr id="3" name="Google Shape;6755;p40"/>
          <p:cNvSpPr txBox="1"/>
          <p:nvPr/>
        </p:nvSpPr>
        <p:spPr>
          <a:xfrm>
            <a:off x="5218700" y="1448405"/>
            <a:ext cx="175479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dirty="0"/>
              <a:t>1 </a:t>
            </a:r>
            <a:r>
              <a:rPr lang="lt-LT" sz="2000" b="1" dirty="0"/>
              <a:t>k</a:t>
            </a:r>
            <a:r>
              <a:rPr lang="lt-LT" sz="2000" b="1" dirty="0" smtClean="0"/>
              <a:t>lausimas</a:t>
            </a:r>
            <a:endParaRPr sz="2000" b="1" dirty="0"/>
          </a:p>
        </p:txBody>
      </p:sp>
      <p:sp>
        <p:nvSpPr>
          <p:cNvPr id="4" name="Google Shape;6760;p40"/>
          <p:cNvSpPr txBox="1"/>
          <p:nvPr/>
        </p:nvSpPr>
        <p:spPr>
          <a:xfrm>
            <a:off x="5097868" y="3327167"/>
            <a:ext cx="199646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Paskaliais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Niutonais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Kilogramais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 err="1"/>
              <a:t>Džauliais</a:t>
            </a:r>
            <a:endParaRPr sz="2000" dirty="0"/>
          </a:p>
        </p:txBody>
      </p:sp>
      <p:sp>
        <p:nvSpPr>
          <p:cNvPr id="5" name="Google Shape;6756;p40"/>
          <p:cNvSpPr txBox="1"/>
          <p:nvPr/>
        </p:nvSpPr>
        <p:spPr>
          <a:xfrm>
            <a:off x="3774191" y="2176419"/>
            <a:ext cx="464381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/>
              <a:t>Kokiu vienetu SI sistemoje matuojamas mechaninis </a:t>
            </a:r>
            <a:r>
              <a:rPr lang="lt-LT" sz="2000" dirty="0" err="1"/>
              <a:t>įtempis</a:t>
            </a:r>
            <a:r>
              <a:rPr lang="lt-LT" sz="2000" dirty="0"/>
              <a:t>?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1303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67700" y="461593"/>
            <a:ext cx="7656800" cy="637600"/>
          </a:xfrm>
        </p:spPr>
        <p:txBody>
          <a:bodyPr/>
          <a:lstStyle/>
          <a:p>
            <a:r>
              <a:rPr lang="lt-LT" sz="2500" dirty="0">
                <a:latin typeface="Arial"/>
                <a:ea typeface="Arial"/>
                <a:cs typeface="Arial"/>
                <a:sym typeface="Arial"/>
              </a:rPr>
              <a:t>Testas</a:t>
            </a:r>
            <a:endParaRPr lang="lt-LT" sz="2500" dirty="0"/>
          </a:p>
        </p:txBody>
      </p:sp>
      <p:sp>
        <p:nvSpPr>
          <p:cNvPr id="3" name="Google Shape;6758;p40"/>
          <p:cNvSpPr txBox="1"/>
          <p:nvPr/>
        </p:nvSpPr>
        <p:spPr>
          <a:xfrm>
            <a:off x="5216322" y="1422892"/>
            <a:ext cx="1759554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dirty="0">
                <a:solidFill>
                  <a:schemeClr val="dk1"/>
                </a:solidFill>
              </a:rPr>
              <a:t>2 </a:t>
            </a:r>
            <a:r>
              <a:rPr lang="lt-LT" sz="2000" b="1" dirty="0" smtClean="0">
                <a:solidFill>
                  <a:schemeClr val="dk1"/>
                </a:solidFill>
              </a:rPr>
              <a:t>klausimas</a:t>
            </a:r>
            <a:endParaRPr sz="2000" b="1" dirty="0"/>
          </a:p>
        </p:txBody>
      </p:sp>
      <p:sp>
        <p:nvSpPr>
          <p:cNvPr id="4" name="Google Shape;6757;p40"/>
          <p:cNvSpPr txBox="1"/>
          <p:nvPr/>
        </p:nvSpPr>
        <p:spPr>
          <a:xfrm>
            <a:off x="5144052" y="3362891"/>
            <a:ext cx="1904095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/>
              <a:t>Sąsūkos</a:t>
            </a:r>
            <a:endParaRPr sz="2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/>
              <a:t>Šlijimo</a:t>
            </a:r>
            <a:endParaRPr sz="2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/>
              <a:t>Lenkimo</a:t>
            </a:r>
            <a:endParaRPr sz="20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/>
              <a:t>Tempimo</a:t>
            </a:r>
            <a:endParaRPr sz="2000"/>
          </a:p>
        </p:txBody>
      </p:sp>
      <p:sp>
        <p:nvSpPr>
          <p:cNvPr id="5" name="Google Shape;6759;p40"/>
          <p:cNvSpPr txBox="1"/>
          <p:nvPr/>
        </p:nvSpPr>
        <p:spPr>
          <a:xfrm>
            <a:off x="4084867" y="2239003"/>
            <a:ext cx="402246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/>
              <a:t>Kokią deformacijos rūšį apibūdina absoliutusis pailgėjimas?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15322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>
                <a:latin typeface="Arial"/>
                <a:ea typeface="Arial"/>
                <a:cs typeface="Arial"/>
                <a:sym typeface="Arial"/>
              </a:rPr>
              <a:t>Testas</a:t>
            </a:r>
            <a:endParaRPr lang="lt-LT" sz="2500" dirty="0"/>
          </a:p>
        </p:txBody>
      </p:sp>
      <p:sp>
        <p:nvSpPr>
          <p:cNvPr id="3" name="Google Shape;6761;p40"/>
          <p:cNvSpPr txBox="1"/>
          <p:nvPr/>
        </p:nvSpPr>
        <p:spPr>
          <a:xfrm>
            <a:off x="5222572" y="1212803"/>
            <a:ext cx="174705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dirty="0">
                <a:solidFill>
                  <a:schemeClr val="dk1"/>
                </a:solidFill>
              </a:rPr>
              <a:t>3 </a:t>
            </a:r>
            <a:r>
              <a:rPr lang="lt-LT" sz="2000" b="1" dirty="0">
                <a:solidFill>
                  <a:schemeClr val="dk1"/>
                </a:solidFill>
              </a:rPr>
              <a:t>k</a:t>
            </a:r>
            <a:r>
              <a:rPr lang="lt-LT" sz="2000" b="1" dirty="0" smtClean="0">
                <a:solidFill>
                  <a:schemeClr val="dk1"/>
                </a:solidFill>
              </a:rPr>
              <a:t>lausimas</a:t>
            </a:r>
            <a:endParaRPr sz="2000" b="1" dirty="0"/>
          </a:p>
        </p:txBody>
      </p:sp>
      <p:sp>
        <p:nvSpPr>
          <p:cNvPr id="4" name="Google Shape;6763;p40"/>
          <p:cNvSpPr txBox="1"/>
          <p:nvPr/>
        </p:nvSpPr>
        <p:spPr>
          <a:xfrm>
            <a:off x="3895520" y="2662983"/>
            <a:ext cx="4401156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Kūno tūrio pasikeitimas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Kūno formos pasikeitimas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Kūno formos ir tūrio pasikeitimas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Teisingas atsakymas nepateiktas</a:t>
            </a:r>
            <a:endParaRPr sz="2000" dirty="0"/>
          </a:p>
        </p:txBody>
      </p:sp>
      <p:sp>
        <p:nvSpPr>
          <p:cNvPr id="5" name="Google Shape;6762;p40"/>
          <p:cNvSpPr txBox="1"/>
          <p:nvPr/>
        </p:nvSpPr>
        <p:spPr>
          <a:xfrm>
            <a:off x="4803121" y="1850403"/>
            <a:ext cx="258595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/>
              <a:t>Kas yra deformacija?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28426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>
                <a:latin typeface="Arial"/>
                <a:ea typeface="Arial"/>
                <a:cs typeface="Arial"/>
                <a:sym typeface="Arial"/>
              </a:rPr>
              <a:t>Testas</a:t>
            </a:r>
            <a:endParaRPr lang="lt-LT" sz="2500" dirty="0"/>
          </a:p>
        </p:txBody>
      </p:sp>
      <p:sp>
        <p:nvSpPr>
          <p:cNvPr id="3" name="Google Shape;6765;p40"/>
          <p:cNvSpPr txBox="1"/>
          <p:nvPr/>
        </p:nvSpPr>
        <p:spPr>
          <a:xfrm>
            <a:off x="3934087" y="2072343"/>
            <a:ext cx="4324023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/>
              <a:t>Kaip vadinamas didžiausias </a:t>
            </a:r>
            <a:r>
              <a:rPr lang="lt-LT" sz="2000" dirty="0" err="1" smtClean="0"/>
              <a:t>įtempis</a:t>
            </a:r>
            <a:r>
              <a:rPr lang="lt-LT" sz="2000" dirty="0" smtClean="0"/>
              <a:t>, </a:t>
            </a:r>
            <a:r>
              <a:rPr lang="lt-LT" sz="2000" dirty="0"/>
              <a:t>dėl kurio poveikio neatsiranda didelės liekamosios deformacijos?</a:t>
            </a:r>
            <a:endParaRPr sz="2000" dirty="0"/>
          </a:p>
        </p:txBody>
      </p:sp>
      <p:sp>
        <p:nvSpPr>
          <p:cNvPr id="4" name="Google Shape;6766;p40"/>
          <p:cNvSpPr txBox="1"/>
          <p:nvPr/>
        </p:nvSpPr>
        <p:spPr>
          <a:xfrm>
            <a:off x="4635249" y="3367912"/>
            <a:ext cx="29217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Proporcingumo riba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Tamprumo riba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Stiprumo riba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/>
              <a:t>Medžiagos takumu</a:t>
            </a:r>
            <a:endParaRPr sz="2000" dirty="0"/>
          </a:p>
        </p:txBody>
      </p:sp>
      <p:sp>
        <p:nvSpPr>
          <p:cNvPr id="5" name="Google Shape;6768;p40"/>
          <p:cNvSpPr txBox="1"/>
          <p:nvPr/>
        </p:nvSpPr>
        <p:spPr>
          <a:xfrm>
            <a:off x="5340249" y="1373278"/>
            <a:ext cx="174404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dirty="0">
                <a:solidFill>
                  <a:schemeClr val="dk1"/>
                </a:solidFill>
              </a:rPr>
              <a:t>4 </a:t>
            </a:r>
            <a:r>
              <a:rPr lang="lt-LT" sz="2000" b="1" dirty="0" smtClean="0">
                <a:solidFill>
                  <a:schemeClr val="dk1"/>
                </a:solidFill>
              </a:rPr>
              <a:t>klausimas</a:t>
            </a:r>
            <a:endParaRPr sz="2000" b="1" dirty="0"/>
          </a:p>
        </p:txBody>
      </p:sp>
    </p:spTree>
    <p:extLst>
      <p:ext uri="{BB962C8B-B14F-4D97-AF65-F5344CB8AC3E}">
        <p14:creationId xmlns:p14="http://schemas.microsoft.com/office/powerpoint/2010/main" val="127600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>
                <a:latin typeface="Arial"/>
                <a:ea typeface="Arial"/>
                <a:cs typeface="Arial"/>
                <a:sym typeface="Arial"/>
              </a:rPr>
              <a:t>Testas</a:t>
            </a:r>
            <a:endParaRPr lang="lt-LT" sz="2500" dirty="0"/>
          </a:p>
        </p:txBody>
      </p:sp>
      <p:sp>
        <p:nvSpPr>
          <p:cNvPr id="3" name="Google Shape;6757;p40"/>
          <p:cNvSpPr txBox="1"/>
          <p:nvPr/>
        </p:nvSpPr>
        <p:spPr>
          <a:xfrm>
            <a:off x="5468102" y="2991170"/>
            <a:ext cx="1255996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 smtClean="0"/>
              <a:t>mm</a:t>
            </a:r>
            <a:r>
              <a:rPr lang="lt-LT" sz="2000" baseline="30000" dirty="0" smtClean="0"/>
              <a:t>2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 smtClean="0"/>
              <a:t>m</a:t>
            </a:r>
            <a:r>
              <a:rPr lang="lt-LT" sz="2000" baseline="30000" dirty="0" smtClean="0"/>
              <a:t>2</a:t>
            </a:r>
            <a:endParaRPr lang="lt-LT" sz="2000" dirty="0" smtClean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 smtClean="0"/>
              <a:t>cm</a:t>
            </a:r>
            <a:r>
              <a:rPr lang="lt-LT" sz="2000" baseline="30000" dirty="0" smtClean="0"/>
              <a:t>2</a:t>
            </a:r>
            <a:endParaRPr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UcPeriod"/>
            </a:pPr>
            <a:r>
              <a:rPr lang="lt-LT" sz="2000" dirty="0" smtClean="0"/>
              <a:t>dm</a:t>
            </a:r>
            <a:r>
              <a:rPr lang="lt-LT" sz="2000" baseline="30000" dirty="0" smtClean="0"/>
              <a:t>2</a:t>
            </a:r>
            <a:endParaRPr sz="2000" dirty="0"/>
          </a:p>
        </p:txBody>
      </p:sp>
      <p:sp>
        <p:nvSpPr>
          <p:cNvPr id="4" name="Google Shape;6764;p40"/>
          <p:cNvSpPr txBox="1"/>
          <p:nvPr/>
        </p:nvSpPr>
        <p:spPr>
          <a:xfrm>
            <a:off x="5218937" y="1374725"/>
            <a:ext cx="175432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dirty="0">
                <a:solidFill>
                  <a:schemeClr val="dk1"/>
                </a:solidFill>
              </a:rPr>
              <a:t>5</a:t>
            </a:r>
            <a:r>
              <a:rPr lang="lt-LT" sz="2000" b="1" dirty="0" smtClean="0">
                <a:solidFill>
                  <a:schemeClr val="dk1"/>
                </a:solidFill>
              </a:rPr>
              <a:t> </a:t>
            </a:r>
            <a:r>
              <a:rPr lang="lt-LT" sz="2000" b="1" dirty="0">
                <a:solidFill>
                  <a:schemeClr val="dk1"/>
                </a:solidFill>
              </a:rPr>
              <a:t>k</a:t>
            </a:r>
            <a:r>
              <a:rPr lang="lt-LT" sz="2000" b="1" dirty="0" smtClean="0">
                <a:solidFill>
                  <a:schemeClr val="dk1"/>
                </a:solidFill>
              </a:rPr>
              <a:t>lausimas</a:t>
            </a:r>
            <a:endParaRPr sz="2000" b="1" dirty="0"/>
          </a:p>
        </p:txBody>
      </p:sp>
      <p:sp>
        <p:nvSpPr>
          <p:cNvPr id="5" name="Google Shape;6767;p40"/>
          <p:cNvSpPr txBox="1"/>
          <p:nvPr/>
        </p:nvSpPr>
        <p:spPr>
          <a:xfrm>
            <a:off x="4165908" y="2029059"/>
            <a:ext cx="3860384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/>
              <a:t>Kokiu vienetu SI sistemoje matuojamas skerspjūvio plotas?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4943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Atsakymai</a:t>
            </a:r>
            <a:endParaRPr lang="lt-LT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5705575" y="2428875"/>
            <a:ext cx="781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000" dirty="0" smtClean="0"/>
              <a:t>A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D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C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B</a:t>
            </a:r>
          </a:p>
          <a:p>
            <a:pPr marL="342900" indent="-342900">
              <a:buAutoNum type="arabicPeriod"/>
            </a:pPr>
            <a:r>
              <a:rPr lang="lt-LT" sz="2000" dirty="0" smtClean="0"/>
              <a:t>B </a:t>
            </a:r>
          </a:p>
        </p:txBody>
      </p:sp>
    </p:spTree>
    <p:extLst>
      <p:ext uri="{BB962C8B-B14F-4D97-AF65-F5344CB8AC3E}">
        <p14:creationId xmlns:p14="http://schemas.microsoft.com/office/powerpoint/2010/main" val="104609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500" dirty="0" smtClean="0"/>
              <a:t>Išvados </a:t>
            </a:r>
            <a:br>
              <a:rPr lang="lt-LT" sz="2500" dirty="0" smtClean="0"/>
            </a:br>
            <a:r>
              <a:rPr lang="lt-LT" sz="2500" dirty="0"/>
              <a:t/>
            </a:r>
            <a:br>
              <a:rPr lang="lt-LT" sz="2500" dirty="0"/>
            </a:br>
            <a:endParaRPr lang="lt-LT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1771650" y="2027671"/>
            <a:ext cx="82962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 smtClean="0">
                <a:solidFill>
                  <a:schemeClr val="dk1"/>
                </a:solidFill>
              </a:rPr>
              <a:t>Apžvelgus fizikinius dėsnius, nustatyta, kad didžiausią įtaką apkrovai turi mechaninis </a:t>
            </a:r>
            <a:r>
              <a:rPr lang="lt-LT" sz="2000" dirty="0" err="1" smtClean="0">
                <a:solidFill>
                  <a:schemeClr val="dk1"/>
                </a:solidFill>
              </a:rPr>
              <a:t>įtempis</a:t>
            </a:r>
            <a:r>
              <a:rPr lang="lt-LT" sz="2000" dirty="0" smtClean="0">
                <a:solidFill>
                  <a:schemeClr val="dk1"/>
                </a:solidFill>
              </a:rPr>
              <a:t>.</a:t>
            </a:r>
          </a:p>
          <a:p>
            <a:pPr marL="342900" lvl="0" indent="-342900"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 smtClean="0">
                <a:solidFill>
                  <a:schemeClr val="dk1"/>
                </a:solidFill>
              </a:rPr>
              <a:t>Panaudojus primityvias priemones sukurtas 2D modelis. Įsitikinta, kad tokį modelį galima sukonstruoti.</a:t>
            </a:r>
            <a:endParaRPr lang="lt-LT" sz="2000" dirty="0"/>
          </a:p>
          <a:p>
            <a:pPr marL="342900" lvl="0" indent="-342900"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 smtClean="0">
                <a:solidFill>
                  <a:schemeClr val="dk1"/>
                </a:solidFill>
              </a:rPr>
              <a:t>3D modelis suprojektuotas.</a:t>
            </a:r>
            <a:endParaRPr lang="lt-LT" sz="2000" dirty="0"/>
          </a:p>
          <a:p>
            <a:pPr marL="342900" lvl="0" indent="-342900">
              <a:buClr>
                <a:schemeClr val="dk1"/>
              </a:buClr>
              <a:buSzPts val="1800"/>
              <a:buFont typeface="+mj-lt"/>
              <a:buAutoNum type="arabicPeriod"/>
            </a:pPr>
            <a:r>
              <a:rPr lang="lt-LT" sz="2000" dirty="0" smtClean="0"/>
              <a:t>Atlikus atskirų struktūros dalių testus,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lt-LT" sz="2000" dirty="0" smtClean="0"/>
              <a:t> pasirinkti: valas – senas</a:t>
            </a:r>
          </a:p>
          <a:p>
            <a:pPr lvl="0">
              <a:buClr>
                <a:schemeClr val="dk1"/>
              </a:buClr>
              <a:buSzPts val="1800"/>
            </a:pPr>
            <a:r>
              <a:rPr lang="lt-LT" sz="2000" dirty="0"/>
              <a:t> </a:t>
            </a:r>
            <a:r>
              <a:rPr lang="lt-LT" sz="2000" dirty="0" smtClean="0"/>
              <a:t>                valo tvirtinimas prie pagrindo – dvi (2 mm) skylutės</a:t>
            </a:r>
          </a:p>
          <a:p>
            <a:pPr>
              <a:buClr>
                <a:schemeClr val="dk1"/>
              </a:buClr>
              <a:buSzPts val="1800"/>
            </a:pPr>
            <a:r>
              <a:rPr lang="lt-LT" sz="2000" dirty="0"/>
              <a:t> </a:t>
            </a:r>
            <a:r>
              <a:rPr lang="lt-LT" sz="2000" dirty="0" smtClean="0"/>
              <a:t>                valo tvirtinimas prie </a:t>
            </a:r>
            <a:r>
              <a:rPr lang="lt-LT" sz="2000" dirty="0"/>
              <a:t>kolonos – dvi (2 mm) </a:t>
            </a:r>
            <a:r>
              <a:rPr lang="lt-LT" sz="2000" dirty="0" smtClean="0"/>
              <a:t>skylutės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258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0" name="Google Shape;6670;p7"/>
          <p:cNvSpPr txBox="1">
            <a:spLocks noGrp="1"/>
          </p:cNvSpPr>
          <p:nvPr>
            <p:ph type="title"/>
          </p:nvPr>
        </p:nvSpPr>
        <p:spPr>
          <a:xfrm>
            <a:off x="2267700" y="575203"/>
            <a:ext cx="76568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500" dirty="0" smtClean="0"/>
              <a:t>Literatūros sąrašas</a:t>
            </a:r>
            <a:endParaRPr sz="2500" dirty="0"/>
          </a:p>
        </p:txBody>
      </p:sp>
      <p:sp>
        <p:nvSpPr>
          <p:cNvPr id="2" name="TextBox 1"/>
          <p:cNvSpPr txBox="1"/>
          <p:nvPr/>
        </p:nvSpPr>
        <p:spPr>
          <a:xfrm>
            <a:off x="2095600" y="2246745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sz="2000" i="1" dirty="0" err="1" smtClean="0"/>
              <a:t>Pečiuliauskienė</a:t>
            </a:r>
            <a:r>
              <a:rPr lang="lt-LT" sz="2000" i="1" dirty="0" smtClean="0"/>
              <a:t> P.</a:t>
            </a:r>
            <a:r>
              <a:rPr lang="lt-LT" sz="2000" dirty="0" smtClean="0"/>
              <a:t> </a:t>
            </a:r>
            <a:r>
              <a:rPr lang="lt-LT" sz="2000" dirty="0"/>
              <a:t>F</a:t>
            </a:r>
            <a:r>
              <a:rPr lang="lt-LT" sz="2000" dirty="0" smtClean="0"/>
              <a:t>izika vadovėlis XI-XII klasei. </a:t>
            </a:r>
            <a:r>
              <a:rPr lang="lt-LT" sz="2000" dirty="0" err="1" smtClean="0"/>
              <a:t>Makrosistemos</a:t>
            </a:r>
            <a:r>
              <a:rPr lang="lt-LT" sz="2000" dirty="0" smtClean="0"/>
              <a:t>. Šviesa, 2012</a:t>
            </a:r>
          </a:p>
          <a:p>
            <a:pPr marL="342900" lvl="0" indent="-342900">
              <a:buFont typeface="Arial"/>
              <a:buAutoNum type="arabicPeriod"/>
            </a:pPr>
            <a:r>
              <a:rPr lang="lt-LT" sz="2000" dirty="0">
                <a:solidFill>
                  <a:schemeClr val="dk1"/>
                </a:solidFill>
                <a:hlinkClick r:id="rId3"/>
              </a:rPr>
              <a:t>https://www.wired.com/story/wait-that-table-has-no-legs</a:t>
            </a:r>
            <a:r>
              <a:rPr lang="lt-LT" sz="2000" dirty="0" smtClean="0">
                <a:solidFill>
                  <a:schemeClr val="dk1"/>
                </a:solidFill>
                <a:hlinkClick r:id="rId3"/>
              </a:rPr>
              <a:t>/</a:t>
            </a:r>
            <a:r>
              <a:rPr lang="lt-LT" sz="2000" dirty="0" smtClean="0">
                <a:solidFill>
                  <a:schemeClr val="dk1"/>
                </a:solidFill>
              </a:rPr>
              <a:t> [žiūrėta: 2023-04-03]</a:t>
            </a:r>
          </a:p>
          <a:p>
            <a:pPr marL="342900" indent="-342900">
              <a:buFont typeface="Arial"/>
              <a:buAutoNum type="arabicPeriod"/>
            </a:pPr>
            <a:r>
              <a:rPr lang="lt-LT" sz="2000" dirty="0">
                <a:hlinkClick r:id="rId4"/>
              </a:rPr>
              <a:t>https://</a:t>
            </a:r>
            <a:r>
              <a:rPr lang="lt-LT" sz="2000" dirty="0" smtClean="0">
                <a:hlinkClick r:id="rId4"/>
              </a:rPr>
              <a:t>www.youtube.com/watch?v=0onncd0_0-o&amp;t=141s</a:t>
            </a:r>
            <a:r>
              <a:rPr lang="lt-LT" sz="2000" dirty="0" smtClean="0"/>
              <a:t> </a:t>
            </a:r>
            <a:r>
              <a:rPr lang="lt-LT" sz="2000" dirty="0">
                <a:solidFill>
                  <a:schemeClr val="dk1"/>
                </a:solidFill>
              </a:rPr>
              <a:t>[žiūrėta: 2023-04-03]</a:t>
            </a:r>
          </a:p>
          <a:p>
            <a:pPr marL="342900" lvl="0" indent="-342900">
              <a:buFont typeface="Arial"/>
              <a:buAutoNum type="arabicPeriod"/>
            </a:pPr>
            <a:endParaRPr lang="lt-LT" sz="2000" dirty="0"/>
          </a:p>
          <a:p>
            <a:pPr marL="342900" indent="-342900">
              <a:buAutoNum type="arabicPeriod"/>
            </a:pPr>
            <a:endParaRPr lang="lt-L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struction Project Proposa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57777"/>
      </a:accent1>
      <a:accent2>
        <a:srgbClr val="3F4D53"/>
      </a:accent2>
      <a:accent3>
        <a:srgbClr val="FFFFFF"/>
      </a:accent3>
      <a:accent4>
        <a:srgbClr val="F3F3F3"/>
      </a:accent4>
      <a:accent5>
        <a:srgbClr val="BC6262"/>
      </a:accent5>
      <a:accent6>
        <a:srgbClr val="45565D"/>
      </a:accent6>
      <a:hlink>
        <a:srgbClr val="3F4D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„Office“ 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1103</Words>
  <Application>Microsoft Office PowerPoint</Application>
  <PresentationFormat>Plačiaekranė</PresentationFormat>
  <Paragraphs>260</Paragraphs>
  <Slides>31</Slides>
  <Notes>11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31</vt:i4>
      </vt:variant>
    </vt:vector>
  </HeadingPairs>
  <TitlesOfParts>
    <vt:vector size="39" baseType="lpstr">
      <vt:lpstr>Cambria Math</vt:lpstr>
      <vt:lpstr>Poppins Light</vt:lpstr>
      <vt:lpstr>Arial</vt:lpstr>
      <vt:lpstr>Poppins ExtraBold</vt:lpstr>
      <vt:lpstr>Poppins</vt:lpstr>
      <vt:lpstr>Poppins SemiBold</vt:lpstr>
      <vt:lpstr>Calibri</vt:lpstr>
      <vt:lpstr>Construction Project Proposal by Slidesgo</vt:lpstr>
      <vt:lpstr>Levitacinis padėklas</vt:lpstr>
      <vt:lpstr>Turinys</vt:lpstr>
      <vt:lpstr>Darbo tikslas</vt:lpstr>
      <vt:lpstr>Teorija</vt:lpstr>
      <vt:lpstr>Kūno deformacija</vt:lpstr>
      <vt:lpstr>Tempimo diagrama</vt:lpstr>
      <vt:lpstr>2D modelis</vt:lpstr>
      <vt:lpstr>2D modelis</vt:lpstr>
      <vt:lpstr>3D modelio spausdinimas</vt:lpstr>
      <vt:lpstr>3D modelio projektavimas</vt:lpstr>
      <vt:lpstr>3D spausdinimas</vt:lpstr>
      <vt:lpstr>Pagrindinės struktūros dalys</vt:lpstr>
      <vt:lpstr>3D modelio dalių testavimas</vt:lpstr>
      <vt:lpstr>3D modelio tobulinimas</vt:lpstr>
      <vt:lpstr>Struktūros dalių testavimas</vt:lpstr>
      <vt:lpstr>Struktūros dalių testavimas</vt:lpstr>
      <vt:lpstr>Valo testavimas</vt:lpstr>
      <vt:lpstr>Valo skerspjūvio ploto nustatymas</vt:lpstr>
      <vt:lpstr>Mechaninio įtempio nustatymas</vt:lpstr>
      <vt:lpstr>Rezultatas</vt:lpstr>
      <vt:lpstr>Uždaviniai</vt:lpstr>
      <vt:lpstr>Uždaviniai</vt:lpstr>
      <vt:lpstr>Testas</vt:lpstr>
      <vt:lpstr>Testas</vt:lpstr>
      <vt:lpstr>Testas</vt:lpstr>
      <vt:lpstr>Testas</vt:lpstr>
      <vt:lpstr>Testas</vt:lpstr>
      <vt:lpstr>Testas</vt:lpstr>
      <vt:lpstr>Atsakymai</vt:lpstr>
      <vt:lpstr>Išvados   </vt:lpstr>
      <vt:lpstr>Literatūros sąrašas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Levitacinis padėklas</dc:title>
  <dc:creator>Naudotojas</dc:creator>
  <cp:lastModifiedBy>Fizika</cp:lastModifiedBy>
  <cp:revision>49</cp:revision>
  <dcterms:created xsi:type="dcterms:W3CDTF">2023-04-19T08:20:30Z</dcterms:created>
  <dcterms:modified xsi:type="dcterms:W3CDTF">2023-05-10T09:57:58Z</dcterms:modified>
</cp:coreProperties>
</file>