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Lst>
  <p:notesMasterIdLst>
    <p:notesMasterId r:id="rId46"/>
  </p:notesMasterIdLst>
  <p:sldIdLst>
    <p:sldId id="256" r:id="rId2"/>
    <p:sldId id="258" r:id="rId3"/>
    <p:sldId id="292" r:id="rId4"/>
    <p:sldId id="261" r:id="rId5"/>
    <p:sldId id="271" r:id="rId6"/>
    <p:sldId id="286" r:id="rId7"/>
    <p:sldId id="287" r:id="rId8"/>
    <p:sldId id="273" r:id="rId9"/>
    <p:sldId id="272" r:id="rId10"/>
    <p:sldId id="275" r:id="rId11"/>
    <p:sldId id="274" r:id="rId12"/>
    <p:sldId id="276" r:id="rId13"/>
    <p:sldId id="277" r:id="rId14"/>
    <p:sldId id="293" r:id="rId15"/>
    <p:sldId id="259" r:id="rId16"/>
    <p:sldId id="294" r:id="rId17"/>
    <p:sldId id="297" r:id="rId18"/>
    <p:sldId id="278" r:id="rId19"/>
    <p:sldId id="279" r:id="rId20"/>
    <p:sldId id="280" r:id="rId21"/>
    <p:sldId id="282" r:id="rId22"/>
    <p:sldId id="281" r:id="rId23"/>
    <p:sldId id="312" r:id="rId24"/>
    <p:sldId id="283" r:id="rId25"/>
    <p:sldId id="284" r:id="rId26"/>
    <p:sldId id="296" r:id="rId27"/>
    <p:sldId id="298" r:id="rId28"/>
    <p:sldId id="309" r:id="rId29"/>
    <p:sldId id="310" r:id="rId30"/>
    <p:sldId id="311" r:id="rId31"/>
    <p:sldId id="288" r:id="rId32"/>
    <p:sldId id="289" r:id="rId33"/>
    <p:sldId id="290" r:id="rId34"/>
    <p:sldId id="299" r:id="rId35"/>
    <p:sldId id="300" r:id="rId36"/>
    <p:sldId id="301" r:id="rId37"/>
    <p:sldId id="302" r:id="rId38"/>
    <p:sldId id="303" r:id="rId39"/>
    <p:sldId id="304" r:id="rId40"/>
    <p:sldId id="305" r:id="rId41"/>
    <p:sldId id="306" r:id="rId42"/>
    <p:sldId id="307" r:id="rId43"/>
    <p:sldId id="308" r:id="rId44"/>
    <p:sldId id="295" r:id="rId45"/>
  </p:sldIdLst>
  <p:sldSz cx="9144000" cy="5143500" type="screen16x9"/>
  <p:notesSz cx="6858000" cy="9144000"/>
  <p:embeddedFontLst>
    <p:embeddedFont>
      <p:font typeface="Outfit" panose="020B0604020202020204" charset="0"/>
      <p:regular r:id="rId47"/>
      <p:bold r:id="rId48"/>
    </p:embeddedFont>
    <p:embeddedFont>
      <p:font typeface="NSimSun" panose="02010609030101010101" pitchFamily="49" charset="-122"/>
      <p:regular r:id="rId49"/>
    </p:embeddedFont>
    <p:embeddedFont>
      <p:font typeface="Calibri" panose="020F0502020204030204" pitchFamily="34" charset="0"/>
      <p:regular r:id="rId50"/>
      <p:bold r:id="rId51"/>
      <p:italic r:id="rId52"/>
      <p:boldItalic r:id="rId53"/>
    </p:embeddedFont>
    <p:embeddedFont>
      <p:font typeface="Bebas Neue" panose="020B0604020202020204" charset="-70"/>
      <p:regular r:id="rId54"/>
    </p:embeddedFont>
    <p:embeddedFont>
      <p:font typeface="Mongolian Baiti" panose="03000500000000000000" pitchFamily="66" charset="0"/>
      <p:regular r:id="rId55"/>
    </p:embeddedFont>
    <p:embeddedFont>
      <p:font typeface="Nirmala UI" panose="020B0502040204020203" pitchFamily="34" charset="0"/>
      <p:regular r:id="rId56"/>
      <p:bold r:id="rId57"/>
    </p:embeddedFont>
    <p:embeddedFont>
      <p:font typeface="Arial Black" panose="020B0A04020102020204" pitchFamily="34" charset="0"/>
      <p:bold r:id="rId58"/>
    </p:embeddedFont>
    <p:embeddedFont>
      <p:font typeface="Century" panose="02040604050505020304" pitchFamily="18" charset="0"/>
      <p:regular r:id="rId59"/>
    </p:embeddedFont>
    <p:embeddedFont>
      <p:font typeface="Aistika" panose="02020603050405020304" pitchFamily="18" charset="0"/>
      <p:regular r:id="rId60"/>
      <p:bold r:id="rId61"/>
      <p:italic r:id="rId62"/>
      <p:boldItalic r:id="rId63"/>
    </p:embeddedFont>
    <p:embeddedFont>
      <p:font typeface="DM Sans" panose="020B0604020202020204" charset="-70"/>
      <p:regular r:id="rId64"/>
      <p:bold r:id="rId65"/>
      <p:italic r:id="rId66"/>
      <p:boldItalic r:id="rId67"/>
    </p:embeddedFont>
    <p:embeddedFont>
      <p:font typeface="Archivo" panose="020B0604020202020204" charset="-70"/>
      <p:regular r:id="rId68"/>
      <p:bold r:id="rId69"/>
      <p:italic r:id="rId70"/>
      <p:boldItalic r:id="rId7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675F00A-87CB-4999-85B9-62D712F0B3F7}">
  <a:tblStyle styleId="{B675F00A-87CB-4999-85B9-62D712F0B3F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269D01E-BC32-4049-B463-5C60D7B0CCD2}" styleName="Teminis stilius 2 – paryškinimas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94" d="100"/>
          <a:sy n="94" d="100"/>
        </p:scale>
        <p:origin x="7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font" Target="fonts/font1.fntdata"/><Relationship Id="rId63" Type="http://schemas.openxmlformats.org/officeDocument/2006/relationships/font" Target="fonts/font17.fntdata"/><Relationship Id="rId68" Type="http://schemas.openxmlformats.org/officeDocument/2006/relationships/font" Target="fonts/font2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font" Target="fonts/font12.fntdata"/><Relationship Id="rId66" Type="http://schemas.openxmlformats.org/officeDocument/2006/relationships/font" Target="fonts/font20.fntdata"/><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1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font" Target="fonts/font18.fntdata"/><Relationship Id="rId69"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font" Target="fonts/font5.fntdata"/><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font" Target="fonts/font13.fntdata"/><Relationship Id="rId67"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62" Type="http://schemas.openxmlformats.org/officeDocument/2006/relationships/font" Target="fonts/font16.fntdata"/><Relationship Id="rId70" Type="http://schemas.openxmlformats.org/officeDocument/2006/relationships/font" Target="fonts/font24.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font" Target="fonts/font14.fntdata"/><Relationship Id="rId65" Type="http://schemas.openxmlformats.org/officeDocument/2006/relationships/font" Target="fonts/font19.fntdata"/><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4.fntdata"/><Relationship Id="rId55" Type="http://schemas.openxmlformats.org/officeDocument/2006/relationships/font" Target="fonts/font9.fntdata"/><Relationship Id="rId7" Type="http://schemas.openxmlformats.org/officeDocument/2006/relationships/slide" Target="slides/slide6.xml"/><Relationship Id="rId71" Type="http://schemas.openxmlformats.org/officeDocument/2006/relationships/font" Target="fonts/font2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8"/>
        <p:cNvGrpSpPr/>
        <p:nvPr/>
      </p:nvGrpSpPr>
      <p:grpSpPr>
        <a:xfrm>
          <a:off x="0" y="0"/>
          <a:ext cx="0" cy="0"/>
          <a:chOff x="0" y="0"/>
          <a:chExt cx="0" cy="0"/>
        </a:xfrm>
      </p:grpSpPr>
      <p:sp>
        <p:nvSpPr>
          <p:cNvPr id="1219" name="Google Shape;121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0" name="Google Shape;122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9"/>
        <p:cNvGrpSpPr/>
        <p:nvPr/>
      </p:nvGrpSpPr>
      <p:grpSpPr>
        <a:xfrm>
          <a:off x="0" y="0"/>
          <a:ext cx="0" cy="0"/>
          <a:chOff x="0" y="0"/>
          <a:chExt cx="0" cy="0"/>
        </a:xfrm>
      </p:grpSpPr>
      <p:sp>
        <p:nvSpPr>
          <p:cNvPr id="1370" name="Google Shape;1370;g1dbe7b7672d_0_3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1" name="Google Shape;1371;g1dbe7b7672d_0_3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2"/>
        <p:cNvGrpSpPr/>
        <p:nvPr/>
      </p:nvGrpSpPr>
      <p:grpSpPr>
        <a:xfrm>
          <a:off x="0" y="0"/>
          <a:ext cx="0" cy="0"/>
          <a:chOff x="0" y="0"/>
          <a:chExt cx="0" cy="0"/>
        </a:xfrm>
      </p:grpSpPr>
      <p:sp>
        <p:nvSpPr>
          <p:cNvPr id="1553" name="Google Shape;1553;g1dc1803cffe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4" name="Google Shape;1554;g1dc1803cffe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2"/>
        <p:cNvGrpSpPr/>
        <p:nvPr/>
      </p:nvGrpSpPr>
      <p:grpSpPr>
        <a:xfrm>
          <a:off x="0" y="0"/>
          <a:ext cx="0" cy="0"/>
          <a:chOff x="0" y="0"/>
          <a:chExt cx="0" cy="0"/>
        </a:xfrm>
      </p:grpSpPr>
      <p:sp>
        <p:nvSpPr>
          <p:cNvPr id="1403" name="Google Shape;1403;g1dbfcf4eb5f_0_8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4" name="Google Shape;1404;g1dbfcf4eb5f_0_8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chemeClr val="lt1"/>
            </a:gs>
            <a:gs pos="100000">
              <a:srgbClr val="101122"/>
            </a:gs>
          </a:gsLst>
          <a:lin ang="5400700" scaled="0"/>
        </a:gra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214700" y="612875"/>
            <a:ext cx="6714600" cy="30360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SzPts val="5200"/>
              <a:buNone/>
              <a:defRPr sz="8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2307675" y="3924025"/>
            <a:ext cx="4528800" cy="366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1400"/>
              <a:buNone/>
              <a:defRPr sz="1600"/>
            </a:lvl1pPr>
            <a:lvl2pPr lvl="1" algn="ctr">
              <a:lnSpc>
                <a:spcPct val="100000"/>
              </a:lnSpc>
              <a:spcBef>
                <a:spcPts val="0"/>
              </a:spcBef>
              <a:spcAft>
                <a:spcPts val="0"/>
              </a:spcAft>
              <a:buClr>
                <a:schemeClr val="dk1"/>
              </a:buClr>
              <a:buSzPts val="1800"/>
              <a:buNone/>
              <a:defRPr sz="1800">
                <a:solidFill>
                  <a:schemeClr val="dk1"/>
                </a:solidFill>
              </a:defRPr>
            </a:lvl2pPr>
            <a:lvl3pPr lvl="2" algn="ctr">
              <a:lnSpc>
                <a:spcPct val="100000"/>
              </a:lnSpc>
              <a:spcBef>
                <a:spcPts val="0"/>
              </a:spcBef>
              <a:spcAft>
                <a:spcPts val="0"/>
              </a:spcAft>
              <a:buClr>
                <a:schemeClr val="dk1"/>
              </a:buClr>
              <a:buSzPts val="1800"/>
              <a:buNone/>
              <a:defRPr sz="1800">
                <a:solidFill>
                  <a:schemeClr val="dk1"/>
                </a:solidFill>
              </a:defRPr>
            </a:lvl3pPr>
            <a:lvl4pPr lvl="3" algn="ctr">
              <a:lnSpc>
                <a:spcPct val="100000"/>
              </a:lnSpc>
              <a:spcBef>
                <a:spcPts val="0"/>
              </a:spcBef>
              <a:spcAft>
                <a:spcPts val="0"/>
              </a:spcAft>
              <a:buClr>
                <a:schemeClr val="dk1"/>
              </a:buClr>
              <a:buSzPts val="1800"/>
              <a:buNone/>
              <a:defRPr sz="1800">
                <a:solidFill>
                  <a:schemeClr val="dk1"/>
                </a:solidFill>
              </a:defRPr>
            </a:lvl4pPr>
            <a:lvl5pPr lvl="4" algn="ctr">
              <a:lnSpc>
                <a:spcPct val="100000"/>
              </a:lnSpc>
              <a:spcBef>
                <a:spcPts val="0"/>
              </a:spcBef>
              <a:spcAft>
                <a:spcPts val="0"/>
              </a:spcAft>
              <a:buClr>
                <a:schemeClr val="dk1"/>
              </a:buClr>
              <a:buSzPts val="1800"/>
              <a:buNone/>
              <a:defRPr sz="1800">
                <a:solidFill>
                  <a:schemeClr val="dk1"/>
                </a:solidFill>
              </a:defRPr>
            </a:lvl5pPr>
            <a:lvl6pPr lvl="5" algn="ctr">
              <a:lnSpc>
                <a:spcPct val="100000"/>
              </a:lnSpc>
              <a:spcBef>
                <a:spcPts val="0"/>
              </a:spcBef>
              <a:spcAft>
                <a:spcPts val="0"/>
              </a:spcAft>
              <a:buClr>
                <a:schemeClr val="dk1"/>
              </a:buClr>
              <a:buSzPts val="1800"/>
              <a:buNone/>
              <a:defRPr sz="1800">
                <a:solidFill>
                  <a:schemeClr val="dk1"/>
                </a:solidFill>
              </a:defRPr>
            </a:lvl6pPr>
            <a:lvl7pPr lvl="6" algn="ctr">
              <a:lnSpc>
                <a:spcPct val="100000"/>
              </a:lnSpc>
              <a:spcBef>
                <a:spcPts val="0"/>
              </a:spcBef>
              <a:spcAft>
                <a:spcPts val="0"/>
              </a:spcAft>
              <a:buClr>
                <a:schemeClr val="dk1"/>
              </a:buClr>
              <a:buSzPts val="1800"/>
              <a:buNone/>
              <a:defRPr sz="1800">
                <a:solidFill>
                  <a:schemeClr val="dk1"/>
                </a:solidFill>
              </a:defRPr>
            </a:lvl7pPr>
            <a:lvl8pPr lvl="7" algn="ctr">
              <a:lnSpc>
                <a:spcPct val="100000"/>
              </a:lnSpc>
              <a:spcBef>
                <a:spcPts val="0"/>
              </a:spcBef>
              <a:spcAft>
                <a:spcPts val="0"/>
              </a:spcAft>
              <a:buClr>
                <a:schemeClr val="dk1"/>
              </a:buClr>
              <a:buSzPts val="1800"/>
              <a:buNone/>
              <a:defRPr sz="1800">
                <a:solidFill>
                  <a:schemeClr val="dk1"/>
                </a:solidFill>
              </a:defRPr>
            </a:lvl8pPr>
            <a:lvl9pPr lvl="8" algn="ctr">
              <a:lnSpc>
                <a:spcPct val="100000"/>
              </a:lnSpc>
              <a:spcBef>
                <a:spcPts val="0"/>
              </a:spcBef>
              <a:spcAft>
                <a:spcPts val="0"/>
              </a:spcAft>
              <a:buClr>
                <a:schemeClr val="dk1"/>
              </a:buClr>
              <a:buSzPts val="1800"/>
              <a:buNone/>
              <a:defRPr sz="1800">
                <a:solidFill>
                  <a:schemeClr val="dk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5"/>
        <p:cNvGrpSpPr/>
        <p:nvPr/>
      </p:nvGrpSpPr>
      <p:grpSpPr>
        <a:xfrm>
          <a:off x="0" y="0"/>
          <a:ext cx="0" cy="0"/>
          <a:chOff x="0" y="0"/>
          <a:chExt cx="0" cy="0"/>
        </a:xfrm>
      </p:grpSpPr>
      <p:sp>
        <p:nvSpPr>
          <p:cNvPr id="166" name="Google Shape;166;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167" name="Google Shape;167;p6"/>
          <p:cNvGrpSpPr/>
          <p:nvPr/>
        </p:nvGrpSpPr>
        <p:grpSpPr>
          <a:xfrm rot="3214149">
            <a:off x="8617829" y="2352090"/>
            <a:ext cx="341583" cy="347323"/>
            <a:chOff x="3690975" y="407750"/>
            <a:chExt cx="976647" cy="993288"/>
          </a:xfrm>
        </p:grpSpPr>
        <p:sp>
          <p:nvSpPr>
            <p:cNvPr id="168" name="Google Shape;168;p6"/>
            <p:cNvSpPr/>
            <p:nvPr/>
          </p:nvSpPr>
          <p:spPr>
            <a:xfrm>
              <a:off x="3690975" y="407750"/>
              <a:ext cx="352500" cy="3522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6"/>
            <p:cNvSpPr/>
            <p:nvPr/>
          </p:nvSpPr>
          <p:spPr>
            <a:xfrm>
              <a:off x="4315122" y="704330"/>
              <a:ext cx="352500" cy="3522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6"/>
            <p:cNvSpPr/>
            <p:nvPr/>
          </p:nvSpPr>
          <p:spPr>
            <a:xfrm>
              <a:off x="3690980" y="1048838"/>
              <a:ext cx="352500" cy="3522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6"/>
            <p:cNvSpPr/>
            <p:nvPr/>
          </p:nvSpPr>
          <p:spPr>
            <a:xfrm>
              <a:off x="3840125" y="681350"/>
              <a:ext cx="41700" cy="521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6"/>
            <p:cNvSpPr/>
            <p:nvPr/>
          </p:nvSpPr>
          <p:spPr>
            <a:xfrm rot="-3282171">
              <a:off x="4197052" y="500658"/>
              <a:ext cx="41536" cy="521425"/>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6"/>
            <p:cNvSpPr/>
            <p:nvPr/>
          </p:nvSpPr>
          <p:spPr>
            <a:xfrm rot="3606066">
              <a:off x="4197135" y="793728"/>
              <a:ext cx="41527" cy="52136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4" name="Google Shape;174;p6"/>
          <p:cNvSpPr/>
          <p:nvPr/>
        </p:nvSpPr>
        <p:spPr>
          <a:xfrm flipH="1">
            <a:off x="8547488" y="4675175"/>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6"/>
          <p:cNvSpPr/>
          <p:nvPr/>
        </p:nvSpPr>
        <p:spPr>
          <a:xfrm flipH="1">
            <a:off x="448638" y="273088"/>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6"/>
          <p:cNvSpPr/>
          <p:nvPr/>
        </p:nvSpPr>
        <p:spPr>
          <a:xfrm flipH="1">
            <a:off x="448650" y="2459138"/>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6"/>
          <p:cNvSpPr/>
          <p:nvPr/>
        </p:nvSpPr>
        <p:spPr>
          <a:xfrm flipH="1">
            <a:off x="8478875" y="406300"/>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6"/>
          <p:cNvSpPr/>
          <p:nvPr/>
        </p:nvSpPr>
        <p:spPr>
          <a:xfrm flipH="1">
            <a:off x="328100" y="4675175"/>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6"/>
          <p:cNvSpPr/>
          <p:nvPr/>
        </p:nvSpPr>
        <p:spPr>
          <a:xfrm flipH="1">
            <a:off x="4572000" y="4846775"/>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bg>
      <p:bgPr>
        <a:gradFill>
          <a:gsLst>
            <a:gs pos="0">
              <a:schemeClr val="accent2"/>
            </a:gs>
            <a:gs pos="100000">
              <a:schemeClr val="accent1"/>
            </a:gs>
          </a:gsLst>
          <a:path path="circle">
            <a:fillToRect r="100000" b="100000"/>
          </a:path>
          <a:tileRect l="-100000" t="-100000"/>
        </a:gradFill>
        <a:effectLst/>
      </p:bgPr>
    </p:bg>
    <p:spTree>
      <p:nvGrpSpPr>
        <p:cNvPr id="1" name="Shape 189"/>
        <p:cNvGrpSpPr/>
        <p:nvPr/>
      </p:nvGrpSpPr>
      <p:grpSpPr>
        <a:xfrm>
          <a:off x="0" y="0"/>
          <a:ext cx="0" cy="0"/>
          <a:chOff x="0" y="0"/>
          <a:chExt cx="0" cy="0"/>
        </a:xfrm>
      </p:grpSpPr>
      <p:sp>
        <p:nvSpPr>
          <p:cNvPr id="190" name="Google Shape;190;p8"/>
          <p:cNvSpPr txBox="1">
            <a:spLocks noGrp="1"/>
          </p:cNvSpPr>
          <p:nvPr>
            <p:ph type="title"/>
          </p:nvPr>
        </p:nvSpPr>
        <p:spPr>
          <a:xfrm>
            <a:off x="2317950" y="1307100"/>
            <a:ext cx="45081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Clr>
                <a:schemeClr val="lt1"/>
              </a:buClr>
              <a:buSzPts val="4800"/>
              <a:buNone/>
              <a:defRPr sz="7500">
                <a:solidFill>
                  <a:schemeClr val="l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191" name="Google Shape;191;p8"/>
          <p:cNvGrpSpPr/>
          <p:nvPr/>
        </p:nvGrpSpPr>
        <p:grpSpPr>
          <a:xfrm>
            <a:off x="299262" y="263401"/>
            <a:ext cx="827937" cy="4616694"/>
            <a:chOff x="1273225" y="238125"/>
            <a:chExt cx="911925" cy="5085025"/>
          </a:xfrm>
        </p:grpSpPr>
        <p:sp>
          <p:nvSpPr>
            <p:cNvPr id="192" name="Google Shape;192;p8"/>
            <p:cNvSpPr/>
            <p:nvPr/>
          </p:nvSpPr>
          <p:spPr>
            <a:xfrm>
              <a:off x="1273225" y="2647600"/>
              <a:ext cx="911925" cy="1470725"/>
            </a:xfrm>
            <a:custGeom>
              <a:avLst/>
              <a:gdLst/>
              <a:ahLst/>
              <a:cxnLst/>
              <a:rect l="l" t="t" r="r" b="b"/>
              <a:pathLst>
                <a:path w="36477" h="58829" extrusionOk="0">
                  <a:moveTo>
                    <a:pt x="0" y="1"/>
                  </a:moveTo>
                  <a:lnTo>
                    <a:pt x="0" y="10639"/>
                  </a:lnTo>
                  <a:cubicBezTo>
                    <a:pt x="0" y="22352"/>
                    <a:pt x="9632" y="29765"/>
                    <a:pt x="18240" y="34734"/>
                  </a:cubicBezTo>
                  <a:cubicBezTo>
                    <a:pt x="26845" y="39703"/>
                    <a:pt x="36477" y="47116"/>
                    <a:pt x="36477" y="58829"/>
                  </a:cubicBezTo>
                  <a:lnTo>
                    <a:pt x="36477" y="48188"/>
                  </a:lnTo>
                  <a:cubicBezTo>
                    <a:pt x="36477" y="36475"/>
                    <a:pt x="26845" y="29062"/>
                    <a:pt x="18240" y="24093"/>
                  </a:cubicBezTo>
                  <a:cubicBezTo>
                    <a:pt x="9632" y="19126"/>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8"/>
            <p:cNvSpPr/>
            <p:nvPr/>
          </p:nvSpPr>
          <p:spPr>
            <a:xfrm>
              <a:off x="1273225" y="1442850"/>
              <a:ext cx="911925" cy="1470800"/>
            </a:xfrm>
            <a:custGeom>
              <a:avLst/>
              <a:gdLst/>
              <a:ahLst/>
              <a:cxnLst/>
              <a:rect l="l" t="t" r="r" b="b"/>
              <a:pathLst>
                <a:path w="36477" h="58832" extrusionOk="0">
                  <a:moveTo>
                    <a:pt x="0" y="1"/>
                  </a:moveTo>
                  <a:lnTo>
                    <a:pt x="0" y="10642"/>
                  </a:lnTo>
                  <a:cubicBezTo>
                    <a:pt x="0" y="22355"/>
                    <a:pt x="9632" y="29767"/>
                    <a:pt x="18240" y="34737"/>
                  </a:cubicBezTo>
                  <a:cubicBezTo>
                    <a:pt x="26847" y="39706"/>
                    <a:pt x="36477" y="47119"/>
                    <a:pt x="36477" y="58832"/>
                  </a:cubicBezTo>
                  <a:lnTo>
                    <a:pt x="36477" y="48191"/>
                  </a:lnTo>
                  <a:cubicBezTo>
                    <a:pt x="36477" y="36478"/>
                    <a:pt x="26845" y="29065"/>
                    <a:pt x="18240" y="24096"/>
                  </a:cubicBezTo>
                  <a:cubicBezTo>
                    <a:pt x="9632" y="19127"/>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8"/>
            <p:cNvSpPr/>
            <p:nvPr/>
          </p:nvSpPr>
          <p:spPr>
            <a:xfrm>
              <a:off x="1273225" y="238125"/>
              <a:ext cx="911925" cy="1470775"/>
            </a:xfrm>
            <a:custGeom>
              <a:avLst/>
              <a:gdLst/>
              <a:ahLst/>
              <a:cxnLst/>
              <a:rect l="l" t="t" r="r" b="b"/>
              <a:pathLst>
                <a:path w="36477" h="58831" extrusionOk="0">
                  <a:moveTo>
                    <a:pt x="0" y="0"/>
                  </a:moveTo>
                  <a:lnTo>
                    <a:pt x="0" y="10641"/>
                  </a:lnTo>
                  <a:cubicBezTo>
                    <a:pt x="0" y="22354"/>
                    <a:pt x="9632" y="29767"/>
                    <a:pt x="18240" y="34736"/>
                  </a:cubicBezTo>
                  <a:cubicBezTo>
                    <a:pt x="26845" y="39705"/>
                    <a:pt x="36477" y="47118"/>
                    <a:pt x="36477" y="58831"/>
                  </a:cubicBezTo>
                  <a:lnTo>
                    <a:pt x="36477" y="48190"/>
                  </a:lnTo>
                  <a:cubicBezTo>
                    <a:pt x="36477" y="36477"/>
                    <a:pt x="26847"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8"/>
            <p:cNvSpPr/>
            <p:nvPr/>
          </p:nvSpPr>
          <p:spPr>
            <a:xfrm>
              <a:off x="1273225" y="1442850"/>
              <a:ext cx="911925" cy="1470800"/>
            </a:xfrm>
            <a:custGeom>
              <a:avLst/>
              <a:gdLst/>
              <a:ahLst/>
              <a:cxnLst/>
              <a:rect l="l" t="t" r="r" b="b"/>
              <a:pathLst>
                <a:path w="36477" h="58832" extrusionOk="0">
                  <a:moveTo>
                    <a:pt x="36477" y="1"/>
                  </a:moveTo>
                  <a:cubicBezTo>
                    <a:pt x="36477" y="11714"/>
                    <a:pt x="26847" y="19127"/>
                    <a:pt x="18240" y="24096"/>
                  </a:cubicBezTo>
                  <a:cubicBezTo>
                    <a:pt x="9632" y="29065"/>
                    <a:pt x="0" y="36478"/>
                    <a:pt x="0" y="48191"/>
                  </a:cubicBezTo>
                  <a:lnTo>
                    <a:pt x="0" y="58832"/>
                  </a:lnTo>
                  <a:cubicBezTo>
                    <a:pt x="0" y="47119"/>
                    <a:pt x="9632" y="39706"/>
                    <a:pt x="18240" y="34737"/>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8"/>
            <p:cNvSpPr/>
            <p:nvPr/>
          </p:nvSpPr>
          <p:spPr>
            <a:xfrm>
              <a:off x="1273225" y="238125"/>
              <a:ext cx="911925" cy="1470775"/>
            </a:xfrm>
            <a:custGeom>
              <a:avLst/>
              <a:gdLst/>
              <a:ahLst/>
              <a:cxnLst/>
              <a:rect l="l" t="t" r="r" b="b"/>
              <a:pathLst>
                <a:path w="36477" h="58831" extrusionOk="0">
                  <a:moveTo>
                    <a:pt x="36477" y="0"/>
                  </a:moveTo>
                  <a:cubicBezTo>
                    <a:pt x="36477" y="11713"/>
                    <a:pt x="26845" y="19126"/>
                    <a:pt x="18240" y="24095"/>
                  </a:cubicBezTo>
                  <a:cubicBezTo>
                    <a:pt x="9632" y="29064"/>
                    <a:pt x="0" y="36477"/>
                    <a:pt x="0" y="48190"/>
                  </a:cubicBezTo>
                  <a:lnTo>
                    <a:pt x="0" y="58831"/>
                  </a:lnTo>
                  <a:cubicBezTo>
                    <a:pt x="0" y="47118"/>
                    <a:pt x="9632" y="39705"/>
                    <a:pt x="18240" y="34736"/>
                  </a:cubicBezTo>
                  <a:cubicBezTo>
                    <a:pt x="26847"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8"/>
            <p:cNvSpPr/>
            <p:nvPr/>
          </p:nvSpPr>
          <p:spPr>
            <a:xfrm>
              <a:off x="1273225" y="3852350"/>
              <a:ext cx="911925" cy="1470800"/>
            </a:xfrm>
            <a:custGeom>
              <a:avLst/>
              <a:gdLst/>
              <a:ahLst/>
              <a:cxnLst/>
              <a:rect l="l" t="t" r="r" b="b"/>
              <a:pathLst>
                <a:path w="36477" h="58832" extrusionOk="0">
                  <a:moveTo>
                    <a:pt x="0" y="0"/>
                  </a:moveTo>
                  <a:lnTo>
                    <a:pt x="0" y="10641"/>
                  </a:lnTo>
                  <a:cubicBezTo>
                    <a:pt x="0" y="22354"/>
                    <a:pt x="9632" y="29767"/>
                    <a:pt x="18240" y="34736"/>
                  </a:cubicBezTo>
                  <a:cubicBezTo>
                    <a:pt x="26847" y="39705"/>
                    <a:pt x="36477" y="47118"/>
                    <a:pt x="36477" y="58831"/>
                  </a:cubicBezTo>
                  <a:lnTo>
                    <a:pt x="36477" y="48190"/>
                  </a:lnTo>
                  <a:cubicBezTo>
                    <a:pt x="36477" y="36477"/>
                    <a:pt x="26845"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8"/>
            <p:cNvSpPr/>
            <p:nvPr/>
          </p:nvSpPr>
          <p:spPr>
            <a:xfrm>
              <a:off x="1273225" y="3852350"/>
              <a:ext cx="911925" cy="1470800"/>
            </a:xfrm>
            <a:custGeom>
              <a:avLst/>
              <a:gdLst/>
              <a:ahLst/>
              <a:cxnLst/>
              <a:rect l="l" t="t" r="r" b="b"/>
              <a:pathLst>
                <a:path w="36477" h="58832" extrusionOk="0">
                  <a:moveTo>
                    <a:pt x="36477" y="0"/>
                  </a:moveTo>
                  <a:cubicBezTo>
                    <a:pt x="36477" y="11713"/>
                    <a:pt x="26847" y="19124"/>
                    <a:pt x="18240" y="24095"/>
                  </a:cubicBezTo>
                  <a:cubicBezTo>
                    <a:pt x="9632" y="29064"/>
                    <a:pt x="0" y="36477"/>
                    <a:pt x="0" y="48190"/>
                  </a:cubicBezTo>
                  <a:lnTo>
                    <a:pt x="0" y="58831"/>
                  </a:lnTo>
                  <a:cubicBezTo>
                    <a:pt x="0" y="47118"/>
                    <a:pt x="9632" y="39705"/>
                    <a:pt x="18240" y="34736"/>
                  </a:cubicBezTo>
                  <a:cubicBezTo>
                    <a:pt x="26845"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8"/>
            <p:cNvSpPr/>
            <p:nvPr/>
          </p:nvSpPr>
          <p:spPr>
            <a:xfrm>
              <a:off x="1273225" y="2647600"/>
              <a:ext cx="911925" cy="1470800"/>
            </a:xfrm>
            <a:custGeom>
              <a:avLst/>
              <a:gdLst/>
              <a:ahLst/>
              <a:cxnLst/>
              <a:rect l="l" t="t" r="r" b="b"/>
              <a:pathLst>
                <a:path w="36477" h="58832" extrusionOk="0">
                  <a:moveTo>
                    <a:pt x="36477" y="1"/>
                  </a:moveTo>
                  <a:cubicBezTo>
                    <a:pt x="36477" y="11714"/>
                    <a:pt x="26845" y="19126"/>
                    <a:pt x="18240" y="24095"/>
                  </a:cubicBezTo>
                  <a:cubicBezTo>
                    <a:pt x="9632" y="29065"/>
                    <a:pt x="0" y="36477"/>
                    <a:pt x="0" y="48190"/>
                  </a:cubicBezTo>
                  <a:lnTo>
                    <a:pt x="0" y="58831"/>
                  </a:lnTo>
                  <a:cubicBezTo>
                    <a:pt x="0" y="47118"/>
                    <a:pt x="9632" y="39706"/>
                    <a:pt x="18240" y="34736"/>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8"/>
            <p:cNvSpPr/>
            <p:nvPr/>
          </p:nvSpPr>
          <p:spPr>
            <a:xfrm>
              <a:off x="1729200" y="1556350"/>
              <a:ext cx="375075" cy="39075"/>
            </a:xfrm>
            <a:custGeom>
              <a:avLst/>
              <a:gdLst/>
              <a:ahLst/>
              <a:cxnLst/>
              <a:rect l="l" t="t" r="r" b="b"/>
              <a:pathLst>
                <a:path w="15003" h="1563" extrusionOk="0">
                  <a:moveTo>
                    <a:pt x="1" y="0"/>
                  </a:moveTo>
                  <a:lnTo>
                    <a:pt x="1" y="1562"/>
                  </a:lnTo>
                  <a:lnTo>
                    <a:pt x="14222" y="1562"/>
                  </a:lnTo>
                  <a:cubicBezTo>
                    <a:pt x="14652" y="1562"/>
                    <a:pt x="15002" y="1212"/>
                    <a:pt x="15002" y="782"/>
                  </a:cubicBezTo>
                  <a:cubicBezTo>
                    <a:pt x="15002" y="350"/>
                    <a:pt x="14652" y="0"/>
                    <a:pt x="142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8"/>
            <p:cNvSpPr/>
            <p:nvPr/>
          </p:nvSpPr>
          <p:spPr>
            <a:xfrm>
              <a:off x="1354100" y="1556350"/>
              <a:ext cx="375125" cy="39075"/>
            </a:xfrm>
            <a:custGeom>
              <a:avLst/>
              <a:gdLst/>
              <a:ahLst/>
              <a:cxnLst/>
              <a:rect l="l" t="t" r="r" b="b"/>
              <a:pathLst>
                <a:path w="15005" h="1563" extrusionOk="0">
                  <a:moveTo>
                    <a:pt x="780" y="0"/>
                  </a:moveTo>
                  <a:cubicBezTo>
                    <a:pt x="351" y="0"/>
                    <a:pt x="1" y="350"/>
                    <a:pt x="1" y="782"/>
                  </a:cubicBezTo>
                  <a:cubicBezTo>
                    <a:pt x="1" y="1212"/>
                    <a:pt x="351" y="1562"/>
                    <a:pt x="780" y="1562"/>
                  </a:cubicBezTo>
                  <a:lnTo>
                    <a:pt x="15005" y="1562"/>
                  </a:lnTo>
                  <a:lnTo>
                    <a:pt x="1500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8"/>
            <p:cNvSpPr/>
            <p:nvPr/>
          </p:nvSpPr>
          <p:spPr>
            <a:xfrm>
              <a:off x="1729200" y="1393950"/>
              <a:ext cx="293825" cy="39100"/>
            </a:xfrm>
            <a:custGeom>
              <a:avLst/>
              <a:gdLst/>
              <a:ahLst/>
              <a:cxnLst/>
              <a:rect l="l" t="t" r="r" b="b"/>
              <a:pathLst>
                <a:path w="11753" h="1564" extrusionOk="0">
                  <a:moveTo>
                    <a:pt x="1" y="1"/>
                  </a:moveTo>
                  <a:lnTo>
                    <a:pt x="1" y="1563"/>
                  </a:lnTo>
                  <a:lnTo>
                    <a:pt x="10987" y="1563"/>
                  </a:lnTo>
                  <a:cubicBezTo>
                    <a:pt x="11412" y="1556"/>
                    <a:pt x="11752" y="1208"/>
                    <a:pt x="11752" y="783"/>
                  </a:cubicBezTo>
                  <a:cubicBezTo>
                    <a:pt x="11752" y="358"/>
                    <a:pt x="11412" y="11"/>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8"/>
            <p:cNvSpPr/>
            <p:nvPr/>
          </p:nvSpPr>
          <p:spPr>
            <a:xfrm>
              <a:off x="1435350" y="139395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8"/>
            <p:cNvSpPr/>
            <p:nvPr/>
          </p:nvSpPr>
          <p:spPr>
            <a:xfrm>
              <a:off x="1729200" y="1231650"/>
              <a:ext cx="178825" cy="39025"/>
            </a:xfrm>
            <a:custGeom>
              <a:avLst/>
              <a:gdLst/>
              <a:ahLst/>
              <a:cxnLst/>
              <a:rect l="l" t="t" r="r" b="b"/>
              <a:pathLst>
                <a:path w="7153" h="1561" extrusionOk="0">
                  <a:moveTo>
                    <a:pt x="1" y="0"/>
                  </a:moveTo>
                  <a:lnTo>
                    <a:pt x="1" y="1560"/>
                  </a:lnTo>
                  <a:lnTo>
                    <a:pt x="6373" y="1560"/>
                  </a:lnTo>
                  <a:cubicBezTo>
                    <a:pt x="6802" y="1560"/>
                    <a:pt x="7152" y="1212"/>
                    <a:pt x="7152" y="780"/>
                  </a:cubicBezTo>
                  <a:cubicBezTo>
                    <a:pt x="7152" y="350"/>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8"/>
            <p:cNvSpPr/>
            <p:nvPr/>
          </p:nvSpPr>
          <p:spPr>
            <a:xfrm>
              <a:off x="1550350" y="1231650"/>
              <a:ext cx="178875" cy="39025"/>
            </a:xfrm>
            <a:custGeom>
              <a:avLst/>
              <a:gdLst/>
              <a:ahLst/>
              <a:cxnLst/>
              <a:rect l="l" t="t" r="r" b="b"/>
              <a:pathLst>
                <a:path w="7155" h="1561" extrusionOk="0">
                  <a:moveTo>
                    <a:pt x="783" y="0"/>
                  </a:moveTo>
                  <a:cubicBezTo>
                    <a:pt x="350" y="0"/>
                    <a:pt x="0" y="350"/>
                    <a:pt x="0" y="780"/>
                  </a:cubicBezTo>
                  <a:cubicBezTo>
                    <a:pt x="0" y="1212"/>
                    <a:pt x="350" y="1560"/>
                    <a:pt x="783" y="1560"/>
                  </a:cubicBezTo>
                  <a:lnTo>
                    <a:pt x="7155" y="1560"/>
                  </a:lnTo>
                  <a:lnTo>
                    <a:pt x="71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8"/>
            <p:cNvSpPr/>
            <p:nvPr/>
          </p:nvSpPr>
          <p:spPr>
            <a:xfrm>
              <a:off x="1729200" y="1718725"/>
              <a:ext cx="294175" cy="39075"/>
            </a:xfrm>
            <a:custGeom>
              <a:avLst/>
              <a:gdLst/>
              <a:ahLst/>
              <a:cxnLst/>
              <a:rect l="l" t="t" r="r" b="b"/>
              <a:pathLst>
                <a:path w="11767" h="1563" extrusionOk="0">
                  <a:moveTo>
                    <a:pt x="1" y="0"/>
                  </a:moveTo>
                  <a:lnTo>
                    <a:pt x="1" y="1563"/>
                  </a:lnTo>
                  <a:lnTo>
                    <a:pt x="10987" y="1563"/>
                  </a:lnTo>
                  <a:cubicBezTo>
                    <a:pt x="11419" y="1560"/>
                    <a:pt x="11767" y="1212"/>
                    <a:pt x="11767" y="780"/>
                  </a:cubicBezTo>
                  <a:cubicBezTo>
                    <a:pt x="11767" y="350"/>
                    <a:pt x="11419" y="0"/>
                    <a:pt x="109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8"/>
            <p:cNvSpPr/>
            <p:nvPr/>
          </p:nvSpPr>
          <p:spPr>
            <a:xfrm>
              <a:off x="1435000" y="1718725"/>
              <a:ext cx="294175" cy="39075"/>
            </a:xfrm>
            <a:custGeom>
              <a:avLst/>
              <a:gdLst/>
              <a:ahLst/>
              <a:cxnLst/>
              <a:rect l="l" t="t" r="r" b="b"/>
              <a:pathLst>
                <a:path w="11767" h="1563" extrusionOk="0">
                  <a:moveTo>
                    <a:pt x="780" y="0"/>
                  </a:moveTo>
                  <a:cubicBezTo>
                    <a:pt x="348" y="0"/>
                    <a:pt x="0" y="350"/>
                    <a:pt x="0" y="780"/>
                  </a:cubicBezTo>
                  <a:cubicBezTo>
                    <a:pt x="0" y="1212"/>
                    <a:pt x="348" y="1560"/>
                    <a:pt x="780" y="1563"/>
                  </a:cubicBezTo>
                  <a:lnTo>
                    <a:pt x="11766" y="1563"/>
                  </a:lnTo>
                  <a:lnTo>
                    <a:pt x="1176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8"/>
            <p:cNvSpPr/>
            <p:nvPr/>
          </p:nvSpPr>
          <p:spPr>
            <a:xfrm>
              <a:off x="1729200" y="1881100"/>
              <a:ext cx="178825" cy="39025"/>
            </a:xfrm>
            <a:custGeom>
              <a:avLst/>
              <a:gdLst/>
              <a:ahLst/>
              <a:cxnLst/>
              <a:rect l="l" t="t" r="r" b="b"/>
              <a:pathLst>
                <a:path w="7153" h="1561" extrusionOk="0">
                  <a:moveTo>
                    <a:pt x="1" y="0"/>
                  </a:moveTo>
                  <a:lnTo>
                    <a:pt x="1" y="1560"/>
                  </a:lnTo>
                  <a:lnTo>
                    <a:pt x="6373" y="1560"/>
                  </a:lnTo>
                  <a:cubicBezTo>
                    <a:pt x="6802" y="1560"/>
                    <a:pt x="7152" y="1210"/>
                    <a:pt x="7152" y="780"/>
                  </a:cubicBezTo>
                  <a:cubicBezTo>
                    <a:pt x="7152" y="348"/>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8"/>
            <p:cNvSpPr/>
            <p:nvPr/>
          </p:nvSpPr>
          <p:spPr>
            <a:xfrm>
              <a:off x="1550350" y="1881100"/>
              <a:ext cx="178875" cy="39025"/>
            </a:xfrm>
            <a:custGeom>
              <a:avLst/>
              <a:gdLst/>
              <a:ahLst/>
              <a:cxnLst/>
              <a:rect l="l" t="t" r="r" b="b"/>
              <a:pathLst>
                <a:path w="7155" h="1561" extrusionOk="0">
                  <a:moveTo>
                    <a:pt x="783" y="0"/>
                  </a:moveTo>
                  <a:cubicBezTo>
                    <a:pt x="350" y="0"/>
                    <a:pt x="0" y="348"/>
                    <a:pt x="0" y="780"/>
                  </a:cubicBezTo>
                  <a:cubicBezTo>
                    <a:pt x="0" y="1210"/>
                    <a:pt x="350" y="1560"/>
                    <a:pt x="783" y="1560"/>
                  </a:cubicBezTo>
                  <a:lnTo>
                    <a:pt x="7155" y="1560"/>
                  </a:lnTo>
                  <a:lnTo>
                    <a:pt x="71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8"/>
            <p:cNvSpPr/>
            <p:nvPr/>
          </p:nvSpPr>
          <p:spPr>
            <a:xfrm>
              <a:off x="1354450" y="2761075"/>
              <a:ext cx="374775" cy="39100"/>
            </a:xfrm>
            <a:custGeom>
              <a:avLst/>
              <a:gdLst/>
              <a:ahLst/>
              <a:cxnLst/>
              <a:rect l="l" t="t" r="r" b="b"/>
              <a:pathLst>
                <a:path w="14991" h="1564" extrusionOk="0">
                  <a:moveTo>
                    <a:pt x="766" y="1"/>
                  </a:moveTo>
                  <a:cubicBezTo>
                    <a:pt x="341" y="8"/>
                    <a:pt x="1" y="356"/>
                    <a:pt x="1" y="781"/>
                  </a:cubicBezTo>
                  <a:cubicBezTo>
                    <a:pt x="1" y="1206"/>
                    <a:pt x="341" y="1554"/>
                    <a:pt x="766" y="1563"/>
                  </a:cubicBezTo>
                  <a:lnTo>
                    <a:pt x="14991" y="1563"/>
                  </a:lnTo>
                  <a:lnTo>
                    <a:pt x="1499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8"/>
            <p:cNvSpPr/>
            <p:nvPr/>
          </p:nvSpPr>
          <p:spPr>
            <a:xfrm>
              <a:off x="1729200" y="2761075"/>
              <a:ext cx="374700" cy="39100"/>
            </a:xfrm>
            <a:custGeom>
              <a:avLst/>
              <a:gdLst/>
              <a:ahLst/>
              <a:cxnLst/>
              <a:rect l="l" t="t" r="r" b="b"/>
              <a:pathLst>
                <a:path w="14988" h="1564" extrusionOk="0">
                  <a:moveTo>
                    <a:pt x="1" y="1"/>
                  </a:moveTo>
                  <a:lnTo>
                    <a:pt x="1" y="1563"/>
                  </a:lnTo>
                  <a:lnTo>
                    <a:pt x="14222" y="1563"/>
                  </a:lnTo>
                  <a:cubicBezTo>
                    <a:pt x="14647" y="1554"/>
                    <a:pt x="14988" y="1206"/>
                    <a:pt x="14988" y="781"/>
                  </a:cubicBezTo>
                  <a:cubicBezTo>
                    <a:pt x="14988" y="356"/>
                    <a:pt x="14647" y="8"/>
                    <a:pt x="142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8"/>
            <p:cNvSpPr/>
            <p:nvPr/>
          </p:nvSpPr>
          <p:spPr>
            <a:xfrm>
              <a:off x="1435000" y="2923475"/>
              <a:ext cx="294175" cy="39000"/>
            </a:xfrm>
            <a:custGeom>
              <a:avLst/>
              <a:gdLst/>
              <a:ahLst/>
              <a:cxnLst/>
              <a:rect l="l" t="t" r="r" b="b"/>
              <a:pathLst>
                <a:path w="11767" h="1560" extrusionOk="0">
                  <a:moveTo>
                    <a:pt x="780" y="0"/>
                  </a:moveTo>
                  <a:cubicBezTo>
                    <a:pt x="348" y="0"/>
                    <a:pt x="0" y="348"/>
                    <a:pt x="0" y="780"/>
                  </a:cubicBezTo>
                  <a:cubicBezTo>
                    <a:pt x="0" y="1212"/>
                    <a:pt x="348" y="1560"/>
                    <a:pt x="780" y="1560"/>
                  </a:cubicBezTo>
                  <a:lnTo>
                    <a:pt x="11766" y="1560"/>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8"/>
            <p:cNvSpPr/>
            <p:nvPr/>
          </p:nvSpPr>
          <p:spPr>
            <a:xfrm>
              <a:off x="1729200" y="2923475"/>
              <a:ext cx="294175" cy="39000"/>
            </a:xfrm>
            <a:custGeom>
              <a:avLst/>
              <a:gdLst/>
              <a:ahLst/>
              <a:cxnLst/>
              <a:rect l="l" t="t" r="r" b="b"/>
              <a:pathLst>
                <a:path w="11767" h="1560" extrusionOk="0">
                  <a:moveTo>
                    <a:pt x="1" y="0"/>
                  </a:moveTo>
                  <a:lnTo>
                    <a:pt x="1" y="1560"/>
                  </a:lnTo>
                  <a:lnTo>
                    <a:pt x="10987" y="1560"/>
                  </a:lnTo>
                  <a:cubicBezTo>
                    <a:pt x="11419" y="1560"/>
                    <a:pt x="11767" y="1212"/>
                    <a:pt x="11767" y="780"/>
                  </a:cubicBezTo>
                  <a:cubicBezTo>
                    <a:pt x="11767" y="348"/>
                    <a:pt x="11419" y="0"/>
                    <a:pt x="109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8"/>
            <p:cNvSpPr/>
            <p:nvPr/>
          </p:nvSpPr>
          <p:spPr>
            <a:xfrm>
              <a:off x="1550350" y="3085775"/>
              <a:ext cx="178875" cy="39100"/>
            </a:xfrm>
            <a:custGeom>
              <a:avLst/>
              <a:gdLst/>
              <a:ahLst/>
              <a:cxnLst/>
              <a:rect l="l" t="t" r="r" b="b"/>
              <a:pathLst>
                <a:path w="7155" h="1564" extrusionOk="0">
                  <a:moveTo>
                    <a:pt x="783" y="1"/>
                  </a:moveTo>
                  <a:cubicBezTo>
                    <a:pt x="350" y="1"/>
                    <a:pt x="0" y="351"/>
                    <a:pt x="0" y="783"/>
                  </a:cubicBezTo>
                  <a:cubicBezTo>
                    <a:pt x="0" y="1213"/>
                    <a:pt x="350" y="1563"/>
                    <a:pt x="783" y="1563"/>
                  </a:cubicBezTo>
                  <a:lnTo>
                    <a:pt x="7155" y="1563"/>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8"/>
            <p:cNvSpPr/>
            <p:nvPr/>
          </p:nvSpPr>
          <p:spPr>
            <a:xfrm>
              <a:off x="1729200" y="3085775"/>
              <a:ext cx="178825" cy="39100"/>
            </a:xfrm>
            <a:custGeom>
              <a:avLst/>
              <a:gdLst/>
              <a:ahLst/>
              <a:cxnLst/>
              <a:rect l="l" t="t" r="r" b="b"/>
              <a:pathLst>
                <a:path w="7153" h="1564"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8"/>
            <p:cNvSpPr/>
            <p:nvPr/>
          </p:nvSpPr>
          <p:spPr>
            <a:xfrm>
              <a:off x="1435000" y="2598775"/>
              <a:ext cx="294175" cy="39075"/>
            </a:xfrm>
            <a:custGeom>
              <a:avLst/>
              <a:gdLst/>
              <a:ahLst/>
              <a:cxnLst/>
              <a:rect l="l" t="t" r="r" b="b"/>
              <a:pathLst>
                <a:path w="11767" h="1563" extrusionOk="0">
                  <a:moveTo>
                    <a:pt x="780" y="0"/>
                  </a:moveTo>
                  <a:cubicBezTo>
                    <a:pt x="348" y="0"/>
                    <a:pt x="0" y="350"/>
                    <a:pt x="0" y="780"/>
                  </a:cubicBezTo>
                  <a:cubicBezTo>
                    <a:pt x="0" y="1212"/>
                    <a:pt x="348" y="1562"/>
                    <a:pt x="780" y="1562"/>
                  </a:cubicBezTo>
                  <a:lnTo>
                    <a:pt x="11766" y="1562"/>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8"/>
            <p:cNvSpPr/>
            <p:nvPr/>
          </p:nvSpPr>
          <p:spPr>
            <a:xfrm>
              <a:off x="1729200" y="2598775"/>
              <a:ext cx="294175" cy="39075"/>
            </a:xfrm>
            <a:custGeom>
              <a:avLst/>
              <a:gdLst/>
              <a:ahLst/>
              <a:cxnLst/>
              <a:rect l="l" t="t" r="r" b="b"/>
              <a:pathLst>
                <a:path w="11767" h="1563" extrusionOk="0">
                  <a:moveTo>
                    <a:pt x="1" y="0"/>
                  </a:moveTo>
                  <a:lnTo>
                    <a:pt x="1" y="1562"/>
                  </a:lnTo>
                  <a:lnTo>
                    <a:pt x="10987" y="1562"/>
                  </a:lnTo>
                  <a:cubicBezTo>
                    <a:pt x="11419" y="1562"/>
                    <a:pt x="11767" y="1212"/>
                    <a:pt x="11767" y="780"/>
                  </a:cubicBezTo>
                  <a:cubicBezTo>
                    <a:pt x="11767" y="350"/>
                    <a:pt x="11419" y="0"/>
                    <a:pt x="109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8"/>
            <p:cNvSpPr/>
            <p:nvPr/>
          </p:nvSpPr>
          <p:spPr>
            <a:xfrm>
              <a:off x="1550700" y="2436400"/>
              <a:ext cx="178525" cy="39000"/>
            </a:xfrm>
            <a:custGeom>
              <a:avLst/>
              <a:gdLst/>
              <a:ahLst/>
              <a:cxnLst/>
              <a:rect l="l" t="t" r="r" b="b"/>
              <a:pathLst>
                <a:path w="7141" h="1560" extrusionOk="0">
                  <a:moveTo>
                    <a:pt x="769" y="0"/>
                  </a:moveTo>
                  <a:cubicBezTo>
                    <a:pt x="341" y="7"/>
                    <a:pt x="1" y="355"/>
                    <a:pt x="1" y="780"/>
                  </a:cubicBezTo>
                  <a:cubicBezTo>
                    <a:pt x="1" y="1205"/>
                    <a:pt x="341" y="1553"/>
                    <a:pt x="769" y="1560"/>
                  </a:cubicBezTo>
                  <a:lnTo>
                    <a:pt x="7141" y="1560"/>
                  </a:lnTo>
                  <a:lnTo>
                    <a:pt x="71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8"/>
            <p:cNvSpPr/>
            <p:nvPr/>
          </p:nvSpPr>
          <p:spPr>
            <a:xfrm>
              <a:off x="1729200" y="2436400"/>
              <a:ext cx="178450" cy="39000"/>
            </a:xfrm>
            <a:custGeom>
              <a:avLst/>
              <a:gdLst/>
              <a:ahLst/>
              <a:cxnLst/>
              <a:rect l="l" t="t" r="r" b="b"/>
              <a:pathLst>
                <a:path w="7138" h="1560" extrusionOk="0">
                  <a:moveTo>
                    <a:pt x="1" y="0"/>
                  </a:moveTo>
                  <a:lnTo>
                    <a:pt x="1" y="1560"/>
                  </a:lnTo>
                  <a:lnTo>
                    <a:pt x="6373" y="1560"/>
                  </a:lnTo>
                  <a:cubicBezTo>
                    <a:pt x="6798" y="1553"/>
                    <a:pt x="7138" y="1205"/>
                    <a:pt x="7138" y="780"/>
                  </a:cubicBezTo>
                  <a:cubicBezTo>
                    <a:pt x="7138" y="355"/>
                    <a:pt x="6798" y="7"/>
                    <a:pt x="63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8"/>
            <p:cNvSpPr/>
            <p:nvPr/>
          </p:nvSpPr>
          <p:spPr>
            <a:xfrm>
              <a:off x="1729200" y="3965825"/>
              <a:ext cx="375075" cy="39075"/>
            </a:xfrm>
            <a:custGeom>
              <a:avLst/>
              <a:gdLst/>
              <a:ahLst/>
              <a:cxnLst/>
              <a:rect l="l" t="t" r="r" b="b"/>
              <a:pathLst>
                <a:path w="15003" h="1563" extrusionOk="0">
                  <a:moveTo>
                    <a:pt x="1" y="1"/>
                  </a:moveTo>
                  <a:lnTo>
                    <a:pt x="1" y="1563"/>
                  </a:lnTo>
                  <a:lnTo>
                    <a:pt x="14222" y="1563"/>
                  </a:lnTo>
                  <a:cubicBezTo>
                    <a:pt x="14652" y="1563"/>
                    <a:pt x="15002" y="1213"/>
                    <a:pt x="15002" y="783"/>
                  </a:cubicBezTo>
                  <a:cubicBezTo>
                    <a:pt x="15002" y="351"/>
                    <a:pt x="14652" y="1"/>
                    <a:pt x="142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8"/>
            <p:cNvSpPr/>
            <p:nvPr/>
          </p:nvSpPr>
          <p:spPr>
            <a:xfrm>
              <a:off x="1354100" y="3965825"/>
              <a:ext cx="375125" cy="39075"/>
            </a:xfrm>
            <a:custGeom>
              <a:avLst/>
              <a:gdLst/>
              <a:ahLst/>
              <a:cxnLst/>
              <a:rect l="l" t="t" r="r" b="b"/>
              <a:pathLst>
                <a:path w="15005" h="1563" extrusionOk="0">
                  <a:moveTo>
                    <a:pt x="780" y="1"/>
                  </a:moveTo>
                  <a:cubicBezTo>
                    <a:pt x="351" y="1"/>
                    <a:pt x="1" y="351"/>
                    <a:pt x="1" y="783"/>
                  </a:cubicBezTo>
                  <a:cubicBezTo>
                    <a:pt x="1" y="1213"/>
                    <a:pt x="351" y="1563"/>
                    <a:pt x="780" y="1563"/>
                  </a:cubicBezTo>
                  <a:lnTo>
                    <a:pt x="15005" y="1563"/>
                  </a:lnTo>
                  <a:lnTo>
                    <a:pt x="1500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8"/>
            <p:cNvSpPr/>
            <p:nvPr/>
          </p:nvSpPr>
          <p:spPr>
            <a:xfrm>
              <a:off x="1729200" y="3803450"/>
              <a:ext cx="293825" cy="39075"/>
            </a:xfrm>
            <a:custGeom>
              <a:avLst/>
              <a:gdLst/>
              <a:ahLst/>
              <a:cxnLst/>
              <a:rect l="l" t="t" r="r" b="b"/>
              <a:pathLst>
                <a:path w="11753" h="1563" extrusionOk="0">
                  <a:moveTo>
                    <a:pt x="1" y="1"/>
                  </a:moveTo>
                  <a:lnTo>
                    <a:pt x="1" y="1563"/>
                  </a:lnTo>
                  <a:lnTo>
                    <a:pt x="10987" y="1563"/>
                  </a:lnTo>
                  <a:cubicBezTo>
                    <a:pt x="11412" y="1556"/>
                    <a:pt x="11752" y="1208"/>
                    <a:pt x="11752" y="783"/>
                  </a:cubicBezTo>
                  <a:cubicBezTo>
                    <a:pt x="11752" y="358"/>
                    <a:pt x="11412" y="10"/>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8"/>
            <p:cNvSpPr/>
            <p:nvPr/>
          </p:nvSpPr>
          <p:spPr>
            <a:xfrm>
              <a:off x="1435350" y="3803450"/>
              <a:ext cx="293825" cy="39075"/>
            </a:xfrm>
            <a:custGeom>
              <a:avLst/>
              <a:gdLst/>
              <a:ahLst/>
              <a:cxnLst/>
              <a:rect l="l" t="t" r="r" b="b"/>
              <a:pathLst>
                <a:path w="11753" h="1563" extrusionOk="0">
                  <a:moveTo>
                    <a:pt x="766" y="1"/>
                  </a:moveTo>
                  <a:cubicBezTo>
                    <a:pt x="341" y="10"/>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8"/>
            <p:cNvSpPr/>
            <p:nvPr/>
          </p:nvSpPr>
          <p:spPr>
            <a:xfrm>
              <a:off x="1729200" y="3641125"/>
              <a:ext cx="178825" cy="39100"/>
            </a:xfrm>
            <a:custGeom>
              <a:avLst/>
              <a:gdLst/>
              <a:ahLst/>
              <a:cxnLst/>
              <a:rect l="l" t="t" r="r" b="b"/>
              <a:pathLst>
                <a:path w="7153" h="1564"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8"/>
            <p:cNvSpPr/>
            <p:nvPr/>
          </p:nvSpPr>
          <p:spPr>
            <a:xfrm>
              <a:off x="1550350" y="3641125"/>
              <a:ext cx="178875" cy="39100"/>
            </a:xfrm>
            <a:custGeom>
              <a:avLst/>
              <a:gdLst/>
              <a:ahLst/>
              <a:cxnLst/>
              <a:rect l="l" t="t" r="r" b="b"/>
              <a:pathLst>
                <a:path w="7155" h="1564" extrusionOk="0">
                  <a:moveTo>
                    <a:pt x="783" y="1"/>
                  </a:moveTo>
                  <a:cubicBezTo>
                    <a:pt x="350" y="1"/>
                    <a:pt x="0" y="351"/>
                    <a:pt x="0" y="781"/>
                  </a:cubicBezTo>
                  <a:cubicBezTo>
                    <a:pt x="0" y="1213"/>
                    <a:pt x="350" y="1563"/>
                    <a:pt x="783" y="1563"/>
                  </a:cubicBezTo>
                  <a:lnTo>
                    <a:pt x="7155" y="1563"/>
                  </a:lnTo>
                  <a:lnTo>
                    <a:pt x="71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8"/>
            <p:cNvSpPr/>
            <p:nvPr/>
          </p:nvSpPr>
          <p:spPr>
            <a:xfrm>
              <a:off x="1729200" y="4128200"/>
              <a:ext cx="293825" cy="39100"/>
            </a:xfrm>
            <a:custGeom>
              <a:avLst/>
              <a:gdLst/>
              <a:ahLst/>
              <a:cxnLst/>
              <a:rect l="l" t="t" r="r" b="b"/>
              <a:pathLst>
                <a:path w="11753" h="1564" extrusionOk="0">
                  <a:moveTo>
                    <a:pt x="1" y="1"/>
                  </a:moveTo>
                  <a:lnTo>
                    <a:pt x="1" y="1563"/>
                  </a:lnTo>
                  <a:lnTo>
                    <a:pt x="10987" y="1563"/>
                  </a:lnTo>
                  <a:cubicBezTo>
                    <a:pt x="11412" y="1553"/>
                    <a:pt x="11752" y="1206"/>
                    <a:pt x="11752" y="781"/>
                  </a:cubicBezTo>
                  <a:cubicBezTo>
                    <a:pt x="11752" y="356"/>
                    <a:pt x="11412" y="8"/>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8"/>
            <p:cNvSpPr/>
            <p:nvPr/>
          </p:nvSpPr>
          <p:spPr>
            <a:xfrm>
              <a:off x="1435350" y="412820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8"/>
            <p:cNvSpPr/>
            <p:nvPr/>
          </p:nvSpPr>
          <p:spPr>
            <a:xfrm>
              <a:off x="1729200" y="4290525"/>
              <a:ext cx="178825" cy="39075"/>
            </a:xfrm>
            <a:custGeom>
              <a:avLst/>
              <a:gdLst/>
              <a:ahLst/>
              <a:cxnLst/>
              <a:rect l="l" t="t" r="r" b="b"/>
              <a:pathLst>
                <a:path w="7153" h="1563"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8"/>
            <p:cNvSpPr/>
            <p:nvPr/>
          </p:nvSpPr>
          <p:spPr>
            <a:xfrm>
              <a:off x="1550350" y="4290525"/>
              <a:ext cx="178875" cy="39075"/>
            </a:xfrm>
            <a:custGeom>
              <a:avLst/>
              <a:gdLst/>
              <a:ahLst/>
              <a:cxnLst/>
              <a:rect l="l" t="t" r="r" b="b"/>
              <a:pathLst>
                <a:path w="7155" h="1563" extrusionOk="0">
                  <a:moveTo>
                    <a:pt x="783" y="1"/>
                  </a:moveTo>
                  <a:cubicBezTo>
                    <a:pt x="350" y="1"/>
                    <a:pt x="0" y="351"/>
                    <a:pt x="0" y="783"/>
                  </a:cubicBezTo>
                  <a:cubicBezTo>
                    <a:pt x="0" y="1213"/>
                    <a:pt x="350" y="1563"/>
                    <a:pt x="783" y="1563"/>
                  </a:cubicBezTo>
                  <a:lnTo>
                    <a:pt x="7155" y="1563"/>
                  </a:lnTo>
                  <a:lnTo>
                    <a:pt x="71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8"/>
            <p:cNvSpPr/>
            <p:nvPr/>
          </p:nvSpPr>
          <p:spPr>
            <a:xfrm>
              <a:off x="1354100" y="5170575"/>
              <a:ext cx="375125" cy="39025"/>
            </a:xfrm>
            <a:custGeom>
              <a:avLst/>
              <a:gdLst/>
              <a:ahLst/>
              <a:cxnLst/>
              <a:rect l="l" t="t" r="r" b="b"/>
              <a:pathLst>
                <a:path w="15005" h="1561" extrusionOk="0">
                  <a:moveTo>
                    <a:pt x="780" y="1"/>
                  </a:moveTo>
                  <a:cubicBezTo>
                    <a:pt x="351" y="1"/>
                    <a:pt x="1" y="348"/>
                    <a:pt x="1" y="780"/>
                  </a:cubicBezTo>
                  <a:cubicBezTo>
                    <a:pt x="1" y="1213"/>
                    <a:pt x="351" y="1560"/>
                    <a:pt x="780" y="1560"/>
                  </a:cubicBezTo>
                  <a:lnTo>
                    <a:pt x="15005" y="1560"/>
                  </a:lnTo>
                  <a:lnTo>
                    <a:pt x="150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8"/>
            <p:cNvSpPr/>
            <p:nvPr/>
          </p:nvSpPr>
          <p:spPr>
            <a:xfrm>
              <a:off x="1729200" y="5170575"/>
              <a:ext cx="375075" cy="39025"/>
            </a:xfrm>
            <a:custGeom>
              <a:avLst/>
              <a:gdLst/>
              <a:ahLst/>
              <a:cxnLst/>
              <a:rect l="l" t="t" r="r" b="b"/>
              <a:pathLst>
                <a:path w="15003" h="1561" extrusionOk="0">
                  <a:moveTo>
                    <a:pt x="1" y="1"/>
                  </a:moveTo>
                  <a:lnTo>
                    <a:pt x="1" y="1560"/>
                  </a:lnTo>
                  <a:lnTo>
                    <a:pt x="14222" y="1560"/>
                  </a:lnTo>
                  <a:cubicBezTo>
                    <a:pt x="14652" y="1560"/>
                    <a:pt x="15002" y="1213"/>
                    <a:pt x="15002" y="780"/>
                  </a:cubicBezTo>
                  <a:cubicBezTo>
                    <a:pt x="15002" y="348"/>
                    <a:pt x="14652" y="1"/>
                    <a:pt x="142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8"/>
            <p:cNvSpPr/>
            <p:nvPr/>
          </p:nvSpPr>
          <p:spPr>
            <a:xfrm>
              <a:off x="1435000" y="5008200"/>
              <a:ext cx="294175" cy="39075"/>
            </a:xfrm>
            <a:custGeom>
              <a:avLst/>
              <a:gdLst/>
              <a:ahLst/>
              <a:cxnLst/>
              <a:rect l="l" t="t" r="r" b="b"/>
              <a:pathLst>
                <a:path w="11767" h="1563" extrusionOk="0">
                  <a:moveTo>
                    <a:pt x="780" y="0"/>
                  </a:moveTo>
                  <a:cubicBezTo>
                    <a:pt x="348" y="0"/>
                    <a:pt x="0" y="350"/>
                    <a:pt x="0" y="780"/>
                  </a:cubicBezTo>
                  <a:cubicBezTo>
                    <a:pt x="0" y="1212"/>
                    <a:pt x="348" y="1563"/>
                    <a:pt x="780" y="1563"/>
                  </a:cubicBezTo>
                  <a:lnTo>
                    <a:pt x="11766" y="1563"/>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8"/>
            <p:cNvSpPr/>
            <p:nvPr/>
          </p:nvSpPr>
          <p:spPr>
            <a:xfrm>
              <a:off x="1729200" y="5008200"/>
              <a:ext cx="294175" cy="39075"/>
            </a:xfrm>
            <a:custGeom>
              <a:avLst/>
              <a:gdLst/>
              <a:ahLst/>
              <a:cxnLst/>
              <a:rect l="l" t="t" r="r" b="b"/>
              <a:pathLst>
                <a:path w="11767" h="1563" extrusionOk="0">
                  <a:moveTo>
                    <a:pt x="1" y="0"/>
                  </a:moveTo>
                  <a:lnTo>
                    <a:pt x="1" y="1563"/>
                  </a:lnTo>
                  <a:lnTo>
                    <a:pt x="10987" y="1563"/>
                  </a:lnTo>
                  <a:cubicBezTo>
                    <a:pt x="11419" y="1563"/>
                    <a:pt x="11767" y="1212"/>
                    <a:pt x="11767" y="783"/>
                  </a:cubicBezTo>
                  <a:cubicBezTo>
                    <a:pt x="11767" y="350"/>
                    <a:pt x="11419" y="3"/>
                    <a:pt x="10987" y="3"/>
                  </a:cubicBezTo>
                  <a:lnTo>
                    <a:pt x="1098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8"/>
            <p:cNvSpPr/>
            <p:nvPr/>
          </p:nvSpPr>
          <p:spPr>
            <a:xfrm>
              <a:off x="1550350" y="4845825"/>
              <a:ext cx="178875" cy="39075"/>
            </a:xfrm>
            <a:custGeom>
              <a:avLst/>
              <a:gdLst/>
              <a:ahLst/>
              <a:cxnLst/>
              <a:rect l="l" t="t" r="r" b="b"/>
              <a:pathLst>
                <a:path w="7155" h="1563" extrusionOk="0">
                  <a:moveTo>
                    <a:pt x="783" y="0"/>
                  </a:moveTo>
                  <a:cubicBezTo>
                    <a:pt x="350" y="0"/>
                    <a:pt x="0" y="350"/>
                    <a:pt x="0" y="780"/>
                  </a:cubicBezTo>
                  <a:cubicBezTo>
                    <a:pt x="0" y="1212"/>
                    <a:pt x="350" y="1560"/>
                    <a:pt x="783" y="1562"/>
                  </a:cubicBezTo>
                  <a:lnTo>
                    <a:pt x="7155" y="1562"/>
                  </a:lnTo>
                  <a:lnTo>
                    <a:pt x="715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8"/>
            <p:cNvSpPr/>
            <p:nvPr/>
          </p:nvSpPr>
          <p:spPr>
            <a:xfrm>
              <a:off x="1729200" y="4845825"/>
              <a:ext cx="178825" cy="39075"/>
            </a:xfrm>
            <a:custGeom>
              <a:avLst/>
              <a:gdLst/>
              <a:ahLst/>
              <a:cxnLst/>
              <a:rect l="l" t="t" r="r" b="b"/>
              <a:pathLst>
                <a:path w="7153" h="1563" extrusionOk="0">
                  <a:moveTo>
                    <a:pt x="1" y="0"/>
                  </a:moveTo>
                  <a:lnTo>
                    <a:pt x="1" y="1562"/>
                  </a:lnTo>
                  <a:lnTo>
                    <a:pt x="6373" y="1562"/>
                  </a:lnTo>
                  <a:cubicBezTo>
                    <a:pt x="6802" y="1562"/>
                    <a:pt x="7152" y="1212"/>
                    <a:pt x="7152" y="780"/>
                  </a:cubicBezTo>
                  <a:cubicBezTo>
                    <a:pt x="7152" y="350"/>
                    <a:pt x="6802" y="0"/>
                    <a:pt x="63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8"/>
            <p:cNvSpPr/>
            <p:nvPr/>
          </p:nvSpPr>
          <p:spPr>
            <a:xfrm>
              <a:off x="1354450" y="351600"/>
              <a:ext cx="374775" cy="39075"/>
            </a:xfrm>
            <a:custGeom>
              <a:avLst/>
              <a:gdLst/>
              <a:ahLst/>
              <a:cxnLst/>
              <a:rect l="l" t="t" r="r" b="b"/>
              <a:pathLst>
                <a:path w="14991" h="1563" extrusionOk="0">
                  <a:moveTo>
                    <a:pt x="766" y="0"/>
                  </a:moveTo>
                  <a:cubicBezTo>
                    <a:pt x="341" y="10"/>
                    <a:pt x="1" y="355"/>
                    <a:pt x="1" y="783"/>
                  </a:cubicBezTo>
                  <a:cubicBezTo>
                    <a:pt x="1" y="1208"/>
                    <a:pt x="341" y="1555"/>
                    <a:pt x="766" y="1563"/>
                  </a:cubicBezTo>
                  <a:lnTo>
                    <a:pt x="14991" y="1563"/>
                  </a:lnTo>
                  <a:lnTo>
                    <a:pt x="1499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8"/>
            <p:cNvSpPr/>
            <p:nvPr/>
          </p:nvSpPr>
          <p:spPr>
            <a:xfrm>
              <a:off x="1729200" y="351600"/>
              <a:ext cx="374700" cy="39075"/>
            </a:xfrm>
            <a:custGeom>
              <a:avLst/>
              <a:gdLst/>
              <a:ahLst/>
              <a:cxnLst/>
              <a:rect l="l" t="t" r="r" b="b"/>
              <a:pathLst>
                <a:path w="14988" h="1563" extrusionOk="0">
                  <a:moveTo>
                    <a:pt x="1" y="0"/>
                  </a:moveTo>
                  <a:lnTo>
                    <a:pt x="1" y="1563"/>
                  </a:lnTo>
                  <a:lnTo>
                    <a:pt x="14222" y="1563"/>
                  </a:lnTo>
                  <a:cubicBezTo>
                    <a:pt x="14647" y="1555"/>
                    <a:pt x="14988" y="1208"/>
                    <a:pt x="14988" y="783"/>
                  </a:cubicBezTo>
                  <a:cubicBezTo>
                    <a:pt x="14988" y="355"/>
                    <a:pt x="14647" y="10"/>
                    <a:pt x="142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8"/>
            <p:cNvSpPr/>
            <p:nvPr/>
          </p:nvSpPr>
          <p:spPr>
            <a:xfrm>
              <a:off x="1435000" y="513975"/>
              <a:ext cx="294175" cy="39075"/>
            </a:xfrm>
            <a:custGeom>
              <a:avLst/>
              <a:gdLst/>
              <a:ahLst/>
              <a:cxnLst/>
              <a:rect l="l" t="t" r="r" b="b"/>
              <a:pathLst>
                <a:path w="11767" h="1563" extrusionOk="0">
                  <a:moveTo>
                    <a:pt x="780" y="1"/>
                  </a:moveTo>
                  <a:cubicBezTo>
                    <a:pt x="348" y="1"/>
                    <a:pt x="0" y="351"/>
                    <a:pt x="0" y="780"/>
                  </a:cubicBezTo>
                  <a:cubicBezTo>
                    <a:pt x="0" y="1213"/>
                    <a:pt x="348" y="1563"/>
                    <a:pt x="780" y="1563"/>
                  </a:cubicBezTo>
                  <a:lnTo>
                    <a:pt x="11766" y="1563"/>
                  </a:lnTo>
                  <a:lnTo>
                    <a:pt x="1176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8"/>
            <p:cNvSpPr/>
            <p:nvPr/>
          </p:nvSpPr>
          <p:spPr>
            <a:xfrm>
              <a:off x="1729200" y="513975"/>
              <a:ext cx="294175" cy="39075"/>
            </a:xfrm>
            <a:custGeom>
              <a:avLst/>
              <a:gdLst/>
              <a:ahLst/>
              <a:cxnLst/>
              <a:rect l="l" t="t" r="r" b="b"/>
              <a:pathLst>
                <a:path w="11767" h="1563" extrusionOk="0">
                  <a:moveTo>
                    <a:pt x="1" y="1"/>
                  </a:moveTo>
                  <a:lnTo>
                    <a:pt x="1" y="1563"/>
                  </a:lnTo>
                  <a:lnTo>
                    <a:pt x="10987" y="1563"/>
                  </a:lnTo>
                  <a:cubicBezTo>
                    <a:pt x="11419" y="1563"/>
                    <a:pt x="11767" y="1213"/>
                    <a:pt x="11767" y="780"/>
                  </a:cubicBezTo>
                  <a:cubicBezTo>
                    <a:pt x="11767" y="351"/>
                    <a:pt x="11419" y="1"/>
                    <a:pt x="109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8"/>
            <p:cNvSpPr/>
            <p:nvPr/>
          </p:nvSpPr>
          <p:spPr>
            <a:xfrm>
              <a:off x="1550350" y="676350"/>
              <a:ext cx="178875" cy="39025"/>
            </a:xfrm>
            <a:custGeom>
              <a:avLst/>
              <a:gdLst/>
              <a:ahLst/>
              <a:cxnLst/>
              <a:rect l="l" t="t" r="r" b="b"/>
              <a:pathLst>
                <a:path w="7155" h="1561" extrusionOk="0">
                  <a:moveTo>
                    <a:pt x="783" y="1"/>
                  </a:moveTo>
                  <a:cubicBezTo>
                    <a:pt x="350" y="1"/>
                    <a:pt x="0" y="348"/>
                    <a:pt x="0" y="781"/>
                  </a:cubicBezTo>
                  <a:cubicBezTo>
                    <a:pt x="0" y="1213"/>
                    <a:pt x="350" y="1561"/>
                    <a:pt x="783" y="1561"/>
                  </a:cubicBezTo>
                  <a:lnTo>
                    <a:pt x="7155" y="1561"/>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8"/>
            <p:cNvSpPr/>
            <p:nvPr/>
          </p:nvSpPr>
          <p:spPr>
            <a:xfrm>
              <a:off x="1729200" y="676350"/>
              <a:ext cx="178825" cy="39075"/>
            </a:xfrm>
            <a:custGeom>
              <a:avLst/>
              <a:gdLst/>
              <a:ahLst/>
              <a:cxnLst/>
              <a:rect l="l" t="t" r="r" b="b"/>
              <a:pathLst>
                <a:path w="7153" h="1563"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2" name="Google Shape;242;p8"/>
          <p:cNvGrpSpPr/>
          <p:nvPr/>
        </p:nvGrpSpPr>
        <p:grpSpPr>
          <a:xfrm>
            <a:off x="8016812" y="263401"/>
            <a:ext cx="827937" cy="4616694"/>
            <a:chOff x="1273225" y="238125"/>
            <a:chExt cx="911925" cy="5085025"/>
          </a:xfrm>
        </p:grpSpPr>
        <p:sp>
          <p:nvSpPr>
            <p:cNvPr id="243" name="Google Shape;243;p8"/>
            <p:cNvSpPr/>
            <p:nvPr/>
          </p:nvSpPr>
          <p:spPr>
            <a:xfrm>
              <a:off x="1273225" y="2647600"/>
              <a:ext cx="911925" cy="1470725"/>
            </a:xfrm>
            <a:custGeom>
              <a:avLst/>
              <a:gdLst/>
              <a:ahLst/>
              <a:cxnLst/>
              <a:rect l="l" t="t" r="r" b="b"/>
              <a:pathLst>
                <a:path w="36477" h="58829" extrusionOk="0">
                  <a:moveTo>
                    <a:pt x="0" y="1"/>
                  </a:moveTo>
                  <a:lnTo>
                    <a:pt x="0" y="10639"/>
                  </a:lnTo>
                  <a:cubicBezTo>
                    <a:pt x="0" y="22352"/>
                    <a:pt x="9632" y="29765"/>
                    <a:pt x="18240" y="34734"/>
                  </a:cubicBezTo>
                  <a:cubicBezTo>
                    <a:pt x="26845" y="39703"/>
                    <a:pt x="36477" y="47116"/>
                    <a:pt x="36477" y="58829"/>
                  </a:cubicBezTo>
                  <a:lnTo>
                    <a:pt x="36477" y="48188"/>
                  </a:lnTo>
                  <a:cubicBezTo>
                    <a:pt x="36477" y="36475"/>
                    <a:pt x="26845" y="29062"/>
                    <a:pt x="18240" y="24093"/>
                  </a:cubicBezTo>
                  <a:cubicBezTo>
                    <a:pt x="9632" y="19126"/>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8"/>
            <p:cNvSpPr/>
            <p:nvPr/>
          </p:nvSpPr>
          <p:spPr>
            <a:xfrm>
              <a:off x="1273225" y="1442850"/>
              <a:ext cx="911925" cy="1470800"/>
            </a:xfrm>
            <a:custGeom>
              <a:avLst/>
              <a:gdLst/>
              <a:ahLst/>
              <a:cxnLst/>
              <a:rect l="l" t="t" r="r" b="b"/>
              <a:pathLst>
                <a:path w="36477" h="58832" extrusionOk="0">
                  <a:moveTo>
                    <a:pt x="0" y="1"/>
                  </a:moveTo>
                  <a:lnTo>
                    <a:pt x="0" y="10642"/>
                  </a:lnTo>
                  <a:cubicBezTo>
                    <a:pt x="0" y="22355"/>
                    <a:pt x="9632" y="29767"/>
                    <a:pt x="18240" y="34737"/>
                  </a:cubicBezTo>
                  <a:cubicBezTo>
                    <a:pt x="26847" y="39706"/>
                    <a:pt x="36477" y="47119"/>
                    <a:pt x="36477" y="58832"/>
                  </a:cubicBezTo>
                  <a:lnTo>
                    <a:pt x="36477" y="48191"/>
                  </a:lnTo>
                  <a:cubicBezTo>
                    <a:pt x="36477" y="36478"/>
                    <a:pt x="26845" y="29065"/>
                    <a:pt x="18240" y="24096"/>
                  </a:cubicBezTo>
                  <a:cubicBezTo>
                    <a:pt x="9632" y="19127"/>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8"/>
            <p:cNvSpPr/>
            <p:nvPr/>
          </p:nvSpPr>
          <p:spPr>
            <a:xfrm>
              <a:off x="1273225" y="238125"/>
              <a:ext cx="911925" cy="1470775"/>
            </a:xfrm>
            <a:custGeom>
              <a:avLst/>
              <a:gdLst/>
              <a:ahLst/>
              <a:cxnLst/>
              <a:rect l="l" t="t" r="r" b="b"/>
              <a:pathLst>
                <a:path w="36477" h="58831" extrusionOk="0">
                  <a:moveTo>
                    <a:pt x="0" y="0"/>
                  </a:moveTo>
                  <a:lnTo>
                    <a:pt x="0" y="10641"/>
                  </a:lnTo>
                  <a:cubicBezTo>
                    <a:pt x="0" y="22354"/>
                    <a:pt x="9632" y="29767"/>
                    <a:pt x="18240" y="34736"/>
                  </a:cubicBezTo>
                  <a:cubicBezTo>
                    <a:pt x="26845" y="39705"/>
                    <a:pt x="36477" y="47118"/>
                    <a:pt x="36477" y="58831"/>
                  </a:cubicBezTo>
                  <a:lnTo>
                    <a:pt x="36477" y="48190"/>
                  </a:lnTo>
                  <a:cubicBezTo>
                    <a:pt x="36477" y="36477"/>
                    <a:pt x="26847"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8"/>
            <p:cNvSpPr/>
            <p:nvPr/>
          </p:nvSpPr>
          <p:spPr>
            <a:xfrm>
              <a:off x="1273225" y="1442850"/>
              <a:ext cx="911925" cy="1470800"/>
            </a:xfrm>
            <a:custGeom>
              <a:avLst/>
              <a:gdLst/>
              <a:ahLst/>
              <a:cxnLst/>
              <a:rect l="l" t="t" r="r" b="b"/>
              <a:pathLst>
                <a:path w="36477" h="58832" extrusionOk="0">
                  <a:moveTo>
                    <a:pt x="36477" y="1"/>
                  </a:moveTo>
                  <a:cubicBezTo>
                    <a:pt x="36477" y="11714"/>
                    <a:pt x="26847" y="19127"/>
                    <a:pt x="18240" y="24096"/>
                  </a:cubicBezTo>
                  <a:cubicBezTo>
                    <a:pt x="9632" y="29065"/>
                    <a:pt x="0" y="36478"/>
                    <a:pt x="0" y="48191"/>
                  </a:cubicBezTo>
                  <a:lnTo>
                    <a:pt x="0" y="58832"/>
                  </a:lnTo>
                  <a:cubicBezTo>
                    <a:pt x="0" y="47119"/>
                    <a:pt x="9632" y="39706"/>
                    <a:pt x="18240" y="34737"/>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8"/>
            <p:cNvSpPr/>
            <p:nvPr/>
          </p:nvSpPr>
          <p:spPr>
            <a:xfrm>
              <a:off x="1273225" y="238125"/>
              <a:ext cx="911925" cy="1470775"/>
            </a:xfrm>
            <a:custGeom>
              <a:avLst/>
              <a:gdLst/>
              <a:ahLst/>
              <a:cxnLst/>
              <a:rect l="l" t="t" r="r" b="b"/>
              <a:pathLst>
                <a:path w="36477" h="58831" extrusionOk="0">
                  <a:moveTo>
                    <a:pt x="36477" y="0"/>
                  </a:moveTo>
                  <a:cubicBezTo>
                    <a:pt x="36477" y="11713"/>
                    <a:pt x="26845" y="19126"/>
                    <a:pt x="18240" y="24095"/>
                  </a:cubicBezTo>
                  <a:cubicBezTo>
                    <a:pt x="9632" y="29064"/>
                    <a:pt x="0" y="36477"/>
                    <a:pt x="0" y="48190"/>
                  </a:cubicBezTo>
                  <a:lnTo>
                    <a:pt x="0" y="58831"/>
                  </a:lnTo>
                  <a:cubicBezTo>
                    <a:pt x="0" y="47118"/>
                    <a:pt x="9632" y="39705"/>
                    <a:pt x="18240" y="34736"/>
                  </a:cubicBezTo>
                  <a:cubicBezTo>
                    <a:pt x="26847"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8"/>
            <p:cNvSpPr/>
            <p:nvPr/>
          </p:nvSpPr>
          <p:spPr>
            <a:xfrm>
              <a:off x="1273225" y="3852350"/>
              <a:ext cx="911925" cy="1470800"/>
            </a:xfrm>
            <a:custGeom>
              <a:avLst/>
              <a:gdLst/>
              <a:ahLst/>
              <a:cxnLst/>
              <a:rect l="l" t="t" r="r" b="b"/>
              <a:pathLst>
                <a:path w="36477" h="58832" extrusionOk="0">
                  <a:moveTo>
                    <a:pt x="0" y="0"/>
                  </a:moveTo>
                  <a:lnTo>
                    <a:pt x="0" y="10641"/>
                  </a:lnTo>
                  <a:cubicBezTo>
                    <a:pt x="0" y="22354"/>
                    <a:pt x="9632" y="29767"/>
                    <a:pt x="18240" y="34736"/>
                  </a:cubicBezTo>
                  <a:cubicBezTo>
                    <a:pt x="26847" y="39705"/>
                    <a:pt x="36477" y="47118"/>
                    <a:pt x="36477" y="58831"/>
                  </a:cubicBezTo>
                  <a:lnTo>
                    <a:pt x="36477" y="48190"/>
                  </a:lnTo>
                  <a:cubicBezTo>
                    <a:pt x="36477" y="36477"/>
                    <a:pt x="26845"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8"/>
            <p:cNvSpPr/>
            <p:nvPr/>
          </p:nvSpPr>
          <p:spPr>
            <a:xfrm>
              <a:off x="1273225" y="3852350"/>
              <a:ext cx="911925" cy="1470800"/>
            </a:xfrm>
            <a:custGeom>
              <a:avLst/>
              <a:gdLst/>
              <a:ahLst/>
              <a:cxnLst/>
              <a:rect l="l" t="t" r="r" b="b"/>
              <a:pathLst>
                <a:path w="36477" h="58832" extrusionOk="0">
                  <a:moveTo>
                    <a:pt x="36477" y="0"/>
                  </a:moveTo>
                  <a:cubicBezTo>
                    <a:pt x="36477" y="11713"/>
                    <a:pt x="26847" y="19124"/>
                    <a:pt x="18240" y="24095"/>
                  </a:cubicBezTo>
                  <a:cubicBezTo>
                    <a:pt x="9632" y="29064"/>
                    <a:pt x="0" y="36477"/>
                    <a:pt x="0" y="48190"/>
                  </a:cubicBezTo>
                  <a:lnTo>
                    <a:pt x="0" y="58831"/>
                  </a:lnTo>
                  <a:cubicBezTo>
                    <a:pt x="0" y="47118"/>
                    <a:pt x="9632" y="39705"/>
                    <a:pt x="18240" y="34736"/>
                  </a:cubicBezTo>
                  <a:cubicBezTo>
                    <a:pt x="26845"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8"/>
            <p:cNvSpPr/>
            <p:nvPr/>
          </p:nvSpPr>
          <p:spPr>
            <a:xfrm>
              <a:off x="1273225" y="2647600"/>
              <a:ext cx="911925" cy="1470800"/>
            </a:xfrm>
            <a:custGeom>
              <a:avLst/>
              <a:gdLst/>
              <a:ahLst/>
              <a:cxnLst/>
              <a:rect l="l" t="t" r="r" b="b"/>
              <a:pathLst>
                <a:path w="36477" h="58832" extrusionOk="0">
                  <a:moveTo>
                    <a:pt x="36477" y="1"/>
                  </a:moveTo>
                  <a:cubicBezTo>
                    <a:pt x="36477" y="11714"/>
                    <a:pt x="26845" y="19126"/>
                    <a:pt x="18240" y="24095"/>
                  </a:cubicBezTo>
                  <a:cubicBezTo>
                    <a:pt x="9632" y="29065"/>
                    <a:pt x="0" y="36477"/>
                    <a:pt x="0" y="48190"/>
                  </a:cubicBezTo>
                  <a:lnTo>
                    <a:pt x="0" y="58831"/>
                  </a:lnTo>
                  <a:cubicBezTo>
                    <a:pt x="0" y="47118"/>
                    <a:pt x="9632" y="39706"/>
                    <a:pt x="18240" y="34736"/>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8"/>
            <p:cNvSpPr/>
            <p:nvPr/>
          </p:nvSpPr>
          <p:spPr>
            <a:xfrm>
              <a:off x="1729200" y="1556350"/>
              <a:ext cx="375075" cy="39075"/>
            </a:xfrm>
            <a:custGeom>
              <a:avLst/>
              <a:gdLst/>
              <a:ahLst/>
              <a:cxnLst/>
              <a:rect l="l" t="t" r="r" b="b"/>
              <a:pathLst>
                <a:path w="15003" h="1563" extrusionOk="0">
                  <a:moveTo>
                    <a:pt x="1" y="0"/>
                  </a:moveTo>
                  <a:lnTo>
                    <a:pt x="1" y="1562"/>
                  </a:lnTo>
                  <a:lnTo>
                    <a:pt x="14222" y="1562"/>
                  </a:lnTo>
                  <a:cubicBezTo>
                    <a:pt x="14652" y="1562"/>
                    <a:pt x="15002" y="1212"/>
                    <a:pt x="15002" y="782"/>
                  </a:cubicBezTo>
                  <a:cubicBezTo>
                    <a:pt x="15002" y="350"/>
                    <a:pt x="14652" y="0"/>
                    <a:pt x="142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8"/>
            <p:cNvSpPr/>
            <p:nvPr/>
          </p:nvSpPr>
          <p:spPr>
            <a:xfrm>
              <a:off x="1354100" y="1556350"/>
              <a:ext cx="375125" cy="39075"/>
            </a:xfrm>
            <a:custGeom>
              <a:avLst/>
              <a:gdLst/>
              <a:ahLst/>
              <a:cxnLst/>
              <a:rect l="l" t="t" r="r" b="b"/>
              <a:pathLst>
                <a:path w="15005" h="1563" extrusionOk="0">
                  <a:moveTo>
                    <a:pt x="780" y="0"/>
                  </a:moveTo>
                  <a:cubicBezTo>
                    <a:pt x="351" y="0"/>
                    <a:pt x="1" y="350"/>
                    <a:pt x="1" y="782"/>
                  </a:cubicBezTo>
                  <a:cubicBezTo>
                    <a:pt x="1" y="1212"/>
                    <a:pt x="351" y="1562"/>
                    <a:pt x="780" y="1562"/>
                  </a:cubicBezTo>
                  <a:lnTo>
                    <a:pt x="15005" y="1562"/>
                  </a:lnTo>
                  <a:lnTo>
                    <a:pt x="1500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8"/>
            <p:cNvSpPr/>
            <p:nvPr/>
          </p:nvSpPr>
          <p:spPr>
            <a:xfrm>
              <a:off x="1729200" y="1393950"/>
              <a:ext cx="293825" cy="39100"/>
            </a:xfrm>
            <a:custGeom>
              <a:avLst/>
              <a:gdLst/>
              <a:ahLst/>
              <a:cxnLst/>
              <a:rect l="l" t="t" r="r" b="b"/>
              <a:pathLst>
                <a:path w="11753" h="1564" extrusionOk="0">
                  <a:moveTo>
                    <a:pt x="1" y="1"/>
                  </a:moveTo>
                  <a:lnTo>
                    <a:pt x="1" y="1563"/>
                  </a:lnTo>
                  <a:lnTo>
                    <a:pt x="10987" y="1563"/>
                  </a:lnTo>
                  <a:cubicBezTo>
                    <a:pt x="11412" y="1556"/>
                    <a:pt x="11752" y="1208"/>
                    <a:pt x="11752" y="783"/>
                  </a:cubicBezTo>
                  <a:cubicBezTo>
                    <a:pt x="11752" y="358"/>
                    <a:pt x="11412" y="11"/>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8"/>
            <p:cNvSpPr/>
            <p:nvPr/>
          </p:nvSpPr>
          <p:spPr>
            <a:xfrm>
              <a:off x="1435350" y="139395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8"/>
            <p:cNvSpPr/>
            <p:nvPr/>
          </p:nvSpPr>
          <p:spPr>
            <a:xfrm>
              <a:off x="1729200" y="1231650"/>
              <a:ext cx="178825" cy="39025"/>
            </a:xfrm>
            <a:custGeom>
              <a:avLst/>
              <a:gdLst/>
              <a:ahLst/>
              <a:cxnLst/>
              <a:rect l="l" t="t" r="r" b="b"/>
              <a:pathLst>
                <a:path w="7153" h="1561" extrusionOk="0">
                  <a:moveTo>
                    <a:pt x="1" y="0"/>
                  </a:moveTo>
                  <a:lnTo>
                    <a:pt x="1" y="1560"/>
                  </a:lnTo>
                  <a:lnTo>
                    <a:pt x="6373" y="1560"/>
                  </a:lnTo>
                  <a:cubicBezTo>
                    <a:pt x="6802" y="1560"/>
                    <a:pt x="7152" y="1212"/>
                    <a:pt x="7152" y="780"/>
                  </a:cubicBezTo>
                  <a:cubicBezTo>
                    <a:pt x="7152" y="350"/>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8"/>
            <p:cNvSpPr/>
            <p:nvPr/>
          </p:nvSpPr>
          <p:spPr>
            <a:xfrm>
              <a:off x="1550350" y="1231650"/>
              <a:ext cx="178875" cy="39025"/>
            </a:xfrm>
            <a:custGeom>
              <a:avLst/>
              <a:gdLst/>
              <a:ahLst/>
              <a:cxnLst/>
              <a:rect l="l" t="t" r="r" b="b"/>
              <a:pathLst>
                <a:path w="7155" h="1561" extrusionOk="0">
                  <a:moveTo>
                    <a:pt x="783" y="0"/>
                  </a:moveTo>
                  <a:cubicBezTo>
                    <a:pt x="350" y="0"/>
                    <a:pt x="0" y="350"/>
                    <a:pt x="0" y="780"/>
                  </a:cubicBezTo>
                  <a:cubicBezTo>
                    <a:pt x="0" y="1212"/>
                    <a:pt x="350" y="1560"/>
                    <a:pt x="783" y="1560"/>
                  </a:cubicBezTo>
                  <a:lnTo>
                    <a:pt x="7155" y="1560"/>
                  </a:lnTo>
                  <a:lnTo>
                    <a:pt x="71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8"/>
            <p:cNvSpPr/>
            <p:nvPr/>
          </p:nvSpPr>
          <p:spPr>
            <a:xfrm>
              <a:off x="1729200" y="1718725"/>
              <a:ext cx="294175" cy="39075"/>
            </a:xfrm>
            <a:custGeom>
              <a:avLst/>
              <a:gdLst/>
              <a:ahLst/>
              <a:cxnLst/>
              <a:rect l="l" t="t" r="r" b="b"/>
              <a:pathLst>
                <a:path w="11767" h="1563" extrusionOk="0">
                  <a:moveTo>
                    <a:pt x="1" y="0"/>
                  </a:moveTo>
                  <a:lnTo>
                    <a:pt x="1" y="1563"/>
                  </a:lnTo>
                  <a:lnTo>
                    <a:pt x="10987" y="1563"/>
                  </a:lnTo>
                  <a:cubicBezTo>
                    <a:pt x="11419" y="1560"/>
                    <a:pt x="11767" y="1212"/>
                    <a:pt x="11767" y="780"/>
                  </a:cubicBezTo>
                  <a:cubicBezTo>
                    <a:pt x="11767" y="350"/>
                    <a:pt x="11419" y="0"/>
                    <a:pt x="109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8"/>
            <p:cNvSpPr/>
            <p:nvPr/>
          </p:nvSpPr>
          <p:spPr>
            <a:xfrm>
              <a:off x="1435000" y="1718725"/>
              <a:ext cx="294175" cy="39075"/>
            </a:xfrm>
            <a:custGeom>
              <a:avLst/>
              <a:gdLst/>
              <a:ahLst/>
              <a:cxnLst/>
              <a:rect l="l" t="t" r="r" b="b"/>
              <a:pathLst>
                <a:path w="11767" h="1563" extrusionOk="0">
                  <a:moveTo>
                    <a:pt x="780" y="0"/>
                  </a:moveTo>
                  <a:cubicBezTo>
                    <a:pt x="348" y="0"/>
                    <a:pt x="0" y="350"/>
                    <a:pt x="0" y="780"/>
                  </a:cubicBezTo>
                  <a:cubicBezTo>
                    <a:pt x="0" y="1212"/>
                    <a:pt x="348" y="1560"/>
                    <a:pt x="780" y="1563"/>
                  </a:cubicBezTo>
                  <a:lnTo>
                    <a:pt x="11766" y="1563"/>
                  </a:lnTo>
                  <a:lnTo>
                    <a:pt x="1176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8"/>
            <p:cNvSpPr/>
            <p:nvPr/>
          </p:nvSpPr>
          <p:spPr>
            <a:xfrm>
              <a:off x="1729200" y="1881100"/>
              <a:ext cx="178825" cy="39025"/>
            </a:xfrm>
            <a:custGeom>
              <a:avLst/>
              <a:gdLst/>
              <a:ahLst/>
              <a:cxnLst/>
              <a:rect l="l" t="t" r="r" b="b"/>
              <a:pathLst>
                <a:path w="7153" h="1561" extrusionOk="0">
                  <a:moveTo>
                    <a:pt x="1" y="0"/>
                  </a:moveTo>
                  <a:lnTo>
                    <a:pt x="1" y="1560"/>
                  </a:lnTo>
                  <a:lnTo>
                    <a:pt x="6373" y="1560"/>
                  </a:lnTo>
                  <a:cubicBezTo>
                    <a:pt x="6802" y="1560"/>
                    <a:pt x="7152" y="1210"/>
                    <a:pt x="7152" y="780"/>
                  </a:cubicBezTo>
                  <a:cubicBezTo>
                    <a:pt x="7152" y="348"/>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8"/>
            <p:cNvSpPr/>
            <p:nvPr/>
          </p:nvSpPr>
          <p:spPr>
            <a:xfrm>
              <a:off x="1550350" y="1881100"/>
              <a:ext cx="178875" cy="39025"/>
            </a:xfrm>
            <a:custGeom>
              <a:avLst/>
              <a:gdLst/>
              <a:ahLst/>
              <a:cxnLst/>
              <a:rect l="l" t="t" r="r" b="b"/>
              <a:pathLst>
                <a:path w="7155" h="1561" extrusionOk="0">
                  <a:moveTo>
                    <a:pt x="783" y="0"/>
                  </a:moveTo>
                  <a:cubicBezTo>
                    <a:pt x="350" y="0"/>
                    <a:pt x="0" y="348"/>
                    <a:pt x="0" y="780"/>
                  </a:cubicBezTo>
                  <a:cubicBezTo>
                    <a:pt x="0" y="1210"/>
                    <a:pt x="350" y="1560"/>
                    <a:pt x="783" y="1560"/>
                  </a:cubicBezTo>
                  <a:lnTo>
                    <a:pt x="7155" y="1560"/>
                  </a:lnTo>
                  <a:lnTo>
                    <a:pt x="71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8"/>
            <p:cNvSpPr/>
            <p:nvPr/>
          </p:nvSpPr>
          <p:spPr>
            <a:xfrm>
              <a:off x="1354450" y="2761075"/>
              <a:ext cx="374775" cy="39100"/>
            </a:xfrm>
            <a:custGeom>
              <a:avLst/>
              <a:gdLst/>
              <a:ahLst/>
              <a:cxnLst/>
              <a:rect l="l" t="t" r="r" b="b"/>
              <a:pathLst>
                <a:path w="14991" h="1564" extrusionOk="0">
                  <a:moveTo>
                    <a:pt x="766" y="1"/>
                  </a:moveTo>
                  <a:cubicBezTo>
                    <a:pt x="341" y="8"/>
                    <a:pt x="1" y="356"/>
                    <a:pt x="1" y="781"/>
                  </a:cubicBezTo>
                  <a:cubicBezTo>
                    <a:pt x="1" y="1206"/>
                    <a:pt x="341" y="1554"/>
                    <a:pt x="766" y="1563"/>
                  </a:cubicBezTo>
                  <a:lnTo>
                    <a:pt x="14991" y="1563"/>
                  </a:lnTo>
                  <a:lnTo>
                    <a:pt x="1499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8"/>
            <p:cNvSpPr/>
            <p:nvPr/>
          </p:nvSpPr>
          <p:spPr>
            <a:xfrm>
              <a:off x="1729200" y="2761075"/>
              <a:ext cx="374700" cy="39100"/>
            </a:xfrm>
            <a:custGeom>
              <a:avLst/>
              <a:gdLst/>
              <a:ahLst/>
              <a:cxnLst/>
              <a:rect l="l" t="t" r="r" b="b"/>
              <a:pathLst>
                <a:path w="14988" h="1564" extrusionOk="0">
                  <a:moveTo>
                    <a:pt x="1" y="1"/>
                  </a:moveTo>
                  <a:lnTo>
                    <a:pt x="1" y="1563"/>
                  </a:lnTo>
                  <a:lnTo>
                    <a:pt x="14222" y="1563"/>
                  </a:lnTo>
                  <a:cubicBezTo>
                    <a:pt x="14647" y="1554"/>
                    <a:pt x="14988" y="1206"/>
                    <a:pt x="14988" y="781"/>
                  </a:cubicBezTo>
                  <a:cubicBezTo>
                    <a:pt x="14988" y="356"/>
                    <a:pt x="14647" y="8"/>
                    <a:pt x="142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8"/>
            <p:cNvSpPr/>
            <p:nvPr/>
          </p:nvSpPr>
          <p:spPr>
            <a:xfrm>
              <a:off x="1435000" y="2923475"/>
              <a:ext cx="294175" cy="39000"/>
            </a:xfrm>
            <a:custGeom>
              <a:avLst/>
              <a:gdLst/>
              <a:ahLst/>
              <a:cxnLst/>
              <a:rect l="l" t="t" r="r" b="b"/>
              <a:pathLst>
                <a:path w="11767" h="1560" extrusionOk="0">
                  <a:moveTo>
                    <a:pt x="780" y="0"/>
                  </a:moveTo>
                  <a:cubicBezTo>
                    <a:pt x="348" y="0"/>
                    <a:pt x="0" y="348"/>
                    <a:pt x="0" y="780"/>
                  </a:cubicBezTo>
                  <a:cubicBezTo>
                    <a:pt x="0" y="1212"/>
                    <a:pt x="348" y="1560"/>
                    <a:pt x="780" y="1560"/>
                  </a:cubicBezTo>
                  <a:lnTo>
                    <a:pt x="11766" y="1560"/>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8"/>
            <p:cNvSpPr/>
            <p:nvPr/>
          </p:nvSpPr>
          <p:spPr>
            <a:xfrm>
              <a:off x="1729200" y="2923475"/>
              <a:ext cx="294175" cy="39000"/>
            </a:xfrm>
            <a:custGeom>
              <a:avLst/>
              <a:gdLst/>
              <a:ahLst/>
              <a:cxnLst/>
              <a:rect l="l" t="t" r="r" b="b"/>
              <a:pathLst>
                <a:path w="11767" h="1560" extrusionOk="0">
                  <a:moveTo>
                    <a:pt x="1" y="0"/>
                  </a:moveTo>
                  <a:lnTo>
                    <a:pt x="1" y="1560"/>
                  </a:lnTo>
                  <a:lnTo>
                    <a:pt x="10987" y="1560"/>
                  </a:lnTo>
                  <a:cubicBezTo>
                    <a:pt x="11419" y="1560"/>
                    <a:pt x="11767" y="1212"/>
                    <a:pt x="11767" y="780"/>
                  </a:cubicBezTo>
                  <a:cubicBezTo>
                    <a:pt x="11767" y="348"/>
                    <a:pt x="11419" y="0"/>
                    <a:pt x="109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8"/>
            <p:cNvSpPr/>
            <p:nvPr/>
          </p:nvSpPr>
          <p:spPr>
            <a:xfrm>
              <a:off x="1550350" y="3085775"/>
              <a:ext cx="178875" cy="39100"/>
            </a:xfrm>
            <a:custGeom>
              <a:avLst/>
              <a:gdLst/>
              <a:ahLst/>
              <a:cxnLst/>
              <a:rect l="l" t="t" r="r" b="b"/>
              <a:pathLst>
                <a:path w="7155" h="1564" extrusionOk="0">
                  <a:moveTo>
                    <a:pt x="783" y="1"/>
                  </a:moveTo>
                  <a:cubicBezTo>
                    <a:pt x="350" y="1"/>
                    <a:pt x="0" y="351"/>
                    <a:pt x="0" y="783"/>
                  </a:cubicBezTo>
                  <a:cubicBezTo>
                    <a:pt x="0" y="1213"/>
                    <a:pt x="350" y="1563"/>
                    <a:pt x="783" y="1563"/>
                  </a:cubicBezTo>
                  <a:lnTo>
                    <a:pt x="7155" y="1563"/>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8"/>
            <p:cNvSpPr/>
            <p:nvPr/>
          </p:nvSpPr>
          <p:spPr>
            <a:xfrm>
              <a:off x="1729200" y="3085775"/>
              <a:ext cx="178825" cy="39100"/>
            </a:xfrm>
            <a:custGeom>
              <a:avLst/>
              <a:gdLst/>
              <a:ahLst/>
              <a:cxnLst/>
              <a:rect l="l" t="t" r="r" b="b"/>
              <a:pathLst>
                <a:path w="7153" h="1564"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8"/>
            <p:cNvSpPr/>
            <p:nvPr/>
          </p:nvSpPr>
          <p:spPr>
            <a:xfrm>
              <a:off x="1435000" y="2598775"/>
              <a:ext cx="294175" cy="39075"/>
            </a:xfrm>
            <a:custGeom>
              <a:avLst/>
              <a:gdLst/>
              <a:ahLst/>
              <a:cxnLst/>
              <a:rect l="l" t="t" r="r" b="b"/>
              <a:pathLst>
                <a:path w="11767" h="1563" extrusionOk="0">
                  <a:moveTo>
                    <a:pt x="780" y="0"/>
                  </a:moveTo>
                  <a:cubicBezTo>
                    <a:pt x="348" y="0"/>
                    <a:pt x="0" y="350"/>
                    <a:pt x="0" y="780"/>
                  </a:cubicBezTo>
                  <a:cubicBezTo>
                    <a:pt x="0" y="1212"/>
                    <a:pt x="348" y="1562"/>
                    <a:pt x="780" y="1562"/>
                  </a:cubicBezTo>
                  <a:lnTo>
                    <a:pt x="11766" y="1562"/>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8"/>
            <p:cNvSpPr/>
            <p:nvPr/>
          </p:nvSpPr>
          <p:spPr>
            <a:xfrm>
              <a:off x="1729200" y="2598775"/>
              <a:ext cx="294175" cy="39075"/>
            </a:xfrm>
            <a:custGeom>
              <a:avLst/>
              <a:gdLst/>
              <a:ahLst/>
              <a:cxnLst/>
              <a:rect l="l" t="t" r="r" b="b"/>
              <a:pathLst>
                <a:path w="11767" h="1563" extrusionOk="0">
                  <a:moveTo>
                    <a:pt x="1" y="0"/>
                  </a:moveTo>
                  <a:lnTo>
                    <a:pt x="1" y="1562"/>
                  </a:lnTo>
                  <a:lnTo>
                    <a:pt x="10987" y="1562"/>
                  </a:lnTo>
                  <a:cubicBezTo>
                    <a:pt x="11419" y="1562"/>
                    <a:pt x="11767" y="1212"/>
                    <a:pt x="11767" y="780"/>
                  </a:cubicBezTo>
                  <a:cubicBezTo>
                    <a:pt x="11767" y="350"/>
                    <a:pt x="11419" y="0"/>
                    <a:pt x="109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8"/>
            <p:cNvSpPr/>
            <p:nvPr/>
          </p:nvSpPr>
          <p:spPr>
            <a:xfrm>
              <a:off x="1550700" y="2436400"/>
              <a:ext cx="178525" cy="39000"/>
            </a:xfrm>
            <a:custGeom>
              <a:avLst/>
              <a:gdLst/>
              <a:ahLst/>
              <a:cxnLst/>
              <a:rect l="l" t="t" r="r" b="b"/>
              <a:pathLst>
                <a:path w="7141" h="1560" extrusionOk="0">
                  <a:moveTo>
                    <a:pt x="769" y="0"/>
                  </a:moveTo>
                  <a:cubicBezTo>
                    <a:pt x="341" y="7"/>
                    <a:pt x="1" y="355"/>
                    <a:pt x="1" y="780"/>
                  </a:cubicBezTo>
                  <a:cubicBezTo>
                    <a:pt x="1" y="1205"/>
                    <a:pt x="341" y="1553"/>
                    <a:pt x="769" y="1560"/>
                  </a:cubicBezTo>
                  <a:lnTo>
                    <a:pt x="7141" y="1560"/>
                  </a:lnTo>
                  <a:lnTo>
                    <a:pt x="71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8"/>
            <p:cNvSpPr/>
            <p:nvPr/>
          </p:nvSpPr>
          <p:spPr>
            <a:xfrm>
              <a:off x="1729200" y="2436400"/>
              <a:ext cx="178450" cy="39000"/>
            </a:xfrm>
            <a:custGeom>
              <a:avLst/>
              <a:gdLst/>
              <a:ahLst/>
              <a:cxnLst/>
              <a:rect l="l" t="t" r="r" b="b"/>
              <a:pathLst>
                <a:path w="7138" h="1560" extrusionOk="0">
                  <a:moveTo>
                    <a:pt x="1" y="0"/>
                  </a:moveTo>
                  <a:lnTo>
                    <a:pt x="1" y="1560"/>
                  </a:lnTo>
                  <a:lnTo>
                    <a:pt x="6373" y="1560"/>
                  </a:lnTo>
                  <a:cubicBezTo>
                    <a:pt x="6798" y="1553"/>
                    <a:pt x="7138" y="1205"/>
                    <a:pt x="7138" y="780"/>
                  </a:cubicBezTo>
                  <a:cubicBezTo>
                    <a:pt x="7138" y="355"/>
                    <a:pt x="6798" y="7"/>
                    <a:pt x="63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8"/>
            <p:cNvSpPr/>
            <p:nvPr/>
          </p:nvSpPr>
          <p:spPr>
            <a:xfrm>
              <a:off x="1729200" y="3965825"/>
              <a:ext cx="375075" cy="39075"/>
            </a:xfrm>
            <a:custGeom>
              <a:avLst/>
              <a:gdLst/>
              <a:ahLst/>
              <a:cxnLst/>
              <a:rect l="l" t="t" r="r" b="b"/>
              <a:pathLst>
                <a:path w="15003" h="1563" extrusionOk="0">
                  <a:moveTo>
                    <a:pt x="1" y="1"/>
                  </a:moveTo>
                  <a:lnTo>
                    <a:pt x="1" y="1563"/>
                  </a:lnTo>
                  <a:lnTo>
                    <a:pt x="14222" y="1563"/>
                  </a:lnTo>
                  <a:cubicBezTo>
                    <a:pt x="14652" y="1563"/>
                    <a:pt x="15002" y="1213"/>
                    <a:pt x="15002" y="783"/>
                  </a:cubicBezTo>
                  <a:cubicBezTo>
                    <a:pt x="15002" y="351"/>
                    <a:pt x="14652" y="1"/>
                    <a:pt x="142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8"/>
            <p:cNvSpPr/>
            <p:nvPr/>
          </p:nvSpPr>
          <p:spPr>
            <a:xfrm>
              <a:off x="1354100" y="3965825"/>
              <a:ext cx="375125" cy="39075"/>
            </a:xfrm>
            <a:custGeom>
              <a:avLst/>
              <a:gdLst/>
              <a:ahLst/>
              <a:cxnLst/>
              <a:rect l="l" t="t" r="r" b="b"/>
              <a:pathLst>
                <a:path w="15005" h="1563" extrusionOk="0">
                  <a:moveTo>
                    <a:pt x="780" y="1"/>
                  </a:moveTo>
                  <a:cubicBezTo>
                    <a:pt x="351" y="1"/>
                    <a:pt x="1" y="351"/>
                    <a:pt x="1" y="783"/>
                  </a:cubicBezTo>
                  <a:cubicBezTo>
                    <a:pt x="1" y="1213"/>
                    <a:pt x="351" y="1563"/>
                    <a:pt x="780" y="1563"/>
                  </a:cubicBezTo>
                  <a:lnTo>
                    <a:pt x="15005" y="1563"/>
                  </a:lnTo>
                  <a:lnTo>
                    <a:pt x="1500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8"/>
            <p:cNvSpPr/>
            <p:nvPr/>
          </p:nvSpPr>
          <p:spPr>
            <a:xfrm>
              <a:off x="1729200" y="3803450"/>
              <a:ext cx="293825" cy="39075"/>
            </a:xfrm>
            <a:custGeom>
              <a:avLst/>
              <a:gdLst/>
              <a:ahLst/>
              <a:cxnLst/>
              <a:rect l="l" t="t" r="r" b="b"/>
              <a:pathLst>
                <a:path w="11753" h="1563" extrusionOk="0">
                  <a:moveTo>
                    <a:pt x="1" y="1"/>
                  </a:moveTo>
                  <a:lnTo>
                    <a:pt x="1" y="1563"/>
                  </a:lnTo>
                  <a:lnTo>
                    <a:pt x="10987" y="1563"/>
                  </a:lnTo>
                  <a:cubicBezTo>
                    <a:pt x="11412" y="1556"/>
                    <a:pt x="11752" y="1208"/>
                    <a:pt x="11752" y="783"/>
                  </a:cubicBezTo>
                  <a:cubicBezTo>
                    <a:pt x="11752" y="358"/>
                    <a:pt x="11412" y="10"/>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8"/>
            <p:cNvSpPr/>
            <p:nvPr/>
          </p:nvSpPr>
          <p:spPr>
            <a:xfrm>
              <a:off x="1435350" y="3803450"/>
              <a:ext cx="293825" cy="39075"/>
            </a:xfrm>
            <a:custGeom>
              <a:avLst/>
              <a:gdLst/>
              <a:ahLst/>
              <a:cxnLst/>
              <a:rect l="l" t="t" r="r" b="b"/>
              <a:pathLst>
                <a:path w="11753" h="1563" extrusionOk="0">
                  <a:moveTo>
                    <a:pt x="766" y="1"/>
                  </a:moveTo>
                  <a:cubicBezTo>
                    <a:pt x="341" y="10"/>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8"/>
            <p:cNvSpPr/>
            <p:nvPr/>
          </p:nvSpPr>
          <p:spPr>
            <a:xfrm>
              <a:off x="1729200" y="3641125"/>
              <a:ext cx="178825" cy="39100"/>
            </a:xfrm>
            <a:custGeom>
              <a:avLst/>
              <a:gdLst/>
              <a:ahLst/>
              <a:cxnLst/>
              <a:rect l="l" t="t" r="r" b="b"/>
              <a:pathLst>
                <a:path w="7153" h="1564"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8"/>
            <p:cNvSpPr/>
            <p:nvPr/>
          </p:nvSpPr>
          <p:spPr>
            <a:xfrm>
              <a:off x="1550350" y="3641125"/>
              <a:ext cx="178875" cy="39100"/>
            </a:xfrm>
            <a:custGeom>
              <a:avLst/>
              <a:gdLst/>
              <a:ahLst/>
              <a:cxnLst/>
              <a:rect l="l" t="t" r="r" b="b"/>
              <a:pathLst>
                <a:path w="7155" h="1564" extrusionOk="0">
                  <a:moveTo>
                    <a:pt x="783" y="1"/>
                  </a:moveTo>
                  <a:cubicBezTo>
                    <a:pt x="350" y="1"/>
                    <a:pt x="0" y="351"/>
                    <a:pt x="0" y="781"/>
                  </a:cubicBezTo>
                  <a:cubicBezTo>
                    <a:pt x="0" y="1213"/>
                    <a:pt x="350" y="1563"/>
                    <a:pt x="783" y="1563"/>
                  </a:cubicBezTo>
                  <a:lnTo>
                    <a:pt x="7155" y="1563"/>
                  </a:lnTo>
                  <a:lnTo>
                    <a:pt x="71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8"/>
            <p:cNvSpPr/>
            <p:nvPr/>
          </p:nvSpPr>
          <p:spPr>
            <a:xfrm>
              <a:off x="1729200" y="4128200"/>
              <a:ext cx="293825" cy="39100"/>
            </a:xfrm>
            <a:custGeom>
              <a:avLst/>
              <a:gdLst/>
              <a:ahLst/>
              <a:cxnLst/>
              <a:rect l="l" t="t" r="r" b="b"/>
              <a:pathLst>
                <a:path w="11753" h="1564" extrusionOk="0">
                  <a:moveTo>
                    <a:pt x="1" y="1"/>
                  </a:moveTo>
                  <a:lnTo>
                    <a:pt x="1" y="1563"/>
                  </a:lnTo>
                  <a:lnTo>
                    <a:pt x="10987" y="1563"/>
                  </a:lnTo>
                  <a:cubicBezTo>
                    <a:pt x="11412" y="1553"/>
                    <a:pt x="11752" y="1206"/>
                    <a:pt x="11752" y="781"/>
                  </a:cubicBezTo>
                  <a:cubicBezTo>
                    <a:pt x="11752" y="356"/>
                    <a:pt x="11412" y="8"/>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8"/>
            <p:cNvSpPr/>
            <p:nvPr/>
          </p:nvSpPr>
          <p:spPr>
            <a:xfrm>
              <a:off x="1435350" y="412820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8"/>
            <p:cNvSpPr/>
            <p:nvPr/>
          </p:nvSpPr>
          <p:spPr>
            <a:xfrm>
              <a:off x="1729200" y="4290525"/>
              <a:ext cx="178825" cy="39075"/>
            </a:xfrm>
            <a:custGeom>
              <a:avLst/>
              <a:gdLst/>
              <a:ahLst/>
              <a:cxnLst/>
              <a:rect l="l" t="t" r="r" b="b"/>
              <a:pathLst>
                <a:path w="7153" h="1563"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8"/>
            <p:cNvSpPr/>
            <p:nvPr/>
          </p:nvSpPr>
          <p:spPr>
            <a:xfrm>
              <a:off x="1550350" y="4290525"/>
              <a:ext cx="178875" cy="39075"/>
            </a:xfrm>
            <a:custGeom>
              <a:avLst/>
              <a:gdLst/>
              <a:ahLst/>
              <a:cxnLst/>
              <a:rect l="l" t="t" r="r" b="b"/>
              <a:pathLst>
                <a:path w="7155" h="1563" extrusionOk="0">
                  <a:moveTo>
                    <a:pt x="783" y="1"/>
                  </a:moveTo>
                  <a:cubicBezTo>
                    <a:pt x="350" y="1"/>
                    <a:pt x="0" y="351"/>
                    <a:pt x="0" y="783"/>
                  </a:cubicBezTo>
                  <a:cubicBezTo>
                    <a:pt x="0" y="1213"/>
                    <a:pt x="350" y="1563"/>
                    <a:pt x="783" y="1563"/>
                  </a:cubicBezTo>
                  <a:lnTo>
                    <a:pt x="7155" y="1563"/>
                  </a:lnTo>
                  <a:lnTo>
                    <a:pt x="71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8"/>
            <p:cNvSpPr/>
            <p:nvPr/>
          </p:nvSpPr>
          <p:spPr>
            <a:xfrm>
              <a:off x="1354100" y="5170575"/>
              <a:ext cx="375125" cy="39025"/>
            </a:xfrm>
            <a:custGeom>
              <a:avLst/>
              <a:gdLst/>
              <a:ahLst/>
              <a:cxnLst/>
              <a:rect l="l" t="t" r="r" b="b"/>
              <a:pathLst>
                <a:path w="15005" h="1561" extrusionOk="0">
                  <a:moveTo>
                    <a:pt x="780" y="1"/>
                  </a:moveTo>
                  <a:cubicBezTo>
                    <a:pt x="351" y="1"/>
                    <a:pt x="1" y="348"/>
                    <a:pt x="1" y="780"/>
                  </a:cubicBezTo>
                  <a:cubicBezTo>
                    <a:pt x="1" y="1213"/>
                    <a:pt x="351" y="1560"/>
                    <a:pt x="780" y="1560"/>
                  </a:cubicBezTo>
                  <a:lnTo>
                    <a:pt x="15005" y="1560"/>
                  </a:lnTo>
                  <a:lnTo>
                    <a:pt x="150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8"/>
            <p:cNvSpPr/>
            <p:nvPr/>
          </p:nvSpPr>
          <p:spPr>
            <a:xfrm>
              <a:off x="1729200" y="5170575"/>
              <a:ext cx="375075" cy="39025"/>
            </a:xfrm>
            <a:custGeom>
              <a:avLst/>
              <a:gdLst/>
              <a:ahLst/>
              <a:cxnLst/>
              <a:rect l="l" t="t" r="r" b="b"/>
              <a:pathLst>
                <a:path w="15003" h="1561" extrusionOk="0">
                  <a:moveTo>
                    <a:pt x="1" y="1"/>
                  </a:moveTo>
                  <a:lnTo>
                    <a:pt x="1" y="1560"/>
                  </a:lnTo>
                  <a:lnTo>
                    <a:pt x="14222" y="1560"/>
                  </a:lnTo>
                  <a:cubicBezTo>
                    <a:pt x="14652" y="1560"/>
                    <a:pt x="15002" y="1213"/>
                    <a:pt x="15002" y="780"/>
                  </a:cubicBezTo>
                  <a:cubicBezTo>
                    <a:pt x="15002" y="348"/>
                    <a:pt x="14652" y="1"/>
                    <a:pt x="142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8"/>
            <p:cNvSpPr/>
            <p:nvPr/>
          </p:nvSpPr>
          <p:spPr>
            <a:xfrm>
              <a:off x="1435000" y="5008200"/>
              <a:ext cx="294175" cy="39075"/>
            </a:xfrm>
            <a:custGeom>
              <a:avLst/>
              <a:gdLst/>
              <a:ahLst/>
              <a:cxnLst/>
              <a:rect l="l" t="t" r="r" b="b"/>
              <a:pathLst>
                <a:path w="11767" h="1563" extrusionOk="0">
                  <a:moveTo>
                    <a:pt x="780" y="0"/>
                  </a:moveTo>
                  <a:cubicBezTo>
                    <a:pt x="348" y="0"/>
                    <a:pt x="0" y="350"/>
                    <a:pt x="0" y="780"/>
                  </a:cubicBezTo>
                  <a:cubicBezTo>
                    <a:pt x="0" y="1212"/>
                    <a:pt x="348" y="1563"/>
                    <a:pt x="780" y="1563"/>
                  </a:cubicBezTo>
                  <a:lnTo>
                    <a:pt x="11766" y="1563"/>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8"/>
            <p:cNvSpPr/>
            <p:nvPr/>
          </p:nvSpPr>
          <p:spPr>
            <a:xfrm>
              <a:off x="1729200" y="5008200"/>
              <a:ext cx="294175" cy="39075"/>
            </a:xfrm>
            <a:custGeom>
              <a:avLst/>
              <a:gdLst/>
              <a:ahLst/>
              <a:cxnLst/>
              <a:rect l="l" t="t" r="r" b="b"/>
              <a:pathLst>
                <a:path w="11767" h="1563" extrusionOk="0">
                  <a:moveTo>
                    <a:pt x="1" y="0"/>
                  </a:moveTo>
                  <a:lnTo>
                    <a:pt x="1" y="1563"/>
                  </a:lnTo>
                  <a:lnTo>
                    <a:pt x="10987" y="1563"/>
                  </a:lnTo>
                  <a:cubicBezTo>
                    <a:pt x="11419" y="1563"/>
                    <a:pt x="11767" y="1212"/>
                    <a:pt x="11767" y="783"/>
                  </a:cubicBezTo>
                  <a:cubicBezTo>
                    <a:pt x="11767" y="350"/>
                    <a:pt x="11419" y="3"/>
                    <a:pt x="10987" y="3"/>
                  </a:cubicBezTo>
                  <a:lnTo>
                    <a:pt x="1098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8"/>
            <p:cNvSpPr/>
            <p:nvPr/>
          </p:nvSpPr>
          <p:spPr>
            <a:xfrm>
              <a:off x="1550350" y="4845825"/>
              <a:ext cx="178875" cy="39075"/>
            </a:xfrm>
            <a:custGeom>
              <a:avLst/>
              <a:gdLst/>
              <a:ahLst/>
              <a:cxnLst/>
              <a:rect l="l" t="t" r="r" b="b"/>
              <a:pathLst>
                <a:path w="7155" h="1563" extrusionOk="0">
                  <a:moveTo>
                    <a:pt x="783" y="0"/>
                  </a:moveTo>
                  <a:cubicBezTo>
                    <a:pt x="350" y="0"/>
                    <a:pt x="0" y="350"/>
                    <a:pt x="0" y="780"/>
                  </a:cubicBezTo>
                  <a:cubicBezTo>
                    <a:pt x="0" y="1212"/>
                    <a:pt x="350" y="1560"/>
                    <a:pt x="783" y="1562"/>
                  </a:cubicBezTo>
                  <a:lnTo>
                    <a:pt x="7155" y="1562"/>
                  </a:lnTo>
                  <a:lnTo>
                    <a:pt x="715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8"/>
            <p:cNvSpPr/>
            <p:nvPr/>
          </p:nvSpPr>
          <p:spPr>
            <a:xfrm>
              <a:off x="1729200" y="4845825"/>
              <a:ext cx="178825" cy="39075"/>
            </a:xfrm>
            <a:custGeom>
              <a:avLst/>
              <a:gdLst/>
              <a:ahLst/>
              <a:cxnLst/>
              <a:rect l="l" t="t" r="r" b="b"/>
              <a:pathLst>
                <a:path w="7153" h="1563" extrusionOk="0">
                  <a:moveTo>
                    <a:pt x="1" y="0"/>
                  </a:moveTo>
                  <a:lnTo>
                    <a:pt x="1" y="1562"/>
                  </a:lnTo>
                  <a:lnTo>
                    <a:pt x="6373" y="1562"/>
                  </a:lnTo>
                  <a:cubicBezTo>
                    <a:pt x="6802" y="1562"/>
                    <a:pt x="7152" y="1212"/>
                    <a:pt x="7152" y="780"/>
                  </a:cubicBezTo>
                  <a:cubicBezTo>
                    <a:pt x="7152" y="350"/>
                    <a:pt x="6802" y="0"/>
                    <a:pt x="63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8"/>
            <p:cNvSpPr/>
            <p:nvPr/>
          </p:nvSpPr>
          <p:spPr>
            <a:xfrm>
              <a:off x="1354450" y="351600"/>
              <a:ext cx="374775" cy="39075"/>
            </a:xfrm>
            <a:custGeom>
              <a:avLst/>
              <a:gdLst/>
              <a:ahLst/>
              <a:cxnLst/>
              <a:rect l="l" t="t" r="r" b="b"/>
              <a:pathLst>
                <a:path w="14991" h="1563" extrusionOk="0">
                  <a:moveTo>
                    <a:pt x="766" y="0"/>
                  </a:moveTo>
                  <a:cubicBezTo>
                    <a:pt x="341" y="10"/>
                    <a:pt x="1" y="355"/>
                    <a:pt x="1" y="783"/>
                  </a:cubicBezTo>
                  <a:cubicBezTo>
                    <a:pt x="1" y="1208"/>
                    <a:pt x="341" y="1555"/>
                    <a:pt x="766" y="1563"/>
                  </a:cubicBezTo>
                  <a:lnTo>
                    <a:pt x="14991" y="1563"/>
                  </a:lnTo>
                  <a:lnTo>
                    <a:pt x="1499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8"/>
            <p:cNvSpPr/>
            <p:nvPr/>
          </p:nvSpPr>
          <p:spPr>
            <a:xfrm>
              <a:off x="1729200" y="351600"/>
              <a:ext cx="374700" cy="39075"/>
            </a:xfrm>
            <a:custGeom>
              <a:avLst/>
              <a:gdLst/>
              <a:ahLst/>
              <a:cxnLst/>
              <a:rect l="l" t="t" r="r" b="b"/>
              <a:pathLst>
                <a:path w="14988" h="1563" extrusionOk="0">
                  <a:moveTo>
                    <a:pt x="1" y="0"/>
                  </a:moveTo>
                  <a:lnTo>
                    <a:pt x="1" y="1563"/>
                  </a:lnTo>
                  <a:lnTo>
                    <a:pt x="14222" y="1563"/>
                  </a:lnTo>
                  <a:cubicBezTo>
                    <a:pt x="14647" y="1555"/>
                    <a:pt x="14988" y="1208"/>
                    <a:pt x="14988" y="783"/>
                  </a:cubicBezTo>
                  <a:cubicBezTo>
                    <a:pt x="14988" y="355"/>
                    <a:pt x="14647" y="10"/>
                    <a:pt x="142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8"/>
            <p:cNvSpPr/>
            <p:nvPr/>
          </p:nvSpPr>
          <p:spPr>
            <a:xfrm>
              <a:off x="1435000" y="513975"/>
              <a:ext cx="294175" cy="39075"/>
            </a:xfrm>
            <a:custGeom>
              <a:avLst/>
              <a:gdLst/>
              <a:ahLst/>
              <a:cxnLst/>
              <a:rect l="l" t="t" r="r" b="b"/>
              <a:pathLst>
                <a:path w="11767" h="1563" extrusionOk="0">
                  <a:moveTo>
                    <a:pt x="780" y="1"/>
                  </a:moveTo>
                  <a:cubicBezTo>
                    <a:pt x="348" y="1"/>
                    <a:pt x="0" y="351"/>
                    <a:pt x="0" y="780"/>
                  </a:cubicBezTo>
                  <a:cubicBezTo>
                    <a:pt x="0" y="1213"/>
                    <a:pt x="348" y="1563"/>
                    <a:pt x="780" y="1563"/>
                  </a:cubicBezTo>
                  <a:lnTo>
                    <a:pt x="11766" y="1563"/>
                  </a:lnTo>
                  <a:lnTo>
                    <a:pt x="1176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8"/>
            <p:cNvSpPr/>
            <p:nvPr/>
          </p:nvSpPr>
          <p:spPr>
            <a:xfrm>
              <a:off x="1729200" y="513975"/>
              <a:ext cx="294175" cy="39075"/>
            </a:xfrm>
            <a:custGeom>
              <a:avLst/>
              <a:gdLst/>
              <a:ahLst/>
              <a:cxnLst/>
              <a:rect l="l" t="t" r="r" b="b"/>
              <a:pathLst>
                <a:path w="11767" h="1563" extrusionOk="0">
                  <a:moveTo>
                    <a:pt x="1" y="1"/>
                  </a:moveTo>
                  <a:lnTo>
                    <a:pt x="1" y="1563"/>
                  </a:lnTo>
                  <a:lnTo>
                    <a:pt x="10987" y="1563"/>
                  </a:lnTo>
                  <a:cubicBezTo>
                    <a:pt x="11419" y="1563"/>
                    <a:pt x="11767" y="1213"/>
                    <a:pt x="11767" y="780"/>
                  </a:cubicBezTo>
                  <a:cubicBezTo>
                    <a:pt x="11767" y="351"/>
                    <a:pt x="11419" y="1"/>
                    <a:pt x="109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8"/>
            <p:cNvSpPr/>
            <p:nvPr/>
          </p:nvSpPr>
          <p:spPr>
            <a:xfrm>
              <a:off x="1550350" y="676350"/>
              <a:ext cx="178875" cy="39025"/>
            </a:xfrm>
            <a:custGeom>
              <a:avLst/>
              <a:gdLst/>
              <a:ahLst/>
              <a:cxnLst/>
              <a:rect l="l" t="t" r="r" b="b"/>
              <a:pathLst>
                <a:path w="7155" h="1561" extrusionOk="0">
                  <a:moveTo>
                    <a:pt x="783" y="1"/>
                  </a:moveTo>
                  <a:cubicBezTo>
                    <a:pt x="350" y="1"/>
                    <a:pt x="0" y="348"/>
                    <a:pt x="0" y="781"/>
                  </a:cubicBezTo>
                  <a:cubicBezTo>
                    <a:pt x="0" y="1213"/>
                    <a:pt x="350" y="1561"/>
                    <a:pt x="783" y="1561"/>
                  </a:cubicBezTo>
                  <a:lnTo>
                    <a:pt x="7155" y="1561"/>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8"/>
            <p:cNvSpPr/>
            <p:nvPr/>
          </p:nvSpPr>
          <p:spPr>
            <a:xfrm>
              <a:off x="1729200" y="676350"/>
              <a:ext cx="178825" cy="39075"/>
            </a:xfrm>
            <a:custGeom>
              <a:avLst/>
              <a:gdLst/>
              <a:ahLst/>
              <a:cxnLst/>
              <a:rect l="l" t="t" r="r" b="b"/>
              <a:pathLst>
                <a:path w="7153" h="1563"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93"/>
        <p:cNvGrpSpPr/>
        <p:nvPr/>
      </p:nvGrpSpPr>
      <p:grpSpPr>
        <a:xfrm>
          <a:off x="0" y="0"/>
          <a:ext cx="0" cy="0"/>
          <a:chOff x="0" y="0"/>
          <a:chExt cx="0" cy="0"/>
        </a:xfrm>
      </p:grpSpPr>
      <p:sp>
        <p:nvSpPr>
          <p:cNvPr id="294" name="Google Shape;294;p9"/>
          <p:cNvSpPr txBox="1">
            <a:spLocks noGrp="1"/>
          </p:cNvSpPr>
          <p:nvPr>
            <p:ph type="title"/>
          </p:nvPr>
        </p:nvSpPr>
        <p:spPr>
          <a:xfrm>
            <a:off x="2424600" y="2269788"/>
            <a:ext cx="4294800" cy="81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4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95" name="Google Shape;295;p9"/>
          <p:cNvSpPr txBox="1">
            <a:spLocks noGrp="1"/>
          </p:cNvSpPr>
          <p:nvPr>
            <p:ph type="subTitle" idx="1"/>
          </p:nvPr>
        </p:nvSpPr>
        <p:spPr>
          <a:xfrm>
            <a:off x="2424600" y="3181338"/>
            <a:ext cx="4294800" cy="1004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296" name="Google Shape;296;p9"/>
          <p:cNvGrpSpPr/>
          <p:nvPr/>
        </p:nvGrpSpPr>
        <p:grpSpPr>
          <a:xfrm>
            <a:off x="220350" y="0"/>
            <a:ext cx="911925" cy="5085025"/>
            <a:chOff x="1273225" y="238125"/>
            <a:chExt cx="911925" cy="5085025"/>
          </a:xfrm>
        </p:grpSpPr>
        <p:sp>
          <p:nvSpPr>
            <p:cNvPr id="297" name="Google Shape;297;p9"/>
            <p:cNvSpPr/>
            <p:nvPr/>
          </p:nvSpPr>
          <p:spPr>
            <a:xfrm>
              <a:off x="1273225" y="2647600"/>
              <a:ext cx="911925" cy="1470725"/>
            </a:xfrm>
            <a:custGeom>
              <a:avLst/>
              <a:gdLst/>
              <a:ahLst/>
              <a:cxnLst/>
              <a:rect l="l" t="t" r="r" b="b"/>
              <a:pathLst>
                <a:path w="36477" h="58829" extrusionOk="0">
                  <a:moveTo>
                    <a:pt x="0" y="1"/>
                  </a:moveTo>
                  <a:lnTo>
                    <a:pt x="0" y="10639"/>
                  </a:lnTo>
                  <a:cubicBezTo>
                    <a:pt x="0" y="22352"/>
                    <a:pt x="9632" y="29765"/>
                    <a:pt x="18240" y="34734"/>
                  </a:cubicBezTo>
                  <a:cubicBezTo>
                    <a:pt x="26845" y="39703"/>
                    <a:pt x="36477" y="47116"/>
                    <a:pt x="36477" y="58829"/>
                  </a:cubicBezTo>
                  <a:lnTo>
                    <a:pt x="36477" y="48188"/>
                  </a:lnTo>
                  <a:cubicBezTo>
                    <a:pt x="36477" y="36475"/>
                    <a:pt x="26845" y="29062"/>
                    <a:pt x="18240" y="24093"/>
                  </a:cubicBezTo>
                  <a:cubicBezTo>
                    <a:pt x="9632" y="19126"/>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9"/>
            <p:cNvSpPr/>
            <p:nvPr/>
          </p:nvSpPr>
          <p:spPr>
            <a:xfrm>
              <a:off x="1273225" y="1442850"/>
              <a:ext cx="911925" cy="1470800"/>
            </a:xfrm>
            <a:custGeom>
              <a:avLst/>
              <a:gdLst/>
              <a:ahLst/>
              <a:cxnLst/>
              <a:rect l="l" t="t" r="r" b="b"/>
              <a:pathLst>
                <a:path w="36477" h="58832" extrusionOk="0">
                  <a:moveTo>
                    <a:pt x="0" y="1"/>
                  </a:moveTo>
                  <a:lnTo>
                    <a:pt x="0" y="10642"/>
                  </a:lnTo>
                  <a:cubicBezTo>
                    <a:pt x="0" y="22355"/>
                    <a:pt x="9632" y="29767"/>
                    <a:pt x="18240" y="34737"/>
                  </a:cubicBezTo>
                  <a:cubicBezTo>
                    <a:pt x="26847" y="39706"/>
                    <a:pt x="36477" y="47119"/>
                    <a:pt x="36477" y="58832"/>
                  </a:cubicBezTo>
                  <a:lnTo>
                    <a:pt x="36477" y="48191"/>
                  </a:lnTo>
                  <a:cubicBezTo>
                    <a:pt x="36477" y="36478"/>
                    <a:pt x="26845" y="29065"/>
                    <a:pt x="18240" y="24096"/>
                  </a:cubicBezTo>
                  <a:cubicBezTo>
                    <a:pt x="9632" y="19127"/>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9"/>
            <p:cNvSpPr/>
            <p:nvPr/>
          </p:nvSpPr>
          <p:spPr>
            <a:xfrm>
              <a:off x="1273225" y="238125"/>
              <a:ext cx="911925" cy="1470775"/>
            </a:xfrm>
            <a:custGeom>
              <a:avLst/>
              <a:gdLst/>
              <a:ahLst/>
              <a:cxnLst/>
              <a:rect l="l" t="t" r="r" b="b"/>
              <a:pathLst>
                <a:path w="36477" h="58831" extrusionOk="0">
                  <a:moveTo>
                    <a:pt x="0" y="0"/>
                  </a:moveTo>
                  <a:lnTo>
                    <a:pt x="0" y="10641"/>
                  </a:lnTo>
                  <a:cubicBezTo>
                    <a:pt x="0" y="22354"/>
                    <a:pt x="9632" y="29767"/>
                    <a:pt x="18240" y="34736"/>
                  </a:cubicBezTo>
                  <a:cubicBezTo>
                    <a:pt x="26845" y="39705"/>
                    <a:pt x="36477" y="47118"/>
                    <a:pt x="36477" y="58831"/>
                  </a:cubicBezTo>
                  <a:lnTo>
                    <a:pt x="36477" y="48190"/>
                  </a:lnTo>
                  <a:cubicBezTo>
                    <a:pt x="36477" y="36477"/>
                    <a:pt x="26847"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9"/>
            <p:cNvSpPr/>
            <p:nvPr/>
          </p:nvSpPr>
          <p:spPr>
            <a:xfrm>
              <a:off x="1273225" y="1442850"/>
              <a:ext cx="911925" cy="1470800"/>
            </a:xfrm>
            <a:custGeom>
              <a:avLst/>
              <a:gdLst/>
              <a:ahLst/>
              <a:cxnLst/>
              <a:rect l="l" t="t" r="r" b="b"/>
              <a:pathLst>
                <a:path w="36477" h="58832" extrusionOk="0">
                  <a:moveTo>
                    <a:pt x="36477" y="1"/>
                  </a:moveTo>
                  <a:cubicBezTo>
                    <a:pt x="36477" y="11714"/>
                    <a:pt x="26847" y="19127"/>
                    <a:pt x="18240" y="24096"/>
                  </a:cubicBezTo>
                  <a:cubicBezTo>
                    <a:pt x="9632" y="29065"/>
                    <a:pt x="0" y="36478"/>
                    <a:pt x="0" y="48191"/>
                  </a:cubicBezTo>
                  <a:lnTo>
                    <a:pt x="0" y="58832"/>
                  </a:lnTo>
                  <a:cubicBezTo>
                    <a:pt x="0" y="47119"/>
                    <a:pt x="9632" y="39706"/>
                    <a:pt x="18240" y="34737"/>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9"/>
            <p:cNvSpPr/>
            <p:nvPr/>
          </p:nvSpPr>
          <p:spPr>
            <a:xfrm>
              <a:off x="1273225" y="238125"/>
              <a:ext cx="911925" cy="1470775"/>
            </a:xfrm>
            <a:custGeom>
              <a:avLst/>
              <a:gdLst/>
              <a:ahLst/>
              <a:cxnLst/>
              <a:rect l="l" t="t" r="r" b="b"/>
              <a:pathLst>
                <a:path w="36477" h="58831" extrusionOk="0">
                  <a:moveTo>
                    <a:pt x="36477" y="0"/>
                  </a:moveTo>
                  <a:cubicBezTo>
                    <a:pt x="36477" y="11713"/>
                    <a:pt x="26845" y="19126"/>
                    <a:pt x="18240" y="24095"/>
                  </a:cubicBezTo>
                  <a:cubicBezTo>
                    <a:pt x="9632" y="29064"/>
                    <a:pt x="0" y="36477"/>
                    <a:pt x="0" y="48190"/>
                  </a:cubicBezTo>
                  <a:lnTo>
                    <a:pt x="0" y="58831"/>
                  </a:lnTo>
                  <a:cubicBezTo>
                    <a:pt x="0" y="47118"/>
                    <a:pt x="9632" y="39705"/>
                    <a:pt x="18240" y="34736"/>
                  </a:cubicBezTo>
                  <a:cubicBezTo>
                    <a:pt x="26847"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9"/>
            <p:cNvSpPr/>
            <p:nvPr/>
          </p:nvSpPr>
          <p:spPr>
            <a:xfrm>
              <a:off x="1273225" y="3852350"/>
              <a:ext cx="911925" cy="1470800"/>
            </a:xfrm>
            <a:custGeom>
              <a:avLst/>
              <a:gdLst/>
              <a:ahLst/>
              <a:cxnLst/>
              <a:rect l="l" t="t" r="r" b="b"/>
              <a:pathLst>
                <a:path w="36477" h="58832" extrusionOk="0">
                  <a:moveTo>
                    <a:pt x="0" y="0"/>
                  </a:moveTo>
                  <a:lnTo>
                    <a:pt x="0" y="10641"/>
                  </a:lnTo>
                  <a:cubicBezTo>
                    <a:pt x="0" y="22354"/>
                    <a:pt x="9632" y="29767"/>
                    <a:pt x="18240" y="34736"/>
                  </a:cubicBezTo>
                  <a:cubicBezTo>
                    <a:pt x="26847" y="39705"/>
                    <a:pt x="36477" y="47118"/>
                    <a:pt x="36477" y="58831"/>
                  </a:cubicBezTo>
                  <a:lnTo>
                    <a:pt x="36477" y="48190"/>
                  </a:lnTo>
                  <a:cubicBezTo>
                    <a:pt x="36477" y="36477"/>
                    <a:pt x="26845"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9"/>
            <p:cNvSpPr/>
            <p:nvPr/>
          </p:nvSpPr>
          <p:spPr>
            <a:xfrm>
              <a:off x="1273225" y="3852350"/>
              <a:ext cx="911925" cy="1470800"/>
            </a:xfrm>
            <a:custGeom>
              <a:avLst/>
              <a:gdLst/>
              <a:ahLst/>
              <a:cxnLst/>
              <a:rect l="l" t="t" r="r" b="b"/>
              <a:pathLst>
                <a:path w="36477" h="58832" extrusionOk="0">
                  <a:moveTo>
                    <a:pt x="36477" y="0"/>
                  </a:moveTo>
                  <a:cubicBezTo>
                    <a:pt x="36477" y="11713"/>
                    <a:pt x="26847" y="19124"/>
                    <a:pt x="18240" y="24095"/>
                  </a:cubicBezTo>
                  <a:cubicBezTo>
                    <a:pt x="9632" y="29064"/>
                    <a:pt x="0" y="36477"/>
                    <a:pt x="0" y="48190"/>
                  </a:cubicBezTo>
                  <a:lnTo>
                    <a:pt x="0" y="58831"/>
                  </a:lnTo>
                  <a:cubicBezTo>
                    <a:pt x="0" y="47118"/>
                    <a:pt x="9632" y="39705"/>
                    <a:pt x="18240" y="34736"/>
                  </a:cubicBezTo>
                  <a:cubicBezTo>
                    <a:pt x="26845"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9"/>
            <p:cNvSpPr/>
            <p:nvPr/>
          </p:nvSpPr>
          <p:spPr>
            <a:xfrm>
              <a:off x="1273225" y="2647600"/>
              <a:ext cx="911925" cy="1470800"/>
            </a:xfrm>
            <a:custGeom>
              <a:avLst/>
              <a:gdLst/>
              <a:ahLst/>
              <a:cxnLst/>
              <a:rect l="l" t="t" r="r" b="b"/>
              <a:pathLst>
                <a:path w="36477" h="58832" extrusionOk="0">
                  <a:moveTo>
                    <a:pt x="36477" y="1"/>
                  </a:moveTo>
                  <a:cubicBezTo>
                    <a:pt x="36477" y="11714"/>
                    <a:pt x="26845" y="19126"/>
                    <a:pt x="18240" y="24095"/>
                  </a:cubicBezTo>
                  <a:cubicBezTo>
                    <a:pt x="9632" y="29065"/>
                    <a:pt x="0" y="36477"/>
                    <a:pt x="0" y="48190"/>
                  </a:cubicBezTo>
                  <a:lnTo>
                    <a:pt x="0" y="58831"/>
                  </a:lnTo>
                  <a:cubicBezTo>
                    <a:pt x="0" y="47118"/>
                    <a:pt x="9632" y="39706"/>
                    <a:pt x="18240" y="34736"/>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9"/>
            <p:cNvSpPr/>
            <p:nvPr/>
          </p:nvSpPr>
          <p:spPr>
            <a:xfrm>
              <a:off x="1729200" y="1556350"/>
              <a:ext cx="375075" cy="39075"/>
            </a:xfrm>
            <a:custGeom>
              <a:avLst/>
              <a:gdLst/>
              <a:ahLst/>
              <a:cxnLst/>
              <a:rect l="l" t="t" r="r" b="b"/>
              <a:pathLst>
                <a:path w="15003" h="1563" extrusionOk="0">
                  <a:moveTo>
                    <a:pt x="1" y="0"/>
                  </a:moveTo>
                  <a:lnTo>
                    <a:pt x="1" y="1562"/>
                  </a:lnTo>
                  <a:lnTo>
                    <a:pt x="14222" y="1562"/>
                  </a:lnTo>
                  <a:cubicBezTo>
                    <a:pt x="14652" y="1562"/>
                    <a:pt x="15002" y="1212"/>
                    <a:pt x="15002" y="782"/>
                  </a:cubicBezTo>
                  <a:cubicBezTo>
                    <a:pt x="15002" y="350"/>
                    <a:pt x="14652" y="0"/>
                    <a:pt x="142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9"/>
            <p:cNvSpPr/>
            <p:nvPr/>
          </p:nvSpPr>
          <p:spPr>
            <a:xfrm>
              <a:off x="1354100" y="1556350"/>
              <a:ext cx="375125" cy="39075"/>
            </a:xfrm>
            <a:custGeom>
              <a:avLst/>
              <a:gdLst/>
              <a:ahLst/>
              <a:cxnLst/>
              <a:rect l="l" t="t" r="r" b="b"/>
              <a:pathLst>
                <a:path w="15005" h="1563" extrusionOk="0">
                  <a:moveTo>
                    <a:pt x="780" y="0"/>
                  </a:moveTo>
                  <a:cubicBezTo>
                    <a:pt x="351" y="0"/>
                    <a:pt x="1" y="350"/>
                    <a:pt x="1" y="782"/>
                  </a:cubicBezTo>
                  <a:cubicBezTo>
                    <a:pt x="1" y="1212"/>
                    <a:pt x="351" y="1562"/>
                    <a:pt x="780" y="1562"/>
                  </a:cubicBezTo>
                  <a:lnTo>
                    <a:pt x="15005" y="1562"/>
                  </a:lnTo>
                  <a:lnTo>
                    <a:pt x="150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9"/>
            <p:cNvSpPr/>
            <p:nvPr/>
          </p:nvSpPr>
          <p:spPr>
            <a:xfrm>
              <a:off x="1729200" y="1393950"/>
              <a:ext cx="293825" cy="39100"/>
            </a:xfrm>
            <a:custGeom>
              <a:avLst/>
              <a:gdLst/>
              <a:ahLst/>
              <a:cxnLst/>
              <a:rect l="l" t="t" r="r" b="b"/>
              <a:pathLst>
                <a:path w="11753" h="1564" extrusionOk="0">
                  <a:moveTo>
                    <a:pt x="1" y="1"/>
                  </a:moveTo>
                  <a:lnTo>
                    <a:pt x="1" y="1563"/>
                  </a:lnTo>
                  <a:lnTo>
                    <a:pt x="10987" y="1563"/>
                  </a:lnTo>
                  <a:cubicBezTo>
                    <a:pt x="11412" y="1556"/>
                    <a:pt x="11752" y="1208"/>
                    <a:pt x="11752" y="783"/>
                  </a:cubicBezTo>
                  <a:cubicBezTo>
                    <a:pt x="11752" y="358"/>
                    <a:pt x="11412" y="11"/>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9"/>
            <p:cNvSpPr/>
            <p:nvPr/>
          </p:nvSpPr>
          <p:spPr>
            <a:xfrm>
              <a:off x="1435350" y="139395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9"/>
            <p:cNvSpPr/>
            <p:nvPr/>
          </p:nvSpPr>
          <p:spPr>
            <a:xfrm>
              <a:off x="1729200" y="1231650"/>
              <a:ext cx="178825" cy="39025"/>
            </a:xfrm>
            <a:custGeom>
              <a:avLst/>
              <a:gdLst/>
              <a:ahLst/>
              <a:cxnLst/>
              <a:rect l="l" t="t" r="r" b="b"/>
              <a:pathLst>
                <a:path w="7153" h="1561" extrusionOk="0">
                  <a:moveTo>
                    <a:pt x="1" y="0"/>
                  </a:moveTo>
                  <a:lnTo>
                    <a:pt x="1" y="1560"/>
                  </a:lnTo>
                  <a:lnTo>
                    <a:pt x="6373" y="1560"/>
                  </a:lnTo>
                  <a:cubicBezTo>
                    <a:pt x="6802" y="1560"/>
                    <a:pt x="7152" y="1212"/>
                    <a:pt x="7152" y="780"/>
                  </a:cubicBezTo>
                  <a:cubicBezTo>
                    <a:pt x="7152" y="350"/>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9"/>
            <p:cNvSpPr/>
            <p:nvPr/>
          </p:nvSpPr>
          <p:spPr>
            <a:xfrm>
              <a:off x="1550350" y="1231650"/>
              <a:ext cx="178875" cy="39025"/>
            </a:xfrm>
            <a:custGeom>
              <a:avLst/>
              <a:gdLst/>
              <a:ahLst/>
              <a:cxnLst/>
              <a:rect l="l" t="t" r="r" b="b"/>
              <a:pathLst>
                <a:path w="7155" h="1561" extrusionOk="0">
                  <a:moveTo>
                    <a:pt x="783" y="0"/>
                  </a:moveTo>
                  <a:cubicBezTo>
                    <a:pt x="350" y="0"/>
                    <a:pt x="0" y="350"/>
                    <a:pt x="0" y="780"/>
                  </a:cubicBezTo>
                  <a:cubicBezTo>
                    <a:pt x="0" y="1212"/>
                    <a:pt x="350" y="1560"/>
                    <a:pt x="783" y="1560"/>
                  </a:cubicBezTo>
                  <a:lnTo>
                    <a:pt x="7155" y="1560"/>
                  </a:lnTo>
                  <a:lnTo>
                    <a:pt x="71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9"/>
            <p:cNvSpPr/>
            <p:nvPr/>
          </p:nvSpPr>
          <p:spPr>
            <a:xfrm>
              <a:off x="1729200" y="1718725"/>
              <a:ext cx="294175" cy="39075"/>
            </a:xfrm>
            <a:custGeom>
              <a:avLst/>
              <a:gdLst/>
              <a:ahLst/>
              <a:cxnLst/>
              <a:rect l="l" t="t" r="r" b="b"/>
              <a:pathLst>
                <a:path w="11767" h="1563" extrusionOk="0">
                  <a:moveTo>
                    <a:pt x="1" y="0"/>
                  </a:moveTo>
                  <a:lnTo>
                    <a:pt x="1" y="1563"/>
                  </a:lnTo>
                  <a:lnTo>
                    <a:pt x="10987" y="1563"/>
                  </a:lnTo>
                  <a:cubicBezTo>
                    <a:pt x="11419" y="1560"/>
                    <a:pt x="11767" y="1212"/>
                    <a:pt x="11767" y="780"/>
                  </a:cubicBezTo>
                  <a:cubicBezTo>
                    <a:pt x="11767" y="350"/>
                    <a:pt x="11419" y="0"/>
                    <a:pt x="109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9"/>
            <p:cNvSpPr/>
            <p:nvPr/>
          </p:nvSpPr>
          <p:spPr>
            <a:xfrm>
              <a:off x="1435000" y="1718725"/>
              <a:ext cx="294175" cy="39075"/>
            </a:xfrm>
            <a:custGeom>
              <a:avLst/>
              <a:gdLst/>
              <a:ahLst/>
              <a:cxnLst/>
              <a:rect l="l" t="t" r="r" b="b"/>
              <a:pathLst>
                <a:path w="11767" h="1563" extrusionOk="0">
                  <a:moveTo>
                    <a:pt x="780" y="0"/>
                  </a:moveTo>
                  <a:cubicBezTo>
                    <a:pt x="348" y="0"/>
                    <a:pt x="0" y="350"/>
                    <a:pt x="0" y="780"/>
                  </a:cubicBezTo>
                  <a:cubicBezTo>
                    <a:pt x="0" y="1212"/>
                    <a:pt x="348" y="1560"/>
                    <a:pt x="780" y="1563"/>
                  </a:cubicBezTo>
                  <a:lnTo>
                    <a:pt x="11766" y="1563"/>
                  </a:lnTo>
                  <a:lnTo>
                    <a:pt x="1176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9"/>
            <p:cNvSpPr/>
            <p:nvPr/>
          </p:nvSpPr>
          <p:spPr>
            <a:xfrm>
              <a:off x="1729200" y="1881100"/>
              <a:ext cx="178825" cy="39025"/>
            </a:xfrm>
            <a:custGeom>
              <a:avLst/>
              <a:gdLst/>
              <a:ahLst/>
              <a:cxnLst/>
              <a:rect l="l" t="t" r="r" b="b"/>
              <a:pathLst>
                <a:path w="7153" h="1561" extrusionOk="0">
                  <a:moveTo>
                    <a:pt x="1" y="0"/>
                  </a:moveTo>
                  <a:lnTo>
                    <a:pt x="1" y="1560"/>
                  </a:lnTo>
                  <a:lnTo>
                    <a:pt x="6373" y="1560"/>
                  </a:lnTo>
                  <a:cubicBezTo>
                    <a:pt x="6802" y="1560"/>
                    <a:pt x="7152" y="1210"/>
                    <a:pt x="7152" y="780"/>
                  </a:cubicBezTo>
                  <a:cubicBezTo>
                    <a:pt x="7152" y="348"/>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9"/>
            <p:cNvSpPr/>
            <p:nvPr/>
          </p:nvSpPr>
          <p:spPr>
            <a:xfrm>
              <a:off x="1550350" y="1881100"/>
              <a:ext cx="178875" cy="39025"/>
            </a:xfrm>
            <a:custGeom>
              <a:avLst/>
              <a:gdLst/>
              <a:ahLst/>
              <a:cxnLst/>
              <a:rect l="l" t="t" r="r" b="b"/>
              <a:pathLst>
                <a:path w="7155" h="1561" extrusionOk="0">
                  <a:moveTo>
                    <a:pt x="783" y="0"/>
                  </a:moveTo>
                  <a:cubicBezTo>
                    <a:pt x="350" y="0"/>
                    <a:pt x="0" y="348"/>
                    <a:pt x="0" y="780"/>
                  </a:cubicBezTo>
                  <a:cubicBezTo>
                    <a:pt x="0" y="1210"/>
                    <a:pt x="350" y="1560"/>
                    <a:pt x="783" y="1560"/>
                  </a:cubicBezTo>
                  <a:lnTo>
                    <a:pt x="7155" y="1560"/>
                  </a:lnTo>
                  <a:lnTo>
                    <a:pt x="71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9"/>
            <p:cNvSpPr/>
            <p:nvPr/>
          </p:nvSpPr>
          <p:spPr>
            <a:xfrm>
              <a:off x="1354450" y="2761075"/>
              <a:ext cx="374775" cy="39100"/>
            </a:xfrm>
            <a:custGeom>
              <a:avLst/>
              <a:gdLst/>
              <a:ahLst/>
              <a:cxnLst/>
              <a:rect l="l" t="t" r="r" b="b"/>
              <a:pathLst>
                <a:path w="14991" h="1564" extrusionOk="0">
                  <a:moveTo>
                    <a:pt x="766" y="1"/>
                  </a:moveTo>
                  <a:cubicBezTo>
                    <a:pt x="341" y="8"/>
                    <a:pt x="1" y="356"/>
                    <a:pt x="1" y="781"/>
                  </a:cubicBezTo>
                  <a:cubicBezTo>
                    <a:pt x="1" y="1206"/>
                    <a:pt x="341" y="1554"/>
                    <a:pt x="766" y="1563"/>
                  </a:cubicBezTo>
                  <a:lnTo>
                    <a:pt x="14991" y="1563"/>
                  </a:lnTo>
                  <a:lnTo>
                    <a:pt x="1499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9"/>
            <p:cNvSpPr/>
            <p:nvPr/>
          </p:nvSpPr>
          <p:spPr>
            <a:xfrm>
              <a:off x="1729200" y="2761075"/>
              <a:ext cx="374700" cy="39100"/>
            </a:xfrm>
            <a:custGeom>
              <a:avLst/>
              <a:gdLst/>
              <a:ahLst/>
              <a:cxnLst/>
              <a:rect l="l" t="t" r="r" b="b"/>
              <a:pathLst>
                <a:path w="14988" h="1564" extrusionOk="0">
                  <a:moveTo>
                    <a:pt x="1" y="1"/>
                  </a:moveTo>
                  <a:lnTo>
                    <a:pt x="1" y="1563"/>
                  </a:lnTo>
                  <a:lnTo>
                    <a:pt x="14222" y="1563"/>
                  </a:lnTo>
                  <a:cubicBezTo>
                    <a:pt x="14647" y="1554"/>
                    <a:pt x="14988" y="1206"/>
                    <a:pt x="14988" y="781"/>
                  </a:cubicBezTo>
                  <a:cubicBezTo>
                    <a:pt x="14988" y="356"/>
                    <a:pt x="14647" y="8"/>
                    <a:pt x="14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9"/>
            <p:cNvSpPr/>
            <p:nvPr/>
          </p:nvSpPr>
          <p:spPr>
            <a:xfrm>
              <a:off x="1435000" y="2923475"/>
              <a:ext cx="294175" cy="39000"/>
            </a:xfrm>
            <a:custGeom>
              <a:avLst/>
              <a:gdLst/>
              <a:ahLst/>
              <a:cxnLst/>
              <a:rect l="l" t="t" r="r" b="b"/>
              <a:pathLst>
                <a:path w="11767" h="1560" extrusionOk="0">
                  <a:moveTo>
                    <a:pt x="780" y="0"/>
                  </a:moveTo>
                  <a:cubicBezTo>
                    <a:pt x="348" y="0"/>
                    <a:pt x="0" y="348"/>
                    <a:pt x="0" y="780"/>
                  </a:cubicBezTo>
                  <a:cubicBezTo>
                    <a:pt x="0" y="1212"/>
                    <a:pt x="348" y="1560"/>
                    <a:pt x="780" y="1560"/>
                  </a:cubicBezTo>
                  <a:lnTo>
                    <a:pt x="11766" y="1560"/>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9"/>
            <p:cNvSpPr/>
            <p:nvPr/>
          </p:nvSpPr>
          <p:spPr>
            <a:xfrm>
              <a:off x="1729200" y="2923475"/>
              <a:ext cx="294175" cy="39000"/>
            </a:xfrm>
            <a:custGeom>
              <a:avLst/>
              <a:gdLst/>
              <a:ahLst/>
              <a:cxnLst/>
              <a:rect l="l" t="t" r="r" b="b"/>
              <a:pathLst>
                <a:path w="11767" h="1560" extrusionOk="0">
                  <a:moveTo>
                    <a:pt x="1" y="0"/>
                  </a:moveTo>
                  <a:lnTo>
                    <a:pt x="1" y="1560"/>
                  </a:lnTo>
                  <a:lnTo>
                    <a:pt x="10987" y="1560"/>
                  </a:lnTo>
                  <a:cubicBezTo>
                    <a:pt x="11419" y="1560"/>
                    <a:pt x="11767" y="1212"/>
                    <a:pt x="11767" y="780"/>
                  </a:cubicBezTo>
                  <a:cubicBezTo>
                    <a:pt x="11767" y="348"/>
                    <a:pt x="11419" y="0"/>
                    <a:pt x="109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9"/>
            <p:cNvSpPr/>
            <p:nvPr/>
          </p:nvSpPr>
          <p:spPr>
            <a:xfrm>
              <a:off x="1550350" y="3085775"/>
              <a:ext cx="178875" cy="39100"/>
            </a:xfrm>
            <a:custGeom>
              <a:avLst/>
              <a:gdLst/>
              <a:ahLst/>
              <a:cxnLst/>
              <a:rect l="l" t="t" r="r" b="b"/>
              <a:pathLst>
                <a:path w="7155" h="1564" extrusionOk="0">
                  <a:moveTo>
                    <a:pt x="783" y="1"/>
                  </a:moveTo>
                  <a:cubicBezTo>
                    <a:pt x="350" y="1"/>
                    <a:pt x="0" y="351"/>
                    <a:pt x="0" y="783"/>
                  </a:cubicBezTo>
                  <a:cubicBezTo>
                    <a:pt x="0" y="1213"/>
                    <a:pt x="350" y="1563"/>
                    <a:pt x="783" y="1563"/>
                  </a:cubicBezTo>
                  <a:lnTo>
                    <a:pt x="7155" y="1563"/>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9"/>
            <p:cNvSpPr/>
            <p:nvPr/>
          </p:nvSpPr>
          <p:spPr>
            <a:xfrm>
              <a:off x="1729200" y="3085775"/>
              <a:ext cx="178825" cy="39100"/>
            </a:xfrm>
            <a:custGeom>
              <a:avLst/>
              <a:gdLst/>
              <a:ahLst/>
              <a:cxnLst/>
              <a:rect l="l" t="t" r="r" b="b"/>
              <a:pathLst>
                <a:path w="7153" h="1564"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9"/>
            <p:cNvSpPr/>
            <p:nvPr/>
          </p:nvSpPr>
          <p:spPr>
            <a:xfrm>
              <a:off x="1435000" y="2598775"/>
              <a:ext cx="294175" cy="39075"/>
            </a:xfrm>
            <a:custGeom>
              <a:avLst/>
              <a:gdLst/>
              <a:ahLst/>
              <a:cxnLst/>
              <a:rect l="l" t="t" r="r" b="b"/>
              <a:pathLst>
                <a:path w="11767" h="1563" extrusionOk="0">
                  <a:moveTo>
                    <a:pt x="780" y="0"/>
                  </a:moveTo>
                  <a:cubicBezTo>
                    <a:pt x="348" y="0"/>
                    <a:pt x="0" y="350"/>
                    <a:pt x="0" y="780"/>
                  </a:cubicBezTo>
                  <a:cubicBezTo>
                    <a:pt x="0" y="1212"/>
                    <a:pt x="348" y="1562"/>
                    <a:pt x="780" y="1562"/>
                  </a:cubicBezTo>
                  <a:lnTo>
                    <a:pt x="11766" y="1562"/>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9"/>
            <p:cNvSpPr/>
            <p:nvPr/>
          </p:nvSpPr>
          <p:spPr>
            <a:xfrm>
              <a:off x="1729200" y="2598775"/>
              <a:ext cx="294175" cy="39075"/>
            </a:xfrm>
            <a:custGeom>
              <a:avLst/>
              <a:gdLst/>
              <a:ahLst/>
              <a:cxnLst/>
              <a:rect l="l" t="t" r="r" b="b"/>
              <a:pathLst>
                <a:path w="11767" h="1563" extrusionOk="0">
                  <a:moveTo>
                    <a:pt x="1" y="0"/>
                  </a:moveTo>
                  <a:lnTo>
                    <a:pt x="1" y="1562"/>
                  </a:lnTo>
                  <a:lnTo>
                    <a:pt x="10987" y="1562"/>
                  </a:lnTo>
                  <a:cubicBezTo>
                    <a:pt x="11419" y="1562"/>
                    <a:pt x="11767" y="1212"/>
                    <a:pt x="11767" y="780"/>
                  </a:cubicBezTo>
                  <a:cubicBezTo>
                    <a:pt x="11767" y="350"/>
                    <a:pt x="11419" y="0"/>
                    <a:pt x="109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9"/>
            <p:cNvSpPr/>
            <p:nvPr/>
          </p:nvSpPr>
          <p:spPr>
            <a:xfrm>
              <a:off x="1550700" y="2436400"/>
              <a:ext cx="178525" cy="39000"/>
            </a:xfrm>
            <a:custGeom>
              <a:avLst/>
              <a:gdLst/>
              <a:ahLst/>
              <a:cxnLst/>
              <a:rect l="l" t="t" r="r" b="b"/>
              <a:pathLst>
                <a:path w="7141" h="1560" extrusionOk="0">
                  <a:moveTo>
                    <a:pt x="769" y="0"/>
                  </a:moveTo>
                  <a:cubicBezTo>
                    <a:pt x="341" y="7"/>
                    <a:pt x="1" y="355"/>
                    <a:pt x="1" y="780"/>
                  </a:cubicBezTo>
                  <a:cubicBezTo>
                    <a:pt x="1" y="1205"/>
                    <a:pt x="341" y="1553"/>
                    <a:pt x="769" y="1560"/>
                  </a:cubicBezTo>
                  <a:lnTo>
                    <a:pt x="7141" y="1560"/>
                  </a:lnTo>
                  <a:lnTo>
                    <a:pt x="71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9"/>
            <p:cNvSpPr/>
            <p:nvPr/>
          </p:nvSpPr>
          <p:spPr>
            <a:xfrm>
              <a:off x="1729200" y="2436400"/>
              <a:ext cx="178450" cy="39000"/>
            </a:xfrm>
            <a:custGeom>
              <a:avLst/>
              <a:gdLst/>
              <a:ahLst/>
              <a:cxnLst/>
              <a:rect l="l" t="t" r="r" b="b"/>
              <a:pathLst>
                <a:path w="7138" h="1560" extrusionOk="0">
                  <a:moveTo>
                    <a:pt x="1" y="0"/>
                  </a:moveTo>
                  <a:lnTo>
                    <a:pt x="1" y="1560"/>
                  </a:lnTo>
                  <a:lnTo>
                    <a:pt x="6373" y="1560"/>
                  </a:lnTo>
                  <a:cubicBezTo>
                    <a:pt x="6798" y="1553"/>
                    <a:pt x="7138" y="1205"/>
                    <a:pt x="7138" y="780"/>
                  </a:cubicBezTo>
                  <a:cubicBezTo>
                    <a:pt x="7138" y="355"/>
                    <a:pt x="6798" y="7"/>
                    <a:pt x="63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9"/>
            <p:cNvSpPr/>
            <p:nvPr/>
          </p:nvSpPr>
          <p:spPr>
            <a:xfrm>
              <a:off x="1729200" y="3965825"/>
              <a:ext cx="375075" cy="39075"/>
            </a:xfrm>
            <a:custGeom>
              <a:avLst/>
              <a:gdLst/>
              <a:ahLst/>
              <a:cxnLst/>
              <a:rect l="l" t="t" r="r" b="b"/>
              <a:pathLst>
                <a:path w="15003" h="1563" extrusionOk="0">
                  <a:moveTo>
                    <a:pt x="1" y="1"/>
                  </a:moveTo>
                  <a:lnTo>
                    <a:pt x="1" y="1563"/>
                  </a:lnTo>
                  <a:lnTo>
                    <a:pt x="14222" y="1563"/>
                  </a:lnTo>
                  <a:cubicBezTo>
                    <a:pt x="14652" y="1563"/>
                    <a:pt x="15002" y="1213"/>
                    <a:pt x="15002" y="783"/>
                  </a:cubicBezTo>
                  <a:cubicBezTo>
                    <a:pt x="15002" y="351"/>
                    <a:pt x="14652" y="1"/>
                    <a:pt x="142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9"/>
            <p:cNvSpPr/>
            <p:nvPr/>
          </p:nvSpPr>
          <p:spPr>
            <a:xfrm>
              <a:off x="1354100" y="3965825"/>
              <a:ext cx="375125" cy="39075"/>
            </a:xfrm>
            <a:custGeom>
              <a:avLst/>
              <a:gdLst/>
              <a:ahLst/>
              <a:cxnLst/>
              <a:rect l="l" t="t" r="r" b="b"/>
              <a:pathLst>
                <a:path w="15005" h="1563" extrusionOk="0">
                  <a:moveTo>
                    <a:pt x="780" y="1"/>
                  </a:moveTo>
                  <a:cubicBezTo>
                    <a:pt x="351" y="1"/>
                    <a:pt x="1" y="351"/>
                    <a:pt x="1" y="783"/>
                  </a:cubicBezTo>
                  <a:cubicBezTo>
                    <a:pt x="1" y="1213"/>
                    <a:pt x="351" y="1563"/>
                    <a:pt x="780" y="1563"/>
                  </a:cubicBezTo>
                  <a:lnTo>
                    <a:pt x="15005" y="1563"/>
                  </a:lnTo>
                  <a:lnTo>
                    <a:pt x="1500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9"/>
            <p:cNvSpPr/>
            <p:nvPr/>
          </p:nvSpPr>
          <p:spPr>
            <a:xfrm>
              <a:off x="1729200" y="3803450"/>
              <a:ext cx="293825" cy="39075"/>
            </a:xfrm>
            <a:custGeom>
              <a:avLst/>
              <a:gdLst/>
              <a:ahLst/>
              <a:cxnLst/>
              <a:rect l="l" t="t" r="r" b="b"/>
              <a:pathLst>
                <a:path w="11753" h="1563" extrusionOk="0">
                  <a:moveTo>
                    <a:pt x="1" y="1"/>
                  </a:moveTo>
                  <a:lnTo>
                    <a:pt x="1" y="1563"/>
                  </a:lnTo>
                  <a:lnTo>
                    <a:pt x="10987" y="1563"/>
                  </a:lnTo>
                  <a:cubicBezTo>
                    <a:pt x="11412" y="1556"/>
                    <a:pt x="11752" y="1208"/>
                    <a:pt x="11752" y="783"/>
                  </a:cubicBezTo>
                  <a:cubicBezTo>
                    <a:pt x="11752" y="358"/>
                    <a:pt x="11412" y="10"/>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9"/>
            <p:cNvSpPr/>
            <p:nvPr/>
          </p:nvSpPr>
          <p:spPr>
            <a:xfrm>
              <a:off x="1435350" y="3803450"/>
              <a:ext cx="293825" cy="39075"/>
            </a:xfrm>
            <a:custGeom>
              <a:avLst/>
              <a:gdLst/>
              <a:ahLst/>
              <a:cxnLst/>
              <a:rect l="l" t="t" r="r" b="b"/>
              <a:pathLst>
                <a:path w="11753" h="1563" extrusionOk="0">
                  <a:moveTo>
                    <a:pt x="766" y="1"/>
                  </a:moveTo>
                  <a:cubicBezTo>
                    <a:pt x="341" y="10"/>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9"/>
            <p:cNvSpPr/>
            <p:nvPr/>
          </p:nvSpPr>
          <p:spPr>
            <a:xfrm>
              <a:off x="1729200" y="3641125"/>
              <a:ext cx="178825" cy="39100"/>
            </a:xfrm>
            <a:custGeom>
              <a:avLst/>
              <a:gdLst/>
              <a:ahLst/>
              <a:cxnLst/>
              <a:rect l="l" t="t" r="r" b="b"/>
              <a:pathLst>
                <a:path w="7153" h="1564"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9"/>
            <p:cNvSpPr/>
            <p:nvPr/>
          </p:nvSpPr>
          <p:spPr>
            <a:xfrm>
              <a:off x="1550350" y="3641125"/>
              <a:ext cx="178875" cy="39100"/>
            </a:xfrm>
            <a:custGeom>
              <a:avLst/>
              <a:gdLst/>
              <a:ahLst/>
              <a:cxnLst/>
              <a:rect l="l" t="t" r="r" b="b"/>
              <a:pathLst>
                <a:path w="7155" h="1564" extrusionOk="0">
                  <a:moveTo>
                    <a:pt x="783" y="1"/>
                  </a:moveTo>
                  <a:cubicBezTo>
                    <a:pt x="350" y="1"/>
                    <a:pt x="0" y="351"/>
                    <a:pt x="0" y="781"/>
                  </a:cubicBezTo>
                  <a:cubicBezTo>
                    <a:pt x="0" y="1213"/>
                    <a:pt x="350" y="1563"/>
                    <a:pt x="783" y="1563"/>
                  </a:cubicBezTo>
                  <a:lnTo>
                    <a:pt x="7155" y="1563"/>
                  </a:lnTo>
                  <a:lnTo>
                    <a:pt x="71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9"/>
            <p:cNvSpPr/>
            <p:nvPr/>
          </p:nvSpPr>
          <p:spPr>
            <a:xfrm>
              <a:off x="1729200" y="4128200"/>
              <a:ext cx="293825" cy="39100"/>
            </a:xfrm>
            <a:custGeom>
              <a:avLst/>
              <a:gdLst/>
              <a:ahLst/>
              <a:cxnLst/>
              <a:rect l="l" t="t" r="r" b="b"/>
              <a:pathLst>
                <a:path w="11753" h="1564" extrusionOk="0">
                  <a:moveTo>
                    <a:pt x="1" y="1"/>
                  </a:moveTo>
                  <a:lnTo>
                    <a:pt x="1" y="1563"/>
                  </a:lnTo>
                  <a:lnTo>
                    <a:pt x="10987" y="1563"/>
                  </a:lnTo>
                  <a:cubicBezTo>
                    <a:pt x="11412" y="1553"/>
                    <a:pt x="11752" y="1206"/>
                    <a:pt x="11752" y="781"/>
                  </a:cubicBezTo>
                  <a:cubicBezTo>
                    <a:pt x="11752" y="356"/>
                    <a:pt x="11412" y="8"/>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9"/>
            <p:cNvSpPr/>
            <p:nvPr/>
          </p:nvSpPr>
          <p:spPr>
            <a:xfrm>
              <a:off x="1435350" y="412820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9"/>
            <p:cNvSpPr/>
            <p:nvPr/>
          </p:nvSpPr>
          <p:spPr>
            <a:xfrm>
              <a:off x="1729200" y="4290525"/>
              <a:ext cx="178825" cy="39075"/>
            </a:xfrm>
            <a:custGeom>
              <a:avLst/>
              <a:gdLst/>
              <a:ahLst/>
              <a:cxnLst/>
              <a:rect l="l" t="t" r="r" b="b"/>
              <a:pathLst>
                <a:path w="7153" h="1563"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9"/>
            <p:cNvSpPr/>
            <p:nvPr/>
          </p:nvSpPr>
          <p:spPr>
            <a:xfrm>
              <a:off x="1550350" y="4290525"/>
              <a:ext cx="178875" cy="39075"/>
            </a:xfrm>
            <a:custGeom>
              <a:avLst/>
              <a:gdLst/>
              <a:ahLst/>
              <a:cxnLst/>
              <a:rect l="l" t="t" r="r" b="b"/>
              <a:pathLst>
                <a:path w="7155" h="1563" extrusionOk="0">
                  <a:moveTo>
                    <a:pt x="783" y="1"/>
                  </a:moveTo>
                  <a:cubicBezTo>
                    <a:pt x="350" y="1"/>
                    <a:pt x="0" y="351"/>
                    <a:pt x="0" y="783"/>
                  </a:cubicBezTo>
                  <a:cubicBezTo>
                    <a:pt x="0" y="1213"/>
                    <a:pt x="350" y="1563"/>
                    <a:pt x="783" y="1563"/>
                  </a:cubicBezTo>
                  <a:lnTo>
                    <a:pt x="7155" y="1563"/>
                  </a:lnTo>
                  <a:lnTo>
                    <a:pt x="71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9"/>
            <p:cNvSpPr/>
            <p:nvPr/>
          </p:nvSpPr>
          <p:spPr>
            <a:xfrm>
              <a:off x="1354100" y="5170575"/>
              <a:ext cx="375125" cy="39025"/>
            </a:xfrm>
            <a:custGeom>
              <a:avLst/>
              <a:gdLst/>
              <a:ahLst/>
              <a:cxnLst/>
              <a:rect l="l" t="t" r="r" b="b"/>
              <a:pathLst>
                <a:path w="15005" h="1561" extrusionOk="0">
                  <a:moveTo>
                    <a:pt x="780" y="1"/>
                  </a:moveTo>
                  <a:cubicBezTo>
                    <a:pt x="351" y="1"/>
                    <a:pt x="1" y="348"/>
                    <a:pt x="1" y="780"/>
                  </a:cubicBezTo>
                  <a:cubicBezTo>
                    <a:pt x="1" y="1213"/>
                    <a:pt x="351" y="1560"/>
                    <a:pt x="780" y="1560"/>
                  </a:cubicBezTo>
                  <a:lnTo>
                    <a:pt x="15005" y="1560"/>
                  </a:lnTo>
                  <a:lnTo>
                    <a:pt x="150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9"/>
            <p:cNvSpPr/>
            <p:nvPr/>
          </p:nvSpPr>
          <p:spPr>
            <a:xfrm>
              <a:off x="1729200" y="5170575"/>
              <a:ext cx="375075" cy="39025"/>
            </a:xfrm>
            <a:custGeom>
              <a:avLst/>
              <a:gdLst/>
              <a:ahLst/>
              <a:cxnLst/>
              <a:rect l="l" t="t" r="r" b="b"/>
              <a:pathLst>
                <a:path w="15003" h="1561" extrusionOk="0">
                  <a:moveTo>
                    <a:pt x="1" y="1"/>
                  </a:moveTo>
                  <a:lnTo>
                    <a:pt x="1" y="1560"/>
                  </a:lnTo>
                  <a:lnTo>
                    <a:pt x="14222" y="1560"/>
                  </a:lnTo>
                  <a:cubicBezTo>
                    <a:pt x="14652" y="1560"/>
                    <a:pt x="15002" y="1213"/>
                    <a:pt x="15002" y="780"/>
                  </a:cubicBezTo>
                  <a:cubicBezTo>
                    <a:pt x="15002" y="348"/>
                    <a:pt x="14652" y="1"/>
                    <a:pt x="14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9"/>
            <p:cNvSpPr/>
            <p:nvPr/>
          </p:nvSpPr>
          <p:spPr>
            <a:xfrm>
              <a:off x="1435000" y="5008200"/>
              <a:ext cx="294175" cy="39075"/>
            </a:xfrm>
            <a:custGeom>
              <a:avLst/>
              <a:gdLst/>
              <a:ahLst/>
              <a:cxnLst/>
              <a:rect l="l" t="t" r="r" b="b"/>
              <a:pathLst>
                <a:path w="11767" h="1563" extrusionOk="0">
                  <a:moveTo>
                    <a:pt x="780" y="0"/>
                  </a:moveTo>
                  <a:cubicBezTo>
                    <a:pt x="348" y="0"/>
                    <a:pt x="0" y="350"/>
                    <a:pt x="0" y="780"/>
                  </a:cubicBezTo>
                  <a:cubicBezTo>
                    <a:pt x="0" y="1212"/>
                    <a:pt x="348" y="1563"/>
                    <a:pt x="780" y="1563"/>
                  </a:cubicBezTo>
                  <a:lnTo>
                    <a:pt x="11766" y="1563"/>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9"/>
            <p:cNvSpPr/>
            <p:nvPr/>
          </p:nvSpPr>
          <p:spPr>
            <a:xfrm>
              <a:off x="1729200" y="5008200"/>
              <a:ext cx="294175" cy="39075"/>
            </a:xfrm>
            <a:custGeom>
              <a:avLst/>
              <a:gdLst/>
              <a:ahLst/>
              <a:cxnLst/>
              <a:rect l="l" t="t" r="r" b="b"/>
              <a:pathLst>
                <a:path w="11767" h="1563" extrusionOk="0">
                  <a:moveTo>
                    <a:pt x="1" y="0"/>
                  </a:moveTo>
                  <a:lnTo>
                    <a:pt x="1" y="1563"/>
                  </a:lnTo>
                  <a:lnTo>
                    <a:pt x="10987" y="1563"/>
                  </a:lnTo>
                  <a:cubicBezTo>
                    <a:pt x="11419" y="1563"/>
                    <a:pt x="11767" y="1212"/>
                    <a:pt x="11767" y="783"/>
                  </a:cubicBezTo>
                  <a:cubicBezTo>
                    <a:pt x="11767" y="350"/>
                    <a:pt x="11419" y="3"/>
                    <a:pt x="10987" y="3"/>
                  </a:cubicBezTo>
                  <a:lnTo>
                    <a:pt x="1098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9"/>
            <p:cNvSpPr/>
            <p:nvPr/>
          </p:nvSpPr>
          <p:spPr>
            <a:xfrm>
              <a:off x="1550350" y="4845825"/>
              <a:ext cx="178875" cy="39075"/>
            </a:xfrm>
            <a:custGeom>
              <a:avLst/>
              <a:gdLst/>
              <a:ahLst/>
              <a:cxnLst/>
              <a:rect l="l" t="t" r="r" b="b"/>
              <a:pathLst>
                <a:path w="7155" h="1563" extrusionOk="0">
                  <a:moveTo>
                    <a:pt x="783" y="0"/>
                  </a:moveTo>
                  <a:cubicBezTo>
                    <a:pt x="350" y="0"/>
                    <a:pt x="0" y="350"/>
                    <a:pt x="0" y="780"/>
                  </a:cubicBezTo>
                  <a:cubicBezTo>
                    <a:pt x="0" y="1212"/>
                    <a:pt x="350" y="1560"/>
                    <a:pt x="783" y="1562"/>
                  </a:cubicBezTo>
                  <a:lnTo>
                    <a:pt x="7155" y="1562"/>
                  </a:lnTo>
                  <a:lnTo>
                    <a:pt x="715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9"/>
            <p:cNvSpPr/>
            <p:nvPr/>
          </p:nvSpPr>
          <p:spPr>
            <a:xfrm>
              <a:off x="1729200" y="4845825"/>
              <a:ext cx="178825" cy="39075"/>
            </a:xfrm>
            <a:custGeom>
              <a:avLst/>
              <a:gdLst/>
              <a:ahLst/>
              <a:cxnLst/>
              <a:rect l="l" t="t" r="r" b="b"/>
              <a:pathLst>
                <a:path w="7153" h="1563" extrusionOk="0">
                  <a:moveTo>
                    <a:pt x="1" y="0"/>
                  </a:moveTo>
                  <a:lnTo>
                    <a:pt x="1" y="1562"/>
                  </a:lnTo>
                  <a:lnTo>
                    <a:pt x="6373" y="1562"/>
                  </a:lnTo>
                  <a:cubicBezTo>
                    <a:pt x="6802" y="1562"/>
                    <a:pt x="7152" y="1212"/>
                    <a:pt x="7152" y="780"/>
                  </a:cubicBezTo>
                  <a:cubicBezTo>
                    <a:pt x="7152" y="350"/>
                    <a:pt x="6802" y="0"/>
                    <a:pt x="63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9"/>
            <p:cNvSpPr/>
            <p:nvPr/>
          </p:nvSpPr>
          <p:spPr>
            <a:xfrm>
              <a:off x="1354450" y="351600"/>
              <a:ext cx="374775" cy="39075"/>
            </a:xfrm>
            <a:custGeom>
              <a:avLst/>
              <a:gdLst/>
              <a:ahLst/>
              <a:cxnLst/>
              <a:rect l="l" t="t" r="r" b="b"/>
              <a:pathLst>
                <a:path w="14991" h="1563" extrusionOk="0">
                  <a:moveTo>
                    <a:pt x="766" y="0"/>
                  </a:moveTo>
                  <a:cubicBezTo>
                    <a:pt x="341" y="10"/>
                    <a:pt x="1" y="355"/>
                    <a:pt x="1" y="783"/>
                  </a:cubicBezTo>
                  <a:cubicBezTo>
                    <a:pt x="1" y="1208"/>
                    <a:pt x="341" y="1555"/>
                    <a:pt x="766" y="1563"/>
                  </a:cubicBezTo>
                  <a:lnTo>
                    <a:pt x="14991" y="1563"/>
                  </a:lnTo>
                  <a:lnTo>
                    <a:pt x="1499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9"/>
            <p:cNvSpPr/>
            <p:nvPr/>
          </p:nvSpPr>
          <p:spPr>
            <a:xfrm>
              <a:off x="1729200" y="351600"/>
              <a:ext cx="374700" cy="39075"/>
            </a:xfrm>
            <a:custGeom>
              <a:avLst/>
              <a:gdLst/>
              <a:ahLst/>
              <a:cxnLst/>
              <a:rect l="l" t="t" r="r" b="b"/>
              <a:pathLst>
                <a:path w="14988" h="1563" extrusionOk="0">
                  <a:moveTo>
                    <a:pt x="1" y="0"/>
                  </a:moveTo>
                  <a:lnTo>
                    <a:pt x="1" y="1563"/>
                  </a:lnTo>
                  <a:lnTo>
                    <a:pt x="14222" y="1563"/>
                  </a:lnTo>
                  <a:cubicBezTo>
                    <a:pt x="14647" y="1555"/>
                    <a:pt x="14988" y="1208"/>
                    <a:pt x="14988" y="783"/>
                  </a:cubicBezTo>
                  <a:cubicBezTo>
                    <a:pt x="14988" y="355"/>
                    <a:pt x="14647" y="10"/>
                    <a:pt x="142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9"/>
            <p:cNvSpPr/>
            <p:nvPr/>
          </p:nvSpPr>
          <p:spPr>
            <a:xfrm>
              <a:off x="1435000" y="513975"/>
              <a:ext cx="294175" cy="39075"/>
            </a:xfrm>
            <a:custGeom>
              <a:avLst/>
              <a:gdLst/>
              <a:ahLst/>
              <a:cxnLst/>
              <a:rect l="l" t="t" r="r" b="b"/>
              <a:pathLst>
                <a:path w="11767" h="1563" extrusionOk="0">
                  <a:moveTo>
                    <a:pt x="780" y="1"/>
                  </a:moveTo>
                  <a:cubicBezTo>
                    <a:pt x="348" y="1"/>
                    <a:pt x="0" y="351"/>
                    <a:pt x="0" y="780"/>
                  </a:cubicBezTo>
                  <a:cubicBezTo>
                    <a:pt x="0" y="1213"/>
                    <a:pt x="348" y="1563"/>
                    <a:pt x="780" y="1563"/>
                  </a:cubicBezTo>
                  <a:lnTo>
                    <a:pt x="11766" y="1563"/>
                  </a:lnTo>
                  <a:lnTo>
                    <a:pt x="1176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9"/>
            <p:cNvSpPr/>
            <p:nvPr/>
          </p:nvSpPr>
          <p:spPr>
            <a:xfrm>
              <a:off x="1729200" y="513975"/>
              <a:ext cx="294175" cy="39075"/>
            </a:xfrm>
            <a:custGeom>
              <a:avLst/>
              <a:gdLst/>
              <a:ahLst/>
              <a:cxnLst/>
              <a:rect l="l" t="t" r="r" b="b"/>
              <a:pathLst>
                <a:path w="11767" h="1563" extrusionOk="0">
                  <a:moveTo>
                    <a:pt x="1" y="1"/>
                  </a:moveTo>
                  <a:lnTo>
                    <a:pt x="1" y="1563"/>
                  </a:lnTo>
                  <a:lnTo>
                    <a:pt x="10987" y="1563"/>
                  </a:lnTo>
                  <a:cubicBezTo>
                    <a:pt x="11419" y="1563"/>
                    <a:pt x="11767" y="1213"/>
                    <a:pt x="11767" y="780"/>
                  </a:cubicBezTo>
                  <a:cubicBezTo>
                    <a:pt x="11767" y="351"/>
                    <a:pt x="11419" y="1"/>
                    <a:pt x="109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9"/>
            <p:cNvSpPr/>
            <p:nvPr/>
          </p:nvSpPr>
          <p:spPr>
            <a:xfrm>
              <a:off x="1550350" y="676350"/>
              <a:ext cx="178875" cy="39025"/>
            </a:xfrm>
            <a:custGeom>
              <a:avLst/>
              <a:gdLst/>
              <a:ahLst/>
              <a:cxnLst/>
              <a:rect l="l" t="t" r="r" b="b"/>
              <a:pathLst>
                <a:path w="7155" h="1561" extrusionOk="0">
                  <a:moveTo>
                    <a:pt x="783" y="1"/>
                  </a:moveTo>
                  <a:cubicBezTo>
                    <a:pt x="350" y="1"/>
                    <a:pt x="0" y="348"/>
                    <a:pt x="0" y="781"/>
                  </a:cubicBezTo>
                  <a:cubicBezTo>
                    <a:pt x="0" y="1213"/>
                    <a:pt x="350" y="1561"/>
                    <a:pt x="783" y="1561"/>
                  </a:cubicBezTo>
                  <a:lnTo>
                    <a:pt x="7155" y="1561"/>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9"/>
            <p:cNvSpPr/>
            <p:nvPr/>
          </p:nvSpPr>
          <p:spPr>
            <a:xfrm>
              <a:off x="1729200" y="676350"/>
              <a:ext cx="178825" cy="39075"/>
            </a:xfrm>
            <a:custGeom>
              <a:avLst/>
              <a:gdLst/>
              <a:ahLst/>
              <a:cxnLst/>
              <a:rect l="l" t="t" r="r" b="b"/>
              <a:pathLst>
                <a:path w="7153" h="1563"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7" name="Google Shape;347;p9"/>
          <p:cNvGrpSpPr/>
          <p:nvPr/>
        </p:nvGrpSpPr>
        <p:grpSpPr>
          <a:xfrm>
            <a:off x="8011725" y="0"/>
            <a:ext cx="911925" cy="5085025"/>
            <a:chOff x="1273225" y="238125"/>
            <a:chExt cx="911925" cy="5085025"/>
          </a:xfrm>
        </p:grpSpPr>
        <p:sp>
          <p:nvSpPr>
            <p:cNvPr id="348" name="Google Shape;348;p9"/>
            <p:cNvSpPr/>
            <p:nvPr/>
          </p:nvSpPr>
          <p:spPr>
            <a:xfrm>
              <a:off x="1273225" y="2647600"/>
              <a:ext cx="911925" cy="1470725"/>
            </a:xfrm>
            <a:custGeom>
              <a:avLst/>
              <a:gdLst/>
              <a:ahLst/>
              <a:cxnLst/>
              <a:rect l="l" t="t" r="r" b="b"/>
              <a:pathLst>
                <a:path w="36477" h="58829" extrusionOk="0">
                  <a:moveTo>
                    <a:pt x="0" y="1"/>
                  </a:moveTo>
                  <a:lnTo>
                    <a:pt x="0" y="10639"/>
                  </a:lnTo>
                  <a:cubicBezTo>
                    <a:pt x="0" y="22352"/>
                    <a:pt x="9632" y="29765"/>
                    <a:pt x="18240" y="34734"/>
                  </a:cubicBezTo>
                  <a:cubicBezTo>
                    <a:pt x="26845" y="39703"/>
                    <a:pt x="36477" y="47116"/>
                    <a:pt x="36477" y="58829"/>
                  </a:cubicBezTo>
                  <a:lnTo>
                    <a:pt x="36477" y="48188"/>
                  </a:lnTo>
                  <a:cubicBezTo>
                    <a:pt x="36477" y="36475"/>
                    <a:pt x="26845" y="29062"/>
                    <a:pt x="18240" y="24093"/>
                  </a:cubicBezTo>
                  <a:cubicBezTo>
                    <a:pt x="9632" y="19126"/>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9"/>
            <p:cNvSpPr/>
            <p:nvPr/>
          </p:nvSpPr>
          <p:spPr>
            <a:xfrm>
              <a:off x="1273225" y="1442850"/>
              <a:ext cx="911925" cy="1470800"/>
            </a:xfrm>
            <a:custGeom>
              <a:avLst/>
              <a:gdLst/>
              <a:ahLst/>
              <a:cxnLst/>
              <a:rect l="l" t="t" r="r" b="b"/>
              <a:pathLst>
                <a:path w="36477" h="58832" extrusionOk="0">
                  <a:moveTo>
                    <a:pt x="0" y="1"/>
                  </a:moveTo>
                  <a:lnTo>
                    <a:pt x="0" y="10642"/>
                  </a:lnTo>
                  <a:cubicBezTo>
                    <a:pt x="0" y="22355"/>
                    <a:pt x="9632" y="29767"/>
                    <a:pt x="18240" y="34737"/>
                  </a:cubicBezTo>
                  <a:cubicBezTo>
                    <a:pt x="26847" y="39706"/>
                    <a:pt x="36477" y="47119"/>
                    <a:pt x="36477" y="58832"/>
                  </a:cubicBezTo>
                  <a:lnTo>
                    <a:pt x="36477" y="48191"/>
                  </a:lnTo>
                  <a:cubicBezTo>
                    <a:pt x="36477" y="36478"/>
                    <a:pt x="26845" y="29065"/>
                    <a:pt x="18240" y="24096"/>
                  </a:cubicBezTo>
                  <a:cubicBezTo>
                    <a:pt x="9632" y="19127"/>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9"/>
            <p:cNvSpPr/>
            <p:nvPr/>
          </p:nvSpPr>
          <p:spPr>
            <a:xfrm>
              <a:off x="1273225" y="238125"/>
              <a:ext cx="911925" cy="1470775"/>
            </a:xfrm>
            <a:custGeom>
              <a:avLst/>
              <a:gdLst/>
              <a:ahLst/>
              <a:cxnLst/>
              <a:rect l="l" t="t" r="r" b="b"/>
              <a:pathLst>
                <a:path w="36477" h="58831" extrusionOk="0">
                  <a:moveTo>
                    <a:pt x="0" y="0"/>
                  </a:moveTo>
                  <a:lnTo>
                    <a:pt x="0" y="10641"/>
                  </a:lnTo>
                  <a:cubicBezTo>
                    <a:pt x="0" y="22354"/>
                    <a:pt x="9632" y="29767"/>
                    <a:pt x="18240" y="34736"/>
                  </a:cubicBezTo>
                  <a:cubicBezTo>
                    <a:pt x="26845" y="39705"/>
                    <a:pt x="36477" y="47118"/>
                    <a:pt x="36477" y="58831"/>
                  </a:cubicBezTo>
                  <a:lnTo>
                    <a:pt x="36477" y="48190"/>
                  </a:lnTo>
                  <a:cubicBezTo>
                    <a:pt x="36477" y="36477"/>
                    <a:pt x="26847"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9"/>
            <p:cNvSpPr/>
            <p:nvPr/>
          </p:nvSpPr>
          <p:spPr>
            <a:xfrm>
              <a:off x="1273225" y="1442850"/>
              <a:ext cx="911925" cy="1470800"/>
            </a:xfrm>
            <a:custGeom>
              <a:avLst/>
              <a:gdLst/>
              <a:ahLst/>
              <a:cxnLst/>
              <a:rect l="l" t="t" r="r" b="b"/>
              <a:pathLst>
                <a:path w="36477" h="58832" extrusionOk="0">
                  <a:moveTo>
                    <a:pt x="36477" y="1"/>
                  </a:moveTo>
                  <a:cubicBezTo>
                    <a:pt x="36477" y="11714"/>
                    <a:pt x="26847" y="19127"/>
                    <a:pt x="18240" y="24096"/>
                  </a:cubicBezTo>
                  <a:cubicBezTo>
                    <a:pt x="9632" y="29065"/>
                    <a:pt x="0" y="36478"/>
                    <a:pt x="0" y="48191"/>
                  </a:cubicBezTo>
                  <a:lnTo>
                    <a:pt x="0" y="58832"/>
                  </a:lnTo>
                  <a:cubicBezTo>
                    <a:pt x="0" y="47119"/>
                    <a:pt x="9632" y="39706"/>
                    <a:pt x="18240" y="34737"/>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9"/>
            <p:cNvSpPr/>
            <p:nvPr/>
          </p:nvSpPr>
          <p:spPr>
            <a:xfrm>
              <a:off x="1273225" y="238125"/>
              <a:ext cx="911925" cy="1470775"/>
            </a:xfrm>
            <a:custGeom>
              <a:avLst/>
              <a:gdLst/>
              <a:ahLst/>
              <a:cxnLst/>
              <a:rect l="l" t="t" r="r" b="b"/>
              <a:pathLst>
                <a:path w="36477" h="58831" extrusionOk="0">
                  <a:moveTo>
                    <a:pt x="36477" y="0"/>
                  </a:moveTo>
                  <a:cubicBezTo>
                    <a:pt x="36477" y="11713"/>
                    <a:pt x="26845" y="19126"/>
                    <a:pt x="18240" y="24095"/>
                  </a:cubicBezTo>
                  <a:cubicBezTo>
                    <a:pt x="9632" y="29064"/>
                    <a:pt x="0" y="36477"/>
                    <a:pt x="0" y="48190"/>
                  </a:cubicBezTo>
                  <a:lnTo>
                    <a:pt x="0" y="58831"/>
                  </a:lnTo>
                  <a:cubicBezTo>
                    <a:pt x="0" y="47118"/>
                    <a:pt x="9632" y="39705"/>
                    <a:pt x="18240" y="34736"/>
                  </a:cubicBezTo>
                  <a:cubicBezTo>
                    <a:pt x="26847"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9"/>
            <p:cNvSpPr/>
            <p:nvPr/>
          </p:nvSpPr>
          <p:spPr>
            <a:xfrm>
              <a:off x="1273225" y="3852350"/>
              <a:ext cx="911925" cy="1470800"/>
            </a:xfrm>
            <a:custGeom>
              <a:avLst/>
              <a:gdLst/>
              <a:ahLst/>
              <a:cxnLst/>
              <a:rect l="l" t="t" r="r" b="b"/>
              <a:pathLst>
                <a:path w="36477" h="58832" extrusionOk="0">
                  <a:moveTo>
                    <a:pt x="0" y="0"/>
                  </a:moveTo>
                  <a:lnTo>
                    <a:pt x="0" y="10641"/>
                  </a:lnTo>
                  <a:cubicBezTo>
                    <a:pt x="0" y="22354"/>
                    <a:pt x="9632" y="29767"/>
                    <a:pt x="18240" y="34736"/>
                  </a:cubicBezTo>
                  <a:cubicBezTo>
                    <a:pt x="26847" y="39705"/>
                    <a:pt x="36477" y="47118"/>
                    <a:pt x="36477" y="58831"/>
                  </a:cubicBezTo>
                  <a:lnTo>
                    <a:pt x="36477" y="48190"/>
                  </a:lnTo>
                  <a:cubicBezTo>
                    <a:pt x="36477" y="36477"/>
                    <a:pt x="26845"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9"/>
            <p:cNvSpPr/>
            <p:nvPr/>
          </p:nvSpPr>
          <p:spPr>
            <a:xfrm>
              <a:off x="1273225" y="3852350"/>
              <a:ext cx="911925" cy="1470800"/>
            </a:xfrm>
            <a:custGeom>
              <a:avLst/>
              <a:gdLst/>
              <a:ahLst/>
              <a:cxnLst/>
              <a:rect l="l" t="t" r="r" b="b"/>
              <a:pathLst>
                <a:path w="36477" h="58832" extrusionOk="0">
                  <a:moveTo>
                    <a:pt x="36477" y="0"/>
                  </a:moveTo>
                  <a:cubicBezTo>
                    <a:pt x="36477" y="11713"/>
                    <a:pt x="26847" y="19124"/>
                    <a:pt x="18240" y="24095"/>
                  </a:cubicBezTo>
                  <a:cubicBezTo>
                    <a:pt x="9632" y="29064"/>
                    <a:pt x="0" y="36477"/>
                    <a:pt x="0" y="48190"/>
                  </a:cubicBezTo>
                  <a:lnTo>
                    <a:pt x="0" y="58831"/>
                  </a:lnTo>
                  <a:cubicBezTo>
                    <a:pt x="0" y="47118"/>
                    <a:pt x="9632" y="39705"/>
                    <a:pt x="18240" y="34736"/>
                  </a:cubicBezTo>
                  <a:cubicBezTo>
                    <a:pt x="26845"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9"/>
            <p:cNvSpPr/>
            <p:nvPr/>
          </p:nvSpPr>
          <p:spPr>
            <a:xfrm>
              <a:off x="1273225" y="2647600"/>
              <a:ext cx="911925" cy="1470800"/>
            </a:xfrm>
            <a:custGeom>
              <a:avLst/>
              <a:gdLst/>
              <a:ahLst/>
              <a:cxnLst/>
              <a:rect l="l" t="t" r="r" b="b"/>
              <a:pathLst>
                <a:path w="36477" h="58832" extrusionOk="0">
                  <a:moveTo>
                    <a:pt x="36477" y="1"/>
                  </a:moveTo>
                  <a:cubicBezTo>
                    <a:pt x="36477" y="11714"/>
                    <a:pt x="26845" y="19126"/>
                    <a:pt x="18240" y="24095"/>
                  </a:cubicBezTo>
                  <a:cubicBezTo>
                    <a:pt x="9632" y="29065"/>
                    <a:pt x="0" y="36477"/>
                    <a:pt x="0" y="48190"/>
                  </a:cubicBezTo>
                  <a:lnTo>
                    <a:pt x="0" y="58831"/>
                  </a:lnTo>
                  <a:cubicBezTo>
                    <a:pt x="0" y="47118"/>
                    <a:pt x="9632" y="39706"/>
                    <a:pt x="18240" y="34736"/>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9"/>
            <p:cNvSpPr/>
            <p:nvPr/>
          </p:nvSpPr>
          <p:spPr>
            <a:xfrm>
              <a:off x="1729200" y="1556350"/>
              <a:ext cx="375075" cy="39075"/>
            </a:xfrm>
            <a:custGeom>
              <a:avLst/>
              <a:gdLst/>
              <a:ahLst/>
              <a:cxnLst/>
              <a:rect l="l" t="t" r="r" b="b"/>
              <a:pathLst>
                <a:path w="15003" h="1563" extrusionOk="0">
                  <a:moveTo>
                    <a:pt x="1" y="0"/>
                  </a:moveTo>
                  <a:lnTo>
                    <a:pt x="1" y="1562"/>
                  </a:lnTo>
                  <a:lnTo>
                    <a:pt x="14222" y="1562"/>
                  </a:lnTo>
                  <a:cubicBezTo>
                    <a:pt x="14652" y="1562"/>
                    <a:pt x="15002" y="1212"/>
                    <a:pt x="15002" y="782"/>
                  </a:cubicBezTo>
                  <a:cubicBezTo>
                    <a:pt x="15002" y="350"/>
                    <a:pt x="14652" y="0"/>
                    <a:pt x="142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9"/>
            <p:cNvSpPr/>
            <p:nvPr/>
          </p:nvSpPr>
          <p:spPr>
            <a:xfrm>
              <a:off x="1354100" y="1556350"/>
              <a:ext cx="375125" cy="39075"/>
            </a:xfrm>
            <a:custGeom>
              <a:avLst/>
              <a:gdLst/>
              <a:ahLst/>
              <a:cxnLst/>
              <a:rect l="l" t="t" r="r" b="b"/>
              <a:pathLst>
                <a:path w="15005" h="1563" extrusionOk="0">
                  <a:moveTo>
                    <a:pt x="780" y="0"/>
                  </a:moveTo>
                  <a:cubicBezTo>
                    <a:pt x="351" y="0"/>
                    <a:pt x="1" y="350"/>
                    <a:pt x="1" y="782"/>
                  </a:cubicBezTo>
                  <a:cubicBezTo>
                    <a:pt x="1" y="1212"/>
                    <a:pt x="351" y="1562"/>
                    <a:pt x="780" y="1562"/>
                  </a:cubicBezTo>
                  <a:lnTo>
                    <a:pt x="15005" y="1562"/>
                  </a:lnTo>
                  <a:lnTo>
                    <a:pt x="150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9"/>
            <p:cNvSpPr/>
            <p:nvPr/>
          </p:nvSpPr>
          <p:spPr>
            <a:xfrm>
              <a:off x="1729200" y="1393950"/>
              <a:ext cx="293825" cy="39100"/>
            </a:xfrm>
            <a:custGeom>
              <a:avLst/>
              <a:gdLst/>
              <a:ahLst/>
              <a:cxnLst/>
              <a:rect l="l" t="t" r="r" b="b"/>
              <a:pathLst>
                <a:path w="11753" h="1564" extrusionOk="0">
                  <a:moveTo>
                    <a:pt x="1" y="1"/>
                  </a:moveTo>
                  <a:lnTo>
                    <a:pt x="1" y="1563"/>
                  </a:lnTo>
                  <a:lnTo>
                    <a:pt x="10987" y="1563"/>
                  </a:lnTo>
                  <a:cubicBezTo>
                    <a:pt x="11412" y="1556"/>
                    <a:pt x="11752" y="1208"/>
                    <a:pt x="11752" y="783"/>
                  </a:cubicBezTo>
                  <a:cubicBezTo>
                    <a:pt x="11752" y="358"/>
                    <a:pt x="11412" y="11"/>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9"/>
            <p:cNvSpPr/>
            <p:nvPr/>
          </p:nvSpPr>
          <p:spPr>
            <a:xfrm>
              <a:off x="1435350" y="139395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9"/>
            <p:cNvSpPr/>
            <p:nvPr/>
          </p:nvSpPr>
          <p:spPr>
            <a:xfrm>
              <a:off x="1729200" y="1231650"/>
              <a:ext cx="178825" cy="39025"/>
            </a:xfrm>
            <a:custGeom>
              <a:avLst/>
              <a:gdLst/>
              <a:ahLst/>
              <a:cxnLst/>
              <a:rect l="l" t="t" r="r" b="b"/>
              <a:pathLst>
                <a:path w="7153" h="1561" extrusionOk="0">
                  <a:moveTo>
                    <a:pt x="1" y="0"/>
                  </a:moveTo>
                  <a:lnTo>
                    <a:pt x="1" y="1560"/>
                  </a:lnTo>
                  <a:lnTo>
                    <a:pt x="6373" y="1560"/>
                  </a:lnTo>
                  <a:cubicBezTo>
                    <a:pt x="6802" y="1560"/>
                    <a:pt x="7152" y="1212"/>
                    <a:pt x="7152" y="780"/>
                  </a:cubicBezTo>
                  <a:cubicBezTo>
                    <a:pt x="7152" y="350"/>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9"/>
            <p:cNvSpPr/>
            <p:nvPr/>
          </p:nvSpPr>
          <p:spPr>
            <a:xfrm>
              <a:off x="1550350" y="1231650"/>
              <a:ext cx="178875" cy="39025"/>
            </a:xfrm>
            <a:custGeom>
              <a:avLst/>
              <a:gdLst/>
              <a:ahLst/>
              <a:cxnLst/>
              <a:rect l="l" t="t" r="r" b="b"/>
              <a:pathLst>
                <a:path w="7155" h="1561" extrusionOk="0">
                  <a:moveTo>
                    <a:pt x="783" y="0"/>
                  </a:moveTo>
                  <a:cubicBezTo>
                    <a:pt x="350" y="0"/>
                    <a:pt x="0" y="350"/>
                    <a:pt x="0" y="780"/>
                  </a:cubicBezTo>
                  <a:cubicBezTo>
                    <a:pt x="0" y="1212"/>
                    <a:pt x="350" y="1560"/>
                    <a:pt x="783" y="1560"/>
                  </a:cubicBezTo>
                  <a:lnTo>
                    <a:pt x="7155" y="1560"/>
                  </a:lnTo>
                  <a:lnTo>
                    <a:pt x="71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9"/>
            <p:cNvSpPr/>
            <p:nvPr/>
          </p:nvSpPr>
          <p:spPr>
            <a:xfrm>
              <a:off x="1729200" y="1718725"/>
              <a:ext cx="294175" cy="39075"/>
            </a:xfrm>
            <a:custGeom>
              <a:avLst/>
              <a:gdLst/>
              <a:ahLst/>
              <a:cxnLst/>
              <a:rect l="l" t="t" r="r" b="b"/>
              <a:pathLst>
                <a:path w="11767" h="1563" extrusionOk="0">
                  <a:moveTo>
                    <a:pt x="1" y="0"/>
                  </a:moveTo>
                  <a:lnTo>
                    <a:pt x="1" y="1563"/>
                  </a:lnTo>
                  <a:lnTo>
                    <a:pt x="10987" y="1563"/>
                  </a:lnTo>
                  <a:cubicBezTo>
                    <a:pt x="11419" y="1560"/>
                    <a:pt x="11767" y="1212"/>
                    <a:pt x="11767" y="780"/>
                  </a:cubicBezTo>
                  <a:cubicBezTo>
                    <a:pt x="11767" y="350"/>
                    <a:pt x="11419" y="0"/>
                    <a:pt x="109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9"/>
            <p:cNvSpPr/>
            <p:nvPr/>
          </p:nvSpPr>
          <p:spPr>
            <a:xfrm>
              <a:off x="1435000" y="1718725"/>
              <a:ext cx="294175" cy="39075"/>
            </a:xfrm>
            <a:custGeom>
              <a:avLst/>
              <a:gdLst/>
              <a:ahLst/>
              <a:cxnLst/>
              <a:rect l="l" t="t" r="r" b="b"/>
              <a:pathLst>
                <a:path w="11767" h="1563" extrusionOk="0">
                  <a:moveTo>
                    <a:pt x="780" y="0"/>
                  </a:moveTo>
                  <a:cubicBezTo>
                    <a:pt x="348" y="0"/>
                    <a:pt x="0" y="350"/>
                    <a:pt x="0" y="780"/>
                  </a:cubicBezTo>
                  <a:cubicBezTo>
                    <a:pt x="0" y="1212"/>
                    <a:pt x="348" y="1560"/>
                    <a:pt x="780" y="1563"/>
                  </a:cubicBezTo>
                  <a:lnTo>
                    <a:pt x="11766" y="1563"/>
                  </a:lnTo>
                  <a:lnTo>
                    <a:pt x="1176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9"/>
            <p:cNvSpPr/>
            <p:nvPr/>
          </p:nvSpPr>
          <p:spPr>
            <a:xfrm>
              <a:off x="1729200" y="1881100"/>
              <a:ext cx="178825" cy="39025"/>
            </a:xfrm>
            <a:custGeom>
              <a:avLst/>
              <a:gdLst/>
              <a:ahLst/>
              <a:cxnLst/>
              <a:rect l="l" t="t" r="r" b="b"/>
              <a:pathLst>
                <a:path w="7153" h="1561" extrusionOk="0">
                  <a:moveTo>
                    <a:pt x="1" y="0"/>
                  </a:moveTo>
                  <a:lnTo>
                    <a:pt x="1" y="1560"/>
                  </a:lnTo>
                  <a:lnTo>
                    <a:pt x="6373" y="1560"/>
                  </a:lnTo>
                  <a:cubicBezTo>
                    <a:pt x="6802" y="1560"/>
                    <a:pt x="7152" y="1210"/>
                    <a:pt x="7152" y="780"/>
                  </a:cubicBezTo>
                  <a:cubicBezTo>
                    <a:pt x="7152" y="348"/>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9"/>
            <p:cNvSpPr/>
            <p:nvPr/>
          </p:nvSpPr>
          <p:spPr>
            <a:xfrm>
              <a:off x="1550350" y="1881100"/>
              <a:ext cx="178875" cy="39025"/>
            </a:xfrm>
            <a:custGeom>
              <a:avLst/>
              <a:gdLst/>
              <a:ahLst/>
              <a:cxnLst/>
              <a:rect l="l" t="t" r="r" b="b"/>
              <a:pathLst>
                <a:path w="7155" h="1561" extrusionOk="0">
                  <a:moveTo>
                    <a:pt x="783" y="0"/>
                  </a:moveTo>
                  <a:cubicBezTo>
                    <a:pt x="350" y="0"/>
                    <a:pt x="0" y="348"/>
                    <a:pt x="0" y="780"/>
                  </a:cubicBezTo>
                  <a:cubicBezTo>
                    <a:pt x="0" y="1210"/>
                    <a:pt x="350" y="1560"/>
                    <a:pt x="783" y="1560"/>
                  </a:cubicBezTo>
                  <a:lnTo>
                    <a:pt x="7155" y="1560"/>
                  </a:lnTo>
                  <a:lnTo>
                    <a:pt x="71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9"/>
            <p:cNvSpPr/>
            <p:nvPr/>
          </p:nvSpPr>
          <p:spPr>
            <a:xfrm>
              <a:off x="1354450" y="2761075"/>
              <a:ext cx="374775" cy="39100"/>
            </a:xfrm>
            <a:custGeom>
              <a:avLst/>
              <a:gdLst/>
              <a:ahLst/>
              <a:cxnLst/>
              <a:rect l="l" t="t" r="r" b="b"/>
              <a:pathLst>
                <a:path w="14991" h="1564" extrusionOk="0">
                  <a:moveTo>
                    <a:pt x="766" y="1"/>
                  </a:moveTo>
                  <a:cubicBezTo>
                    <a:pt x="341" y="8"/>
                    <a:pt x="1" y="356"/>
                    <a:pt x="1" y="781"/>
                  </a:cubicBezTo>
                  <a:cubicBezTo>
                    <a:pt x="1" y="1206"/>
                    <a:pt x="341" y="1554"/>
                    <a:pt x="766" y="1563"/>
                  </a:cubicBezTo>
                  <a:lnTo>
                    <a:pt x="14991" y="1563"/>
                  </a:lnTo>
                  <a:lnTo>
                    <a:pt x="1499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9"/>
            <p:cNvSpPr/>
            <p:nvPr/>
          </p:nvSpPr>
          <p:spPr>
            <a:xfrm>
              <a:off x="1729200" y="2761075"/>
              <a:ext cx="374700" cy="39100"/>
            </a:xfrm>
            <a:custGeom>
              <a:avLst/>
              <a:gdLst/>
              <a:ahLst/>
              <a:cxnLst/>
              <a:rect l="l" t="t" r="r" b="b"/>
              <a:pathLst>
                <a:path w="14988" h="1564" extrusionOk="0">
                  <a:moveTo>
                    <a:pt x="1" y="1"/>
                  </a:moveTo>
                  <a:lnTo>
                    <a:pt x="1" y="1563"/>
                  </a:lnTo>
                  <a:lnTo>
                    <a:pt x="14222" y="1563"/>
                  </a:lnTo>
                  <a:cubicBezTo>
                    <a:pt x="14647" y="1554"/>
                    <a:pt x="14988" y="1206"/>
                    <a:pt x="14988" y="781"/>
                  </a:cubicBezTo>
                  <a:cubicBezTo>
                    <a:pt x="14988" y="356"/>
                    <a:pt x="14647" y="8"/>
                    <a:pt x="14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9"/>
            <p:cNvSpPr/>
            <p:nvPr/>
          </p:nvSpPr>
          <p:spPr>
            <a:xfrm>
              <a:off x="1435000" y="2923475"/>
              <a:ext cx="294175" cy="39000"/>
            </a:xfrm>
            <a:custGeom>
              <a:avLst/>
              <a:gdLst/>
              <a:ahLst/>
              <a:cxnLst/>
              <a:rect l="l" t="t" r="r" b="b"/>
              <a:pathLst>
                <a:path w="11767" h="1560" extrusionOk="0">
                  <a:moveTo>
                    <a:pt x="780" y="0"/>
                  </a:moveTo>
                  <a:cubicBezTo>
                    <a:pt x="348" y="0"/>
                    <a:pt x="0" y="348"/>
                    <a:pt x="0" y="780"/>
                  </a:cubicBezTo>
                  <a:cubicBezTo>
                    <a:pt x="0" y="1212"/>
                    <a:pt x="348" y="1560"/>
                    <a:pt x="780" y="1560"/>
                  </a:cubicBezTo>
                  <a:lnTo>
                    <a:pt x="11766" y="1560"/>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9"/>
            <p:cNvSpPr/>
            <p:nvPr/>
          </p:nvSpPr>
          <p:spPr>
            <a:xfrm>
              <a:off x="1729200" y="2923475"/>
              <a:ext cx="294175" cy="39000"/>
            </a:xfrm>
            <a:custGeom>
              <a:avLst/>
              <a:gdLst/>
              <a:ahLst/>
              <a:cxnLst/>
              <a:rect l="l" t="t" r="r" b="b"/>
              <a:pathLst>
                <a:path w="11767" h="1560" extrusionOk="0">
                  <a:moveTo>
                    <a:pt x="1" y="0"/>
                  </a:moveTo>
                  <a:lnTo>
                    <a:pt x="1" y="1560"/>
                  </a:lnTo>
                  <a:lnTo>
                    <a:pt x="10987" y="1560"/>
                  </a:lnTo>
                  <a:cubicBezTo>
                    <a:pt x="11419" y="1560"/>
                    <a:pt x="11767" y="1212"/>
                    <a:pt x="11767" y="780"/>
                  </a:cubicBezTo>
                  <a:cubicBezTo>
                    <a:pt x="11767" y="348"/>
                    <a:pt x="11419" y="0"/>
                    <a:pt x="109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9"/>
            <p:cNvSpPr/>
            <p:nvPr/>
          </p:nvSpPr>
          <p:spPr>
            <a:xfrm>
              <a:off x="1550350" y="3085775"/>
              <a:ext cx="178875" cy="39100"/>
            </a:xfrm>
            <a:custGeom>
              <a:avLst/>
              <a:gdLst/>
              <a:ahLst/>
              <a:cxnLst/>
              <a:rect l="l" t="t" r="r" b="b"/>
              <a:pathLst>
                <a:path w="7155" h="1564" extrusionOk="0">
                  <a:moveTo>
                    <a:pt x="783" y="1"/>
                  </a:moveTo>
                  <a:cubicBezTo>
                    <a:pt x="350" y="1"/>
                    <a:pt x="0" y="351"/>
                    <a:pt x="0" y="783"/>
                  </a:cubicBezTo>
                  <a:cubicBezTo>
                    <a:pt x="0" y="1213"/>
                    <a:pt x="350" y="1563"/>
                    <a:pt x="783" y="1563"/>
                  </a:cubicBezTo>
                  <a:lnTo>
                    <a:pt x="7155" y="1563"/>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9"/>
            <p:cNvSpPr/>
            <p:nvPr/>
          </p:nvSpPr>
          <p:spPr>
            <a:xfrm>
              <a:off x="1729200" y="3085775"/>
              <a:ext cx="178825" cy="39100"/>
            </a:xfrm>
            <a:custGeom>
              <a:avLst/>
              <a:gdLst/>
              <a:ahLst/>
              <a:cxnLst/>
              <a:rect l="l" t="t" r="r" b="b"/>
              <a:pathLst>
                <a:path w="7153" h="1564"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9"/>
            <p:cNvSpPr/>
            <p:nvPr/>
          </p:nvSpPr>
          <p:spPr>
            <a:xfrm>
              <a:off x="1435000" y="2598775"/>
              <a:ext cx="294175" cy="39075"/>
            </a:xfrm>
            <a:custGeom>
              <a:avLst/>
              <a:gdLst/>
              <a:ahLst/>
              <a:cxnLst/>
              <a:rect l="l" t="t" r="r" b="b"/>
              <a:pathLst>
                <a:path w="11767" h="1563" extrusionOk="0">
                  <a:moveTo>
                    <a:pt x="780" y="0"/>
                  </a:moveTo>
                  <a:cubicBezTo>
                    <a:pt x="348" y="0"/>
                    <a:pt x="0" y="350"/>
                    <a:pt x="0" y="780"/>
                  </a:cubicBezTo>
                  <a:cubicBezTo>
                    <a:pt x="0" y="1212"/>
                    <a:pt x="348" y="1562"/>
                    <a:pt x="780" y="1562"/>
                  </a:cubicBezTo>
                  <a:lnTo>
                    <a:pt x="11766" y="1562"/>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9"/>
            <p:cNvSpPr/>
            <p:nvPr/>
          </p:nvSpPr>
          <p:spPr>
            <a:xfrm>
              <a:off x="1729200" y="2598775"/>
              <a:ext cx="294175" cy="39075"/>
            </a:xfrm>
            <a:custGeom>
              <a:avLst/>
              <a:gdLst/>
              <a:ahLst/>
              <a:cxnLst/>
              <a:rect l="l" t="t" r="r" b="b"/>
              <a:pathLst>
                <a:path w="11767" h="1563" extrusionOk="0">
                  <a:moveTo>
                    <a:pt x="1" y="0"/>
                  </a:moveTo>
                  <a:lnTo>
                    <a:pt x="1" y="1562"/>
                  </a:lnTo>
                  <a:lnTo>
                    <a:pt x="10987" y="1562"/>
                  </a:lnTo>
                  <a:cubicBezTo>
                    <a:pt x="11419" y="1562"/>
                    <a:pt x="11767" y="1212"/>
                    <a:pt x="11767" y="780"/>
                  </a:cubicBezTo>
                  <a:cubicBezTo>
                    <a:pt x="11767" y="350"/>
                    <a:pt x="11419" y="0"/>
                    <a:pt x="109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9"/>
            <p:cNvSpPr/>
            <p:nvPr/>
          </p:nvSpPr>
          <p:spPr>
            <a:xfrm>
              <a:off x="1550700" y="2436400"/>
              <a:ext cx="178525" cy="39000"/>
            </a:xfrm>
            <a:custGeom>
              <a:avLst/>
              <a:gdLst/>
              <a:ahLst/>
              <a:cxnLst/>
              <a:rect l="l" t="t" r="r" b="b"/>
              <a:pathLst>
                <a:path w="7141" h="1560" extrusionOk="0">
                  <a:moveTo>
                    <a:pt x="769" y="0"/>
                  </a:moveTo>
                  <a:cubicBezTo>
                    <a:pt x="341" y="7"/>
                    <a:pt x="1" y="355"/>
                    <a:pt x="1" y="780"/>
                  </a:cubicBezTo>
                  <a:cubicBezTo>
                    <a:pt x="1" y="1205"/>
                    <a:pt x="341" y="1553"/>
                    <a:pt x="769" y="1560"/>
                  </a:cubicBezTo>
                  <a:lnTo>
                    <a:pt x="7141" y="1560"/>
                  </a:lnTo>
                  <a:lnTo>
                    <a:pt x="71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9"/>
            <p:cNvSpPr/>
            <p:nvPr/>
          </p:nvSpPr>
          <p:spPr>
            <a:xfrm>
              <a:off x="1729200" y="2436400"/>
              <a:ext cx="178450" cy="39000"/>
            </a:xfrm>
            <a:custGeom>
              <a:avLst/>
              <a:gdLst/>
              <a:ahLst/>
              <a:cxnLst/>
              <a:rect l="l" t="t" r="r" b="b"/>
              <a:pathLst>
                <a:path w="7138" h="1560" extrusionOk="0">
                  <a:moveTo>
                    <a:pt x="1" y="0"/>
                  </a:moveTo>
                  <a:lnTo>
                    <a:pt x="1" y="1560"/>
                  </a:lnTo>
                  <a:lnTo>
                    <a:pt x="6373" y="1560"/>
                  </a:lnTo>
                  <a:cubicBezTo>
                    <a:pt x="6798" y="1553"/>
                    <a:pt x="7138" y="1205"/>
                    <a:pt x="7138" y="780"/>
                  </a:cubicBezTo>
                  <a:cubicBezTo>
                    <a:pt x="7138" y="355"/>
                    <a:pt x="6798" y="7"/>
                    <a:pt x="63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9"/>
            <p:cNvSpPr/>
            <p:nvPr/>
          </p:nvSpPr>
          <p:spPr>
            <a:xfrm>
              <a:off x="1729200" y="3965825"/>
              <a:ext cx="375075" cy="39075"/>
            </a:xfrm>
            <a:custGeom>
              <a:avLst/>
              <a:gdLst/>
              <a:ahLst/>
              <a:cxnLst/>
              <a:rect l="l" t="t" r="r" b="b"/>
              <a:pathLst>
                <a:path w="15003" h="1563" extrusionOk="0">
                  <a:moveTo>
                    <a:pt x="1" y="1"/>
                  </a:moveTo>
                  <a:lnTo>
                    <a:pt x="1" y="1563"/>
                  </a:lnTo>
                  <a:lnTo>
                    <a:pt x="14222" y="1563"/>
                  </a:lnTo>
                  <a:cubicBezTo>
                    <a:pt x="14652" y="1563"/>
                    <a:pt x="15002" y="1213"/>
                    <a:pt x="15002" y="783"/>
                  </a:cubicBezTo>
                  <a:cubicBezTo>
                    <a:pt x="15002" y="351"/>
                    <a:pt x="14652" y="1"/>
                    <a:pt x="142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9"/>
            <p:cNvSpPr/>
            <p:nvPr/>
          </p:nvSpPr>
          <p:spPr>
            <a:xfrm>
              <a:off x="1354100" y="3965825"/>
              <a:ext cx="375125" cy="39075"/>
            </a:xfrm>
            <a:custGeom>
              <a:avLst/>
              <a:gdLst/>
              <a:ahLst/>
              <a:cxnLst/>
              <a:rect l="l" t="t" r="r" b="b"/>
              <a:pathLst>
                <a:path w="15005" h="1563" extrusionOk="0">
                  <a:moveTo>
                    <a:pt x="780" y="1"/>
                  </a:moveTo>
                  <a:cubicBezTo>
                    <a:pt x="351" y="1"/>
                    <a:pt x="1" y="351"/>
                    <a:pt x="1" y="783"/>
                  </a:cubicBezTo>
                  <a:cubicBezTo>
                    <a:pt x="1" y="1213"/>
                    <a:pt x="351" y="1563"/>
                    <a:pt x="780" y="1563"/>
                  </a:cubicBezTo>
                  <a:lnTo>
                    <a:pt x="15005" y="1563"/>
                  </a:lnTo>
                  <a:lnTo>
                    <a:pt x="1500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9"/>
            <p:cNvSpPr/>
            <p:nvPr/>
          </p:nvSpPr>
          <p:spPr>
            <a:xfrm>
              <a:off x="1729200" y="3803450"/>
              <a:ext cx="293825" cy="39075"/>
            </a:xfrm>
            <a:custGeom>
              <a:avLst/>
              <a:gdLst/>
              <a:ahLst/>
              <a:cxnLst/>
              <a:rect l="l" t="t" r="r" b="b"/>
              <a:pathLst>
                <a:path w="11753" h="1563" extrusionOk="0">
                  <a:moveTo>
                    <a:pt x="1" y="1"/>
                  </a:moveTo>
                  <a:lnTo>
                    <a:pt x="1" y="1563"/>
                  </a:lnTo>
                  <a:lnTo>
                    <a:pt x="10987" y="1563"/>
                  </a:lnTo>
                  <a:cubicBezTo>
                    <a:pt x="11412" y="1556"/>
                    <a:pt x="11752" y="1208"/>
                    <a:pt x="11752" y="783"/>
                  </a:cubicBezTo>
                  <a:cubicBezTo>
                    <a:pt x="11752" y="358"/>
                    <a:pt x="11412" y="10"/>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9"/>
            <p:cNvSpPr/>
            <p:nvPr/>
          </p:nvSpPr>
          <p:spPr>
            <a:xfrm>
              <a:off x="1435350" y="3803450"/>
              <a:ext cx="293825" cy="39075"/>
            </a:xfrm>
            <a:custGeom>
              <a:avLst/>
              <a:gdLst/>
              <a:ahLst/>
              <a:cxnLst/>
              <a:rect l="l" t="t" r="r" b="b"/>
              <a:pathLst>
                <a:path w="11753" h="1563" extrusionOk="0">
                  <a:moveTo>
                    <a:pt x="766" y="1"/>
                  </a:moveTo>
                  <a:cubicBezTo>
                    <a:pt x="341" y="10"/>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9"/>
            <p:cNvSpPr/>
            <p:nvPr/>
          </p:nvSpPr>
          <p:spPr>
            <a:xfrm>
              <a:off x="1729200" y="3641125"/>
              <a:ext cx="178825" cy="39100"/>
            </a:xfrm>
            <a:custGeom>
              <a:avLst/>
              <a:gdLst/>
              <a:ahLst/>
              <a:cxnLst/>
              <a:rect l="l" t="t" r="r" b="b"/>
              <a:pathLst>
                <a:path w="7153" h="1564"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9"/>
            <p:cNvSpPr/>
            <p:nvPr/>
          </p:nvSpPr>
          <p:spPr>
            <a:xfrm>
              <a:off x="1550350" y="3641125"/>
              <a:ext cx="178875" cy="39100"/>
            </a:xfrm>
            <a:custGeom>
              <a:avLst/>
              <a:gdLst/>
              <a:ahLst/>
              <a:cxnLst/>
              <a:rect l="l" t="t" r="r" b="b"/>
              <a:pathLst>
                <a:path w="7155" h="1564" extrusionOk="0">
                  <a:moveTo>
                    <a:pt x="783" y="1"/>
                  </a:moveTo>
                  <a:cubicBezTo>
                    <a:pt x="350" y="1"/>
                    <a:pt x="0" y="351"/>
                    <a:pt x="0" y="781"/>
                  </a:cubicBezTo>
                  <a:cubicBezTo>
                    <a:pt x="0" y="1213"/>
                    <a:pt x="350" y="1563"/>
                    <a:pt x="783" y="1563"/>
                  </a:cubicBezTo>
                  <a:lnTo>
                    <a:pt x="7155" y="1563"/>
                  </a:lnTo>
                  <a:lnTo>
                    <a:pt x="71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9"/>
            <p:cNvSpPr/>
            <p:nvPr/>
          </p:nvSpPr>
          <p:spPr>
            <a:xfrm>
              <a:off x="1729200" y="4128200"/>
              <a:ext cx="293825" cy="39100"/>
            </a:xfrm>
            <a:custGeom>
              <a:avLst/>
              <a:gdLst/>
              <a:ahLst/>
              <a:cxnLst/>
              <a:rect l="l" t="t" r="r" b="b"/>
              <a:pathLst>
                <a:path w="11753" h="1564" extrusionOk="0">
                  <a:moveTo>
                    <a:pt x="1" y="1"/>
                  </a:moveTo>
                  <a:lnTo>
                    <a:pt x="1" y="1563"/>
                  </a:lnTo>
                  <a:lnTo>
                    <a:pt x="10987" y="1563"/>
                  </a:lnTo>
                  <a:cubicBezTo>
                    <a:pt x="11412" y="1553"/>
                    <a:pt x="11752" y="1206"/>
                    <a:pt x="11752" y="781"/>
                  </a:cubicBezTo>
                  <a:cubicBezTo>
                    <a:pt x="11752" y="356"/>
                    <a:pt x="11412" y="8"/>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9"/>
            <p:cNvSpPr/>
            <p:nvPr/>
          </p:nvSpPr>
          <p:spPr>
            <a:xfrm>
              <a:off x="1435350" y="412820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9"/>
            <p:cNvSpPr/>
            <p:nvPr/>
          </p:nvSpPr>
          <p:spPr>
            <a:xfrm>
              <a:off x="1729200" y="4290525"/>
              <a:ext cx="178825" cy="39075"/>
            </a:xfrm>
            <a:custGeom>
              <a:avLst/>
              <a:gdLst/>
              <a:ahLst/>
              <a:cxnLst/>
              <a:rect l="l" t="t" r="r" b="b"/>
              <a:pathLst>
                <a:path w="7153" h="1563"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9"/>
            <p:cNvSpPr/>
            <p:nvPr/>
          </p:nvSpPr>
          <p:spPr>
            <a:xfrm>
              <a:off x="1550350" y="4290525"/>
              <a:ext cx="178875" cy="39075"/>
            </a:xfrm>
            <a:custGeom>
              <a:avLst/>
              <a:gdLst/>
              <a:ahLst/>
              <a:cxnLst/>
              <a:rect l="l" t="t" r="r" b="b"/>
              <a:pathLst>
                <a:path w="7155" h="1563" extrusionOk="0">
                  <a:moveTo>
                    <a:pt x="783" y="1"/>
                  </a:moveTo>
                  <a:cubicBezTo>
                    <a:pt x="350" y="1"/>
                    <a:pt x="0" y="351"/>
                    <a:pt x="0" y="783"/>
                  </a:cubicBezTo>
                  <a:cubicBezTo>
                    <a:pt x="0" y="1213"/>
                    <a:pt x="350" y="1563"/>
                    <a:pt x="783" y="1563"/>
                  </a:cubicBezTo>
                  <a:lnTo>
                    <a:pt x="7155" y="1563"/>
                  </a:lnTo>
                  <a:lnTo>
                    <a:pt x="71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9"/>
            <p:cNvSpPr/>
            <p:nvPr/>
          </p:nvSpPr>
          <p:spPr>
            <a:xfrm>
              <a:off x="1354100" y="5170575"/>
              <a:ext cx="375125" cy="39025"/>
            </a:xfrm>
            <a:custGeom>
              <a:avLst/>
              <a:gdLst/>
              <a:ahLst/>
              <a:cxnLst/>
              <a:rect l="l" t="t" r="r" b="b"/>
              <a:pathLst>
                <a:path w="15005" h="1561" extrusionOk="0">
                  <a:moveTo>
                    <a:pt x="780" y="1"/>
                  </a:moveTo>
                  <a:cubicBezTo>
                    <a:pt x="351" y="1"/>
                    <a:pt x="1" y="348"/>
                    <a:pt x="1" y="780"/>
                  </a:cubicBezTo>
                  <a:cubicBezTo>
                    <a:pt x="1" y="1213"/>
                    <a:pt x="351" y="1560"/>
                    <a:pt x="780" y="1560"/>
                  </a:cubicBezTo>
                  <a:lnTo>
                    <a:pt x="15005" y="1560"/>
                  </a:lnTo>
                  <a:lnTo>
                    <a:pt x="150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9"/>
            <p:cNvSpPr/>
            <p:nvPr/>
          </p:nvSpPr>
          <p:spPr>
            <a:xfrm>
              <a:off x="1729200" y="5170575"/>
              <a:ext cx="375075" cy="39025"/>
            </a:xfrm>
            <a:custGeom>
              <a:avLst/>
              <a:gdLst/>
              <a:ahLst/>
              <a:cxnLst/>
              <a:rect l="l" t="t" r="r" b="b"/>
              <a:pathLst>
                <a:path w="15003" h="1561" extrusionOk="0">
                  <a:moveTo>
                    <a:pt x="1" y="1"/>
                  </a:moveTo>
                  <a:lnTo>
                    <a:pt x="1" y="1560"/>
                  </a:lnTo>
                  <a:lnTo>
                    <a:pt x="14222" y="1560"/>
                  </a:lnTo>
                  <a:cubicBezTo>
                    <a:pt x="14652" y="1560"/>
                    <a:pt x="15002" y="1213"/>
                    <a:pt x="15002" y="780"/>
                  </a:cubicBezTo>
                  <a:cubicBezTo>
                    <a:pt x="15002" y="348"/>
                    <a:pt x="14652" y="1"/>
                    <a:pt x="14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9"/>
            <p:cNvSpPr/>
            <p:nvPr/>
          </p:nvSpPr>
          <p:spPr>
            <a:xfrm>
              <a:off x="1435000" y="5008200"/>
              <a:ext cx="294175" cy="39075"/>
            </a:xfrm>
            <a:custGeom>
              <a:avLst/>
              <a:gdLst/>
              <a:ahLst/>
              <a:cxnLst/>
              <a:rect l="l" t="t" r="r" b="b"/>
              <a:pathLst>
                <a:path w="11767" h="1563" extrusionOk="0">
                  <a:moveTo>
                    <a:pt x="780" y="0"/>
                  </a:moveTo>
                  <a:cubicBezTo>
                    <a:pt x="348" y="0"/>
                    <a:pt x="0" y="350"/>
                    <a:pt x="0" y="780"/>
                  </a:cubicBezTo>
                  <a:cubicBezTo>
                    <a:pt x="0" y="1212"/>
                    <a:pt x="348" y="1563"/>
                    <a:pt x="780" y="1563"/>
                  </a:cubicBezTo>
                  <a:lnTo>
                    <a:pt x="11766" y="1563"/>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9"/>
            <p:cNvSpPr/>
            <p:nvPr/>
          </p:nvSpPr>
          <p:spPr>
            <a:xfrm>
              <a:off x="1729200" y="5008200"/>
              <a:ext cx="294175" cy="39075"/>
            </a:xfrm>
            <a:custGeom>
              <a:avLst/>
              <a:gdLst/>
              <a:ahLst/>
              <a:cxnLst/>
              <a:rect l="l" t="t" r="r" b="b"/>
              <a:pathLst>
                <a:path w="11767" h="1563" extrusionOk="0">
                  <a:moveTo>
                    <a:pt x="1" y="0"/>
                  </a:moveTo>
                  <a:lnTo>
                    <a:pt x="1" y="1563"/>
                  </a:lnTo>
                  <a:lnTo>
                    <a:pt x="10987" y="1563"/>
                  </a:lnTo>
                  <a:cubicBezTo>
                    <a:pt x="11419" y="1563"/>
                    <a:pt x="11767" y="1212"/>
                    <a:pt x="11767" y="783"/>
                  </a:cubicBezTo>
                  <a:cubicBezTo>
                    <a:pt x="11767" y="350"/>
                    <a:pt x="11419" y="3"/>
                    <a:pt x="10987" y="3"/>
                  </a:cubicBezTo>
                  <a:lnTo>
                    <a:pt x="1098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9"/>
            <p:cNvSpPr/>
            <p:nvPr/>
          </p:nvSpPr>
          <p:spPr>
            <a:xfrm>
              <a:off x="1550350" y="4845825"/>
              <a:ext cx="178875" cy="39075"/>
            </a:xfrm>
            <a:custGeom>
              <a:avLst/>
              <a:gdLst/>
              <a:ahLst/>
              <a:cxnLst/>
              <a:rect l="l" t="t" r="r" b="b"/>
              <a:pathLst>
                <a:path w="7155" h="1563" extrusionOk="0">
                  <a:moveTo>
                    <a:pt x="783" y="0"/>
                  </a:moveTo>
                  <a:cubicBezTo>
                    <a:pt x="350" y="0"/>
                    <a:pt x="0" y="350"/>
                    <a:pt x="0" y="780"/>
                  </a:cubicBezTo>
                  <a:cubicBezTo>
                    <a:pt x="0" y="1212"/>
                    <a:pt x="350" y="1560"/>
                    <a:pt x="783" y="1562"/>
                  </a:cubicBezTo>
                  <a:lnTo>
                    <a:pt x="7155" y="1562"/>
                  </a:lnTo>
                  <a:lnTo>
                    <a:pt x="715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9"/>
            <p:cNvSpPr/>
            <p:nvPr/>
          </p:nvSpPr>
          <p:spPr>
            <a:xfrm>
              <a:off x="1729200" y="4845825"/>
              <a:ext cx="178825" cy="39075"/>
            </a:xfrm>
            <a:custGeom>
              <a:avLst/>
              <a:gdLst/>
              <a:ahLst/>
              <a:cxnLst/>
              <a:rect l="l" t="t" r="r" b="b"/>
              <a:pathLst>
                <a:path w="7153" h="1563" extrusionOk="0">
                  <a:moveTo>
                    <a:pt x="1" y="0"/>
                  </a:moveTo>
                  <a:lnTo>
                    <a:pt x="1" y="1562"/>
                  </a:lnTo>
                  <a:lnTo>
                    <a:pt x="6373" y="1562"/>
                  </a:lnTo>
                  <a:cubicBezTo>
                    <a:pt x="6802" y="1562"/>
                    <a:pt x="7152" y="1212"/>
                    <a:pt x="7152" y="780"/>
                  </a:cubicBezTo>
                  <a:cubicBezTo>
                    <a:pt x="7152" y="350"/>
                    <a:pt x="6802" y="0"/>
                    <a:pt x="63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9"/>
            <p:cNvSpPr/>
            <p:nvPr/>
          </p:nvSpPr>
          <p:spPr>
            <a:xfrm>
              <a:off x="1354450" y="351600"/>
              <a:ext cx="374775" cy="39075"/>
            </a:xfrm>
            <a:custGeom>
              <a:avLst/>
              <a:gdLst/>
              <a:ahLst/>
              <a:cxnLst/>
              <a:rect l="l" t="t" r="r" b="b"/>
              <a:pathLst>
                <a:path w="14991" h="1563" extrusionOk="0">
                  <a:moveTo>
                    <a:pt x="766" y="0"/>
                  </a:moveTo>
                  <a:cubicBezTo>
                    <a:pt x="341" y="10"/>
                    <a:pt x="1" y="355"/>
                    <a:pt x="1" y="783"/>
                  </a:cubicBezTo>
                  <a:cubicBezTo>
                    <a:pt x="1" y="1208"/>
                    <a:pt x="341" y="1555"/>
                    <a:pt x="766" y="1563"/>
                  </a:cubicBezTo>
                  <a:lnTo>
                    <a:pt x="14991" y="1563"/>
                  </a:lnTo>
                  <a:lnTo>
                    <a:pt x="1499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9"/>
            <p:cNvSpPr/>
            <p:nvPr/>
          </p:nvSpPr>
          <p:spPr>
            <a:xfrm>
              <a:off x="1729200" y="351600"/>
              <a:ext cx="374700" cy="39075"/>
            </a:xfrm>
            <a:custGeom>
              <a:avLst/>
              <a:gdLst/>
              <a:ahLst/>
              <a:cxnLst/>
              <a:rect l="l" t="t" r="r" b="b"/>
              <a:pathLst>
                <a:path w="14988" h="1563" extrusionOk="0">
                  <a:moveTo>
                    <a:pt x="1" y="0"/>
                  </a:moveTo>
                  <a:lnTo>
                    <a:pt x="1" y="1563"/>
                  </a:lnTo>
                  <a:lnTo>
                    <a:pt x="14222" y="1563"/>
                  </a:lnTo>
                  <a:cubicBezTo>
                    <a:pt x="14647" y="1555"/>
                    <a:pt x="14988" y="1208"/>
                    <a:pt x="14988" y="783"/>
                  </a:cubicBezTo>
                  <a:cubicBezTo>
                    <a:pt x="14988" y="355"/>
                    <a:pt x="14647" y="10"/>
                    <a:pt x="142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9"/>
            <p:cNvSpPr/>
            <p:nvPr/>
          </p:nvSpPr>
          <p:spPr>
            <a:xfrm>
              <a:off x="1435000" y="513975"/>
              <a:ext cx="294175" cy="39075"/>
            </a:xfrm>
            <a:custGeom>
              <a:avLst/>
              <a:gdLst/>
              <a:ahLst/>
              <a:cxnLst/>
              <a:rect l="l" t="t" r="r" b="b"/>
              <a:pathLst>
                <a:path w="11767" h="1563" extrusionOk="0">
                  <a:moveTo>
                    <a:pt x="780" y="1"/>
                  </a:moveTo>
                  <a:cubicBezTo>
                    <a:pt x="348" y="1"/>
                    <a:pt x="0" y="351"/>
                    <a:pt x="0" y="780"/>
                  </a:cubicBezTo>
                  <a:cubicBezTo>
                    <a:pt x="0" y="1213"/>
                    <a:pt x="348" y="1563"/>
                    <a:pt x="780" y="1563"/>
                  </a:cubicBezTo>
                  <a:lnTo>
                    <a:pt x="11766" y="1563"/>
                  </a:lnTo>
                  <a:lnTo>
                    <a:pt x="1176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9"/>
            <p:cNvSpPr/>
            <p:nvPr/>
          </p:nvSpPr>
          <p:spPr>
            <a:xfrm>
              <a:off x="1729200" y="513975"/>
              <a:ext cx="294175" cy="39075"/>
            </a:xfrm>
            <a:custGeom>
              <a:avLst/>
              <a:gdLst/>
              <a:ahLst/>
              <a:cxnLst/>
              <a:rect l="l" t="t" r="r" b="b"/>
              <a:pathLst>
                <a:path w="11767" h="1563" extrusionOk="0">
                  <a:moveTo>
                    <a:pt x="1" y="1"/>
                  </a:moveTo>
                  <a:lnTo>
                    <a:pt x="1" y="1563"/>
                  </a:lnTo>
                  <a:lnTo>
                    <a:pt x="10987" y="1563"/>
                  </a:lnTo>
                  <a:cubicBezTo>
                    <a:pt x="11419" y="1563"/>
                    <a:pt x="11767" y="1213"/>
                    <a:pt x="11767" y="780"/>
                  </a:cubicBezTo>
                  <a:cubicBezTo>
                    <a:pt x="11767" y="351"/>
                    <a:pt x="11419" y="1"/>
                    <a:pt x="109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9"/>
            <p:cNvSpPr/>
            <p:nvPr/>
          </p:nvSpPr>
          <p:spPr>
            <a:xfrm>
              <a:off x="1550350" y="676350"/>
              <a:ext cx="178875" cy="39025"/>
            </a:xfrm>
            <a:custGeom>
              <a:avLst/>
              <a:gdLst/>
              <a:ahLst/>
              <a:cxnLst/>
              <a:rect l="l" t="t" r="r" b="b"/>
              <a:pathLst>
                <a:path w="7155" h="1561" extrusionOk="0">
                  <a:moveTo>
                    <a:pt x="783" y="1"/>
                  </a:moveTo>
                  <a:cubicBezTo>
                    <a:pt x="350" y="1"/>
                    <a:pt x="0" y="348"/>
                    <a:pt x="0" y="781"/>
                  </a:cubicBezTo>
                  <a:cubicBezTo>
                    <a:pt x="0" y="1213"/>
                    <a:pt x="350" y="1561"/>
                    <a:pt x="783" y="1561"/>
                  </a:cubicBezTo>
                  <a:lnTo>
                    <a:pt x="7155" y="1561"/>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9"/>
            <p:cNvSpPr/>
            <p:nvPr/>
          </p:nvSpPr>
          <p:spPr>
            <a:xfrm>
              <a:off x="1729200" y="676350"/>
              <a:ext cx="178825" cy="39075"/>
            </a:xfrm>
            <a:custGeom>
              <a:avLst/>
              <a:gdLst/>
              <a:ahLst/>
              <a:cxnLst/>
              <a:rect l="l" t="t" r="r" b="b"/>
              <a:pathLst>
                <a:path w="7153" h="1563"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3"/>
        </a:solidFill>
        <a:effectLst/>
      </p:bgPr>
    </p:bg>
    <p:spTree>
      <p:nvGrpSpPr>
        <p:cNvPr id="1" name="Shape 414"/>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415"/>
        <p:cNvGrpSpPr/>
        <p:nvPr/>
      </p:nvGrpSpPr>
      <p:grpSpPr>
        <a:xfrm>
          <a:off x="0" y="0"/>
          <a:ext cx="0" cy="0"/>
          <a:chOff x="0" y="0"/>
          <a:chExt cx="0" cy="0"/>
        </a:xfrm>
      </p:grpSpPr>
      <p:sp>
        <p:nvSpPr>
          <p:cNvPr id="416" name="Google Shape;416;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17" name="Google Shape;417;p13"/>
          <p:cNvSpPr txBox="1">
            <a:spLocks noGrp="1"/>
          </p:cNvSpPr>
          <p:nvPr>
            <p:ph type="subTitle" idx="1"/>
          </p:nvPr>
        </p:nvSpPr>
        <p:spPr>
          <a:xfrm>
            <a:off x="731338" y="2269379"/>
            <a:ext cx="2431200" cy="48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18" name="Google Shape;418;p13"/>
          <p:cNvSpPr txBox="1">
            <a:spLocks noGrp="1"/>
          </p:cNvSpPr>
          <p:nvPr>
            <p:ph type="subTitle" idx="2"/>
          </p:nvPr>
        </p:nvSpPr>
        <p:spPr>
          <a:xfrm>
            <a:off x="731338" y="3815600"/>
            <a:ext cx="2431200" cy="48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19" name="Google Shape;419;p13"/>
          <p:cNvSpPr txBox="1">
            <a:spLocks noGrp="1"/>
          </p:cNvSpPr>
          <p:nvPr>
            <p:ph type="subTitle" idx="3"/>
          </p:nvPr>
        </p:nvSpPr>
        <p:spPr>
          <a:xfrm>
            <a:off x="3356402" y="3815600"/>
            <a:ext cx="2431200" cy="48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20" name="Google Shape;420;p13"/>
          <p:cNvSpPr txBox="1">
            <a:spLocks noGrp="1"/>
          </p:cNvSpPr>
          <p:nvPr>
            <p:ph type="subTitle" idx="4"/>
          </p:nvPr>
        </p:nvSpPr>
        <p:spPr>
          <a:xfrm>
            <a:off x="3356402" y="2269379"/>
            <a:ext cx="2431200" cy="48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21" name="Google Shape;421;p13"/>
          <p:cNvSpPr txBox="1">
            <a:spLocks noGrp="1"/>
          </p:cNvSpPr>
          <p:nvPr>
            <p:ph type="title" idx="5" hasCustomPrompt="1"/>
          </p:nvPr>
        </p:nvSpPr>
        <p:spPr>
          <a:xfrm>
            <a:off x="1471800" y="1307475"/>
            <a:ext cx="950400" cy="4848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22" name="Google Shape;422;p13"/>
          <p:cNvSpPr txBox="1">
            <a:spLocks noGrp="1"/>
          </p:cNvSpPr>
          <p:nvPr>
            <p:ph type="title" idx="6" hasCustomPrompt="1"/>
          </p:nvPr>
        </p:nvSpPr>
        <p:spPr>
          <a:xfrm>
            <a:off x="4096863" y="2853799"/>
            <a:ext cx="950400" cy="4848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23" name="Google Shape;423;p13"/>
          <p:cNvSpPr txBox="1">
            <a:spLocks noGrp="1"/>
          </p:cNvSpPr>
          <p:nvPr>
            <p:ph type="title" idx="7" hasCustomPrompt="1"/>
          </p:nvPr>
        </p:nvSpPr>
        <p:spPr>
          <a:xfrm>
            <a:off x="1471800" y="2853799"/>
            <a:ext cx="950400" cy="4848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24" name="Google Shape;424;p13"/>
          <p:cNvSpPr txBox="1">
            <a:spLocks noGrp="1"/>
          </p:cNvSpPr>
          <p:nvPr>
            <p:ph type="title" idx="8" hasCustomPrompt="1"/>
          </p:nvPr>
        </p:nvSpPr>
        <p:spPr>
          <a:xfrm>
            <a:off x="4096863" y="1307475"/>
            <a:ext cx="950400" cy="4848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25" name="Google Shape;425;p13"/>
          <p:cNvSpPr txBox="1">
            <a:spLocks noGrp="1"/>
          </p:cNvSpPr>
          <p:nvPr>
            <p:ph type="subTitle" idx="9"/>
          </p:nvPr>
        </p:nvSpPr>
        <p:spPr>
          <a:xfrm>
            <a:off x="5981465" y="3815600"/>
            <a:ext cx="2431200" cy="48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26" name="Google Shape;426;p13"/>
          <p:cNvSpPr txBox="1">
            <a:spLocks noGrp="1"/>
          </p:cNvSpPr>
          <p:nvPr>
            <p:ph type="subTitle" idx="13"/>
          </p:nvPr>
        </p:nvSpPr>
        <p:spPr>
          <a:xfrm>
            <a:off x="5981465" y="2269379"/>
            <a:ext cx="2431200" cy="48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27" name="Google Shape;427;p13"/>
          <p:cNvSpPr txBox="1">
            <a:spLocks noGrp="1"/>
          </p:cNvSpPr>
          <p:nvPr>
            <p:ph type="title" idx="14" hasCustomPrompt="1"/>
          </p:nvPr>
        </p:nvSpPr>
        <p:spPr>
          <a:xfrm>
            <a:off x="6721925" y="2853799"/>
            <a:ext cx="950400" cy="4848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28" name="Google Shape;428;p13"/>
          <p:cNvSpPr txBox="1">
            <a:spLocks noGrp="1"/>
          </p:cNvSpPr>
          <p:nvPr>
            <p:ph type="title" idx="15" hasCustomPrompt="1"/>
          </p:nvPr>
        </p:nvSpPr>
        <p:spPr>
          <a:xfrm>
            <a:off x="6721925" y="1307475"/>
            <a:ext cx="950400" cy="4848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29" name="Google Shape;429;p13"/>
          <p:cNvSpPr txBox="1">
            <a:spLocks noGrp="1"/>
          </p:cNvSpPr>
          <p:nvPr>
            <p:ph type="subTitle" idx="16"/>
          </p:nvPr>
        </p:nvSpPr>
        <p:spPr>
          <a:xfrm>
            <a:off x="731350" y="1812175"/>
            <a:ext cx="24312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1"/>
                </a:solidFill>
                <a:latin typeface="DM Sans"/>
                <a:ea typeface="DM Sans"/>
                <a:cs typeface="DM Sans"/>
                <a:sym typeface="DM San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a:endParaRPr/>
          </a:p>
        </p:txBody>
      </p:sp>
      <p:sp>
        <p:nvSpPr>
          <p:cNvPr id="430" name="Google Shape;430;p13"/>
          <p:cNvSpPr txBox="1">
            <a:spLocks noGrp="1"/>
          </p:cNvSpPr>
          <p:nvPr>
            <p:ph type="subTitle" idx="17"/>
          </p:nvPr>
        </p:nvSpPr>
        <p:spPr>
          <a:xfrm>
            <a:off x="731350" y="3358398"/>
            <a:ext cx="24312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1"/>
                </a:solidFill>
                <a:latin typeface="DM Sans"/>
                <a:ea typeface="DM Sans"/>
                <a:cs typeface="DM Sans"/>
                <a:sym typeface="DM San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a:endParaRPr/>
          </a:p>
        </p:txBody>
      </p:sp>
      <p:sp>
        <p:nvSpPr>
          <p:cNvPr id="431" name="Google Shape;431;p13"/>
          <p:cNvSpPr txBox="1">
            <a:spLocks noGrp="1"/>
          </p:cNvSpPr>
          <p:nvPr>
            <p:ph type="subTitle" idx="18"/>
          </p:nvPr>
        </p:nvSpPr>
        <p:spPr>
          <a:xfrm>
            <a:off x="3356413" y="3358398"/>
            <a:ext cx="24312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1"/>
                </a:solidFill>
                <a:latin typeface="DM Sans"/>
                <a:ea typeface="DM Sans"/>
                <a:cs typeface="DM Sans"/>
                <a:sym typeface="DM San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a:endParaRPr/>
          </a:p>
        </p:txBody>
      </p:sp>
      <p:sp>
        <p:nvSpPr>
          <p:cNvPr id="432" name="Google Shape;432;p13"/>
          <p:cNvSpPr txBox="1">
            <a:spLocks noGrp="1"/>
          </p:cNvSpPr>
          <p:nvPr>
            <p:ph type="subTitle" idx="19"/>
          </p:nvPr>
        </p:nvSpPr>
        <p:spPr>
          <a:xfrm>
            <a:off x="3356413" y="1812175"/>
            <a:ext cx="24312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1"/>
                </a:solidFill>
                <a:latin typeface="DM Sans"/>
                <a:ea typeface="DM Sans"/>
                <a:cs typeface="DM Sans"/>
                <a:sym typeface="DM San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a:endParaRPr/>
          </a:p>
        </p:txBody>
      </p:sp>
      <p:sp>
        <p:nvSpPr>
          <p:cNvPr id="433" name="Google Shape;433;p13"/>
          <p:cNvSpPr txBox="1">
            <a:spLocks noGrp="1"/>
          </p:cNvSpPr>
          <p:nvPr>
            <p:ph type="subTitle" idx="20"/>
          </p:nvPr>
        </p:nvSpPr>
        <p:spPr>
          <a:xfrm>
            <a:off x="5981476" y="3358398"/>
            <a:ext cx="24312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1"/>
                </a:solidFill>
                <a:latin typeface="DM Sans"/>
                <a:ea typeface="DM Sans"/>
                <a:cs typeface="DM Sans"/>
                <a:sym typeface="DM San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a:endParaRPr/>
          </a:p>
        </p:txBody>
      </p:sp>
      <p:sp>
        <p:nvSpPr>
          <p:cNvPr id="434" name="Google Shape;434;p13"/>
          <p:cNvSpPr txBox="1">
            <a:spLocks noGrp="1"/>
          </p:cNvSpPr>
          <p:nvPr>
            <p:ph type="subTitle" idx="21"/>
          </p:nvPr>
        </p:nvSpPr>
        <p:spPr>
          <a:xfrm>
            <a:off x="5981476" y="1812175"/>
            <a:ext cx="24312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000" b="1">
                <a:solidFill>
                  <a:schemeClr val="dk1"/>
                </a:solidFill>
                <a:latin typeface="DM Sans"/>
                <a:ea typeface="DM Sans"/>
                <a:cs typeface="DM Sans"/>
                <a:sym typeface="DM San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160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1600"/>
              </a:spcBef>
              <a:spcAft>
                <a:spcPts val="1600"/>
              </a:spcAft>
              <a:buSzPts val="2400"/>
              <a:buFont typeface="Bebas Neue"/>
              <a:buNone/>
              <a:defRPr sz="2400">
                <a:latin typeface="Bebas Neue"/>
                <a:ea typeface="Bebas Neue"/>
                <a:cs typeface="Bebas Neue"/>
                <a:sym typeface="Bebas Neue"/>
              </a:defRPr>
            </a:lvl9pPr>
          </a:lstStyle>
          <a:p>
            <a:endParaRPr/>
          </a:p>
        </p:txBody>
      </p:sp>
      <p:sp>
        <p:nvSpPr>
          <p:cNvPr id="435" name="Google Shape;435;p13"/>
          <p:cNvSpPr/>
          <p:nvPr/>
        </p:nvSpPr>
        <p:spPr>
          <a:xfrm>
            <a:off x="328100" y="2754175"/>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13"/>
          <p:cNvSpPr/>
          <p:nvPr/>
        </p:nvSpPr>
        <p:spPr>
          <a:xfrm>
            <a:off x="7966825" y="311825"/>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13"/>
          <p:cNvSpPr/>
          <p:nvPr/>
        </p:nvSpPr>
        <p:spPr>
          <a:xfrm>
            <a:off x="8772088" y="2820188"/>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13"/>
          <p:cNvSpPr/>
          <p:nvPr/>
        </p:nvSpPr>
        <p:spPr>
          <a:xfrm>
            <a:off x="2422188" y="311825"/>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13"/>
          <p:cNvSpPr/>
          <p:nvPr/>
        </p:nvSpPr>
        <p:spPr>
          <a:xfrm>
            <a:off x="5848263" y="4706150"/>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13"/>
          <p:cNvSpPr/>
          <p:nvPr/>
        </p:nvSpPr>
        <p:spPr>
          <a:xfrm>
            <a:off x="1471788" y="4706150"/>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1" name="Google Shape;441;p13"/>
          <p:cNvGrpSpPr/>
          <p:nvPr/>
        </p:nvGrpSpPr>
        <p:grpSpPr>
          <a:xfrm rot="-8100000">
            <a:off x="-19462" y="4460858"/>
            <a:ext cx="828304" cy="623770"/>
            <a:chOff x="1298247" y="4927075"/>
            <a:chExt cx="1659675" cy="1249850"/>
          </a:xfrm>
        </p:grpSpPr>
        <p:sp>
          <p:nvSpPr>
            <p:cNvPr id="442" name="Google Shape;442;p13"/>
            <p:cNvSpPr/>
            <p:nvPr/>
          </p:nvSpPr>
          <p:spPr>
            <a:xfrm rot="3215413">
              <a:off x="2545927" y="5430400"/>
              <a:ext cx="343691" cy="34345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13"/>
            <p:cNvSpPr/>
            <p:nvPr/>
          </p:nvSpPr>
          <p:spPr>
            <a:xfrm rot="3215356">
              <a:off x="1845299" y="5015178"/>
              <a:ext cx="441734" cy="441493"/>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13"/>
            <p:cNvSpPr/>
            <p:nvPr/>
          </p:nvSpPr>
          <p:spPr>
            <a:xfrm rot="3223403">
              <a:off x="1726933" y="5274859"/>
              <a:ext cx="40562" cy="508456"/>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13"/>
            <p:cNvSpPr/>
            <p:nvPr/>
          </p:nvSpPr>
          <p:spPr>
            <a:xfrm rot="-76382">
              <a:off x="2089163" y="5409583"/>
              <a:ext cx="40510" cy="508349"/>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13"/>
            <p:cNvSpPr/>
            <p:nvPr/>
          </p:nvSpPr>
          <p:spPr>
            <a:xfrm rot="6811941">
              <a:off x="2407593" y="5227840"/>
              <a:ext cx="40574" cy="508364"/>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13"/>
            <p:cNvSpPr/>
            <p:nvPr/>
          </p:nvSpPr>
          <p:spPr>
            <a:xfrm rot="3215413">
              <a:off x="1937573" y="5764900"/>
              <a:ext cx="343691" cy="34345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3"/>
            <p:cNvSpPr/>
            <p:nvPr/>
          </p:nvSpPr>
          <p:spPr>
            <a:xfrm rot="3215413">
              <a:off x="1366552" y="5492025"/>
              <a:ext cx="343691" cy="34345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9" name="Google Shape;449;p13"/>
          <p:cNvGrpSpPr/>
          <p:nvPr/>
        </p:nvGrpSpPr>
        <p:grpSpPr>
          <a:xfrm rot="3279992">
            <a:off x="8235990" y="888822"/>
            <a:ext cx="828210" cy="623699"/>
            <a:chOff x="1298247" y="4927075"/>
            <a:chExt cx="1659675" cy="1249850"/>
          </a:xfrm>
        </p:grpSpPr>
        <p:sp>
          <p:nvSpPr>
            <p:cNvPr id="450" name="Google Shape;450;p13"/>
            <p:cNvSpPr/>
            <p:nvPr/>
          </p:nvSpPr>
          <p:spPr>
            <a:xfrm rot="3215413">
              <a:off x="2545927" y="5430400"/>
              <a:ext cx="343691" cy="34345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3"/>
            <p:cNvSpPr/>
            <p:nvPr/>
          </p:nvSpPr>
          <p:spPr>
            <a:xfrm rot="3215356">
              <a:off x="1845299" y="5015178"/>
              <a:ext cx="441734" cy="441493"/>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13"/>
            <p:cNvSpPr/>
            <p:nvPr/>
          </p:nvSpPr>
          <p:spPr>
            <a:xfrm rot="3223403">
              <a:off x="1726933" y="5274859"/>
              <a:ext cx="40562" cy="508456"/>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13"/>
            <p:cNvSpPr/>
            <p:nvPr/>
          </p:nvSpPr>
          <p:spPr>
            <a:xfrm rot="-76382">
              <a:off x="2089163" y="5409583"/>
              <a:ext cx="40510" cy="508349"/>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13"/>
            <p:cNvSpPr/>
            <p:nvPr/>
          </p:nvSpPr>
          <p:spPr>
            <a:xfrm rot="6811941">
              <a:off x="2407593" y="5227840"/>
              <a:ext cx="40574" cy="508364"/>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3"/>
            <p:cNvSpPr/>
            <p:nvPr/>
          </p:nvSpPr>
          <p:spPr>
            <a:xfrm rot="3215413">
              <a:off x="1937573" y="5764900"/>
              <a:ext cx="343691" cy="34345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13"/>
            <p:cNvSpPr/>
            <p:nvPr/>
          </p:nvSpPr>
          <p:spPr>
            <a:xfrm rot="3215413">
              <a:off x="1366552" y="5492025"/>
              <a:ext cx="343691" cy="34345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
  <p:cSld name="ONE_COLUMN_TEXT_1">
    <p:spTree>
      <p:nvGrpSpPr>
        <p:cNvPr id="1" name="Shape 781"/>
        <p:cNvGrpSpPr/>
        <p:nvPr/>
      </p:nvGrpSpPr>
      <p:grpSpPr>
        <a:xfrm>
          <a:off x="0" y="0"/>
          <a:ext cx="0" cy="0"/>
          <a:chOff x="0" y="0"/>
          <a:chExt cx="0" cy="0"/>
        </a:xfrm>
      </p:grpSpPr>
      <p:sp>
        <p:nvSpPr>
          <p:cNvPr id="782" name="Google Shape;782;p21"/>
          <p:cNvSpPr txBox="1">
            <a:spLocks noGrp="1"/>
          </p:cNvSpPr>
          <p:nvPr>
            <p:ph type="title"/>
          </p:nvPr>
        </p:nvSpPr>
        <p:spPr>
          <a:xfrm>
            <a:off x="720000" y="448056"/>
            <a:ext cx="77109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83" name="Google Shape;783;p21"/>
          <p:cNvSpPr txBox="1">
            <a:spLocks noGrp="1"/>
          </p:cNvSpPr>
          <p:nvPr>
            <p:ph type="subTitle" idx="1"/>
          </p:nvPr>
        </p:nvSpPr>
        <p:spPr>
          <a:xfrm>
            <a:off x="766950" y="1347250"/>
            <a:ext cx="6471000" cy="29583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Nunito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1600"/>
              </a:spcBef>
              <a:spcAft>
                <a:spcPts val="0"/>
              </a:spcAft>
              <a:buClr>
                <a:srgbClr val="E76A28"/>
              </a:buClr>
              <a:buSzPts val="1500"/>
              <a:buFont typeface="Nunito Light"/>
              <a:buChar char="■"/>
              <a:defRPr/>
            </a:lvl3pPr>
            <a:lvl4pPr lvl="3" algn="ctr" rtl="0">
              <a:lnSpc>
                <a:spcPct val="100000"/>
              </a:lnSpc>
              <a:spcBef>
                <a:spcPts val="1600"/>
              </a:spcBef>
              <a:spcAft>
                <a:spcPts val="0"/>
              </a:spcAft>
              <a:buClr>
                <a:srgbClr val="E76A28"/>
              </a:buClr>
              <a:buSzPts val="1500"/>
              <a:buFont typeface="Nunito Light"/>
              <a:buChar char="●"/>
              <a:defRPr/>
            </a:lvl4pPr>
            <a:lvl5pPr lvl="4" algn="ctr" rtl="0">
              <a:lnSpc>
                <a:spcPct val="100000"/>
              </a:lnSpc>
              <a:spcBef>
                <a:spcPts val="1600"/>
              </a:spcBef>
              <a:spcAft>
                <a:spcPts val="0"/>
              </a:spcAft>
              <a:buClr>
                <a:srgbClr val="E76A28"/>
              </a:buClr>
              <a:buSzPts val="1400"/>
              <a:buFont typeface="Nunito Light"/>
              <a:buChar char="○"/>
              <a:defRPr/>
            </a:lvl5pPr>
            <a:lvl6pPr lvl="5" algn="ctr" rtl="0">
              <a:lnSpc>
                <a:spcPct val="100000"/>
              </a:lnSpc>
              <a:spcBef>
                <a:spcPts val="1600"/>
              </a:spcBef>
              <a:spcAft>
                <a:spcPts val="0"/>
              </a:spcAft>
              <a:buClr>
                <a:srgbClr val="999999"/>
              </a:buClr>
              <a:buSzPts val="1400"/>
              <a:buFont typeface="Nunito Light"/>
              <a:buChar char="■"/>
              <a:defRPr/>
            </a:lvl6pPr>
            <a:lvl7pPr lvl="6" algn="ctr" rtl="0">
              <a:lnSpc>
                <a:spcPct val="100000"/>
              </a:lnSpc>
              <a:spcBef>
                <a:spcPts val="1600"/>
              </a:spcBef>
              <a:spcAft>
                <a:spcPts val="0"/>
              </a:spcAft>
              <a:buClr>
                <a:srgbClr val="999999"/>
              </a:buClr>
              <a:buSzPts val="1300"/>
              <a:buFont typeface="Nunito Light"/>
              <a:buChar char="●"/>
              <a:defRPr/>
            </a:lvl7pPr>
            <a:lvl8pPr lvl="7" algn="ctr" rtl="0">
              <a:lnSpc>
                <a:spcPct val="100000"/>
              </a:lnSpc>
              <a:spcBef>
                <a:spcPts val="1600"/>
              </a:spcBef>
              <a:spcAft>
                <a:spcPts val="0"/>
              </a:spcAft>
              <a:buClr>
                <a:srgbClr val="999999"/>
              </a:buClr>
              <a:buSzPts val="1300"/>
              <a:buFont typeface="Nunito Light"/>
              <a:buChar char="○"/>
              <a:defRPr/>
            </a:lvl8pPr>
            <a:lvl9pPr lvl="8" algn="ctr" rtl="0">
              <a:lnSpc>
                <a:spcPct val="100000"/>
              </a:lnSpc>
              <a:spcBef>
                <a:spcPts val="1600"/>
              </a:spcBef>
              <a:spcAft>
                <a:spcPts val="1600"/>
              </a:spcAft>
              <a:buClr>
                <a:srgbClr val="999999"/>
              </a:buClr>
              <a:buSzPts val="1400"/>
              <a:buFont typeface="Nunito Light"/>
              <a:buChar char="■"/>
              <a:defRPr/>
            </a:lvl9pPr>
          </a:lstStyle>
          <a:p>
            <a:endParaRPr/>
          </a:p>
        </p:txBody>
      </p:sp>
      <p:sp>
        <p:nvSpPr>
          <p:cNvPr id="784" name="Google Shape;784;p21"/>
          <p:cNvSpPr/>
          <p:nvPr/>
        </p:nvSpPr>
        <p:spPr>
          <a:xfrm rot="10800000">
            <a:off x="8553863" y="2718163"/>
            <a:ext cx="133200" cy="133200"/>
          </a:xfrm>
          <a:prstGeom prst="ellipse">
            <a:avLst/>
          </a:prstGeom>
          <a:solidFill>
            <a:srgbClr val="EE9671">
              <a:alpha val="476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21"/>
          <p:cNvSpPr/>
          <p:nvPr/>
        </p:nvSpPr>
        <p:spPr>
          <a:xfrm rot="10800000">
            <a:off x="2543438" y="4818200"/>
            <a:ext cx="133200" cy="133200"/>
          </a:xfrm>
          <a:prstGeom prst="ellipse">
            <a:avLst/>
          </a:prstGeom>
          <a:solidFill>
            <a:srgbClr val="EE9671">
              <a:alpha val="476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21"/>
          <p:cNvSpPr/>
          <p:nvPr/>
        </p:nvSpPr>
        <p:spPr>
          <a:xfrm rot="10800000">
            <a:off x="280775" y="2505150"/>
            <a:ext cx="133200" cy="133200"/>
          </a:xfrm>
          <a:prstGeom prst="ellipse">
            <a:avLst/>
          </a:prstGeom>
          <a:solidFill>
            <a:srgbClr val="EE9671">
              <a:alpha val="476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21"/>
          <p:cNvSpPr/>
          <p:nvPr/>
        </p:nvSpPr>
        <p:spPr>
          <a:xfrm rot="10800000">
            <a:off x="6140250" y="4684988"/>
            <a:ext cx="133200" cy="133200"/>
          </a:xfrm>
          <a:prstGeom prst="ellipse">
            <a:avLst/>
          </a:prstGeom>
          <a:solidFill>
            <a:srgbClr val="EE9671">
              <a:alpha val="476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21"/>
          <p:cNvSpPr/>
          <p:nvPr/>
        </p:nvSpPr>
        <p:spPr>
          <a:xfrm rot="10800000">
            <a:off x="1321000" y="367638"/>
            <a:ext cx="133200" cy="133200"/>
          </a:xfrm>
          <a:prstGeom prst="ellipse">
            <a:avLst/>
          </a:prstGeom>
          <a:solidFill>
            <a:srgbClr val="EE9671">
              <a:alpha val="476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21"/>
          <p:cNvSpPr/>
          <p:nvPr/>
        </p:nvSpPr>
        <p:spPr>
          <a:xfrm rot="10800000">
            <a:off x="7902600" y="351213"/>
            <a:ext cx="133200" cy="133200"/>
          </a:xfrm>
          <a:prstGeom prst="ellipse">
            <a:avLst/>
          </a:prstGeom>
          <a:solidFill>
            <a:srgbClr val="EE9671">
              <a:alpha val="476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0" name="Google Shape;790;p21"/>
          <p:cNvGrpSpPr/>
          <p:nvPr/>
        </p:nvGrpSpPr>
        <p:grpSpPr>
          <a:xfrm rot="2990921">
            <a:off x="228563" y="-601421"/>
            <a:ext cx="346352" cy="1931306"/>
            <a:chOff x="1273225" y="238125"/>
            <a:chExt cx="911925" cy="5085025"/>
          </a:xfrm>
        </p:grpSpPr>
        <p:sp>
          <p:nvSpPr>
            <p:cNvPr id="791" name="Google Shape;791;p21"/>
            <p:cNvSpPr/>
            <p:nvPr/>
          </p:nvSpPr>
          <p:spPr>
            <a:xfrm>
              <a:off x="1273225" y="2647600"/>
              <a:ext cx="911925" cy="1470725"/>
            </a:xfrm>
            <a:custGeom>
              <a:avLst/>
              <a:gdLst/>
              <a:ahLst/>
              <a:cxnLst/>
              <a:rect l="l" t="t" r="r" b="b"/>
              <a:pathLst>
                <a:path w="36477" h="58829" extrusionOk="0">
                  <a:moveTo>
                    <a:pt x="0" y="1"/>
                  </a:moveTo>
                  <a:lnTo>
                    <a:pt x="0" y="10639"/>
                  </a:lnTo>
                  <a:cubicBezTo>
                    <a:pt x="0" y="22352"/>
                    <a:pt x="9632" y="29765"/>
                    <a:pt x="18240" y="34734"/>
                  </a:cubicBezTo>
                  <a:cubicBezTo>
                    <a:pt x="26845" y="39703"/>
                    <a:pt x="36477" y="47116"/>
                    <a:pt x="36477" y="58829"/>
                  </a:cubicBezTo>
                  <a:lnTo>
                    <a:pt x="36477" y="48188"/>
                  </a:lnTo>
                  <a:cubicBezTo>
                    <a:pt x="36477" y="36475"/>
                    <a:pt x="26845" y="29062"/>
                    <a:pt x="18240" y="24093"/>
                  </a:cubicBezTo>
                  <a:cubicBezTo>
                    <a:pt x="9632" y="19126"/>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21"/>
            <p:cNvSpPr/>
            <p:nvPr/>
          </p:nvSpPr>
          <p:spPr>
            <a:xfrm>
              <a:off x="1273225" y="1442850"/>
              <a:ext cx="911925" cy="1470800"/>
            </a:xfrm>
            <a:custGeom>
              <a:avLst/>
              <a:gdLst/>
              <a:ahLst/>
              <a:cxnLst/>
              <a:rect l="l" t="t" r="r" b="b"/>
              <a:pathLst>
                <a:path w="36477" h="58832" extrusionOk="0">
                  <a:moveTo>
                    <a:pt x="0" y="1"/>
                  </a:moveTo>
                  <a:lnTo>
                    <a:pt x="0" y="10642"/>
                  </a:lnTo>
                  <a:cubicBezTo>
                    <a:pt x="0" y="22355"/>
                    <a:pt x="9632" y="29767"/>
                    <a:pt x="18240" y="34737"/>
                  </a:cubicBezTo>
                  <a:cubicBezTo>
                    <a:pt x="26847" y="39706"/>
                    <a:pt x="36477" y="47119"/>
                    <a:pt x="36477" y="58832"/>
                  </a:cubicBezTo>
                  <a:lnTo>
                    <a:pt x="36477" y="48191"/>
                  </a:lnTo>
                  <a:cubicBezTo>
                    <a:pt x="36477" y="36478"/>
                    <a:pt x="26845" y="29065"/>
                    <a:pt x="18240" y="24096"/>
                  </a:cubicBezTo>
                  <a:cubicBezTo>
                    <a:pt x="9632" y="19127"/>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21"/>
            <p:cNvSpPr/>
            <p:nvPr/>
          </p:nvSpPr>
          <p:spPr>
            <a:xfrm>
              <a:off x="1273225" y="238125"/>
              <a:ext cx="911925" cy="1470775"/>
            </a:xfrm>
            <a:custGeom>
              <a:avLst/>
              <a:gdLst/>
              <a:ahLst/>
              <a:cxnLst/>
              <a:rect l="l" t="t" r="r" b="b"/>
              <a:pathLst>
                <a:path w="36477" h="58831" extrusionOk="0">
                  <a:moveTo>
                    <a:pt x="0" y="0"/>
                  </a:moveTo>
                  <a:lnTo>
                    <a:pt x="0" y="10641"/>
                  </a:lnTo>
                  <a:cubicBezTo>
                    <a:pt x="0" y="22354"/>
                    <a:pt x="9632" y="29767"/>
                    <a:pt x="18240" y="34736"/>
                  </a:cubicBezTo>
                  <a:cubicBezTo>
                    <a:pt x="26845" y="39705"/>
                    <a:pt x="36477" y="47118"/>
                    <a:pt x="36477" y="58831"/>
                  </a:cubicBezTo>
                  <a:lnTo>
                    <a:pt x="36477" y="48190"/>
                  </a:lnTo>
                  <a:cubicBezTo>
                    <a:pt x="36477" y="36477"/>
                    <a:pt x="26847"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21"/>
            <p:cNvSpPr/>
            <p:nvPr/>
          </p:nvSpPr>
          <p:spPr>
            <a:xfrm>
              <a:off x="1273225" y="1442850"/>
              <a:ext cx="911925" cy="1470800"/>
            </a:xfrm>
            <a:custGeom>
              <a:avLst/>
              <a:gdLst/>
              <a:ahLst/>
              <a:cxnLst/>
              <a:rect l="l" t="t" r="r" b="b"/>
              <a:pathLst>
                <a:path w="36477" h="58832" extrusionOk="0">
                  <a:moveTo>
                    <a:pt x="36477" y="1"/>
                  </a:moveTo>
                  <a:cubicBezTo>
                    <a:pt x="36477" y="11714"/>
                    <a:pt x="26847" y="19127"/>
                    <a:pt x="18240" y="24096"/>
                  </a:cubicBezTo>
                  <a:cubicBezTo>
                    <a:pt x="9632" y="29065"/>
                    <a:pt x="0" y="36478"/>
                    <a:pt x="0" y="48191"/>
                  </a:cubicBezTo>
                  <a:lnTo>
                    <a:pt x="0" y="58832"/>
                  </a:lnTo>
                  <a:cubicBezTo>
                    <a:pt x="0" y="47119"/>
                    <a:pt x="9632" y="39706"/>
                    <a:pt x="18240" y="34737"/>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21"/>
            <p:cNvSpPr/>
            <p:nvPr/>
          </p:nvSpPr>
          <p:spPr>
            <a:xfrm>
              <a:off x="1273225" y="238125"/>
              <a:ext cx="911925" cy="1470775"/>
            </a:xfrm>
            <a:custGeom>
              <a:avLst/>
              <a:gdLst/>
              <a:ahLst/>
              <a:cxnLst/>
              <a:rect l="l" t="t" r="r" b="b"/>
              <a:pathLst>
                <a:path w="36477" h="58831" extrusionOk="0">
                  <a:moveTo>
                    <a:pt x="36477" y="0"/>
                  </a:moveTo>
                  <a:cubicBezTo>
                    <a:pt x="36477" y="11713"/>
                    <a:pt x="26845" y="19126"/>
                    <a:pt x="18240" y="24095"/>
                  </a:cubicBezTo>
                  <a:cubicBezTo>
                    <a:pt x="9632" y="29064"/>
                    <a:pt x="0" y="36477"/>
                    <a:pt x="0" y="48190"/>
                  </a:cubicBezTo>
                  <a:lnTo>
                    <a:pt x="0" y="58831"/>
                  </a:lnTo>
                  <a:cubicBezTo>
                    <a:pt x="0" y="47118"/>
                    <a:pt x="9632" y="39705"/>
                    <a:pt x="18240" y="34736"/>
                  </a:cubicBezTo>
                  <a:cubicBezTo>
                    <a:pt x="26847"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21"/>
            <p:cNvSpPr/>
            <p:nvPr/>
          </p:nvSpPr>
          <p:spPr>
            <a:xfrm>
              <a:off x="1273225" y="3852350"/>
              <a:ext cx="911925" cy="1470800"/>
            </a:xfrm>
            <a:custGeom>
              <a:avLst/>
              <a:gdLst/>
              <a:ahLst/>
              <a:cxnLst/>
              <a:rect l="l" t="t" r="r" b="b"/>
              <a:pathLst>
                <a:path w="36477" h="58832" extrusionOk="0">
                  <a:moveTo>
                    <a:pt x="0" y="0"/>
                  </a:moveTo>
                  <a:lnTo>
                    <a:pt x="0" y="10641"/>
                  </a:lnTo>
                  <a:cubicBezTo>
                    <a:pt x="0" y="22354"/>
                    <a:pt x="9632" y="29767"/>
                    <a:pt x="18240" y="34736"/>
                  </a:cubicBezTo>
                  <a:cubicBezTo>
                    <a:pt x="26847" y="39705"/>
                    <a:pt x="36477" y="47118"/>
                    <a:pt x="36477" y="58831"/>
                  </a:cubicBezTo>
                  <a:lnTo>
                    <a:pt x="36477" y="48190"/>
                  </a:lnTo>
                  <a:cubicBezTo>
                    <a:pt x="36477" y="36477"/>
                    <a:pt x="26845"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21"/>
            <p:cNvSpPr/>
            <p:nvPr/>
          </p:nvSpPr>
          <p:spPr>
            <a:xfrm>
              <a:off x="1273225" y="3852350"/>
              <a:ext cx="911925" cy="1470800"/>
            </a:xfrm>
            <a:custGeom>
              <a:avLst/>
              <a:gdLst/>
              <a:ahLst/>
              <a:cxnLst/>
              <a:rect l="l" t="t" r="r" b="b"/>
              <a:pathLst>
                <a:path w="36477" h="58832" extrusionOk="0">
                  <a:moveTo>
                    <a:pt x="36477" y="0"/>
                  </a:moveTo>
                  <a:cubicBezTo>
                    <a:pt x="36477" y="11713"/>
                    <a:pt x="26847" y="19124"/>
                    <a:pt x="18240" y="24095"/>
                  </a:cubicBezTo>
                  <a:cubicBezTo>
                    <a:pt x="9632" y="29064"/>
                    <a:pt x="0" y="36477"/>
                    <a:pt x="0" y="48190"/>
                  </a:cubicBezTo>
                  <a:lnTo>
                    <a:pt x="0" y="58831"/>
                  </a:lnTo>
                  <a:cubicBezTo>
                    <a:pt x="0" y="47118"/>
                    <a:pt x="9632" y="39705"/>
                    <a:pt x="18240" y="34736"/>
                  </a:cubicBezTo>
                  <a:cubicBezTo>
                    <a:pt x="26845"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21"/>
            <p:cNvSpPr/>
            <p:nvPr/>
          </p:nvSpPr>
          <p:spPr>
            <a:xfrm>
              <a:off x="1273225" y="2647600"/>
              <a:ext cx="911925" cy="1470800"/>
            </a:xfrm>
            <a:custGeom>
              <a:avLst/>
              <a:gdLst/>
              <a:ahLst/>
              <a:cxnLst/>
              <a:rect l="l" t="t" r="r" b="b"/>
              <a:pathLst>
                <a:path w="36477" h="58832" extrusionOk="0">
                  <a:moveTo>
                    <a:pt x="36477" y="1"/>
                  </a:moveTo>
                  <a:cubicBezTo>
                    <a:pt x="36477" y="11714"/>
                    <a:pt x="26845" y="19126"/>
                    <a:pt x="18240" y="24095"/>
                  </a:cubicBezTo>
                  <a:cubicBezTo>
                    <a:pt x="9632" y="29065"/>
                    <a:pt x="0" y="36477"/>
                    <a:pt x="0" y="48190"/>
                  </a:cubicBezTo>
                  <a:lnTo>
                    <a:pt x="0" y="58831"/>
                  </a:lnTo>
                  <a:cubicBezTo>
                    <a:pt x="0" y="47118"/>
                    <a:pt x="9632" y="39706"/>
                    <a:pt x="18240" y="34736"/>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21"/>
            <p:cNvSpPr/>
            <p:nvPr/>
          </p:nvSpPr>
          <p:spPr>
            <a:xfrm>
              <a:off x="1729200" y="1556350"/>
              <a:ext cx="375075" cy="39075"/>
            </a:xfrm>
            <a:custGeom>
              <a:avLst/>
              <a:gdLst/>
              <a:ahLst/>
              <a:cxnLst/>
              <a:rect l="l" t="t" r="r" b="b"/>
              <a:pathLst>
                <a:path w="15003" h="1563" extrusionOk="0">
                  <a:moveTo>
                    <a:pt x="1" y="0"/>
                  </a:moveTo>
                  <a:lnTo>
                    <a:pt x="1" y="1562"/>
                  </a:lnTo>
                  <a:lnTo>
                    <a:pt x="14222" y="1562"/>
                  </a:lnTo>
                  <a:cubicBezTo>
                    <a:pt x="14652" y="1562"/>
                    <a:pt x="15002" y="1212"/>
                    <a:pt x="15002" y="782"/>
                  </a:cubicBezTo>
                  <a:cubicBezTo>
                    <a:pt x="15002" y="350"/>
                    <a:pt x="14652" y="0"/>
                    <a:pt x="142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21"/>
            <p:cNvSpPr/>
            <p:nvPr/>
          </p:nvSpPr>
          <p:spPr>
            <a:xfrm>
              <a:off x="1354100" y="1556350"/>
              <a:ext cx="375125" cy="39075"/>
            </a:xfrm>
            <a:custGeom>
              <a:avLst/>
              <a:gdLst/>
              <a:ahLst/>
              <a:cxnLst/>
              <a:rect l="l" t="t" r="r" b="b"/>
              <a:pathLst>
                <a:path w="15005" h="1563" extrusionOk="0">
                  <a:moveTo>
                    <a:pt x="780" y="0"/>
                  </a:moveTo>
                  <a:cubicBezTo>
                    <a:pt x="351" y="0"/>
                    <a:pt x="1" y="350"/>
                    <a:pt x="1" y="782"/>
                  </a:cubicBezTo>
                  <a:cubicBezTo>
                    <a:pt x="1" y="1212"/>
                    <a:pt x="351" y="1562"/>
                    <a:pt x="780" y="1562"/>
                  </a:cubicBezTo>
                  <a:lnTo>
                    <a:pt x="15005" y="1562"/>
                  </a:lnTo>
                  <a:lnTo>
                    <a:pt x="150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21"/>
            <p:cNvSpPr/>
            <p:nvPr/>
          </p:nvSpPr>
          <p:spPr>
            <a:xfrm>
              <a:off x="1729200" y="1393950"/>
              <a:ext cx="293825" cy="39100"/>
            </a:xfrm>
            <a:custGeom>
              <a:avLst/>
              <a:gdLst/>
              <a:ahLst/>
              <a:cxnLst/>
              <a:rect l="l" t="t" r="r" b="b"/>
              <a:pathLst>
                <a:path w="11753" h="1564" extrusionOk="0">
                  <a:moveTo>
                    <a:pt x="1" y="1"/>
                  </a:moveTo>
                  <a:lnTo>
                    <a:pt x="1" y="1563"/>
                  </a:lnTo>
                  <a:lnTo>
                    <a:pt x="10987" y="1563"/>
                  </a:lnTo>
                  <a:cubicBezTo>
                    <a:pt x="11412" y="1556"/>
                    <a:pt x="11752" y="1208"/>
                    <a:pt x="11752" y="783"/>
                  </a:cubicBezTo>
                  <a:cubicBezTo>
                    <a:pt x="11752" y="358"/>
                    <a:pt x="11412" y="11"/>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21"/>
            <p:cNvSpPr/>
            <p:nvPr/>
          </p:nvSpPr>
          <p:spPr>
            <a:xfrm>
              <a:off x="1435350" y="139395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21"/>
            <p:cNvSpPr/>
            <p:nvPr/>
          </p:nvSpPr>
          <p:spPr>
            <a:xfrm>
              <a:off x="1729200" y="1231650"/>
              <a:ext cx="178825" cy="39025"/>
            </a:xfrm>
            <a:custGeom>
              <a:avLst/>
              <a:gdLst/>
              <a:ahLst/>
              <a:cxnLst/>
              <a:rect l="l" t="t" r="r" b="b"/>
              <a:pathLst>
                <a:path w="7153" h="1561" extrusionOk="0">
                  <a:moveTo>
                    <a:pt x="1" y="0"/>
                  </a:moveTo>
                  <a:lnTo>
                    <a:pt x="1" y="1560"/>
                  </a:lnTo>
                  <a:lnTo>
                    <a:pt x="6373" y="1560"/>
                  </a:lnTo>
                  <a:cubicBezTo>
                    <a:pt x="6802" y="1560"/>
                    <a:pt x="7152" y="1212"/>
                    <a:pt x="7152" y="780"/>
                  </a:cubicBezTo>
                  <a:cubicBezTo>
                    <a:pt x="7152" y="350"/>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21"/>
            <p:cNvSpPr/>
            <p:nvPr/>
          </p:nvSpPr>
          <p:spPr>
            <a:xfrm>
              <a:off x="1550350" y="1231650"/>
              <a:ext cx="178875" cy="39025"/>
            </a:xfrm>
            <a:custGeom>
              <a:avLst/>
              <a:gdLst/>
              <a:ahLst/>
              <a:cxnLst/>
              <a:rect l="l" t="t" r="r" b="b"/>
              <a:pathLst>
                <a:path w="7155" h="1561" extrusionOk="0">
                  <a:moveTo>
                    <a:pt x="783" y="0"/>
                  </a:moveTo>
                  <a:cubicBezTo>
                    <a:pt x="350" y="0"/>
                    <a:pt x="0" y="350"/>
                    <a:pt x="0" y="780"/>
                  </a:cubicBezTo>
                  <a:cubicBezTo>
                    <a:pt x="0" y="1212"/>
                    <a:pt x="350" y="1560"/>
                    <a:pt x="783" y="1560"/>
                  </a:cubicBezTo>
                  <a:lnTo>
                    <a:pt x="7155" y="1560"/>
                  </a:lnTo>
                  <a:lnTo>
                    <a:pt x="71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21"/>
            <p:cNvSpPr/>
            <p:nvPr/>
          </p:nvSpPr>
          <p:spPr>
            <a:xfrm>
              <a:off x="1729200" y="1718725"/>
              <a:ext cx="294175" cy="39075"/>
            </a:xfrm>
            <a:custGeom>
              <a:avLst/>
              <a:gdLst/>
              <a:ahLst/>
              <a:cxnLst/>
              <a:rect l="l" t="t" r="r" b="b"/>
              <a:pathLst>
                <a:path w="11767" h="1563" extrusionOk="0">
                  <a:moveTo>
                    <a:pt x="1" y="0"/>
                  </a:moveTo>
                  <a:lnTo>
                    <a:pt x="1" y="1563"/>
                  </a:lnTo>
                  <a:lnTo>
                    <a:pt x="10987" y="1563"/>
                  </a:lnTo>
                  <a:cubicBezTo>
                    <a:pt x="11419" y="1560"/>
                    <a:pt x="11767" y="1212"/>
                    <a:pt x="11767" y="780"/>
                  </a:cubicBezTo>
                  <a:cubicBezTo>
                    <a:pt x="11767" y="350"/>
                    <a:pt x="11419" y="0"/>
                    <a:pt x="109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21"/>
            <p:cNvSpPr/>
            <p:nvPr/>
          </p:nvSpPr>
          <p:spPr>
            <a:xfrm>
              <a:off x="1435000" y="1718725"/>
              <a:ext cx="294175" cy="39075"/>
            </a:xfrm>
            <a:custGeom>
              <a:avLst/>
              <a:gdLst/>
              <a:ahLst/>
              <a:cxnLst/>
              <a:rect l="l" t="t" r="r" b="b"/>
              <a:pathLst>
                <a:path w="11767" h="1563" extrusionOk="0">
                  <a:moveTo>
                    <a:pt x="780" y="0"/>
                  </a:moveTo>
                  <a:cubicBezTo>
                    <a:pt x="348" y="0"/>
                    <a:pt x="0" y="350"/>
                    <a:pt x="0" y="780"/>
                  </a:cubicBezTo>
                  <a:cubicBezTo>
                    <a:pt x="0" y="1212"/>
                    <a:pt x="348" y="1560"/>
                    <a:pt x="780" y="1563"/>
                  </a:cubicBezTo>
                  <a:lnTo>
                    <a:pt x="11766" y="1563"/>
                  </a:lnTo>
                  <a:lnTo>
                    <a:pt x="1176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21"/>
            <p:cNvSpPr/>
            <p:nvPr/>
          </p:nvSpPr>
          <p:spPr>
            <a:xfrm>
              <a:off x="1729200" y="1881100"/>
              <a:ext cx="178825" cy="39025"/>
            </a:xfrm>
            <a:custGeom>
              <a:avLst/>
              <a:gdLst/>
              <a:ahLst/>
              <a:cxnLst/>
              <a:rect l="l" t="t" r="r" b="b"/>
              <a:pathLst>
                <a:path w="7153" h="1561" extrusionOk="0">
                  <a:moveTo>
                    <a:pt x="1" y="0"/>
                  </a:moveTo>
                  <a:lnTo>
                    <a:pt x="1" y="1560"/>
                  </a:lnTo>
                  <a:lnTo>
                    <a:pt x="6373" y="1560"/>
                  </a:lnTo>
                  <a:cubicBezTo>
                    <a:pt x="6802" y="1560"/>
                    <a:pt x="7152" y="1210"/>
                    <a:pt x="7152" y="780"/>
                  </a:cubicBezTo>
                  <a:cubicBezTo>
                    <a:pt x="7152" y="348"/>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21"/>
            <p:cNvSpPr/>
            <p:nvPr/>
          </p:nvSpPr>
          <p:spPr>
            <a:xfrm>
              <a:off x="1550350" y="1881100"/>
              <a:ext cx="178875" cy="39025"/>
            </a:xfrm>
            <a:custGeom>
              <a:avLst/>
              <a:gdLst/>
              <a:ahLst/>
              <a:cxnLst/>
              <a:rect l="l" t="t" r="r" b="b"/>
              <a:pathLst>
                <a:path w="7155" h="1561" extrusionOk="0">
                  <a:moveTo>
                    <a:pt x="783" y="0"/>
                  </a:moveTo>
                  <a:cubicBezTo>
                    <a:pt x="350" y="0"/>
                    <a:pt x="0" y="348"/>
                    <a:pt x="0" y="780"/>
                  </a:cubicBezTo>
                  <a:cubicBezTo>
                    <a:pt x="0" y="1210"/>
                    <a:pt x="350" y="1560"/>
                    <a:pt x="783" y="1560"/>
                  </a:cubicBezTo>
                  <a:lnTo>
                    <a:pt x="7155" y="1560"/>
                  </a:lnTo>
                  <a:lnTo>
                    <a:pt x="71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21"/>
            <p:cNvSpPr/>
            <p:nvPr/>
          </p:nvSpPr>
          <p:spPr>
            <a:xfrm>
              <a:off x="1354450" y="2761075"/>
              <a:ext cx="374775" cy="39100"/>
            </a:xfrm>
            <a:custGeom>
              <a:avLst/>
              <a:gdLst/>
              <a:ahLst/>
              <a:cxnLst/>
              <a:rect l="l" t="t" r="r" b="b"/>
              <a:pathLst>
                <a:path w="14991" h="1564" extrusionOk="0">
                  <a:moveTo>
                    <a:pt x="766" y="1"/>
                  </a:moveTo>
                  <a:cubicBezTo>
                    <a:pt x="341" y="8"/>
                    <a:pt x="1" y="356"/>
                    <a:pt x="1" y="781"/>
                  </a:cubicBezTo>
                  <a:cubicBezTo>
                    <a:pt x="1" y="1206"/>
                    <a:pt x="341" y="1554"/>
                    <a:pt x="766" y="1563"/>
                  </a:cubicBezTo>
                  <a:lnTo>
                    <a:pt x="14991" y="1563"/>
                  </a:lnTo>
                  <a:lnTo>
                    <a:pt x="1499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21"/>
            <p:cNvSpPr/>
            <p:nvPr/>
          </p:nvSpPr>
          <p:spPr>
            <a:xfrm>
              <a:off x="1729200" y="2761075"/>
              <a:ext cx="374700" cy="39100"/>
            </a:xfrm>
            <a:custGeom>
              <a:avLst/>
              <a:gdLst/>
              <a:ahLst/>
              <a:cxnLst/>
              <a:rect l="l" t="t" r="r" b="b"/>
              <a:pathLst>
                <a:path w="14988" h="1564" extrusionOk="0">
                  <a:moveTo>
                    <a:pt x="1" y="1"/>
                  </a:moveTo>
                  <a:lnTo>
                    <a:pt x="1" y="1563"/>
                  </a:lnTo>
                  <a:lnTo>
                    <a:pt x="14222" y="1563"/>
                  </a:lnTo>
                  <a:cubicBezTo>
                    <a:pt x="14647" y="1554"/>
                    <a:pt x="14988" y="1206"/>
                    <a:pt x="14988" y="781"/>
                  </a:cubicBezTo>
                  <a:cubicBezTo>
                    <a:pt x="14988" y="356"/>
                    <a:pt x="14647" y="8"/>
                    <a:pt x="14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21"/>
            <p:cNvSpPr/>
            <p:nvPr/>
          </p:nvSpPr>
          <p:spPr>
            <a:xfrm>
              <a:off x="1435000" y="2923475"/>
              <a:ext cx="294175" cy="39000"/>
            </a:xfrm>
            <a:custGeom>
              <a:avLst/>
              <a:gdLst/>
              <a:ahLst/>
              <a:cxnLst/>
              <a:rect l="l" t="t" r="r" b="b"/>
              <a:pathLst>
                <a:path w="11767" h="1560" extrusionOk="0">
                  <a:moveTo>
                    <a:pt x="780" y="0"/>
                  </a:moveTo>
                  <a:cubicBezTo>
                    <a:pt x="348" y="0"/>
                    <a:pt x="0" y="348"/>
                    <a:pt x="0" y="780"/>
                  </a:cubicBezTo>
                  <a:cubicBezTo>
                    <a:pt x="0" y="1212"/>
                    <a:pt x="348" y="1560"/>
                    <a:pt x="780" y="1560"/>
                  </a:cubicBezTo>
                  <a:lnTo>
                    <a:pt x="11766" y="1560"/>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21"/>
            <p:cNvSpPr/>
            <p:nvPr/>
          </p:nvSpPr>
          <p:spPr>
            <a:xfrm>
              <a:off x="1729200" y="2923475"/>
              <a:ext cx="294175" cy="39000"/>
            </a:xfrm>
            <a:custGeom>
              <a:avLst/>
              <a:gdLst/>
              <a:ahLst/>
              <a:cxnLst/>
              <a:rect l="l" t="t" r="r" b="b"/>
              <a:pathLst>
                <a:path w="11767" h="1560" extrusionOk="0">
                  <a:moveTo>
                    <a:pt x="1" y="0"/>
                  </a:moveTo>
                  <a:lnTo>
                    <a:pt x="1" y="1560"/>
                  </a:lnTo>
                  <a:lnTo>
                    <a:pt x="10987" y="1560"/>
                  </a:lnTo>
                  <a:cubicBezTo>
                    <a:pt x="11419" y="1560"/>
                    <a:pt x="11767" y="1212"/>
                    <a:pt x="11767" y="780"/>
                  </a:cubicBezTo>
                  <a:cubicBezTo>
                    <a:pt x="11767" y="348"/>
                    <a:pt x="11419" y="0"/>
                    <a:pt x="109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21"/>
            <p:cNvSpPr/>
            <p:nvPr/>
          </p:nvSpPr>
          <p:spPr>
            <a:xfrm>
              <a:off x="1550350" y="3085775"/>
              <a:ext cx="178875" cy="39100"/>
            </a:xfrm>
            <a:custGeom>
              <a:avLst/>
              <a:gdLst/>
              <a:ahLst/>
              <a:cxnLst/>
              <a:rect l="l" t="t" r="r" b="b"/>
              <a:pathLst>
                <a:path w="7155" h="1564" extrusionOk="0">
                  <a:moveTo>
                    <a:pt x="783" y="1"/>
                  </a:moveTo>
                  <a:cubicBezTo>
                    <a:pt x="350" y="1"/>
                    <a:pt x="0" y="351"/>
                    <a:pt x="0" y="783"/>
                  </a:cubicBezTo>
                  <a:cubicBezTo>
                    <a:pt x="0" y="1213"/>
                    <a:pt x="350" y="1563"/>
                    <a:pt x="783" y="1563"/>
                  </a:cubicBezTo>
                  <a:lnTo>
                    <a:pt x="7155" y="1563"/>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21"/>
            <p:cNvSpPr/>
            <p:nvPr/>
          </p:nvSpPr>
          <p:spPr>
            <a:xfrm>
              <a:off x="1729200" y="3085775"/>
              <a:ext cx="178825" cy="39100"/>
            </a:xfrm>
            <a:custGeom>
              <a:avLst/>
              <a:gdLst/>
              <a:ahLst/>
              <a:cxnLst/>
              <a:rect l="l" t="t" r="r" b="b"/>
              <a:pathLst>
                <a:path w="7153" h="1564"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21"/>
            <p:cNvSpPr/>
            <p:nvPr/>
          </p:nvSpPr>
          <p:spPr>
            <a:xfrm>
              <a:off x="1435000" y="2598775"/>
              <a:ext cx="294175" cy="39075"/>
            </a:xfrm>
            <a:custGeom>
              <a:avLst/>
              <a:gdLst/>
              <a:ahLst/>
              <a:cxnLst/>
              <a:rect l="l" t="t" r="r" b="b"/>
              <a:pathLst>
                <a:path w="11767" h="1563" extrusionOk="0">
                  <a:moveTo>
                    <a:pt x="780" y="0"/>
                  </a:moveTo>
                  <a:cubicBezTo>
                    <a:pt x="348" y="0"/>
                    <a:pt x="0" y="350"/>
                    <a:pt x="0" y="780"/>
                  </a:cubicBezTo>
                  <a:cubicBezTo>
                    <a:pt x="0" y="1212"/>
                    <a:pt x="348" y="1562"/>
                    <a:pt x="780" y="1562"/>
                  </a:cubicBezTo>
                  <a:lnTo>
                    <a:pt x="11766" y="1562"/>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21"/>
            <p:cNvSpPr/>
            <p:nvPr/>
          </p:nvSpPr>
          <p:spPr>
            <a:xfrm>
              <a:off x="1729200" y="2598775"/>
              <a:ext cx="294175" cy="39075"/>
            </a:xfrm>
            <a:custGeom>
              <a:avLst/>
              <a:gdLst/>
              <a:ahLst/>
              <a:cxnLst/>
              <a:rect l="l" t="t" r="r" b="b"/>
              <a:pathLst>
                <a:path w="11767" h="1563" extrusionOk="0">
                  <a:moveTo>
                    <a:pt x="1" y="0"/>
                  </a:moveTo>
                  <a:lnTo>
                    <a:pt x="1" y="1562"/>
                  </a:lnTo>
                  <a:lnTo>
                    <a:pt x="10987" y="1562"/>
                  </a:lnTo>
                  <a:cubicBezTo>
                    <a:pt x="11419" y="1562"/>
                    <a:pt x="11767" y="1212"/>
                    <a:pt x="11767" y="780"/>
                  </a:cubicBezTo>
                  <a:cubicBezTo>
                    <a:pt x="11767" y="350"/>
                    <a:pt x="11419" y="0"/>
                    <a:pt x="109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21"/>
            <p:cNvSpPr/>
            <p:nvPr/>
          </p:nvSpPr>
          <p:spPr>
            <a:xfrm>
              <a:off x="1550700" y="2436400"/>
              <a:ext cx="178525" cy="39000"/>
            </a:xfrm>
            <a:custGeom>
              <a:avLst/>
              <a:gdLst/>
              <a:ahLst/>
              <a:cxnLst/>
              <a:rect l="l" t="t" r="r" b="b"/>
              <a:pathLst>
                <a:path w="7141" h="1560" extrusionOk="0">
                  <a:moveTo>
                    <a:pt x="769" y="0"/>
                  </a:moveTo>
                  <a:cubicBezTo>
                    <a:pt x="341" y="7"/>
                    <a:pt x="1" y="355"/>
                    <a:pt x="1" y="780"/>
                  </a:cubicBezTo>
                  <a:cubicBezTo>
                    <a:pt x="1" y="1205"/>
                    <a:pt x="341" y="1553"/>
                    <a:pt x="769" y="1560"/>
                  </a:cubicBezTo>
                  <a:lnTo>
                    <a:pt x="7141" y="1560"/>
                  </a:lnTo>
                  <a:lnTo>
                    <a:pt x="71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21"/>
            <p:cNvSpPr/>
            <p:nvPr/>
          </p:nvSpPr>
          <p:spPr>
            <a:xfrm>
              <a:off x="1729200" y="2436400"/>
              <a:ext cx="178450" cy="39000"/>
            </a:xfrm>
            <a:custGeom>
              <a:avLst/>
              <a:gdLst/>
              <a:ahLst/>
              <a:cxnLst/>
              <a:rect l="l" t="t" r="r" b="b"/>
              <a:pathLst>
                <a:path w="7138" h="1560" extrusionOk="0">
                  <a:moveTo>
                    <a:pt x="1" y="0"/>
                  </a:moveTo>
                  <a:lnTo>
                    <a:pt x="1" y="1560"/>
                  </a:lnTo>
                  <a:lnTo>
                    <a:pt x="6373" y="1560"/>
                  </a:lnTo>
                  <a:cubicBezTo>
                    <a:pt x="6798" y="1553"/>
                    <a:pt x="7138" y="1205"/>
                    <a:pt x="7138" y="780"/>
                  </a:cubicBezTo>
                  <a:cubicBezTo>
                    <a:pt x="7138" y="355"/>
                    <a:pt x="6798" y="7"/>
                    <a:pt x="63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21"/>
            <p:cNvSpPr/>
            <p:nvPr/>
          </p:nvSpPr>
          <p:spPr>
            <a:xfrm>
              <a:off x="1729200" y="3965825"/>
              <a:ext cx="375075" cy="39075"/>
            </a:xfrm>
            <a:custGeom>
              <a:avLst/>
              <a:gdLst/>
              <a:ahLst/>
              <a:cxnLst/>
              <a:rect l="l" t="t" r="r" b="b"/>
              <a:pathLst>
                <a:path w="15003" h="1563" extrusionOk="0">
                  <a:moveTo>
                    <a:pt x="1" y="1"/>
                  </a:moveTo>
                  <a:lnTo>
                    <a:pt x="1" y="1563"/>
                  </a:lnTo>
                  <a:lnTo>
                    <a:pt x="14222" y="1563"/>
                  </a:lnTo>
                  <a:cubicBezTo>
                    <a:pt x="14652" y="1563"/>
                    <a:pt x="15002" y="1213"/>
                    <a:pt x="15002" y="783"/>
                  </a:cubicBezTo>
                  <a:cubicBezTo>
                    <a:pt x="15002" y="351"/>
                    <a:pt x="14652" y="1"/>
                    <a:pt x="142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21"/>
            <p:cNvSpPr/>
            <p:nvPr/>
          </p:nvSpPr>
          <p:spPr>
            <a:xfrm>
              <a:off x="1354100" y="3965825"/>
              <a:ext cx="375125" cy="39075"/>
            </a:xfrm>
            <a:custGeom>
              <a:avLst/>
              <a:gdLst/>
              <a:ahLst/>
              <a:cxnLst/>
              <a:rect l="l" t="t" r="r" b="b"/>
              <a:pathLst>
                <a:path w="15005" h="1563" extrusionOk="0">
                  <a:moveTo>
                    <a:pt x="780" y="1"/>
                  </a:moveTo>
                  <a:cubicBezTo>
                    <a:pt x="351" y="1"/>
                    <a:pt x="1" y="351"/>
                    <a:pt x="1" y="783"/>
                  </a:cubicBezTo>
                  <a:cubicBezTo>
                    <a:pt x="1" y="1213"/>
                    <a:pt x="351" y="1563"/>
                    <a:pt x="780" y="1563"/>
                  </a:cubicBezTo>
                  <a:lnTo>
                    <a:pt x="15005" y="1563"/>
                  </a:lnTo>
                  <a:lnTo>
                    <a:pt x="1500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21"/>
            <p:cNvSpPr/>
            <p:nvPr/>
          </p:nvSpPr>
          <p:spPr>
            <a:xfrm>
              <a:off x="1729200" y="3803450"/>
              <a:ext cx="293825" cy="39075"/>
            </a:xfrm>
            <a:custGeom>
              <a:avLst/>
              <a:gdLst/>
              <a:ahLst/>
              <a:cxnLst/>
              <a:rect l="l" t="t" r="r" b="b"/>
              <a:pathLst>
                <a:path w="11753" h="1563" extrusionOk="0">
                  <a:moveTo>
                    <a:pt x="1" y="1"/>
                  </a:moveTo>
                  <a:lnTo>
                    <a:pt x="1" y="1563"/>
                  </a:lnTo>
                  <a:lnTo>
                    <a:pt x="10987" y="1563"/>
                  </a:lnTo>
                  <a:cubicBezTo>
                    <a:pt x="11412" y="1556"/>
                    <a:pt x="11752" y="1208"/>
                    <a:pt x="11752" y="783"/>
                  </a:cubicBezTo>
                  <a:cubicBezTo>
                    <a:pt x="11752" y="358"/>
                    <a:pt x="11412" y="10"/>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21"/>
            <p:cNvSpPr/>
            <p:nvPr/>
          </p:nvSpPr>
          <p:spPr>
            <a:xfrm>
              <a:off x="1435350" y="3803450"/>
              <a:ext cx="293825" cy="39075"/>
            </a:xfrm>
            <a:custGeom>
              <a:avLst/>
              <a:gdLst/>
              <a:ahLst/>
              <a:cxnLst/>
              <a:rect l="l" t="t" r="r" b="b"/>
              <a:pathLst>
                <a:path w="11753" h="1563" extrusionOk="0">
                  <a:moveTo>
                    <a:pt x="766" y="1"/>
                  </a:moveTo>
                  <a:cubicBezTo>
                    <a:pt x="341" y="10"/>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21"/>
            <p:cNvSpPr/>
            <p:nvPr/>
          </p:nvSpPr>
          <p:spPr>
            <a:xfrm>
              <a:off x="1729200" y="3641125"/>
              <a:ext cx="178825" cy="39100"/>
            </a:xfrm>
            <a:custGeom>
              <a:avLst/>
              <a:gdLst/>
              <a:ahLst/>
              <a:cxnLst/>
              <a:rect l="l" t="t" r="r" b="b"/>
              <a:pathLst>
                <a:path w="7153" h="1564"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21"/>
            <p:cNvSpPr/>
            <p:nvPr/>
          </p:nvSpPr>
          <p:spPr>
            <a:xfrm>
              <a:off x="1550350" y="3641125"/>
              <a:ext cx="178875" cy="39100"/>
            </a:xfrm>
            <a:custGeom>
              <a:avLst/>
              <a:gdLst/>
              <a:ahLst/>
              <a:cxnLst/>
              <a:rect l="l" t="t" r="r" b="b"/>
              <a:pathLst>
                <a:path w="7155" h="1564" extrusionOk="0">
                  <a:moveTo>
                    <a:pt x="783" y="1"/>
                  </a:moveTo>
                  <a:cubicBezTo>
                    <a:pt x="350" y="1"/>
                    <a:pt x="0" y="351"/>
                    <a:pt x="0" y="781"/>
                  </a:cubicBezTo>
                  <a:cubicBezTo>
                    <a:pt x="0" y="1213"/>
                    <a:pt x="350" y="1563"/>
                    <a:pt x="783" y="1563"/>
                  </a:cubicBezTo>
                  <a:lnTo>
                    <a:pt x="7155" y="1563"/>
                  </a:lnTo>
                  <a:lnTo>
                    <a:pt x="71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21"/>
            <p:cNvSpPr/>
            <p:nvPr/>
          </p:nvSpPr>
          <p:spPr>
            <a:xfrm>
              <a:off x="1729200" y="4128200"/>
              <a:ext cx="293825" cy="39100"/>
            </a:xfrm>
            <a:custGeom>
              <a:avLst/>
              <a:gdLst/>
              <a:ahLst/>
              <a:cxnLst/>
              <a:rect l="l" t="t" r="r" b="b"/>
              <a:pathLst>
                <a:path w="11753" h="1564" extrusionOk="0">
                  <a:moveTo>
                    <a:pt x="1" y="1"/>
                  </a:moveTo>
                  <a:lnTo>
                    <a:pt x="1" y="1563"/>
                  </a:lnTo>
                  <a:lnTo>
                    <a:pt x="10987" y="1563"/>
                  </a:lnTo>
                  <a:cubicBezTo>
                    <a:pt x="11412" y="1553"/>
                    <a:pt x="11752" y="1206"/>
                    <a:pt x="11752" y="781"/>
                  </a:cubicBezTo>
                  <a:cubicBezTo>
                    <a:pt x="11752" y="356"/>
                    <a:pt x="11412" y="8"/>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21"/>
            <p:cNvSpPr/>
            <p:nvPr/>
          </p:nvSpPr>
          <p:spPr>
            <a:xfrm>
              <a:off x="1435350" y="412820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21"/>
            <p:cNvSpPr/>
            <p:nvPr/>
          </p:nvSpPr>
          <p:spPr>
            <a:xfrm>
              <a:off x="1729200" y="4290525"/>
              <a:ext cx="178825" cy="39075"/>
            </a:xfrm>
            <a:custGeom>
              <a:avLst/>
              <a:gdLst/>
              <a:ahLst/>
              <a:cxnLst/>
              <a:rect l="l" t="t" r="r" b="b"/>
              <a:pathLst>
                <a:path w="7153" h="1563"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21"/>
            <p:cNvSpPr/>
            <p:nvPr/>
          </p:nvSpPr>
          <p:spPr>
            <a:xfrm>
              <a:off x="1550350" y="4290525"/>
              <a:ext cx="178875" cy="39075"/>
            </a:xfrm>
            <a:custGeom>
              <a:avLst/>
              <a:gdLst/>
              <a:ahLst/>
              <a:cxnLst/>
              <a:rect l="l" t="t" r="r" b="b"/>
              <a:pathLst>
                <a:path w="7155" h="1563" extrusionOk="0">
                  <a:moveTo>
                    <a:pt x="783" y="1"/>
                  </a:moveTo>
                  <a:cubicBezTo>
                    <a:pt x="350" y="1"/>
                    <a:pt x="0" y="351"/>
                    <a:pt x="0" y="783"/>
                  </a:cubicBezTo>
                  <a:cubicBezTo>
                    <a:pt x="0" y="1213"/>
                    <a:pt x="350" y="1563"/>
                    <a:pt x="783" y="1563"/>
                  </a:cubicBezTo>
                  <a:lnTo>
                    <a:pt x="7155" y="1563"/>
                  </a:lnTo>
                  <a:lnTo>
                    <a:pt x="71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21"/>
            <p:cNvSpPr/>
            <p:nvPr/>
          </p:nvSpPr>
          <p:spPr>
            <a:xfrm>
              <a:off x="1354100" y="5170575"/>
              <a:ext cx="375125" cy="39025"/>
            </a:xfrm>
            <a:custGeom>
              <a:avLst/>
              <a:gdLst/>
              <a:ahLst/>
              <a:cxnLst/>
              <a:rect l="l" t="t" r="r" b="b"/>
              <a:pathLst>
                <a:path w="15005" h="1561" extrusionOk="0">
                  <a:moveTo>
                    <a:pt x="780" y="1"/>
                  </a:moveTo>
                  <a:cubicBezTo>
                    <a:pt x="351" y="1"/>
                    <a:pt x="1" y="348"/>
                    <a:pt x="1" y="780"/>
                  </a:cubicBezTo>
                  <a:cubicBezTo>
                    <a:pt x="1" y="1213"/>
                    <a:pt x="351" y="1560"/>
                    <a:pt x="780" y="1560"/>
                  </a:cubicBezTo>
                  <a:lnTo>
                    <a:pt x="15005" y="1560"/>
                  </a:lnTo>
                  <a:lnTo>
                    <a:pt x="150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21"/>
            <p:cNvSpPr/>
            <p:nvPr/>
          </p:nvSpPr>
          <p:spPr>
            <a:xfrm>
              <a:off x="1729200" y="5170575"/>
              <a:ext cx="375075" cy="39025"/>
            </a:xfrm>
            <a:custGeom>
              <a:avLst/>
              <a:gdLst/>
              <a:ahLst/>
              <a:cxnLst/>
              <a:rect l="l" t="t" r="r" b="b"/>
              <a:pathLst>
                <a:path w="15003" h="1561" extrusionOk="0">
                  <a:moveTo>
                    <a:pt x="1" y="1"/>
                  </a:moveTo>
                  <a:lnTo>
                    <a:pt x="1" y="1560"/>
                  </a:lnTo>
                  <a:lnTo>
                    <a:pt x="14222" y="1560"/>
                  </a:lnTo>
                  <a:cubicBezTo>
                    <a:pt x="14652" y="1560"/>
                    <a:pt x="15002" y="1213"/>
                    <a:pt x="15002" y="780"/>
                  </a:cubicBezTo>
                  <a:cubicBezTo>
                    <a:pt x="15002" y="348"/>
                    <a:pt x="14652" y="1"/>
                    <a:pt x="14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21"/>
            <p:cNvSpPr/>
            <p:nvPr/>
          </p:nvSpPr>
          <p:spPr>
            <a:xfrm>
              <a:off x="1435000" y="5008200"/>
              <a:ext cx="294175" cy="39075"/>
            </a:xfrm>
            <a:custGeom>
              <a:avLst/>
              <a:gdLst/>
              <a:ahLst/>
              <a:cxnLst/>
              <a:rect l="l" t="t" r="r" b="b"/>
              <a:pathLst>
                <a:path w="11767" h="1563" extrusionOk="0">
                  <a:moveTo>
                    <a:pt x="780" y="0"/>
                  </a:moveTo>
                  <a:cubicBezTo>
                    <a:pt x="348" y="0"/>
                    <a:pt x="0" y="350"/>
                    <a:pt x="0" y="780"/>
                  </a:cubicBezTo>
                  <a:cubicBezTo>
                    <a:pt x="0" y="1212"/>
                    <a:pt x="348" y="1563"/>
                    <a:pt x="780" y="1563"/>
                  </a:cubicBezTo>
                  <a:lnTo>
                    <a:pt x="11766" y="1563"/>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21"/>
            <p:cNvSpPr/>
            <p:nvPr/>
          </p:nvSpPr>
          <p:spPr>
            <a:xfrm>
              <a:off x="1729200" y="5008200"/>
              <a:ext cx="294175" cy="39075"/>
            </a:xfrm>
            <a:custGeom>
              <a:avLst/>
              <a:gdLst/>
              <a:ahLst/>
              <a:cxnLst/>
              <a:rect l="l" t="t" r="r" b="b"/>
              <a:pathLst>
                <a:path w="11767" h="1563" extrusionOk="0">
                  <a:moveTo>
                    <a:pt x="1" y="0"/>
                  </a:moveTo>
                  <a:lnTo>
                    <a:pt x="1" y="1563"/>
                  </a:lnTo>
                  <a:lnTo>
                    <a:pt x="10987" y="1563"/>
                  </a:lnTo>
                  <a:cubicBezTo>
                    <a:pt x="11419" y="1563"/>
                    <a:pt x="11767" y="1212"/>
                    <a:pt x="11767" y="783"/>
                  </a:cubicBezTo>
                  <a:cubicBezTo>
                    <a:pt x="11767" y="350"/>
                    <a:pt x="11419" y="3"/>
                    <a:pt x="10987" y="3"/>
                  </a:cubicBezTo>
                  <a:lnTo>
                    <a:pt x="1098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21"/>
            <p:cNvSpPr/>
            <p:nvPr/>
          </p:nvSpPr>
          <p:spPr>
            <a:xfrm>
              <a:off x="1550350" y="4845825"/>
              <a:ext cx="178875" cy="39075"/>
            </a:xfrm>
            <a:custGeom>
              <a:avLst/>
              <a:gdLst/>
              <a:ahLst/>
              <a:cxnLst/>
              <a:rect l="l" t="t" r="r" b="b"/>
              <a:pathLst>
                <a:path w="7155" h="1563" extrusionOk="0">
                  <a:moveTo>
                    <a:pt x="783" y="0"/>
                  </a:moveTo>
                  <a:cubicBezTo>
                    <a:pt x="350" y="0"/>
                    <a:pt x="0" y="350"/>
                    <a:pt x="0" y="780"/>
                  </a:cubicBezTo>
                  <a:cubicBezTo>
                    <a:pt x="0" y="1212"/>
                    <a:pt x="350" y="1560"/>
                    <a:pt x="783" y="1562"/>
                  </a:cubicBezTo>
                  <a:lnTo>
                    <a:pt x="7155" y="1562"/>
                  </a:lnTo>
                  <a:lnTo>
                    <a:pt x="715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21"/>
            <p:cNvSpPr/>
            <p:nvPr/>
          </p:nvSpPr>
          <p:spPr>
            <a:xfrm>
              <a:off x="1729200" y="4845825"/>
              <a:ext cx="178825" cy="39075"/>
            </a:xfrm>
            <a:custGeom>
              <a:avLst/>
              <a:gdLst/>
              <a:ahLst/>
              <a:cxnLst/>
              <a:rect l="l" t="t" r="r" b="b"/>
              <a:pathLst>
                <a:path w="7153" h="1563" extrusionOk="0">
                  <a:moveTo>
                    <a:pt x="1" y="0"/>
                  </a:moveTo>
                  <a:lnTo>
                    <a:pt x="1" y="1562"/>
                  </a:lnTo>
                  <a:lnTo>
                    <a:pt x="6373" y="1562"/>
                  </a:lnTo>
                  <a:cubicBezTo>
                    <a:pt x="6802" y="1562"/>
                    <a:pt x="7152" y="1212"/>
                    <a:pt x="7152" y="780"/>
                  </a:cubicBezTo>
                  <a:cubicBezTo>
                    <a:pt x="7152" y="350"/>
                    <a:pt x="6802" y="0"/>
                    <a:pt x="63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21"/>
            <p:cNvSpPr/>
            <p:nvPr/>
          </p:nvSpPr>
          <p:spPr>
            <a:xfrm>
              <a:off x="1354450" y="351600"/>
              <a:ext cx="374775" cy="39075"/>
            </a:xfrm>
            <a:custGeom>
              <a:avLst/>
              <a:gdLst/>
              <a:ahLst/>
              <a:cxnLst/>
              <a:rect l="l" t="t" r="r" b="b"/>
              <a:pathLst>
                <a:path w="14991" h="1563" extrusionOk="0">
                  <a:moveTo>
                    <a:pt x="766" y="0"/>
                  </a:moveTo>
                  <a:cubicBezTo>
                    <a:pt x="341" y="10"/>
                    <a:pt x="1" y="355"/>
                    <a:pt x="1" y="783"/>
                  </a:cubicBezTo>
                  <a:cubicBezTo>
                    <a:pt x="1" y="1208"/>
                    <a:pt x="341" y="1555"/>
                    <a:pt x="766" y="1563"/>
                  </a:cubicBezTo>
                  <a:lnTo>
                    <a:pt x="14991" y="1563"/>
                  </a:lnTo>
                  <a:lnTo>
                    <a:pt x="1499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21"/>
            <p:cNvSpPr/>
            <p:nvPr/>
          </p:nvSpPr>
          <p:spPr>
            <a:xfrm>
              <a:off x="1729200" y="351600"/>
              <a:ext cx="374700" cy="39075"/>
            </a:xfrm>
            <a:custGeom>
              <a:avLst/>
              <a:gdLst/>
              <a:ahLst/>
              <a:cxnLst/>
              <a:rect l="l" t="t" r="r" b="b"/>
              <a:pathLst>
                <a:path w="14988" h="1563" extrusionOk="0">
                  <a:moveTo>
                    <a:pt x="1" y="0"/>
                  </a:moveTo>
                  <a:lnTo>
                    <a:pt x="1" y="1563"/>
                  </a:lnTo>
                  <a:lnTo>
                    <a:pt x="14222" y="1563"/>
                  </a:lnTo>
                  <a:cubicBezTo>
                    <a:pt x="14647" y="1555"/>
                    <a:pt x="14988" y="1208"/>
                    <a:pt x="14988" y="783"/>
                  </a:cubicBezTo>
                  <a:cubicBezTo>
                    <a:pt x="14988" y="355"/>
                    <a:pt x="14647" y="10"/>
                    <a:pt x="142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21"/>
            <p:cNvSpPr/>
            <p:nvPr/>
          </p:nvSpPr>
          <p:spPr>
            <a:xfrm>
              <a:off x="1435000" y="513975"/>
              <a:ext cx="294175" cy="39075"/>
            </a:xfrm>
            <a:custGeom>
              <a:avLst/>
              <a:gdLst/>
              <a:ahLst/>
              <a:cxnLst/>
              <a:rect l="l" t="t" r="r" b="b"/>
              <a:pathLst>
                <a:path w="11767" h="1563" extrusionOk="0">
                  <a:moveTo>
                    <a:pt x="780" y="1"/>
                  </a:moveTo>
                  <a:cubicBezTo>
                    <a:pt x="348" y="1"/>
                    <a:pt x="0" y="351"/>
                    <a:pt x="0" y="780"/>
                  </a:cubicBezTo>
                  <a:cubicBezTo>
                    <a:pt x="0" y="1213"/>
                    <a:pt x="348" y="1563"/>
                    <a:pt x="780" y="1563"/>
                  </a:cubicBezTo>
                  <a:lnTo>
                    <a:pt x="11766" y="1563"/>
                  </a:lnTo>
                  <a:lnTo>
                    <a:pt x="1176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21"/>
            <p:cNvSpPr/>
            <p:nvPr/>
          </p:nvSpPr>
          <p:spPr>
            <a:xfrm>
              <a:off x="1729200" y="513975"/>
              <a:ext cx="294175" cy="39075"/>
            </a:xfrm>
            <a:custGeom>
              <a:avLst/>
              <a:gdLst/>
              <a:ahLst/>
              <a:cxnLst/>
              <a:rect l="l" t="t" r="r" b="b"/>
              <a:pathLst>
                <a:path w="11767" h="1563" extrusionOk="0">
                  <a:moveTo>
                    <a:pt x="1" y="1"/>
                  </a:moveTo>
                  <a:lnTo>
                    <a:pt x="1" y="1563"/>
                  </a:lnTo>
                  <a:lnTo>
                    <a:pt x="10987" y="1563"/>
                  </a:lnTo>
                  <a:cubicBezTo>
                    <a:pt x="11419" y="1563"/>
                    <a:pt x="11767" y="1213"/>
                    <a:pt x="11767" y="780"/>
                  </a:cubicBezTo>
                  <a:cubicBezTo>
                    <a:pt x="11767" y="351"/>
                    <a:pt x="11419" y="1"/>
                    <a:pt x="109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21"/>
            <p:cNvSpPr/>
            <p:nvPr/>
          </p:nvSpPr>
          <p:spPr>
            <a:xfrm>
              <a:off x="1550350" y="676350"/>
              <a:ext cx="178875" cy="39025"/>
            </a:xfrm>
            <a:custGeom>
              <a:avLst/>
              <a:gdLst/>
              <a:ahLst/>
              <a:cxnLst/>
              <a:rect l="l" t="t" r="r" b="b"/>
              <a:pathLst>
                <a:path w="7155" h="1561" extrusionOk="0">
                  <a:moveTo>
                    <a:pt x="783" y="1"/>
                  </a:moveTo>
                  <a:cubicBezTo>
                    <a:pt x="350" y="1"/>
                    <a:pt x="0" y="348"/>
                    <a:pt x="0" y="781"/>
                  </a:cubicBezTo>
                  <a:cubicBezTo>
                    <a:pt x="0" y="1213"/>
                    <a:pt x="350" y="1561"/>
                    <a:pt x="783" y="1561"/>
                  </a:cubicBezTo>
                  <a:lnTo>
                    <a:pt x="7155" y="1561"/>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21"/>
            <p:cNvSpPr/>
            <p:nvPr/>
          </p:nvSpPr>
          <p:spPr>
            <a:xfrm>
              <a:off x="1729200" y="676350"/>
              <a:ext cx="178825" cy="39075"/>
            </a:xfrm>
            <a:custGeom>
              <a:avLst/>
              <a:gdLst/>
              <a:ahLst/>
              <a:cxnLst/>
              <a:rect l="l" t="t" r="r" b="b"/>
              <a:pathLst>
                <a:path w="7153" h="1563"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1" name="Google Shape;841;p21"/>
          <p:cNvGrpSpPr/>
          <p:nvPr/>
        </p:nvGrpSpPr>
        <p:grpSpPr>
          <a:xfrm rot="-2990921" flipH="1">
            <a:off x="8527263" y="-520121"/>
            <a:ext cx="346352" cy="1931306"/>
            <a:chOff x="1273225" y="238125"/>
            <a:chExt cx="911925" cy="5085025"/>
          </a:xfrm>
        </p:grpSpPr>
        <p:sp>
          <p:nvSpPr>
            <p:cNvPr id="842" name="Google Shape;842;p21"/>
            <p:cNvSpPr/>
            <p:nvPr/>
          </p:nvSpPr>
          <p:spPr>
            <a:xfrm>
              <a:off x="1273225" y="2647600"/>
              <a:ext cx="911925" cy="1470725"/>
            </a:xfrm>
            <a:custGeom>
              <a:avLst/>
              <a:gdLst/>
              <a:ahLst/>
              <a:cxnLst/>
              <a:rect l="l" t="t" r="r" b="b"/>
              <a:pathLst>
                <a:path w="36477" h="58829" extrusionOk="0">
                  <a:moveTo>
                    <a:pt x="0" y="1"/>
                  </a:moveTo>
                  <a:lnTo>
                    <a:pt x="0" y="10639"/>
                  </a:lnTo>
                  <a:cubicBezTo>
                    <a:pt x="0" y="22352"/>
                    <a:pt x="9632" y="29765"/>
                    <a:pt x="18240" y="34734"/>
                  </a:cubicBezTo>
                  <a:cubicBezTo>
                    <a:pt x="26845" y="39703"/>
                    <a:pt x="36477" y="47116"/>
                    <a:pt x="36477" y="58829"/>
                  </a:cubicBezTo>
                  <a:lnTo>
                    <a:pt x="36477" y="48188"/>
                  </a:lnTo>
                  <a:cubicBezTo>
                    <a:pt x="36477" y="36475"/>
                    <a:pt x="26845" y="29062"/>
                    <a:pt x="18240" y="24093"/>
                  </a:cubicBezTo>
                  <a:cubicBezTo>
                    <a:pt x="9632" y="19126"/>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21"/>
            <p:cNvSpPr/>
            <p:nvPr/>
          </p:nvSpPr>
          <p:spPr>
            <a:xfrm>
              <a:off x="1273225" y="1442850"/>
              <a:ext cx="911925" cy="1470800"/>
            </a:xfrm>
            <a:custGeom>
              <a:avLst/>
              <a:gdLst/>
              <a:ahLst/>
              <a:cxnLst/>
              <a:rect l="l" t="t" r="r" b="b"/>
              <a:pathLst>
                <a:path w="36477" h="58832" extrusionOk="0">
                  <a:moveTo>
                    <a:pt x="0" y="1"/>
                  </a:moveTo>
                  <a:lnTo>
                    <a:pt x="0" y="10642"/>
                  </a:lnTo>
                  <a:cubicBezTo>
                    <a:pt x="0" y="22355"/>
                    <a:pt x="9632" y="29767"/>
                    <a:pt x="18240" y="34737"/>
                  </a:cubicBezTo>
                  <a:cubicBezTo>
                    <a:pt x="26847" y="39706"/>
                    <a:pt x="36477" y="47119"/>
                    <a:pt x="36477" y="58832"/>
                  </a:cubicBezTo>
                  <a:lnTo>
                    <a:pt x="36477" y="48191"/>
                  </a:lnTo>
                  <a:cubicBezTo>
                    <a:pt x="36477" y="36478"/>
                    <a:pt x="26845" y="29065"/>
                    <a:pt x="18240" y="24096"/>
                  </a:cubicBezTo>
                  <a:cubicBezTo>
                    <a:pt x="9632" y="19127"/>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21"/>
            <p:cNvSpPr/>
            <p:nvPr/>
          </p:nvSpPr>
          <p:spPr>
            <a:xfrm>
              <a:off x="1273225" y="238125"/>
              <a:ext cx="911925" cy="1470775"/>
            </a:xfrm>
            <a:custGeom>
              <a:avLst/>
              <a:gdLst/>
              <a:ahLst/>
              <a:cxnLst/>
              <a:rect l="l" t="t" r="r" b="b"/>
              <a:pathLst>
                <a:path w="36477" h="58831" extrusionOk="0">
                  <a:moveTo>
                    <a:pt x="0" y="0"/>
                  </a:moveTo>
                  <a:lnTo>
                    <a:pt x="0" y="10641"/>
                  </a:lnTo>
                  <a:cubicBezTo>
                    <a:pt x="0" y="22354"/>
                    <a:pt x="9632" y="29767"/>
                    <a:pt x="18240" y="34736"/>
                  </a:cubicBezTo>
                  <a:cubicBezTo>
                    <a:pt x="26845" y="39705"/>
                    <a:pt x="36477" y="47118"/>
                    <a:pt x="36477" y="58831"/>
                  </a:cubicBezTo>
                  <a:lnTo>
                    <a:pt x="36477" y="48190"/>
                  </a:lnTo>
                  <a:cubicBezTo>
                    <a:pt x="36477" y="36477"/>
                    <a:pt x="26847"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21"/>
            <p:cNvSpPr/>
            <p:nvPr/>
          </p:nvSpPr>
          <p:spPr>
            <a:xfrm>
              <a:off x="1273225" y="1442850"/>
              <a:ext cx="911925" cy="1470800"/>
            </a:xfrm>
            <a:custGeom>
              <a:avLst/>
              <a:gdLst/>
              <a:ahLst/>
              <a:cxnLst/>
              <a:rect l="l" t="t" r="r" b="b"/>
              <a:pathLst>
                <a:path w="36477" h="58832" extrusionOk="0">
                  <a:moveTo>
                    <a:pt x="36477" y="1"/>
                  </a:moveTo>
                  <a:cubicBezTo>
                    <a:pt x="36477" y="11714"/>
                    <a:pt x="26847" y="19127"/>
                    <a:pt x="18240" y="24096"/>
                  </a:cubicBezTo>
                  <a:cubicBezTo>
                    <a:pt x="9632" y="29065"/>
                    <a:pt x="0" y="36478"/>
                    <a:pt x="0" y="48191"/>
                  </a:cubicBezTo>
                  <a:lnTo>
                    <a:pt x="0" y="58832"/>
                  </a:lnTo>
                  <a:cubicBezTo>
                    <a:pt x="0" y="47119"/>
                    <a:pt x="9632" y="39706"/>
                    <a:pt x="18240" y="34737"/>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21"/>
            <p:cNvSpPr/>
            <p:nvPr/>
          </p:nvSpPr>
          <p:spPr>
            <a:xfrm>
              <a:off x="1273225" y="238125"/>
              <a:ext cx="911925" cy="1470775"/>
            </a:xfrm>
            <a:custGeom>
              <a:avLst/>
              <a:gdLst/>
              <a:ahLst/>
              <a:cxnLst/>
              <a:rect l="l" t="t" r="r" b="b"/>
              <a:pathLst>
                <a:path w="36477" h="58831" extrusionOk="0">
                  <a:moveTo>
                    <a:pt x="36477" y="0"/>
                  </a:moveTo>
                  <a:cubicBezTo>
                    <a:pt x="36477" y="11713"/>
                    <a:pt x="26845" y="19126"/>
                    <a:pt x="18240" y="24095"/>
                  </a:cubicBezTo>
                  <a:cubicBezTo>
                    <a:pt x="9632" y="29064"/>
                    <a:pt x="0" y="36477"/>
                    <a:pt x="0" y="48190"/>
                  </a:cubicBezTo>
                  <a:lnTo>
                    <a:pt x="0" y="58831"/>
                  </a:lnTo>
                  <a:cubicBezTo>
                    <a:pt x="0" y="47118"/>
                    <a:pt x="9632" y="39705"/>
                    <a:pt x="18240" y="34736"/>
                  </a:cubicBezTo>
                  <a:cubicBezTo>
                    <a:pt x="26847"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21"/>
            <p:cNvSpPr/>
            <p:nvPr/>
          </p:nvSpPr>
          <p:spPr>
            <a:xfrm>
              <a:off x="1273225" y="3852350"/>
              <a:ext cx="911925" cy="1470800"/>
            </a:xfrm>
            <a:custGeom>
              <a:avLst/>
              <a:gdLst/>
              <a:ahLst/>
              <a:cxnLst/>
              <a:rect l="l" t="t" r="r" b="b"/>
              <a:pathLst>
                <a:path w="36477" h="58832" extrusionOk="0">
                  <a:moveTo>
                    <a:pt x="0" y="0"/>
                  </a:moveTo>
                  <a:lnTo>
                    <a:pt x="0" y="10641"/>
                  </a:lnTo>
                  <a:cubicBezTo>
                    <a:pt x="0" y="22354"/>
                    <a:pt x="9632" y="29767"/>
                    <a:pt x="18240" y="34736"/>
                  </a:cubicBezTo>
                  <a:cubicBezTo>
                    <a:pt x="26847" y="39705"/>
                    <a:pt x="36477" y="47118"/>
                    <a:pt x="36477" y="58831"/>
                  </a:cubicBezTo>
                  <a:lnTo>
                    <a:pt x="36477" y="48190"/>
                  </a:lnTo>
                  <a:cubicBezTo>
                    <a:pt x="36477" y="36477"/>
                    <a:pt x="26845"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21"/>
            <p:cNvSpPr/>
            <p:nvPr/>
          </p:nvSpPr>
          <p:spPr>
            <a:xfrm>
              <a:off x="1273225" y="3852350"/>
              <a:ext cx="911925" cy="1470800"/>
            </a:xfrm>
            <a:custGeom>
              <a:avLst/>
              <a:gdLst/>
              <a:ahLst/>
              <a:cxnLst/>
              <a:rect l="l" t="t" r="r" b="b"/>
              <a:pathLst>
                <a:path w="36477" h="58832" extrusionOk="0">
                  <a:moveTo>
                    <a:pt x="36477" y="0"/>
                  </a:moveTo>
                  <a:cubicBezTo>
                    <a:pt x="36477" y="11713"/>
                    <a:pt x="26847" y="19124"/>
                    <a:pt x="18240" y="24095"/>
                  </a:cubicBezTo>
                  <a:cubicBezTo>
                    <a:pt x="9632" y="29064"/>
                    <a:pt x="0" y="36477"/>
                    <a:pt x="0" y="48190"/>
                  </a:cubicBezTo>
                  <a:lnTo>
                    <a:pt x="0" y="58831"/>
                  </a:lnTo>
                  <a:cubicBezTo>
                    <a:pt x="0" y="47118"/>
                    <a:pt x="9632" y="39705"/>
                    <a:pt x="18240" y="34736"/>
                  </a:cubicBezTo>
                  <a:cubicBezTo>
                    <a:pt x="26845"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21"/>
            <p:cNvSpPr/>
            <p:nvPr/>
          </p:nvSpPr>
          <p:spPr>
            <a:xfrm>
              <a:off x="1273225" y="2647600"/>
              <a:ext cx="911925" cy="1470800"/>
            </a:xfrm>
            <a:custGeom>
              <a:avLst/>
              <a:gdLst/>
              <a:ahLst/>
              <a:cxnLst/>
              <a:rect l="l" t="t" r="r" b="b"/>
              <a:pathLst>
                <a:path w="36477" h="58832" extrusionOk="0">
                  <a:moveTo>
                    <a:pt x="36477" y="1"/>
                  </a:moveTo>
                  <a:cubicBezTo>
                    <a:pt x="36477" y="11714"/>
                    <a:pt x="26845" y="19126"/>
                    <a:pt x="18240" y="24095"/>
                  </a:cubicBezTo>
                  <a:cubicBezTo>
                    <a:pt x="9632" y="29065"/>
                    <a:pt x="0" y="36477"/>
                    <a:pt x="0" y="48190"/>
                  </a:cubicBezTo>
                  <a:lnTo>
                    <a:pt x="0" y="58831"/>
                  </a:lnTo>
                  <a:cubicBezTo>
                    <a:pt x="0" y="47118"/>
                    <a:pt x="9632" y="39706"/>
                    <a:pt x="18240" y="34736"/>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21"/>
            <p:cNvSpPr/>
            <p:nvPr/>
          </p:nvSpPr>
          <p:spPr>
            <a:xfrm>
              <a:off x="1729200" y="1556350"/>
              <a:ext cx="375075" cy="39075"/>
            </a:xfrm>
            <a:custGeom>
              <a:avLst/>
              <a:gdLst/>
              <a:ahLst/>
              <a:cxnLst/>
              <a:rect l="l" t="t" r="r" b="b"/>
              <a:pathLst>
                <a:path w="15003" h="1563" extrusionOk="0">
                  <a:moveTo>
                    <a:pt x="1" y="0"/>
                  </a:moveTo>
                  <a:lnTo>
                    <a:pt x="1" y="1562"/>
                  </a:lnTo>
                  <a:lnTo>
                    <a:pt x="14222" y="1562"/>
                  </a:lnTo>
                  <a:cubicBezTo>
                    <a:pt x="14652" y="1562"/>
                    <a:pt x="15002" y="1212"/>
                    <a:pt x="15002" y="782"/>
                  </a:cubicBezTo>
                  <a:cubicBezTo>
                    <a:pt x="15002" y="350"/>
                    <a:pt x="14652" y="0"/>
                    <a:pt x="142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21"/>
            <p:cNvSpPr/>
            <p:nvPr/>
          </p:nvSpPr>
          <p:spPr>
            <a:xfrm>
              <a:off x="1354100" y="1556350"/>
              <a:ext cx="375125" cy="39075"/>
            </a:xfrm>
            <a:custGeom>
              <a:avLst/>
              <a:gdLst/>
              <a:ahLst/>
              <a:cxnLst/>
              <a:rect l="l" t="t" r="r" b="b"/>
              <a:pathLst>
                <a:path w="15005" h="1563" extrusionOk="0">
                  <a:moveTo>
                    <a:pt x="780" y="0"/>
                  </a:moveTo>
                  <a:cubicBezTo>
                    <a:pt x="351" y="0"/>
                    <a:pt x="1" y="350"/>
                    <a:pt x="1" y="782"/>
                  </a:cubicBezTo>
                  <a:cubicBezTo>
                    <a:pt x="1" y="1212"/>
                    <a:pt x="351" y="1562"/>
                    <a:pt x="780" y="1562"/>
                  </a:cubicBezTo>
                  <a:lnTo>
                    <a:pt x="15005" y="1562"/>
                  </a:lnTo>
                  <a:lnTo>
                    <a:pt x="150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21"/>
            <p:cNvSpPr/>
            <p:nvPr/>
          </p:nvSpPr>
          <p:spPr>
            <a:xfrm>
              <a:off x="1729200" y="1393950"/>
              <a:ext cx="293825" cy="39100"/>
            </a:xfrm>
            <a:custGeom>
              <a:avLst/>
              <a:gdLst/>
              <a:ahLst/>
              <a:cxnLst/>
              <a:rect l="l" t="t" r="r" b="b"/>
              <a:pathLst>
                <a:path w="11753" h="1564" extrusionOk="0">
                  <a:moveTo>
                    <a:pt x="1" y="1"/>
                  </a:moveTo>
                  <a:lnTo>
                    <a:pt x="1" y="1563"/>
                  </a:lnTo>
                  <a:lnTo>
                    <a:pt x="10987" y="1563"/>
                  </a:lnTo>
                  <a:cubicBezTo>
                    <a:pt x="11412" y="1556"/>
                    <a:pt x="11752" y="1208"/>
                    <a:pt x="11752" y="783"/>
                  </a:cubicBezTo>
                  <a:cubicBezTo>
                    <a:pt x="11752" y="358"/>
                    <a:pt x="11412" y="11"/>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21"/>
            <p:cNvSpPr/>
            <p:nvPr/>
          </p:nvSpPr>
          <p:spPr>
            <a:xfrm>
              <a:off x="1435350" y="139395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21"/>
            <p:cNvSpPr/>
            <p:nvPr/>
          </p:nvSpPr>
          <p:spPr>
            <a:xfrm>
              <a:off x="1729200" y="1231650"/>
              <a:ext cx="178825" cy="39025"/>
            </a:xfrm>
            <a:custGeom>
              <a:avLst/>
              <a:gdLst/>
              <a:ahLst/>
              <a:cxnLst/>
              <a:rect l="l" t="t" r="r" b="b"/>
              <a:pathLst>
                <a:path w="7153" h="1561" extrusionOk="0">
                  <a:moveTo>
                    <a:pt x="1" y="0"/>
                  </a:moveTo>
                  <a:lnTo>
                    <a:pt x="1" y="1560"/>
                  </a:lnTo>
                  <a:lnTo>
                    <a:pt x="6373" y="1560"/>
                  </a:lnTo>
                  <a:cubicBezTo>
                    <a:pt x="6802" y="1560"/>
                    <a:pt x="7152" y="1212"/>
                    <a:pt x="7152" y="780"/>
                  </a:cubicBezTo>
                  <a:cubicBezTo>
                    <a:pt x="7152" y="350"/>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21"/>
            <p:cNvSpPr/>
            <p:nvPr/>
          </p:nvSpPr>
          <p:spPr>
            <a:xfrm>
              <a:off x="1550350" y="1231650"/>
              <a:ext cx="178875" cy="39025"/>
            </a:xfrm>
            <a:custGeom>
              <a:avLst/>
              <a:gdLst/>
              <a:ahLst/>
              <a:cxnLst/>
              <a:rect l="l" t="t" r="r" b="b"/>
              <a:pathLst>
                <a:path w="7155" h="1561" extrusionOk="0">
                  <a:moveTo>
                    <a:pt x="783" y="0"/>
                  </a:moveTo>
                  <a:cubicBezTo>
                    <a:pt x="350" y="0"/>
                    <a:pt x="0" y="350"/>
                    <a:pt x="0" y="780"/>
                  </a:cubicBezTo>
                  <a:cubicBezTo>
                    <a:pt x="0" y="1212"/>
                    <a:pt x="350" y="1560"/>
                    <a:pt x="783" y="1560"/>
                  </a:cubicBezTo>
                  <a:lnTo>
                    <a:pt x="7155" y="1560"/>
                  </a:lnTo>
                  <a:lnTo>
                    <a:pt x="71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21"/>
            <p:cNvSpPr/>
            <p:nvPr/>
          </p:nvSpPr>
          <p:spPr>
            <a:xfrm>
              <a:off x="1729200" y="1718725"/>
              <a:ext cx="294175" cy="39075"/>
            </a:xfrm>
            <a:custGeom>
              <a:avLst/>
              <a:gdLst/>
              <a:ahLst/>
              <a:cxnLst/>
              <a:rect l="l" t="t" r="r" b="b"/>
              <a:pathLst>
                <a:path w="11767" h="1563" extrusionOk="0">
                  <a:moveTo>
                    <a:pt x="1" y="0"/>
                  </a:moveTo>
                  <a:lnTo>
                    <a:pt x="1" y="1563"/>
                  </a:lnTo>
                  <a:lnTo>
                    <a:pt x="10987" y="1563"/>
                  </a:lnTo>
                  <a:cubicBezTo>
                    <a:pt x="11419" y="1560"/>
                    <a:pt x="11767" y="1212"/>
                    <a:pt x="11767" y="780"/>
                  </a:cubicBezTo>
                  <a:cubicBezTo>
                    <a:pt x="11767" y="350"/>
                    <a:pt x="11419" y="0"/>
                    <a:pt x="109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21"/>
            <p:cNvSpPr/>
            <p:nvPr/>
          </p:nvSpPr>
          <p:spPr>
            <a:xfrm>
              <a:off x="1435000" y="1718725"/>
              <a:ext cx="294175" cy="39075"/>
            </a:xfrm>
            <a:custGeom>
              <a:avLst/>
              <a:gdLst/>
              <a:ahLst/>
              <a:cxnLst/>
              <a:rect l="l" t="t" r="r" b="b"/>
              <a:pathLst>
                <a:path w="11767" h="1563" extrusionOk="0">
                  <a:moveTo>
                    <a:pt x="780" y="0"/>
                  </a:moveTo>
                  <a:cubicBezTo>
                    <a:pt x="348" y="0"/>
                    <a:pt x="0" y="350"/>
                    <a:pt x="0" y="780"/>
                  </a:cubicBezTo>
                  <a:cubicBezTo>
                    <a:pt x="0" y="1212"/>
                    <a:pt x="348" y="1560"/>
                    <a:pt x="780" y="1563"/>
                  </a:cubicBezTo>
                  <a:lnTo>
                    <a:pt x="11766" y="1563"/>
                  </a:lnTo>
                  <a:lnTo>
                    <a:pt x="1176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21"/>
            <p:cNvSpPr/>
            <p:nvPr/>
          </p:nvSpPr>
          <p:spPr>
            <a:xfrm>
              <a:off x="1729200" y="1881100"/>
              <a:ext cx="178825" cy="39025"/>
            </a:xfrm>
            <a:custGeom>
              <a:avLst/>
              <a:gdLst/>
              <a:ahLst/>
              <a:cxnLst/>
              <a:rect l="l" t="t" r="r" b="b"/>
              <a:pathLst>
                <a:path w="7153" h="1561" extrusionOk="0">
                  <a:moveTo>
                    <a:pt x="1" y="0"/>
                  </a:moveTo>
                  <a:lnTo>
                    <a:pt x="1" y="1560"/>
                  </a:lnTo>
                  <a:lnTo>
                    <a:pt x="6373" y="1560"/>
                  </a:lnTo>
                  <a:cubicBezTo>
                    <a:pt x="6802" y="1560"/>
                    <a:pt x="7152" y="1210"/>
                    <a:pt x="7152" y="780"/>
                  </a:cubicBezTo>
                  <a:cubicBezTo>
                    <a:pt x="7152" y="348"/>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21"/>
            <p:cNvSpPr/>
            <p:nvPr/>
          </p:nvSpPr>
          <p:spPr>
            <a:xfrm>
              <a:off x="1550350" y="1881100"/>
              <a:ext cx="178875" cy="39025"/>
            </a:xfrm>
            <a:custGeom>
              <a:avLst/>
              <a:gdLst/>
              <a:ahLst/>
              <a:cxnLst/>
              <a:rect l="l" t="t" r="r" b="b"/>
              <a:pathLst>
                <a:path w="7155" h="1561" extrusionOk="0">
                  <a:moveTo>
                    <a:pt x="783" y="0"/>
                  </a:moveTo>
                  <a:cubicBezTo>
                    <a:pt x="350" y="0"/>
                    <a:pt x="0" y="348"/>
                    <a:pt x="0" y="780"/>
                  </a:cubicBezTo>
                  <a:cubicBezTo>
                    <a:pt x="0" y="1210"/>
                    <a:pt x="350" y="1560"/>
                    <a:pt x="783" y="1560"/>
                  </a:cubicBezTo>
                  <a:lnTo>
                    <a:pt x="7155" y="1560"/>
                  </a:lnTo>
                  <a:lnTo>
                    <a:pt x="71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21"/>
            <p:cNvSpPr/>
            <p:nvPr/>
          </p:nvSpPr>
          <p:spPr>
            <a:xfrm>
              <a:off x="1354450" y="2761075"/>
              <a:ext cx="374775" cy="39100"/>
            </a:xfrm>
            <a:custGeom>
              <a:avLst/>
              <a:gdLst/>
              <a:ahLst/>
              <a:cxnLst/>
              <a:rect l="l" t="t" r="r" b="b"/>
              <a:pathLst>
                <a:path w="14991" h="1564" extrusionOk="0">
                  <a:moveTo>
                    <a:pt x="766" y="1"/>
                  </a:moveTo>
                  <a:cubicBezTo>
                    <a:pt x="341" y="8"/>
                    <a:pt x="1" y="356"/>
                    <a:pt x="1" y="781"/>
                  </a:cubicBezTo>
                  <a:cubicBezTo>
                    <a:pt x="1" y="1206"/>
                    <a:pt x="341" y="1554"/>
                    <a:pt x="766" y="1563"/>
                  </a:cubicBezTo>
                  <a:lnTo>
                    <a:pt x="14991" y="1563"/>
                  </a:lnTo>
                  <a:lnTo>
                    <a:pt x="1499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21"/>
            <p:cNvSpPr/>
            <p:nvPr/>
          </p:nvSpPr>
          <p:spPr>
            <a:xfrm>
              <a:off x="1729200" y="2761075"/>
              <a:ext cx="374700" cy="39100"/>
            </a:xfrm>
            <a:custGeom>
              <a:avLst/>
              <a:gdLst/>
              <a:ahLst/>
              <a:cxnLst/>
              <a:rect l="l" t="t" r="r" b="b"/>
              <a:pathLst>
                <a:path w="14988" h="1564" extrusionOk="0">
                  <a:moveTo>
                    <a:pt x="1" y="1"/>
                  </a:moveTo>
                  <a:lnTo>
                    <a:pt x="1" y="1563"/>
                  </a:lnTo>
                  <a:lnTo>
                    <a:pt x="14222" y="1563"/>
                  </a:lnTo>
                  <a:cubicBezTo>
                    <a:pt x="14647" y="1554"/>
                    <a:pt x="14988" y="1206"/>
                    <a:pt x="14988" y="781"/>
                  </a:cubicBezTo>
                  <a:cubicBezTo>
                    <a:pt x="14988" y="356"/>
                    <a:pt x="14647" y="8"/>
                    <a:pt x="14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21"/>
            <p:cNvSpPr/>
            <p:nvPr/>
          </p:nvSpPr>
          <p:spPr>
            <a:xfrm>
              <a:off x="1435000" y="2923475"/>
              <a:ext cx="294175" cy="39000"/>
            </a:xfrm>
            <a:custGeom>
              <a:avLst/>
              <a:gdLst/>
              <a:ahLst/>
              <a:cxnLst/>
              <a:rect l="l" t="t" r="r" b="b"/>
              <a:pathLst>
                <a:path w="11767" h="1560" extrusionOk="0">
                  <a:moveTo>
                    <a:pt x="780" y="0"/>
                  </a:moveTo>
                  <a:cubicBezTo>
                    <a:pt x="348" y="0"/>
                    <a:pt x="0" y="348"/>
                    <a:pt x="0" y="780"/>
                  </a:cubicBezTo>
                  <a:cubicBezTo>
                    <a:pt x="0" y="1212"/>
                    <a:pt x="348" y="1560"/>
                    <a:pt x="780" y="1560"/>
                  </a:cubicBezTo>
                  <a:lnTo>
                    <a:pt x="11766" y="1560"/>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21"/>
            <p:cNvSpPr/>
            <p:nvPr/>
          </p:nvSpPr>
          <p:spPr>
            <a:xfrm>
              <a:off x="1729200" y="2923475"/>
              <a:ext cx="294175" cy="39000"/>
            </a:xfrm>
            <a:custGeom>
              <a:avLst/>
              <a:gdLst/>
              <a:ahLst/>
              <a:cxnLst/>
              <a:rect l="l" t="t" r="r" b="b"/>
              <a:pathLst>
                <a:path w="11767" h="1560" extrusionOk="0">
                  <a:moveTo>
                    <a:pt x="1" y="0"/>
                  </a:moveTo>
                  <a:lnTo>
                    <a:pt x="1" y="1560"/>
                  </a:lnTo>
                  <a:lnTo>
                    <a:pt x="10987" y="1560"/>
                  </a:lnTo>
                  <a:cubicBezTo>
                    <a:pt x="11419" y="1560"/>
                    <a:pt x="11767" y="1212"/>
                    <a:pt x="11767" y="780"/>
                  </a:cubicBezTo>
                  <a:cubicBezTo>
                    <a:pt x="11767" y="348"/>
                    <a:pt x="11419" y="0"/>
                    <a:pt x="109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21"/>
            <p:cNvSpPr/>
            <p:nvPr/>
          </p:nvSpPr>
          <p:spPr>
            <a:xfrm>
              <a:off x="1550350" y="3085775"/>
              <a:ext cx="178875" cy="39100"/>
            </a:xfrm>
            <a:custGeom>
              <a:avLst/>
              <a:gdLst/>
              <a:ahLst/>
              <a:cxnLst/>
              <a:rect l="l" t="t" r="r" b="b"/>
              <a:pathLst>
                <a:path w="7155" h="1564" extrusionOk="0">
                  <a:moveTo>
                    <a:pt x="783" y="1"/>
                  </a:moveTo>
                  <a:cubicBezTo>
                    <a:pt x="350" y="1"/>
                    <a:pt x="0" y="351"/>
                    <a:pt x="0" y="783"/>
                  </a:cubicBezTo>
                  <a:cubicBezTo>
                    <a:pt x="0" y="1213"/>
                    <a:pt x="350" y="1563"/>
                    <a:pt x="783" y="1563"/>
                  </a:cubicBezTo>
                  <a:lnTo>
                    <a:pt x="7155" y="1563"/>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21"/>
            <p:cNvSpPr/>
            <p:nvPr/>
          </p:nvSpPr>
          <p:spPr>
            <a:xfrm>
              <a:off x="1729200" y="3085775"/>
              <a:ext cx="178825" cy="39100"/>
            </a:xfrm>
            <a:custGeom>
              <a:avLst/>
              <a:gdLst/>
              <a:ahLst/>
              <a:cxnLst/>
              <a:rect l="l" t="t" r="r" b="b"/>
              <a:pathLst>
                <a:path w="7153" h="1564"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21"/>
            <p:cNvSpPr/>
            <p:nvPr/>
          </p:nvSpPr>
          <p:spPr>
            <a:xfrm>
              <a:off x="1435000" y="2598775"/>
              <a:ext cx="294175" cy="39075"/>
            </a:xfrm>
            <a:custGeom>
              <a:avLst/>
              <a:gdLst/>
              <a:ahLst/>
              <a:cxnLst/>
              <a:rect l="l" t="t" r="r" b="b"/>
              <a:pathLst>
                <a:path w="11767" h="1563" extrusionOk="0">
                  <a:moveTo>
                    <a:pt x="780" y="0"/>
                  </a:moveTo>
                  <a:cubicBezTo>
                    <a:pt x="348" y="0"/>
                    <a:pt x="0" y="350"/>
                    <a:pt x="0" y="780"/>
                  </a:cubicBezTo>
                  <a:cubicBezTo>
                    <a:pt x="0" y="1212"/>
                    <a:pt x="348" y="1562"/>
                    <a:pt x="780" y="1562"/>
                  </a:cubicBezTo>
                  <a:lnTo>
                    <a:pt x="11766" y="1562"/>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21"/>
            <p:cNvSpPr/>
            <p:nvPr/>
          </p:nvSpPr>
          <p:spPr>
            <a:xfrm>
              <a:off x="1729200" y="2598775"/>
              <a:ext cx="294175" cy="39075"/>
            </a:xfrm>
            <a:custGeom>
              <a:avLst/>
              <a:gdLst/>
              <a:ahLst/>
              <a:cxnLst/>
              <a:rect l="l" t="t" r="r" b="b"/>
              <a:pathLst>
                <a:path w="11767" h="1563" extrusionOk="0">
                  <a:moveTo>
                    <a:pt x="1" y="0"/>
                  </a:moveTo>
                  <a:lnTo>
                    <a:pt x="1" y="1562"/>
                  </a:lnTo>
                  <a:lnTo>
                    <a:pt x="10987" y="1562"/>
                  </a:lnTo>
                  <a:cubicBezTo>
                    <a:pt x="11419" y="1562"/>
                    <a:pt x="11767" y="1212"/>
                    <a:pt x="11767" y="780"/>
                  </a:cubicBezTo>
                  <a:cubicBezTo>
                    <a:pt x="11767" y="350"/>
                    <a:pt x="11419" y="0"/>
                    <a:pt x="109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21"/>
            <p:cNvSpPr/>
            <p:nvPr/>
          </p:nvSpPr>
          <p:spPr>
            <a:xfrm>
              <a:off x="1550700" y="2436400"/>
              <a:ext cx="178525" cy="39000"/>
            </a:xfrm>
            <a:custGeom>
              <a:avLst/>
              <a:gdLst/>
              <a:ahLst/>
              <a:cxnLst/>
              <a:rect l="l" t="t" r="r" b="b"/>
              <a:pathLst>
                <a:path w="7141" h="1560" extrusionOk="0">
                  <a:moveTo>
                    <a:pt x="769" y="0"/>
                  </a:moveTo>
                  <a:cubicBezTo>
                    <a:pt x="341" y="7"/>
                    <a:pt x="1" y="355"/>
                    <a:pt x="1" y="780"/>
                  </a:cubicBezTo>
                  <a:cubicBezTo>
                    <a:pt x="1" y="1205"/>
                    <a:pt x="341" y="1553"/>
                    <a:pt x="769" y="1560"/>
                  </a:cubicBezTo>
                  <a:lnTo>
                    <a:pt x="7141" y="1560"/>
                  </a:lnTo>
                  <a:lnTo>
                    <a:pt x="71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21"/>
            <p:cNvSpPr/>
            <p:nvPr/>
          </p:nvSpPr>
          <p:spPr>
            <a:xfrm>
              <a:off x="1729200" y="2436400"/>
              <a:ext cx="178450" cy="39000"/>
            </a:xfrm>
            <a:custGeom>
              <a:avLst/>
              <a:gdLst/>
              <a:ahLst/>
              <a:cxnLst/>
              <a:rect l="l" t="t" r="r" b="b"/>
              <a:pathLst>
                <a:path w="7138" h="1560" extrusionOk="0">
                  <a:moveTo>
                    <a:pt x="1" y="0"/>
                  </a:moveTo>
                  <a:lnTo>
                    <a:pt x="1" y="1560"/>
                  </a:lnTo>
                  <a:lnTo>
                    <a:pt x="6373" y="1560"/>
                  </a:lnTo>
                  <a:cubicBezTo>
                    <a:pt x="6798" y="1553"/>
                    <a:pt x="7138" y="1205"/>
                    <a:pt x="7138" y="780"/>
                  </a:cubicBezTo>
                  <a:cubicBezTo>
                    <a:pt x="7138" y="355"/>
                    <a:pt x="6798" y="7"/>
                    <a:pt x="63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21"/>
            <p:cNvSpPr/>
            <p:nvPr/>
          </p:nvSpPr>
          <p:spPr>
            <a:xfrm>
              <a:off x="1729200" y="3965825"/>
              <a:ext cx="375075" cy="39075"/>
            </a:xfrm>
            <a:custGeom>
              <a:avLst/>
              <a:gdLst/>
              <a:ahLst/>
              <a:cxnLst/>
              <a:rect l="l" t="t" r="r" b="b"/>
              <a:pathLst>
                <a:path w="15003" h="1563" extrusionOk="0">
                  <a:moveTo>
                    <a:pt x="1" y="1"/>
                  </a:moveTo>
                  <a:lnTo>
                    <a:pt x="1" y="1563"/>
                  </a:lnTo>
                  <a:lnTo>
                    <a:pt x="14222" y="1563"/>
                  </a:lnTo>
                  <a:cubicBezTo>
                    <a:pt x="14652" y="1563"/>
                    <a:pt x="15002" y="1213"/>
                    <a:pt x="15002" y="783"/>
                  </a:cubicBezTo>
                  <a:cubicBezTo>
                    <a:pt x="15002" y="351"/>
                    <a:pt x="14652" y="1"/>
                    <a:pt x="142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1"/>
            <p:cNvSpPr/>
            <p:nvPr/>
          </p:nvSpPr>
          <p:spPr>
            <a:xfrm>
              <a:off x="1354100" y="3965825"/>
              <a:ext cx="375125" cy="39075"/>
            </a:xfrm>
            <a:custGeom>
              <a:avLst/>
              <a:gdLst/>
              <a:ahLst/>
              <a:cxnLst/>
              <a:rect l="l" t="t" r="r" b="b"/>
              <a:pathLst>
                <a:path w="15005" h="1563" extrusionOk="0">
                  <a:moveTo>
                    <a:pt x="780" y="1"/>
                  </a:moveTo>
                  <a:cubicBezTo>
                    <a:pt x="351" y="1"/>
                    <a:pt x="1" y="351"/>
                    <a:pt x="1" y="783"/>
                  </a:cubicBezTo>
                  <a:cubicBezTo>
                    <a:pt x="1" y="1213"/>
                    <a:pt x="351" y="1563"/>
                    <a:pt x="780" y="1563"/>
                  </a:cubicBezTo>
                  <a:lnTo>
                    <a:pt x="15005" y="1563"/>
                  </a:lnTo>
                  <a:lnTo>
                    <a:pt x="1500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21"/>
            <p:cNvSpPr/>
            <p:nvPr/>
          </p:nvSpPr>
          <p:spPr>
            <a:xfrm>
              <a:off x="1729200" y="3803450"/>
              <a:ext cx="293825" cy="39075"/>
            </a:xfrm>
            <a:custGeom>
              <a:avLst/>
              <a:gdLst/>
              <a:ahLst/>
              <a:cxnLst/>
              <a:rect l="l" t="t" r="r" b="b"/>
              <a:pathLst>
                <a:path w="11753" h="1563" extrusionOk="0">
                  <a:moveTo>
                    <a:pt x="1" y="1"/>
                  </a:moveTo>
                  <a:lnTo>
                    <a:pt x="1" y="1563"/>
                  </a:lnTo>
                  <a:lnTo>
                    <a:pt x="10987" y="1563"/>
                  </a:lnTo>
                  <a:cubicBezTo>
                    <a:pt x="11412" y="1556"/>
                    <a:pt x="11752" y="1208"/>
                    <a:pt x="11752" y="783"/>
                  </a:cubicBezTo>
                  <a:cubicBezTo>
                    <a:pt x="11752" y="358"/>
                    <a:pt x="11412" y="10"/>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21"/>
            <p:cNvSpPr/>
            <p:nvPr/>
          </p:nvSpPr>
          <p:spPr>
            <a:xfrm>
              <a:off x="1435350" y="3803450"/>
              <a:ext cx="293825" cy="39075"/>
            </a:xfrm>
            <a:custGeom>
              <a:avLst/>
              <a:gdLst/>
              <a:ahLst/>
              <a:cxnLst/>
              <a:rect l="l" t="t" r="r" b="b"/>
              <a:pathLst>
                <a:path w="11753" h="1563" extrusionOk="0">
                  <a:moveTo>
                    <a:pt x="766" y="1"/>
                  </a:moveTo>
                  <a:cubicBezTo>
                    <a:pt x="341" y="10"/>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21"/>
            <p:cNvSpPr/>
            <p:nvPr/>
          </p:nvSpPr>
          <p:spPr>
            <a:xfrm>
              <a:off x="1729200" y="3641125"/>
              <a:ext cx="178825" cy="39100"/>
            </a:xfrm>
            <a:custGeom>
              <a:avLst/>
              <a:gdLst/>
              <a:ahLst/>
              <a:cxnLst/>
              <a:rect l="l" t="t" r="r" b="b"/>
              <a:pathLst>
                <a:path w="7153" h="1564"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21"/>
            <p:cNvSpPr/>
            <p:nvPr/>
          </p:nvSpPr>
          <p:spPr>
            <a:xfrm>
              <a:off x="1550350" y="3641125"/>
              <a:ext cx="178875" cy="39100"/>
            </a:xfrm>
            <a:custGeom>
              <a:avLst/>
              <a:gdLst/>
              <a:ahLst/>
              <a:cxnLst/>
              <a:rect l="l" t="t" r="r" b="b"/>
              <a:pathLst>
                <a:path w="7155" h="1564" extrusionOk="0">
                  <a:moveTo>
                    <a:pt x="783" y="1"/>
                  </a:moveTo>
                  <a:cubicBezTo>
                    <a:pt x="350" y="1"/>
                    <a:pt x="0" y="351"/>
                    <a:pt x="0" y="781"/>
                  </a:cubicBezTo>
                  <a:cubicBezTo>
                    <a:pt x="0" y="1213"/>
                    <a:pt x="350" y="1563"/>
                    <a:pt x="783" y="1563"/>
                  </a:cubicBezTo>
                  <a:lnTo>
                    <a:pt x="7155" y="1563"/>
                  </a:lnTo>
                  <a:lnTo>
                    <a:pt x="71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21"/>
            <p:cNvSpPr/>
            <p:nvPr/>
          </p:nvSpPr>
          <p:spPr>
            <a:xfrm>
              <a:off x="1729200" y="4128200"/>
              <a:ext cx="293825" cy="39100"/>
            </a:xfrm>
            <a:custGeom>
              <a:avLst/>
              <a:gdLst/>
              <a:ahLst/>
              <a:cxnLst/>
              <a:rect l="l" t="t" r="r" b="b"/>
              <a:pathLst>
                <a:path w="11753" h="1564" extrusionOk="0">
                  <a:moveTo>
                    <a:pt x="1" y="1"/>
                  </a:moveTo>
                  <a:lnTo>
                    <a:pt x="1" y="1563"/>
                  </a:lnTo>
                  <a:lnTo>
                    <a:pt x="10987" y="1563"/>
                  </a:lnTo>
                  <a:cubicBezTo>
                    <a:pt x="11412" y="1553"/>
                    <a:pt x="11752" y="1206"/>
                    <a:pt x="11752" y="781"/>
                  </a:cubicBezTo>
                  <a:cubicBezTo>
                    <a:pt x="11752" y="356"/>
                    <a:pt x="11412" y="8"/>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21"/>
            <p:cNvSpPr/>
            <p:nvPr/>
          </p:nvSpPr>
          <p:spPr>
            <a:xfrm>
              <a:off x="1435350" y="412820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21"/>
            <p:cNvSpPr/>
            <p:nvPr/>
          </p:nvSpPr>
          <p:spPr>
            <a:xfrm>
              <a:off x="1729200" y="4290525"/>
              <a:ext cx="178825" cy="39075"/>
            </a:xfrm>
            <a:custGeom>
              <a:avLst/>
              <a:gdLst/>
              <a:ahLst/>
              <a:cxnLst/>
              <a:rect l="l" t="t" r="r" b="b"/>
              <a:pathLst>
                <a:path w="7153" h="1563"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21"/>
            <p:cNvSpPr/>
            <p:nvPr/>
          </p:nvSpPr>
          <p:spPr>
            <a:xfrm>
              <a:off x="1550350" y="4290525"/>
              <a:ext cx="178875" cy="39075"/>
            </a:xfrm>
            <a:custGeom>
              <a:avLst/>
              <a:gdLst/>
              <a:ahLst/>
              <a:cxnLst/>
              <a:rect l="l" t="t" r="r" b="b"/>
              <a:pathLst>
                <a:path w="7155" h="1563" extrusionOk="0">
                  <a:moveTo>
                    <a:pt x="783" y="1"/>
                  </a:moveTo>
                  <a:cubicBezTo>
                    <a:pt x="350" y="1"/>
                    <a:pt x="0" y="351"/>
                    <a:pt x="0" y="783"/>
                  </a:cubicBezTo>
                  <a:cubicBezTo>
                    <a:pt x="0" y="1213"/>
                    <a:pt x="350" y="1563"/>
                    <a:pt x="783" y="1563"/>
                  </a:cubicBezTo>
                  <a:lnTo>
                    <a:pt x="7155" y="1563"/>
                  </a:lnTo>
                  <a:lnTo>
                    <a:pt x="71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21"/>
            <p:cNvSpPr/>
            <p:nvPr/>
          </p:nvSpPr>
          <p:spPr>
            <a:xfrm>
              <a:off x="1354100" y="5170575"/>
              <a:ext cx="375125" cy="39025"/>
            </a:xfrm>
            <a:custGeom>
              <a:avLst/>
              <a:gdLst/>
              <a:ahLst/>
              <a:cxnLst/>
              <a:rect l="l" t="t" r="r" b="b"/>
              <a:pathLst>
                <a:path w="15005" h="1561" extrusionOk="0">
                  <a:moveTo>
                    <a:pt x="780" y="1"/>
                  </a:moveTo>
                  <a:cubicBezTo>
                    <a:pt x="351" y="1"/>
                    <a:pt x="1" y="348"/>
                    <a:pt x="1" y="780"/>
                  </a:cubicBezTo>
                  <a:cubicBezTo>
                    <a:pt x="1" y="1213"/>
                    <a:pt x="351" y="1560"/>
                    <a:pt x="780" y="1560"/>
                  </a:cubicBezTo>
                  <a:lnTo>
                    <a:pt x="15005" y="1560"/>
                  </a:lnTo>
                  <a:lnTo>
                    <a:pt x="150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21"/>
            <p:cNvSpPr/>
            <p:nvPr/>
          </p:nvSpPr>
          <p:spPr>
            <a:xfrm>
              <a:off x="1729200" y="5170575"/>
              <a:ext cx="375075" cy="39025"/>
            </a:xfrm>
            <a:custGeom>
              <a:avLst/>
              <a:gdLst/>
              <a:ahLst/>
              <a:cxnLst/>
              <a:rect l="l" t="t" r="r" b="b"/>
              <a:pathLst>
                <a:path w="15003" h="1561" extrusionOk="0">
                  <a:moveTo>
                    <a:pt x="1" y="1"/>
                  </a:moveTo>
                  <a:lnTo>
                    <a:pt x="1" y="1560"/>
                  </a:lnTo>
                  <a:lnTo>
                    <a:pt x="14222" y="1560"/>
                  </a:lnTo>
                  <a:cubicBezTo>
                    <a:pt x="14652" y="1560"/>
                    <a:pt x="15002" y="1213"/>
                    <a:pt x="15002" y="780"/>
                  </a:cubicBezTo>
                  <a:cubicBezTo>
                    <a:pt x="15002" y="348"/>
                    <a:pt x="14652" y="1"/>
                    <a:pt x="14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21"/>
            <p:cNvSpPr/>
            <p:nvPr/>
          </p:nvSpPr>
          <p:spPr>
            <a:xfrm>
              <a:off x="1435000" y="5008200"/>
              <a:ext cx="294175" cy="39075"/>
            </a:xfrm>
            <a:custGeom>
              <a:avLst/>
              <a:gdLst/>
              <a:ahLst/>
              <a:cxnLst/>
              <a:rect l="l" t="t" r="r" b="b"/>
              <a:pathLst>
                <a:path w="11767" h="1563" extrusionOk="0">
                  <a:moveTo>
                    <a:pt x="780" y="0"/>
                  </a:moveTo>
                  <a:cubicBezTo>
                    <a:pt x="348" y="0"/>
                    <a:pt x="0" y="350"/>
                    <a:pt x="0" y="780"/>
                  </a:cubicBezTo>
                  <a:cubicBezTo>
                    <a:pt x="0" y="1212"/>
                    <a:pt x="348" y="1563"/>
                    <a:pt x="780" y="1563"/>
                  </a:cubicBezTo>
                  <a:lnTo>
                    <a:pt x="11766" y="1563"/>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21"/>
            <p:cNvSpPr/>
            <p:nvPr/>
          </p:nvSpPr>
          <p:spPr>
            <a:xfrm>
              <a:off x="1729200" y="5008200"/>
              <a:ext cx="294175" cy="39075"/>
            </a:xfrm>
            <a:custGeom>
              <a:avLst/>
              <a:gdLst/>
              <a:ahLst/>
              <a:cxnLst/>
              <a:rect l="l" t="t" r="r" b="b"/>
              <a:pathLst>
                <a:path w="11767" h="1563" extrusionOk="0">
                  <a:moveTo>
                    <a:pt x="1" y="0"/>
                  </a:moveTo>
                  <a:lnTo>
                    <a:pt x="1" y="1563"/>
                  </a:lnTo>
                  <a:lnTo>
                    <a:pt x="10987" y="1563"/>
                  </a:lnTo>
                  <a:cubicBezTo>
                    <a:pt x="11419" y="1563"/>
                    <a:pt x="11767" y="1212"/>
                    <a:pt x="11767" y="783"/>
                  </a:cubicBezTo>
                  <a:cubicBezTo>
                    <a:pt x="11767" y="350"/>
                    <a:pt x="11419" y="3"/>
                    <a:pt x="10987" y="3"/>
                  </a:cubicBezTo>
                  <a:lnTo>
                    <a:pt x="1098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21"/>
            <p:cNvSpPr/>
            <p:nvPr/>
          </p:nvSpPr>
          <p:spPr>
            <a:xfrm>
              <a:off x="1550350" y="4845825"/>
              <a:ext cx="178875" cy="39075"/>
            </a:xfrm>
            <a:custGeom>
              <a:avLst/>
              <a:gdLst/>
              <a:ahLst/>
              <a:cxnLst/>
              <a:rect l="l" t="t" r="r" b="b"/>
              <a:pathLst>
                <a:path w="7155" h="1563" extrusionOk="0">
                  <a:moveTo>
                    <a:pt x="783" y="0"/>
                  </a:moveTo>
                  <a:cubicBezTo>
                    <a:pt x="350" y="0"/>
                    <a:pt x="0" y="350"/>
                    <a:pt x="0" y="780"/>
                  </a:cubicBezTo>
                  <a:cubicBezTo>
                    <a:pt x="0" y="1212"/>
                    <a:pt x="350" y="1560"/>
                    <a:pt x="783" y="1562"/>
                  </a:cubicBezTo>
                  <a:lnTo>
                    <a:pt x="7155" y="1562"/>
                  </a:lnTo>
                  <a:lnTo>
                    <a:pt x="715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21"/>
            <p:cNvSpPr/>
            <p:nvPr/>
          </p:nvSpPr>
          <p:spPr>
            <a:xfrm>
              <a:off x="1729200" y="4845825"/>
              <a:ext cx="178825" cy="39075"/>
            </a:xfrm>
            <a:custGeom>
              <a:avLst/>
              <a:gdLst/>
              <a:ahLst/>
              <a:cxnLst/>
              <a:rect l="l" t="t" r="r" b="b"/>
              <a:pathLst>
                <a:path w="7153" h="1563" extrusionOk="0">
                  <a:moveTo>
                    <a:pt x="1" y="0"/>
                  </a:moveTo>
                  <a:lnTo>
                    <a:pt x="1" y="1562"/>
                  </a:lnTo>
                  <a:lnTo>
                    <a:pt x="6373" y="1562"/>
                  </a:lnTo>
                  <a:cubicBezTo>
                    <a:pt x="6802" y="1562"/>
                    <a:pt x="7152" y="1212"/>
                    <a:pt x="7152" y="780"/>
                  </a:cubicBezTo>
                  <a:cubicBezTo>
                    <a:pt x="7152" y="350"/>
                    <a:pt x="6802" y="0"/>
                    <a:pt x="63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21"/>
            <p:cNvSpPr/>
            <p:nvPr/>
          </p:nvSpPr>
          <p:spPr>
            <a:xfrm>
              <a:off x="1354450" y="351600"/>
              <a:ext cx="374775" cy="39075"/>
            </a:xfrm>
            <a:custGeom>
              <a:avLst/>
              <a:gdLst/>
              <a:ahLst/>
              <a:cxnLst/>
              <a:rect l="l" t="t" r="r" b="b"/>
              <a:pathLst>
                <a:path w="14991" h="1563" extrusionOk="0">
                  <a:moveTo>
                    <a:pt x="766" y="0"/>
                  </a:moveTo>
                  <a:cubicBezTo>
                    <a:pt x="341" y="10"/>
                    <a:pt x="1" y="355"/>
                    <a:pt x="1" y="783"/>
                  </a:cubicBezTo>
                  <a:cubicBezTo>
                    <a:pt x="1" y="1208"/>
                    <a:pt x="341" y="1555"/>
                    <a:pt x="766" y="1563"/>
                  </a:cubicBezTo>
                  <a:lnTo>
                    <a:pt x="14991" y="1563"/>
                  </a:lnTo>
                  <a:lnTo>
                    <a:pt x="1499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21"/>
            <p:cNvSpPr/>
            <p:nvPr/>
          </p:nvSpPr>
          <p:spPr>
            <a:xfrm>
              <a:off x="1729200" y="351600"/>
              <a:ext cx="374700" cy="39075"/>
            </a:xfrm>
            <a:custGeom>
              <a:avLst/>
              <a:gdLst/>
              <a:ahLst/>
              <a:cxnLst/>
              <a:rect l="l" t="t" r="r" b="b"/>
              <a:pathLst>
                <a:path w="14988" h="1563" extrusionOk="0">
                  <a:moveTo>
                    <a:pt x="1" y="0"/>
                  </a:moveTo>
                  <a:lnTo>
                    <a:pt x="1" y="1563"/>
                  </a:lnTo>
                  <a:lnTo>
                    <a:pt x="14222" y="1563"/>
                  </a:lnTo>
                  <a:cubicBezTo>
                    <a:pt x="14647" y="1555"/>
                    <a:pt x="14988" y="1208"/>
                    <a:pt x="14988" y="783"/>
                  </a:cubicBezTo>
                  <a:cubicBezTo>
                    <a:pt x="14988" y="355"/>
                    <a:pt x="14647" y="10"/>
                    <a:pt x="142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21"/>
            <p:cNvSpPr/>
            <p:nvPr/>
          </p:nvSpPr>
          <p:spPr>
            <a:xfrm>
              <a:off x="1435000" y="513975"/>
              <a:ext cx="294175" cy="39075"/>
            </a:xfrm>
            <a:custGeom>
              <a:avLst/>
              <a:gdLst/>
              <a:ahLst/>
              <a:cxnLst/>
              <a:rect l="l" t="t" r="r" b="b"/>
              <a:pathLst>
                <a:path w="11767" h="1563" extrusionOk="0">
                  <a:moveTo>
                    <a:pt x="780" y="1"/>
                  </a:moveTo>
                  <a:cubicBezTo>
                    <a:pt x="348" y="1"/>
                    <a:pt x="0" y="351"/>
                    <a:pt x="0" y="780"/>
                  </a:cubicBezTo>
                  <a:cubicBezTo>
                    <a:pt x="0" y="1213"/>
                    <a:pt x="348" y="1563"/>
                    <a:pt x="780" y="1563"/>
                  </a:cubicBezTo>
                  <a:lnTo>
                    <a:pt x="11766" y="1563"/>
                  </a:lnTo>
                  <a:lnTo>
                    <a:pt x="1176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21"/>
            <p:cNvSpPr/>
            <p:nvPr/>
          </p:nvSpPr>
          <p:spPr>
            <a:xfrm>
              <a:off x="1729200" y="513975"/>
              <a:ext cx="294175" cy="39075"/>
            </a:xfrm>
            <a:custGeom>
              <a:avLst/>
              <a:gdLst/>
              <a:ahLst/>
              <a:cxnLst/>
              <a:rect l="l" t="t" r="r" b="b"/>
              <a:pathLst>
                <a:path w="11767" h="1563" extrusionOk="0">
                  <a:moveTo>
                    <a:pt x="1" y="1"/>
                  </a:moveTo>
                  <a:lnTo>
                    <a:pt x="1" y="1563"/>
                  </a:lnTo>
                  <a:lnTo>
                    <a:pt x="10987" y="1563"/>
                  </a:lnTo>
                  <a:cubicBezTo>
                    <a:pt x="11419" y="1563"/>
                    <a:pt x="11767" y="1213"/>
                    <a:pt x="11767" y="780"/>
                  </a:cubicBezTo>
                  <a:cubicBezTo>
                    <a:pt x="11767" y="351"/>
                    <a:pt x="11419" y="1"/>
                    <a:pt x="109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21"/>
            <p:cNvSpPr/>
            <p:nvPr/>
          </p:nvSpPr>
          <p:spPr>
            <a:xfrm>
              <a:off x="1550350" y="676350"/>
              <a:ext cx="178875" cy="39025"/>
            </a:xfrm>
            <a:custGeom>
              <a:avLst/>
              <a:gdLst/>
              <a:ahLst/>
              <a:cxnLst/>
              <a:rect l="l" t="t" r="r" b="b"/>
              <a:pathLst>
                <a:path w="7155" h="1561" extrusionOk="0">
                  <a:moveTo>
                    <a:pt x="783" y="1"/>
                  </a:moveTo>
                  <a:cubicBezTo>
                    <a:pt x="350" y="1"/>
                    <a:pt x="0" y="348"/>
                    <a:pt x="0" y="781"/>
                  </a:cubicBezTo>
                  <a:cubicBezTo>
                    <a:pt x="0" y="1213"/>
                    <a:pt x="350" y="1561"/>
                    <a:pt x="783" y="1561"/>
                  </a:cubicBezTo>
                  <a:lnTo>
                    <a:pt x="7155" y="1561"/>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21"/>
            <p:cNvSpPr/>
            <p:nvPr/>
          </p:nvSpPr>
          <p:spPr>
            <a:xfrm>
              <a:off x="1729200" y="676350"/>
              <a:ext cx="178825" cy="39075"/>
            </a:xfrm>
            <a:custGeom>
              <a:avLst/>
              <a:gdLst/>
              <a:ahLst/>
              <a:cxnLst/>
              <a:rect l="l" t="t" r="r" b="b"/>
              <a:pathLst>
                <a:path w="7153" h="1563"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4">
  <p:cSld name="ONE_COLUMN_TEXT_1_1_3">
    <p:spTree>
      <p:nvGrpSpPr>
        <p:cNvPr id="1" name="Shape 914"/>
        <p:cNvGrpSpPr/>
        <p:nvPr/>
      </p:nvGrpSpPr>
      <p:grpSpPr>
        <a:xfrm>
          <a:off x="0" y="0"/>
          <a:ext cx="0" cy="0"/>
          <a:chOff x="0" y="0"/>
          <a:chExt cx="0" cy="0"/>
        </a:xfrm>
      </p:grpSpPr>
      <p:sp>
        <p:nvSpPr>
          <p:cNvPr id="915" name="Google Shape;915;p25"/>
          <p:cNvSpPr txBox="1">
            <a:spLocks noGrp="1"/>
          </p:cNvSpPr>
          <p:nvPr>
            <p:ph type="title"/>
          </p:nvPr>
        </p:nvSpPr>
        <p:spPr>
          <a:xfrm>
            <a:off x="720000" y="448056"/>
            <a:ext cx="77109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916" name="Google Shape;916;p25"/>
          <p:cNvSpPr txBox="1">
            <a:spLocks noGrp="1"/>
          </p:cNvSpPr>
          <p:nvPr>
            <p:ph type="subTitle" idx="1"/>
          </p:nvPr>
        </p:nvSpPr>
        <p:spPr>
          <a:xfrm>
            <a:off x="768100" y="1789401"/>
            <a:ext cx="4914300" cy="20805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Nunito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1600"/>
              </a:spcBef>
              <a:spcAft>
                <a:spcPts val="0"/>
              </a:spcAft>
              <a:buClr>
                <a:srgbClr val="E76A28"/>
              </a:buClr>
              <a:buSzPts val="1500"/>
              <a:buFont typeface="Nunito Light"/>
              <a:buChar char="■"/>
              <a:defRPr/>
            </a:lvl3pPr>
            <a:lvl4pPr lvl="3" algn="ctr" rtl="0">
              <a:lnSpc>
                <a:spcPct val="100000"/>
              </a:lnSpc>
              <a:spcBef>
                <a:spcPts val="1600"/>
              </a:spcBef>
              <a:spcAft>
                <a:spcPts val="0"/>
              </a:spcAft>
              <a:buClr>
                <a:srgbClr val="E76A28"/>
              </a:buClr>
              <a:buSzPts val="1500"/>
              <a:buFont typeface="Nunito Light"/>
              <a:buChar char="●"/>
              <a:defRPr/>
            </a:lvl4pPr>
            <a:lvl5pPr lvl="4" algn="ctr" rtl="0">
              <a:lnSpc>
                <a:spcPct val="100000"/>
              </a:lnSpc>
              <a:spcBef>
                <a:spcPts val="1600"/>
              </a:spcBef>
              <a:spcAft>
                <a:spcPts val="0"/>
              </a:spcAft>
              <a:buClr>
                <a:srgbClr val="E76A28"/>
              </a:buClr>
              <a:buSzPts val="1400"/>
              <a:buFont typeface="Nunito Light"/>
              <a:buChar char="○"/>
              <a:defRPr/>
            </a:lvl5pPr>
            <a:lvl6pPr lvl="5" algn="ctr" rtl="0">
              <a:lnSpc>
                <a:spcPct val="100000"/>
              </a:lnSpc>
              <a:spcBef>
                <a:spcPts val="1600"/>
              </a:spcBef>
              <a:spcAft>
                <a:spcPts val="0"/>
              </a:spcAft>
              <a:buClr>
                <a:srgbClr val="999999"/>
              </a:buClr>
              <a:buSzPts val="1400"/>
              <a:buFont typeface="Nunito Light"/>
              <a:buChar char="■"/>
              <a:defRPr/>
            </a:lvl6pPr>
            <a:lvl7pPr lvl="6" algn="ctr" rtl="0">
              <a:lnSpc>
                <a:spcPct val="100000"/>
              </a:lnSpc>
              <a:spcBef>
                <a:spcPts val="1600"/>
              </a:spcBef>
              <a:spcAft>
                <a:spcPts val="0"/>
              </a:spcAft>
              <a:buClr>
                <a:srgbClr val="999999"/>
              </a:buClr>
              <a:buSzPts val="1300"/>
              <a:buFont typeface="Nunito Light"/>
              <a:buChar char="●"/>
              <a:defRPr/>
            </a:lvl7pPr>
            <a:lvl8pPr lvl="7" algn="ctr" rtl="0">
              <a:lnSpc>
                <a:spcPct val="100000"/>
              </a:lnSpc>
              <a:spcBef>
                <a:spcPts val="1600"/>
              </a:spcBef>
              <a:spcAft>
                <a:spcPts val="0"/>
              </a:spcAft>
              <a:buClr>
                <a:srgbClr val="999999"/>
              </a:buClr>
              <a:buSzPts val="1300"/>
              <a:buFont typeface="Nunito Light"/>
              <a:buChar char="○"/>
              <a:defRPr/>
            </a:lvl8pPr>
            <a:lvl9pPr lvl="8" algn="ctr" rtl="0">
              <a:lnSpc>
                <a:spcPct val="100000"/>
              </a:lnSpc>
              <a:spcBef>
                <a:spcPts val="1600"/>
              </a:spcBef>
              <a:spcAft>
                <a:spcPts val="1600"/>
              </a:spcAft>
              <a:buClr>
                <a:srgbClr val="999999"/>
              </a:buClr>
              <a:buSzPts val="1400"/>
              <a:buFont typeface="Nunito Light"/>
              <a:buChar char="■"/>
              <a:defRPr/>
            </a:lvl9pPr>
          </a:lstStyle>
          <a:p>
            <a:endParaRPr/>
          </a:p>
        </p:txBody>
      </p:sp>
      <p:sp>
        <p:nvSpPr>
          <p:cNvPr id="917" name="Google Shape;917;p25"/>
          <p:cNvSpPr/>
          <p:nvPr/>
        </p:nvSpPr>
        <p:spPr>
          <a:xfrm>
            <a:off x="379850" y="1397413"/>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25"/>
          <p:cNvSpPr/>
          <p:nvPr/>
        </p:nvSpPr>
        <p:spPr>
          <a:xfrm>
            <a:off x="1738725" y="244300"/>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CUSTOM_7">
    <p:bg>
      <p:bgPr>
        <a:gradFill>
          <a:gsLst>
            <a:gs pos="0">
              <a:schemeClr val="lt1"/>
            </a:gs>
            <a:gs pos="100000">
              <a:srgbClr val="101122"/>
            </a:gs>
          </a:gsLst>
          <a:lin ang="5400700" scaled="0"/>
        </a:gradFill>
        <a:effectLst/>
      </p:bgPr>
    </p:bg>
    <p:spTree>
      <p:nvGrpSpPr>
        <p:cNvPr id="1" name="Shape 964"/>
        <p:cNvGrpSpPr/>
        <p:nvPr/>
      </p:nvGrpSpPr>
      <p:grpSpPr>
        <a:xfrm>
          <a:off x="0" y="0"/>
          <a:ext cx="0" cy="0"/>
          <a:chOff x="0" y="0"/>
          <a:chExt cx="0" cy="0"/>
        </a:xfrm>
      </p:grpSpPr>
      <p:grpSp>
        <p:nvGrpSpPr>
          <p:cNvPr id="965" name="Google Shape;965;p30"/>
          <p:cNvGrpSpPr/>
          <p:nvPr/>
        </p:nvGrpSpPr>
        <p:grpSpPr>
          <a:xfrm rot="-8100000">
            <a:off x="99238" y="4318221"/>
            <a:ext cx="828304" cy="623770"/>
            <a:chOff x="1298247" y="4927075"/>
            <a:chExt cx="1659675" cy="1249850"/>
          </a:xfrm>
        </p:grpSpPr>
        <p:sp>
          <p:nvSpPr>
            <p:cNvPr id="966" name="Google Shape;966;p30"/>
            <p:cNvSpPr/>
            <p:nvPr/>
          </p:nvSpPr>
          <p:spPr>
            <a:xfrm rot="3215413">
              <a:off x="2545927" y="5430400"/>
              <a:ext cx="343691" cy="34345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30"/>
            <p:cNvSpPr/>
            <p:nvPr/>
          </p:nvSpPr>
          <p:spPr>
            <a:xfrm rot="3215356">
              <a:off x="1845299" y="5015178"/>
              <a:ext cx="441734" cy="441493"/>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0"/>
            <p:cNvSpPr/>
            <p:nvPr/>
          </p:nvSpPr>
          <p:spPr>
            <a:xfrm rot="3223403">
              <a:off x="1726933" y="5274859"/>
              <a:ext cx="40562" cy="508456"/>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30"/>
            <p:cNvSpPr/>
            <p:nvPr/>
          </p:nvSpPr>
          <p:spPr>
            <a:xfrm rot="-76382">
              <a:off x="2089163" y="5409583"/>
              <a:ext cx="40510" cy="508349"/>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0"/>
            <p:cNvSpPr/>
            <p:nvPr/>
          </p:nvSpPr>
          <p:spPr>
            <a:xfrm rot="6811941">
              <a:off x="2407593" y="5227840"/>
              <a:ext cx="40574" cy="50836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0"/>
            <p:cNvSpPr/>
            <p:nvPr/>
          </p:nvSpPr>
          <p:spPr>
            <a:xfrm rot="3215413">
              <a:off x="1937573" y="5764900"/>
              <a:ext cx="343691" cy="34345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0"/>
            <p:cNvSpPr/>
            <p:nvPr/>
          </p:nvSpPr>
          <p:spPr>
            <a:xfrm rot="3215413">
              <a:off x="1366552" y="5492025"/>
              <a:ext cx="343691" cy="34345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3" name="Google Shape;973;p30"/>
          <p:cNvGrpSpPr/>
          <p:nvPr/>
        </p:nvGrpSpPr>
        <p:grpSpPr>
          <a:xfrm rot="-2257517">
            <a:off x="99214" y="187980"/>
            <a:ext cx="828349" cy="623804"/>
            <a:chOff x="1298247" y="4927075"/>
            <a:chExt cx="1659675" cy="1249850"/>
          </a:xfrm>
        </p:grpSpPr>
        <p:sp>
          <p:nvSpPr>
            <p:cNvPr id="974" name="Google Shape;974;p30"/>
            <p:cNvSpPr/>
            <p:nvPr/>
          </p:nvSpPr>
          <p:spPr>
            <a:xfrm rot="3215413">
              <a:off x="2545927" y="5430400"/>
              <a:ext cx="343691" cy="34345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30"/>
            <p:cNvSpPr/>
            <p:nvPr/>
          </p:nvSpPr>
          <p:spPr>
            <a:xfrm rot="3215356">
              <a:off x="1845299" y="5015178"/>
              <a:ext cx="441734" cy="441493"/>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30"/>
            <p:cNvSpPr/>
            <p:nvPr/>
          </p:nvSpPr>
          <p:spPr>
            <a:xfrm rot="3223403">
              <a:off x="1726933" y="5274859"/>
              <a:ext cx="40562" cy="508456"/>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0"/>
            <p:cNvSpPr/>
            <p:nvPr/>
          </p:nvSpPr>
          <p:spPr>
            <a:xfrm rot="-76382">
              <a:off x="2089163" y="5409583"/>
              <a:ext cx="40510" cy="508349"/>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0"/>
            <p:cNvSpPr/>
            <p:nvPr/>
          </p:nvSpPr>
          <p:spPr>
            <a:xfrm rot="6811941">
              <a:off x="2407593" y="5227840"/>
              <a:ext cx="40574" cy="50836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30"/>
            <p:cNvSpPr/>
            <p:nvPr/>
          </p:nvSpPr>
          <p:spPr>
            <a:xfrm rot="3215413">
              <a:off x="1937573" y="5764900"/>
              <a:ext cx="343691" cy="34345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30"/>
            <p:cNvSpPr/>
            <p:nvPr/>
          </p:nvSpPr>
          <p:spPr>
            <a:xfrm rot="3215413">
              <a:off x="1366552" y="5492025"/>
              <a:ext cx="343691" cy="34345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 name="Google Shape;981;p30"/>
          <p:cNvGrpSpPr/>
          <p:nvPr/>
        </p:nvGrpSpPr>
        <p:grpSpPr>
          <a:xfrm rot="8542483">
            <a:off x="8216441" y="4331705"/>
            <a:ext cx="828349" cy="623804"/>
            <a:chOff x="1298247" y="4927075"/>
            <a:chExt cx="1659675" cy="1249850"/>
          </a:xfrm>
        </p:grpSpPr>
        <p:sp>
          <p:nvSpPr>
            <p:cNvPr id="982" name="Google Shape;982;p30"/>
            <p:cNvSpPr/>
            <p:nvPr/>
          </p:nvSpPr>
          <p:spPr>
            <a:xfrm rot="3215413">
              <a:off x="2545927" y="5430400"/>
              <a:ext cx="343691" cy="34345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30"/>
            <p:cNvSpPr/>
            <p:nvPr/>
          </p:nvSpPr>
          <p:spPr>
            <a:xfrm rot="3215356">
              <a:off x="1845299" y="5015178"/>
              <a:ext cx="441734" cy="441493"/>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30"/>
            <p:cNvSpPr/>
            <p:nvPr/>
          </p:nvSpPr>
          <p:spPr>
            <a:xfrm rot="3223403">
              <a:off x="1726933" y="5274859"/>
              <a:ext cx="40562" cy="508456"/>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30"/>
            <p:cNvSpPr/>
            <p:nvPr/>
          </p:nvSpPr>
          <p:spPr>
            <a:xfrm rot="-76382">
              <a:off x="2089163" y="5409583"/>
              <a:ext cx="40510" cy="508349"/>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30"/>
            <p:cNvSpPr/>
            <p:nvPr/>
          </p:nvSpPr>
          <p:spPr>
            <a:xfrm rot="6811941">
              <a:off x="2407593" y="5227840"/>
              <a:ext cx="40574" cy="50836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30"/>
            <p:cNvSpPr/>
            <p:nvPr/>
          </p:nvSpPr>
          <p:spPr>
            <a:xfrm rot="3215413">
              <a:off x="1937573" y="5764900"/>
              <a:ext cx="343691" cy="34345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30"/>
            <p:cNvSpPr/>
            <p:nvPr/>
          </p:nvSpPr>
          <p:spPr>
            <a:xfrm rot="3215413">
              <a:off x="1366552" y="5492025"/>
              <a:ext cx="343691" cy="34345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9" name="Google Shape;989;p30"/>
          <p:cNvGrpSpPr/>
          <p:nvPr/>
        </p:nvGrpSpPr>
        <p:grpSpPr>
          <a:xfrm rot="2700000">
            <a:off x="8311700" y="201498"/>
            <a:ext cx="828304" cy="623770"/>
            <a:chOff x="1298247" y="4927075"/>
            <a:chExt cx="1659675" cy="1249850"/>
          </a:xfrm>
        </p:grpSpPr>
        <p:sp>
          <p:nvSpPr>
            <p:cNvPr id="990" name="Google Shape;990;p30"/>
            <p:cNvSpPr/>
            <p:nvPr/>
          </p:nvSpPr>
          <p:spPr>
            <a:xfrm rot="3215413">
              <a:off x="2545927" y="5430400"/>
              <a:ext cx="343691" cy="34345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0"/>
            <p:cNvSpPr/>
            <p:nvPr/>
          </p:nvSpPr>
          <p:spPr>
            <a:xfrm rot="3215356">
              <a:off x="1845299" y="5015178"/>
              <a:ext cx="441734" cy="441493"/>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30"/>
            <p:cNvSpPr/>
            <p:nvPr/>
          </p:nvSpPr>
          <p:spPr>
            <a:xfrm rot="3223403">
              <a:off x="1726933" y="5274859"/>
              <a:ext cx="40562" cy="508456"/>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30"/>
            <p:cNvSpPr/>
            <p:nvPr/>
          </p:nvSpPr>
          <p:spPr>
            <a:xfrm rot="-76382">
              <a:off x="2089163" y="5409583"/>
              <a:ext cx="40510" cy="508349"/>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30"/>
            <p:cNvSpPr/>
            <p:nvPr/>
          </p:nvSpPr>
          <p:spPr>
            <a:xfrm rot="6811941">
              <a:off x="2407593" y="5227840"/>
              <a:ext cx="40574" cy="50836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30"/>
            <p:cNvSpPr/>
            <p:nvPr/>
          </p:nvSpPr>
          <p:spPr>
            <a:xfrm rot="3215413">
              <a:off x="1937573" y="5764900"/>
              <a:ext cx="343691" cy="34345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0"/>
            <p:cNvSpPr/>
            <p:nvPr/>
          </p:nvSpPr>
          <p:spPr>
            <a:xfrm rot="3215413">
              <a:off x="1366552" y="5492025"/>
              <a:ext cx="343691" cy="34345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7" name="Google Shape;997;p30"/>
          <p:cNvSpPr/>
          <p:nvPr/>
        </p:nvSpPr>
        <p:spPr>
          <a:xfrm>
            <a:off x="340675" y="1310575"/>
            <a:ext cx="133200" cy="133200"/>
          </a:xfrm>
          <a:prstGeom prst="ellipse">
            <a:avLst/>
          </a:prstGeom>
          <a:solidFill>
            <a:srgbClr val="FFFFFF">
              <a:alpha val="327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30"/>
          <p:cNvSpPr/>
          <p:nvPr/>
        </p:nvSpPr>
        <p:spPr>
          <a:xfrm>
            <a:off x="340675" y="1892831"/>
            <a:ext cx="133200" cy="133200"/>
          </a:xfrm>
          <a:prstGeom prst="ellipse">
            <a:avLst/>
          </a:prstGeom>
          <a:solidFill>
            <a:srgbClr val="FFFFFF">
              <a:alpha val="327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30"/>
          <p:cNvSpPr/>
          <p:nvPr/>
        </p:nvSpPr>
        <p:spPr>
          <a:xfrm>
            <a:off x="340675" y="2475088"/>
            <a:ext cx="133200" cy="133200"/>
          </a:xfrm>
          <a:prstGeom prst="ellipse">
            <a:avLst/>
          </a:prstGeom>
          <a:solidFill>
            <a:srgbClr val="FFFFFF">
              <a:alpha val="327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30"/>
          <p:cNvSpPr/>
          <p:nvPr/>
        </p:nvSpPr>
        <p:spPr>
          <a:xfrm>
            <a:off x="340675" y="3057344"/>
            <a:ext cx="133200" cy="133200"/>
          </a:xfrm>
          <a:prstGeom prst="ellipse">
            <a:avLst/>
          </a:prstGeom>
          <a:solidFill>
            <a:srgbClr val="FFFFFF">
              <a:alpha val="327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30"/>
          <p:cNvSpPr/>
          <p:nvPr/>
        </p:nvSpPr>
        <p:spPr>
          <a:xfrm>
            <a:off x="340675" y="3639600"/>
            <a:ext cx="133200" cy="133200"/>
          </a:xfrm>
          <a:prstGeom prst="ellipse">
            <a:avLst/>
          </a:prstGeom>
          <a:solidFill>
            <a:srgbClr val="FFFFFF">
              <a:alpha val="327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30"/>
          <p:cNvSpPr/>
          <p:nvPr/>
        </p:nvSpPr>
        <p:spPr>
          <a:xfrm>
            <a:off x="8659263" y="1310575"/>
            <a:ext cx="133200" cy="133200"/>
          </a:xfrm>
          <a:prstGeom prst="ellipse">
            <a:avLst/>
          </a:prstGeom>
          <a:solidFill>
            <a:srgbClr val="FFFFFF">
              <a:alpha val="327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30"/>
          <p:cNvSpPr/>
          <p:nvPr/>
        </p:nvSpPr>
        <p:spPr>
          <a:xfrm>
            <a:off x="8659263" y="1892831"/>
            <a:ext cx="133200" cy="133200"/>
          </a:xfrm>
          <a:prstGeom prst="ellipse">
            <a:avLst/>
          </a:prstGeom>
          <a:solidFill>
            <a:srgbClr val="FFFFFF">
              <a:alpha val="327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30"/>
          <p:cNvSpPr/>
          <p:nvPr/>
        </p:nvSpPr>
        <p:spPr>
          <a:xfrm>
            <a:off x="8659263" y="2475088"/>
            <a:ext cx="133200" cy="133200"/>
          </a:xfrm>
          <a:prstGeom prst="ellipse">
            <a:avLst/>
          </a:prstGeom>
          <a:solidFill>
            <a:srgbClr val="FFFFFF">
              <a:alpha val="327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30"/>
          <p:cNvSpPr/>
          <p:nvPr/>
        </p:nvSpPr>
        <p:spPr>
          <a:xfrm>
            <a:off x="8659263" y="3057344"/>
            <a:ext cx="133200" cy="133200"/>
          </a:xfrm>
          <a:prstGeom prst="ellipse">
            <a:avLst/>
          </a:prstGeom>
          <a:solidFill>
            <a:srgbClr val="FFFFFF">
              <a:alpha val="327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0"/>
          <p:cNvSpPr/>
          <p:nvPr/>
        </p:nvSpPr>
        <p:spPr>
          <a:xfrm>
            <a:off x="8659263" y="3639600"/>
            <a:ext cx="133200" cy="133200"/>
          </a:xfrm>
          <a:prstGeom prst="ellipse">
            <a:avLst/>
          </a:prstGeom>
          <a:solidFill>
            <a:srgbClr val="FFFFFF">
              <a:alpha val="327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8">
    <p:bg>
      <p:bgPr>
        <a:gradFill>
          <a:gsLst>
            <a:gs pos="0">
              <a:schemeClr val="accent2"/>
            </a:gs>
            <a:gs pos="100000">
              <a:schemeClr val="accent1"/>
            </a:gs>
          </a:gsLst>
          <a:path path="circle">
            <a:fillToRect r="100000" b="100000"/>
          </a:path>
          <a:tileRect l="-100000" t="-100000"/>
        </a:gradFill>
        <a:effectLst/>
      </p:bgPr>
    </p:bg>
    <p:spTree>
      <p:nvGrpSpPr>
        <p:cNvPr id="1" name="Shape 1007"/>
        <p:cNvGrpSpPr/>
        <p:nvPr/>
      </p:nvGrpSpPr>
      <p:grpSpPr>
        <a:xfrm>
          <a:off x="0" y="0"/>
          <a:ext cx="0" cy="0"/>
          <a:chOff x="0" y="0"/>
          <a:chExt cx="0" cy="0"/>
        </a:xfrm>
      </p:grpSpPr>
      <p:grpSp>
        <p:nvGrpSpPr>
          <p:cNvPr id="1008" name="Google Shape;1008;p31"/>
          <p:cNvGrpSpPr/>
          <p:nvPr/>
        </p:nvGrpSpPr>
        <p:grpSpPr>
          <a:xfrm flipH="1">
            <a:off x="8583219" y="2558671"/>
            <a:ext cx="463531" cy="2584718"/>
            <a:chOff x="1273225" y="238125"/>
            <a:chExt cx="911925" cy="5085025"/>
          </a:xfrm>
        </p:grpSpPr>
        <p:sp>
          <p:nvSpPr>
            <p:cNvPr id="1009" name="Google Shape;1009;p31"/>
            <p:cNvSpPr/>
            <p:nvPr/>
          </p:nvSpPr>
          <p:spPr>
            <a:xfrm>
              <a:off x="1273225" y="2647600"/>
              <a:ext cx="911925" cy="1470725"/>
            </a:xfrm>
            <a:custGeom>
              <a:avLst/>
              <a:gdLst/>
              <a:ahLst/>
              <a:cxnLst/>
              <a:rect l="l" t="t" r="r" b="b"/>
              <a:pathLst>
                <a:path w="36477" h="58829" extrusionOk="0">
                  <a:moveTo>
                    <a:pt x="0" y="1"/>
                  </a:moveTo>
                  <a:lnTo>
                    <a:pt x="0" y="10639"/>
                  </a:lnTo>
                  <a:cubicBezTo>
                    <a:pt x="0" y="22352"/>
                    <a:pt x="9632" y="29765"/>
                    <a:pt x="18240" y="34734"/>
                  </a:cubicBezTo>
                  <a:cubicBezTo>
                    <a:pt x="26845" y="39703"/>
                    <a:pt x="36477" y="47116"/>
                    <a:pt x="36477" y="58829"/>
                  </a:cubicBezTo>
                  <a:lnTo>
                    <a:pt x="36477" y="48188"/>
                  </a:lnTo>
                  <a:cubicBezTo>
                    <a:pt x="36477" y="36475"/>
                    <a:pt x="26845" y="29062"/>
                    <a:pt x="18240" y="24093"/>
                  </a:cubicBezTo>
                  <a:cubicBezTo>
                    <a:pt x="9632" y="19126"/>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1"/>
            <p:cNvSpPr/>
            <p:nvPr/>
          </p:nvSpPr>
          <p:spPr>
            <a:xfrm>
              <a:off x="1273225" y="1442850"/>
              <a:ext cx="911925" cy="1470800"/>
            </a:xfrm>
            <a:custGeom>
              <a:avLst/>
              <a:gdLst/>
              <a:ahLst/>
              <a:cxnLst/>
              <a:rect l="l" t="t" r="r" b="b"/>
              <a:pathLst>
                <a:path w="36477" h="58832" extrusionOk="0">
                  <a:moveTo>
                    <a:pt x="0" y="1"/>
                  </a:moveTo>
                  <a:lnTo>
                    <a:pt x="0" y="10642"/>
                  </a:lnTo>
                  <a:cubicBezTo>
                    <a:pt x="0" y="22355"/>
                    <a:pt x="9632" y="29767"/>
                    <a:pt x="18240" y="34737"/>
                  </a:cubicBezTo>
                  <a:cubicBezTo>
                    <a:pt x="26847" y="39706"/>
                    <a:pt x="36477" y="47119"/>
                    <a:pt x="36477" y="58832"/>
                  </a:cubicBezTo>
                  <a:lnTo>
                    <a:pt x="36477" y="48191"/>
                  </a:lnTo>
                  <a:cubicBezTo>
                    <a:pt x="36477" y="36478"/>
                    <a:pt x="26845" y="29065"/>
                    <a:pt x="18240" y="24096"/>
                  </a:cubicBezTo>
                  <a:cubicBezTo>
                    <a:pt x="9632" y="19127"/>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1"/>
            <p:cNvSpPr/>
            <p:nvPr/>
          </p:nvSpPr>
          <p:spPr>
            <a:xfrm>
              <a:off x="1273225" y="238125"/>
              <a:ext cx="911925" cy="1470775"/>
            </a:xfrm>
            <a:custGeom>
              <a:avLst/>
              <a:gdLst/>
              <a:ahLst/>
              <a:cxnLst/>
              <a:rect l="l" t="t" r="r" b="b"/>
              <a:pathLst>
                <a:path w="36477" h="58831" extrusionOk="0">
                  <a:moveTo>
                    <a:pt x="0" y="0"/>
                  </a:moveTo>
                  <a:lnTo>
                    <a:pt x="0" y="10641"/>
                  </a:lnTo>
                  <a:cubicBezTo>
                    <a:pt x="0" y="22354"/>
                    <a:pt x="9632" y="29767"/>
                    <a:pt x="18240" y="34736"/>
                  </a:cubicBezTo>
                  <a:cubicBezTo>
                    <a:pt x="26845" y="39705"/>
                    <a:pt x="36477" y="47118"/>
                    <a:pt x="36477" y="58831"/>
                  </a:cubicBezTo>
                  <a:lnTo>
                    <a:pt x="36477" y="48190"/>
                  </a:lnTo>
                  <a:cubicBezTo>
                    <a:pt x="36477" y="36477"/>
                    <a:pt x="26847"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1"/>
            <p:cNvSpPr/>
            <p:nvPr/>
          </p:nvSpPr>
          <p:spPr>
            <a:xfrm>
              <a:off x="1273225" y="1442850"/>
              <a:ext cx="911925" cy="1470800"/>
            </a:xfrm>
            <a:custGeom>
              <a:avLst/>
              <a:gdLst/>
              <a:ahLst/>
              <a:cxnLst/>
              <a:rect l="l" t="t" r="r" b="b"/>
              <a:pathLst>
                <a:path w="36477" h="58832" extrusionOk="0">
                  <a:moveTo>
                    <a:pt x="36477" y="1"/>
                  </a:moveTo>
                  <a:cubicBezTo>
                    <a:pt x="36477" y="11714"/>
                    <a:pt x="26847" y="19127"/>
                    <a:pt x="18240" y="24096"/>
                  </a:cubicBezTo>
                  <a:cubicBezTo>
                    <a:pt x="9632" y="29065"/>
                    <a:pt x="0" y="36478"/>
                    <a:pt x="0" y="48191"/>
                  </a:cubicBezTo>
                  <a:lnTo>
                    <a:pt x="0" y="58832"/>
                  </a:lnTo>
                  <a:cubicBezTo>
                    <a:pt x="0" y="47119"/>
                    <a:pt x="9632" y="39706"/>
                    <a:pt x="18240" y="34737"/>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1"/>
            <p:cNvSpPr/>
            <p:nvPr/>
          </p:nvSpPr>
          <p:spPr>
            <a:xfrm>
              <a:off x="1273225" y="238125"/>
              <a:ext cx="911925" cy="1470775"/>
            </a:xfrm>
            <a:custGeom>
              <a:avLst/>
              <a:gdLst/>
              <a:ahLst/>
              <a:cxnLst/>
              <a:rect l="l" t="t" r="r" b="b"/>
              <a:pathLst>
                <a:path w="36477" h="58831" extrusionOk="0">
                  <a:moveTo>
                    <a:pt x="36477" y="0"/>
                  </a:moveTo>
                  <a:cubicBezTo>
                    <a:pt x="36477" y="11713"/>
                    <a:pt x="26845" y="19126"/>
                    <a:pt x="18240" y="24095"/>
                  </a:cubicBezTo>
                  <a:cubicBezTo>
                    <a:pt x="9632" y="29064"/>
                    <a:pt x="0" y="36477"/>
                    <a:pt x="0" y="48190"/>
                  </a:cubicBezTo>
                  <a:lnTo>
                    <a:pt x="0" y="58831"/>
                  </a:lnTo>
                  <a:cubicBezTo>
                    <a:pt x="0" y="47118"/>
                    <a:pt x="9632" y="39705"/>
                    <a:pt x="18240" y="34736"/>
                  </a:cubicBezTo>
                  <a:cubicBezTo>
                    <a:pt x="26847"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1"/>
            <p:cNvSpPr/>
            <p:nvPr/>
          </p:nvSpPr>
          <p:spPr>
            <a:xfrm>
              <a:off x="1273225" y="3852350"/>
              <a:ext cx="911925" cy="1470800"/>
            </a:xfrm>
            <a:custGeom>
              <a:avLst/>
              <a:gdLst/>
              <a:ahLst/>
              <a:cxnLst/>
              <a:rect l="l" t="t" r="r" b="b"/>
              <a:pathLst>
                <a:path w="36477" h="58832" extrusionOk="0">
                  <a:moveTo>
                    <a:pt x="0" y="0"/>
                  </a:moveTo>
                  <a:lnTo>
                    <a:pt x="0" y="10641"/>
                  </a:lnTo>
                  <a:cubicBezTo>
                    <a:pt x="0" y="22354"/>
                    <a:pt x="9632" y="29767"/>
                    <a:pt x="18240" y="34736"/>
                  </a:cubicBezTo>
                  <a:cubicBezTo>
                    <a:pt x="26847" y="39705"/>
                    <a:pt x="36477" y="47118"/>
                    <a:pt x="36477" y="58831"/>
                  </a:cubicBezTo>
                  <a:lnTo>
                    <a:pt x="36477" y="48190"/>
                  </a:lnTo>
                  <a:cubicBezTo>
                    <a:pt x="36477" y="36477"/>
                    <a:pt x="26845"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1"/>
            <p:cNvSpPr/>
            <p:nvPr/>
          </p:nvSpPr>
          <p:spPr>
            <a:xfrm>
              <a:off x="1273225" y="3852350"/>
              <a:ext cx="911925" cy="1470800"/>
            </a:xfrm>
            <a:custGeom>
              <a:avLst/>
              <a:gdLst/>
              <a:ahLst/>
              <a:cxnLst/>
              <a:rect l="l" t="t" r="r" b="b"/>
              <a:pathLst>
                <a:path w="36477" h="58832" extrusionOk="0">
                  <a:moveTo>
                    <a:pt x="36477" y="0"/>
                  </a:moveTo>
                  <a:cubicBezTo>
                    <a:pt x="36477" y="11713"/>
                    <a:pt x="26847" y="19124"/>
                    <a:pt x="18240" y="24095"/>
                  </a:cubicBezTo>
                  <a:cubicBezTo>
                    <a:pt x="9632" y="29064"/>
                    <a:pt x="0" y="36477"/>
                    <a:pt x="0" y="48190"/>
                  </a:cubicBezTo>
                  <a:lnTo>
                    <a:pt x="0" y="58831"/>
                  </a:lnTo>
                  <a:cubicBezTo>
                    <a:pt x="0" y="47118"/>
                    <a:pt x="9632" y="39705"/>
                    <a:pt x="18240" y="34736"/>
                  </a:cubicBezTo>
                  <a:cubicBezTo>
                    <a:pt x="26845"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1"/>
            <p:cNvSpPr/>
            <p:nvPr/>
          </p:nvSpPr>
          <p:spPr>
            <a:xfrm>
              <a:off x="1273225" y="2647600"/>
              <a:ext cx="911925" cy="1470800"/>
            </a:xfrm>
            <a:custGeom>
              <a:avLst/>
              <a:gdLst/>
              <a:ahLst/>
              <a:cxnLst/>
              <a:rect l="l" t="t" r="r" b="b"/>
              <a:pathLst>
                <a:path w="36477" h="58832" extrusionOk="0">
                  <a:moveTo>
                    <a:pt x="36477" y="1"/>
                  </a:moveTo>
                  <a:cubicBezTo>
                    <a:pt x="36477" y="11714"/>
                    <a:pt x="26845" y="19126"/>
                    <a:pt x="18240" y="24095"/>
                  </a:cubicBezTo>
                  <a:cubicBezTo>
                    <a:pt x="9632" y="29065"/>
                    <a:pt x="0" y="36477"/>
                    <a:pt x="0" y="48190"/>
                  </a:cubicBezTo>
                  <a:lnTo>
                    <a:pt x="0" y="58831"/>
                  </a:lnTo>
                  <a:cubicBezTo>
                    <a:pt x="0" y="47118"/>
                    <a:pt x="9632" y="39706"/>
                    <a:pt x="18240" y="34736"/>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1"/>
            <p:cNvSpPr/>
            <p:nvPr/>
          </p:nvSpPr>
          <p:spPr>
            <a:xfrm>
              <a:off x="1729200" y="1556350"/>
              <a:ext cx="375075" cy="39075"/>
            </a:xfrm>
            <a:custGeom>
              <a:avLst/>
              <a:gdLst/>
              <a:ahLst/>
              <a:cxnLst/>
              <a:rect l="l" t="t" r="r" b="b"/>
              <a:pathLst>
                <a:path w="15003" h="1563" extrusionOk="0">
                  <a:moveTo>
                    <a:pt x="1" y="0"/>
                  </a:moveTo>
                  <a:lnTo>
                    <a:pt x="1" y="1562"/>
                  </a:lnTo>
                  <a:lnTo>
                    <a:pt x="14222" y="1562"/>
                  </a:lnTo>
                  <a:cubicBezTo>
                    <a:pt x="14652" y="1562"/>
                    <a:pt x="15002" y="1212"/>
                    <a:pt x="15002" y="782"/>
                  </a:cubicBezTo>
                  <a:cubicBezTo>
                    <a:pt x="15002" y="350"/>
                    <a:pt x="14652" y="0"/>
                    <a:pt x="142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31"/>
            <p:cNvSpPr/>
            <p:nvPr/>
          </p:nvSpPr>
          <p:spPr>
            <a:xfrm>
              <a:off x="1354100" y="1556350"/>
              <a:ext cx="375125" cy="39075"/>
            </a:xfrm>
            <a:custGeom>
              <a:avLst/>
              <a:gdLst/>
              <a:ahLst/>
              <a:cxnLst/>
              <a:rect l="l" t="t" r="r" b="b"/>
              <a:pathLst>
                <a:path w="15005" h="1563" extrusionOk="0">
                  <a:moveTo>
                    <a:pt x="780" y="0"/>
                  </a:moveTo>
                  <a:cubicBezTo>
                    <a:pt x="351" y="0"/>
                    <a:pt x="1" y="350"/>
                    <a:pt x="1" y="782"/>
                  </a:cubicBezTo>
                  <a:cubicBezTo>
                    <a:pt x="1" y="1212"/>
                    <a:pt x="351" y="1562"/>
                    <a:pt x="780" y="1562"/>
                  </a:cubicBezTo>
                  <a:lnTo>
                    <a:pt x="15005" y="1562"/>
                  </a:lnTo>
                  <a:lnTo>
                    <a:pt x="1500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1"/>
            <p:cNvSpPr/>
            <p:nvPr/>
          </p:nvSpPr>
          <p:spPr>
            <a:xfrm>
              <a:off x="1729200" y="1393950"/>
              <a:ext cx="293825" cy="39100"/>
            </a:xfrm>
            <a:custGeom>
              <a:avLst/>
              <a:gdLst/>
              <a:ahLst/>
              <a:cxnLst/>
              <a:rect l="l" t="t" r="r" b="b"/>
              <a:pathLst>
                <a:path w="11753" h="1564" extrusionOk="0">
                  <a:moveTo>
                    <a:pt x="1" y="1"/>
                  </a:moveTo>
                  <a:lnTo>
                    <a:pt x="1" y="1563"/>
                  </a:lnTo>
                  <a:lnTo>
                    <a:pt x="10987" y="1563"/>
                  </a:lnTo>
                  <a:cubicBezTo>
                    <a:pt x="11412" y="1556"/>
                    <a:pt x="11752" y="1208"/>
                    <a:pt x="11752" y="783"/>
                  </a:cubicBezTo>
                  <a:cubicBezTo>
                    <a:pt x="11752" y="358"/>
                    <a:pt x="11412" y="11"/>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1"/>
            <p:cNvSpPr/>
            <p:nvPr/>
          </p:nvSpPr>
          <p:spPr>
            <a:xfrm>
              <a:off x="1435350" y="139395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1"/>
            <p:cNvSpPr/>
            <p:nvPr/>
          </p:nvSpPr>
          <p:spPr>
            <a:xfrm>
              <a:off x="1729200" y="1231650"/>
              <a:ext cx="178825" cy="39025"/>
            </a:xfrm>
            <a:custGeom>
              <a:avLst/>
              <a:gdLst/>
              <a:ahLst/>
              <a:cxnLst/>
              <a:rect l="l" t="t" r="r" b="b"/>
              <a:pathLst>
                <a:path w="7153" h="1561" extrusionOk="0">
                  <a:moveTo>
                    <a:pt x="1" y="0"/>
                  </a:moveTo>
                  <a:lnTo>
                    <a:pt x="1" y="1560"/>
                  </a:lnTo>
                  <a:lnTo>
                    <a:pt x="6373" y="1560"/>
                  </a:lnTo>
                  <a:cubicBezTo>
                    <a:pt x="6802" y="1560"/>
                    <a:pt x="7152" y="1212"/>
                    <a:pt x="7152" y="780"/>
                  </a:cubicBezTo>
                  <a:cubicBezTo>
                    <a:pt x="7152" y="350"/>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1"/>
            <p:cNvSpPr/>
            <p:nvPr/>
          </p:nvSpPr>
          <p:spPr>
            <a:xfrm>
              <a:off x="1550350" y="1231650"/>
              <a:ext cx="178875" cy="39025"/>
            </a:xfrm>
            <a:custGeom>
              <a:avLst/>
              <a:gdLst/>
              <a:ahLst/>
              <a:cxnLst/>
              <a:rect l="l" t="t" r="r" b="b"/>
              <a:pathLst>
                <a:path w="7155" h="1561" extrusionOk="0">
                  <a:moveTo>
                    <a:pt x="783" y="0"/>
                  </a:moveTo>
                  <a:cubicBezTo>
                    <a:pt x="350" y="0"/>
                    <a:pt x="0" y="350"/>
                    <a:pt x="0" y="780"/>
                  </a:cubicBezTo>
                  <a:cubicBezTo>
                    <a:pt x="0" y="1212"/>
                    <a:pt x="350" y="1560"/>
                    <a:pt x="783" y="1560"/>
                  </a:cubicBezTo>
                  <a:lnTo>
                    <a:pt x="7155" y="1560"/>
                  </a:lnTo>
                  <a:lnTo>
                    <a:pt x="71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1"/>
            <p:cNvSpPr/>
            <p:nvPr/>
          </p:nvSpPr>
          <p:spPr>
            <a:xfrm>
              <a:off x="1729200" y="1718725"/>
              <a:ext cx="294175" cy="39075"/>
            </a:xfrm>
            <a:custGeom>
              <a:avLst/>
              <a:gdLst/>
              <a:ahLst/>
              <a:cxnLst/>
              <a:rect l="l" t="t" r="r" b="b"/>
              <a:pathLst>
                <a:path w="11767" h="1563" extrusionOk="0">
                  <a:moveTo>
                    <a:pt x="1" y="0"/>
                  </a:moveTo>
                  <a:lnTo>
                    <a:pt x="1" y="1563"/>
                  </a:lnTo>
                  <a:lnTo>
                    <a:pt x="10987" y="1563"/>
                  </a:lnTo>
                  <a:cubicBezTo>
                    <a:pt x="11419" y="1560"/>
                    <a:pt x="11767" y="1212"/>
                    <a:pt x="11767" y="780"/>
                  </a:cubicBezTo>
                  <a:cubicBezTo>
                    <a:pt x="11767" y="350"/>
                    <a:pt x="11419" y="0"/>
                    <a:pt x="109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1"/>
            <p:cNvSpPr/>
            <p:nvPr/>
          </p:nvSpPr>
          <p:spPr>
            <a:xfrm>
              <a:off x="1435000" y="1718725"/>
              <a:ext cx="294175" cy="39075"/>
            </a:xfrm>
            <a:custGeom>
              <a:avLst/>
              <a:gdLst/>
              <a:ahLst/>
              <a:cxnLst/>
              <a:rect l="l" t="t" r="r" b="b"/>
              <a:pathLst>
                <a:path w="11767" h="1563" extrusionOk="0">
                  <a:moveTo>
                    <a:pt x="780" y="0"/>
                  </a:moveTo>
                  <a:cubicBezTo>
                    <a:pt x="348" y="0"/>
                    <a:pt x="0" y="350"/>
                    <a:pt x="0" y="780"/>
                  </a:cubicBezTo>
                  <a:cubicBezTo>
                    <a:pt x="0" y="1212"/>
                    <a:pt x="348" y="1560"/>
                    <a:pt x="780" y="1563"/>
                  </a:cubicBezTo>
                  <a:lnTo>
                    <a:pt x="11766" y="1563"/>
                  </a:lnTo>
                  <a:lnTo>
                    <a:pt x="1176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1"/>
            <p:cNvSpPr/>
            <p:nvPr/>
          </p:nvSpPr>
          <p:spPr>
            <a:xfrm>
              <a:off x="1729200" y="1881100"/>
              <a:ext cx="178825" cy="39025"/>
            </a:xfrm>
            <a:custGeom>
              <a:avLst/>
              <a:gdLst/>
              <a:ahLst/>
              <a:cxnLst/>
              <a:rect l="l" t="t" r="r" b="b"/>
              <a:pathLst>
                <a:path w="7153" h="1561" extrusionOk="0">
                  <a:moveTo>
                    <a:pt x="1" y="0"/>
                  </a:moveTo>
                  <a:lnTo>
                    <a:pt x="1" y="1560"/>
                  </a:lnTo>
                  <a:lnTo>
                    <a:pt x="6373" y="1560"/>
                  </a:lnTo>
                  <a:cubicBezTo>
                    <a:pt x="6802" y="1560"/>
                    <a:pt x="7152" y="1210"/>
                    <a:pt x="7152" y="780"/>
                  </a:cubicBezTo>
                  <a:cubicBezTo>
                    <a:pt x="7152" y="348"/>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1"/>
            <p:cNvSpPr/>
            <p:nvPr/>
          </p:nvSpPr>
          <p:spPr>
            <a:xfrm>
              <a:off x="1550350" y="1881100"/>
              <a:ext cx="178875" cy="39025"/>
            </a:xfrm>
            <a:custGeom>
              <a:avLst/>
              <a:gdLst/>
              <a:ahLst/>
              <a:cxnLst/>
              <a:rect l="l" t="t" r="r" b="b"/>
              <a:pathLst>
                <a:path w="7155" h="1561" extrusionOk="0">
                  <a:moveTo>
                    <a:pt x="783" y="0"/>
                  </a:moveTo>
                  <a:cubicBezTo>
                    <a:pt x="350" y="0"/>
                    <a:pt x="0" y="348"/>
                    <a:pt x="0" y="780"/>
                  </a:cubicBezTo>
                  <a:cubicBezTo>
                    <a:pt x="0" y="1210"/>
                    <a:pt x="350" y="1560"/>
                    <a:pt x="783" y="1560"/>
                  </a:cubicBezTo>
                  <a:lnTo>
                    <a:pt x="7155" y="1560"/>
                  </a:lnTo>
                  <a:lnTo>
                    <a:pt x="71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1"/>
            <p:cNvSpPr/>
            <p:nvPr/>
          </p:nvSpPr>
          <p:spPr>
            <a:xfrm>
              <a:off x="1354450" y="2761075"/>
              <a:ext cx="374775" cy="39100"/>
            </a:xfrm>
            <a:custGeom>
              <a:avLst/>
              <a:gdLst/>
              <a:ahLst/>
              <a:cxnLst/>
              <a:rect l="l" t="t" r="r" b="b"/>
              <a:pathLst>
                <a:path w="14991" h="1564" extrusionOk="0">
                  <a:moveTo>
                    <a:pt x="766" y="1"/>
                  </a:moveTo>
                  <a:cubicBezTo>
                    <a:pt x="341" y="8"/>
                    <a:pt x="1" y="356"/>
                    <a:pt x="1" y="781"/>
                  </a:cubicBezTo>
                  <a:cubicBezTo>
                    <a:pt x="1" y="1206"/>
                    <a:pt x="341" y="1554"/>
                    <a:pt x="766" y="1563"/>
                  </a:cubicBezTo>
                  <a:lnTo>
                    <a:pt x="14991" y="1563"/>
                  </a:lnTo>
                  <a:lnTo>
                    <a:pt x="1499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1"/>
            <p:cNvSpPr/>
            <p:nvPr/>
          </p:nvSpPr>
          <p:spPr>
            <a:xfrm>
              <a:off x="1729200" y="2761075"/>
              <a:ext cx="374700" cy="39100"/>
            </a:xfrm>
            <a:custGeom>
              <a:avLst/>
              <a:gdLst/>
              <a:ahLst/>
              <a:cxnLst/>
              <a:rect l="l" t="t" r="r" b="b"/>
              <a:pathLst>
                <a:path w="14988" h="1564" extrusionOk="0">
                  <a:moveTo>
                    <a:pt x="1" y="1"/>
                  </a:moveTo>
                  <a:lnTo>
                    <a:pt x="1" y="1563"/>
                  </a:lnTo>
                  <a:lnTo>
                    <a:pt x="14222" y="1563"/>
                  </a:lnTo>
                  <a:cubicBezTo>
                    <a:pt x="14647" y="1554"/>
                    <a:pt x="14988" y="1206"/>
                    <a:pt x="14988" y="781"/>
                  </a:cubicBezTo>
                  <a:cubicBezTo>
                    <a:pt x="14988" y="356"/>
                    <a:pt x="14647" y="8"/>
                    <a:pt x="142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1"/>
            <p:cNvSpPr/>
            <p:nvPr/>
          </p:nvSpPr>
          <p:spPr>
            <a:xfrm>
              <a:off x="1435000" y="2923475"/>
              <a:ext cx="294175" cy="39000"/>
            </a:xfrm>
            <a:custGeom>
              <a:avLst/>
              <a:gdLst/>
              <a:ahLst/>
              <a:cxnLst/>
              <a:rect l="l" t="t" r="r" b="b"/>
              <a:pathLst>
                <a:path w="11767" h="1560" extrusionOk="0">
                  <a:moveTo>
                    <a:pt x="780" y="0"/>
                  </a:moveTo>
                  <a:cubicBezTo>
                    <a:pt x="348" y="0"/>
                    <a:pt x="0" y="348"/>
                    <a:pt x="0" y="780"/>
                  </a:cubicBezTo>
                  <a:cubicBezTo>
                    <a:pt x="0" y="1212"/>
                    <a:pt x="348" y="1560"/>
                    <a:pt x="780" y="1560"/>
                  </a:cubicBezTo>
                  <a:lnTo>
                    <a:pt x="11766" y="1560"/>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1"/>
            <p:cNvSpPr/>
            <p:nvPr/>
          </p:nvSpPr>
          <p:spPr>
            <a:xfrm>
              <a:off x="1729200" y="2923475"/>
              <a:ext cx="294175" cy="39000"/>
            </a:xfrm>
            <a:custGeom>
              <a:avLst/>
              <a:gdLst/>
              <a:ahLst/>
              <a:cxnLst/>
              <a:rect l="l" t="t" r="r" b="b"/>
              <a:pathLst>
                <a:path w="11767" h="1560" extrusionOk="0">
                  <a:moveTo>
                    <a:pt x="1" y="0"/>
                  </a:moveTo>
                  <a:lnTo>
                    <a:pt x="1" y="1560"/>
                  </a:lnTo>
                  <a:lnTo>
                    <a:pt x="10987" y="1560"/>
                  </a:lnTo>
                  <a:cubicBezTo>
                    <a:pt x="11419" y="1560"/>
                    <a:pt x="11767" y="1212"/>
                    <a:pt x="11767" y="780"/>
                  </a:cubicBezTo>
                  <a:cubicBezTo>
                    <a:pt x="11767" y="348"/>
                    <a:pt x="11419" y="0"/>
                    <a:pt x="109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1"/>
            <p:cNvSpPr/>
            <p:nvPr/>
          </p:nvSpPr>
          <p:spPr>
            <a:xfrm>
              <a:off x="1550350" y="3085775"/>
              <a:ext cx="178875" cy="39100"/>
            </a:xfrm>
            <a:custGeom>
              <a:avLst/>
              <a:gdLst/>
              <a:ahLst/>
              <a:cxnLst/>
              <a:rect l="l" t="t" r="r" b="b"/>
              <a:pathLst>
                <a:path w="7155" h="1564" extrusionOk="0">
                  <a:moveTo>
                    <a:pt x="783" y="1"/>
                  </a:moveTo>
                  <a:cubicBezTo>
                    <a:pt x="350" y="1"/>
                    <a:pt x="0" y="351"/>
                    <a:pt x="0" y="783"/>
                  </a:cubicBezTo>
                  <a:cubicBezTo>
                    <a:pt x="0" y="1213"/>
                    <a:pt x="350" y="1563"/>
                    <a:pt x="783" y="1563"/>
                  </a:cubicBezTo>
                  <a:lnTo>
                    <a:pt x="7155" y="1563"/>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1"/>
            <p:cNvSpPr/>
            <p:nvPr/>
          </p:nvSpPr>
          <p:spPr>
            <a:xfrm>
              <a:off x="1729200" y="3085775"/>
              <a:ext cx="178825" cy="39100"/>
            </a:xfrm>
            <a:custGeom>
              <a:avLst/>
              <a:gdLst/>
              <a:ahLst/>
              <a:cxnLst/>
              <a:rect l="l" t="t" r="r" b="b"/>
              <a:pathLst>
                <a:path w="7153" h="1564"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1"/>
            <p:cNvSpPr/>
            <p:nvPr/>
          </p:nvSpPr>
          <p:spPr>
            <a:xfrm>
              <a:off x="1435000" y="2598775"/>
              <a:ext cx="294175" cy="39075"/>
            </a:xfrm>
            <a:custGeom>
              <a:avLst/>
              <a:gdLst/>
              <a:ahLst/>
              <a:cxnLst/>
              <a:rect l="l" t="t" r="r" b="b"/>
              <a:pathLst>
                <a:path w="11767" h="1563" extrusionOk="0">
                  <a:moveTo>
                    <a:pt x="780" y="0"/>
                  </a:moveTo>
                  <a:cubicBezTo>
                    <a:pt x="348" y="0"/>
                    <a:pt x="0" y="350"/>
                    <a:pt x="0" y="780"/>
                  </a:cubicBezTo>
                  <a:cubicBezTo>
                    <a:pt x="0" y="1212"/>
                    <a:pt x="348" y="1562"/>
                    <a:pt x="780" y="1562"/>
                  </a:cubicBezTo>
                  <a:lnTo>
                    <a:pt x="11766" y="1562"/>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1"/>
            <p:cNvSpPr/>
            <p:nvPr/>
          </p:nvSpPr>
          <p:spPr>
            <a:xfrm>
              <a:off x="1729200" y="2598775"/>
              <a:ext cx="294175" cy="39075"/>
            </a:xfrm>
            <a:custGeom>
              <a:avLst/>
              <a:gdLst/>
              <a:ahLst/>
              <a:cxnLst/>
              <a:rect l="l" t="t" r="r" b="b"/>
              <a:pathLst>
                <a:path w="11767" h="1563" extrusionOk="0">
                  <a:moveTo>
                    <a:pt x="1" y="0"/>
                  </a:moveTo>
                  <a:lnTo>
                    <a:pt x="1" y="1562"/>
                  </a:lnTo>
                  <a:lnTo>
                    <a:pt x="10987" y="1562"/>
                  </a:lnTo>
                  <a:cubicBezTo>
                    <a:pt x="11419" y="1562"/>
                    <a:pt x="11767" y="1212"/>
                    <a:pt x="11767" y="780"/>
                  </a:cubicBezTo>
                  <a:cubicBezTo>
                    <a:pt x="11767" y="350"/>
                    <a:pt x="11419" y="0"/>
                    <a:pt x="109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1"/>
            <p:cNvSpPr/>
            <p:nvPr/>
          </p:nvSpPr>
          <p:spPr>
            <a:xfrm>
              <a:off x="1550700" y="2436400"/>
              <a:ext cx="178525" cy="39000"/>
            </a:xfrm>
            <a:custGeom>
              <a:avLst/>
              <a:gdLst/>
              <a:ahLst/>
              <a:cxnLst/>
              <a:rect l="l" t="t" r="r" b="b"/>
              <a:pathLst>
                <a:path w="7141" h="1560" extrusionOk="0">
                  <a:moveTo>
                    <a:pt x="769" y="0"/>
                  </a:moveTo>
                  <a:cubicBezTo>
                    <a:pt x="341" y="7"/>
                    <a:pt x="1" y="355"/>
                    <a:pt x="1" y="780"/>
                  </a:cubicBezTo>
                  <a:cubicBezTo>
                    <a:pt x="1" y="1205"/>
                    <a:pt x="341" y="1553"/>
                    <a:pt x="769" y="1560"/>
                  </a:cubicBezTo>
                  <a:lnTo>
                    <a:pt x="7141" y="1560"/>
                  </a:lnTo>
                  <a:lnTo>
                    <a:pt x="71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31"/>
            <p:cNvSpPr/>
            <p:nvPr/>
          </p:nvSpPr>
          <p:spPr>
            <a:xfrm>
              <a:off x="1729200" y="2436400"/>
              <a:ext cx="178450" cy="39000"/>
            </a:xfrm>
            <a:custGeom>
              <a:avLst/>
              <a:gdLst/>
              <a:ahLst/>
              <a:cxnLst/>
              <a:rect l="l" t="t" r="r" b="b"/>
              <a:pathLst>
                <a:path w="7138" h="1560" extrusionOk="0">
                  <a:moveTo>
                    <a:pt x="1" y="0"/>
                  </a:moveTo>
                  <a:lnTo>
                    <a:pt x="1" y="1560"/>
                  </a:lnTo>
                  <a:lnTo>
                    <a:pt x="6373" y="1560"/>
                  </a:lnTo>
                  <a:cubicBezTo>
                    <a:pt x="6798" y="1553"/>
                    <a:pt x="7138" y="1205"/>
                    <a:pt x="7138" y="780"/>
                  </a:cubicBezTo>
                  <a:cubicBezTo>
                    <a:pt x="7138" y="355"/>
                    <a:pt x="6798" y="7"/>
                    <a:pt x="63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31"/>
            <p:cNvSpPr/>
            <p:nvPr/>
          </p:nvSpPr>
          <p:spPr>
            <a:xfrm>
              <a:off x="1729200" y="3965825"/>
              <a:ext cx="375075" cy="39075"/>
            </a:xfrm>
            <a:custGeom>
              <a:avLst/>
              <a:gdLst/>
              <a:ahLst/>
              <a:cxnLst/>
              <a:rect l="l" t="t" r="r" b="b"/>
              <a:pathLst>
                <a:path w="15003" h="1563" extrusionOk="0">
                  <a:moveTo>
                    <a:pt x="1" y="1"/>
                  </a:moveTo>
                  <a:lnTo>
                    <a:pt x="1" y="1563"/>
                  </a:lnTo>
                  <a:lnTo>
                    <a:pt x="14222" y="1563"/>
                  </a:lnTo>
                  <a:cubicBezTo>
                    <a:pt x="14652" y="1563"/>
                    <a:pt x="15002" y="1213"/>
                    <a:pt x="15002" y="783"/>
                  </a:cubicBezTo>
                  <a:cubicBezTo>
                    <a:pt x="15002" y="351"/>
                    <a:pt x="14652" y="1"/>
                    <a:pt x="142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31"/>
            <p:cNvSpPr/>
            <p:nvPr/>
          </p:nvSpPr>
          <p:spPr>
            <a:xfrm>
              <a:off x="1354100" y="3965825"/>
              <a:ext cx="375125" cy="39075"/>
            </a:xfrm>
            <a:custGeom>
              <a:avLst/>
              <a:gdLst/>
              <a:ahLst/>
              <a:cxnLst/>
              <a:rect l="l" t="t" r="r" b="b"/>
              <a:pathLst>
                <a:path w="15005" h="1563" extrusionOk="0">
                  <a:moveTo>
                    <a:pt x="780" y="1"/>
                  </a:moveTo>
                  <a:cubicBezTo>
                    <a:pt x="351" y="1"/>
                    <a:pt x="1" y="351"/>
                    <a:pt x="1" y="783"/>
                  </a:cubicBezTo>
                  <a:cubicBezTo>
                    <a:pt x="1" y="1213"/>
                    <a:pt x="351" y="1563"/>
                    <a:pt x="780" y="1563"/>
                  </a:cubicBezTo>
                  <a:lnTo>
                    <a:pt x="15005" y="1563"/>
                  </a:lnTo>
                  <a:lnTo>
                    <a:pt x="1500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31"/>
            <p:cNvSpPr/>
            <p:nvPr/>
          </p:nvSpPr>
          <p:spPr>
            <a:xfrm>
              <a:off x="1729200" y="3803450"/>
              <a:ext cx="293825" cy="39075"/>
            </a:xfrm>
            <a:custGeom>
              <a:avLst/>
              <a:gdLst/>
              <a:ahLst/>
              <a:cxnLst/>
              <a:rect l="l" t="t" r="r" b="b"/>
              <a:pathLst>
                <a:path w="11753" h="1563" extrusionOk="0">
                  <a:moveTo>
                    <a:pt x="1" y="1"/>
                  </a:moveTo>
                  <a:lnTo>
                    <a:pt x="1" y="1563"/>
                  </a:lnTo>
                  <a:lnTo>
                    <a:pt x="10987" y="1563"/>
                  </a:lnTo>
                  <a:cubicBezTo>
                    <a:pt x="11412" y="1556"/>
                    <a:pt x="11752" y="1208"/>
                    <a:pt x="11752" y="783"/>
                  </a:cubicBezTo>
                  <a:cubicBezTo>
                    <a:pt x="11752" y="358"/>
                    <a:pt x="11412" y="10"/>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31"/>
            <p:cNvSpPr/>
            <p:nvPr/>
          </p:nvSpPr>
          <p:spPr>
            <a:xfrm>
              <a:off x="1435350" y="3803450"/>
              <a:ext cx="293825" cy="39075"/>
            </a:xfrm>
            <a:custGeom>
              <a:avLst/>
              <a:gdLst/>
              <a:ahLst/>
              <a:cxnLst/>
              <a:rect l="l" t="t" r="r" b="b"/>
              <a:pathLst>
                <a:path w="11753" h="1563" extrusionOk="0">
                  <a:moveTo>
                    <a:pt x="766" y="1"/>
                  </a:moveTo>
                  <a:cubicBezTo>
                    <a:pt x="341" y="10"/>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1"/>
            <p:cNvSpPr/>
            <p:nvPr/>
          </p:nvSpPr>
          <p:spPr>
            <a:xfrm>
              <a:off x="1729200" y="3641125"/>
              <a:ext cx="178825" cy="39100"/>
            </a:xfrm>
            <a:custGeom>
              <a:avLst/>
              <a:gdLst/>
              <a:ahLst/>
              <a:cxnLst/>
              <a:rect l="l" t="t" r="r" b="b"/>
              <a:pathLst>
                <a:path w="7153" h="1564"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31"/>
            <p:cNvSpPr/>
            <p:nvPr/>
          </p:nvSpPr>
          <p:spPr>
            <a:xfrm>
              <a:off x="1550350" y="3641125"/>
              <a:ext cx="178875" cy="39100"/>
            </a:xfrm>
            <a:custGeom>
              <a:avLst/>
              <a:gdLst/>
              <a:ahLst/>
              <a:cxnLst/>
              <a:rect l="l" t="t" r="r" b="b"/>
              <a:pathLst>
                <a:path w="7155" h="1564" extrusionOk="0">
                  <a:moveTo>
                    <a:pt x="783" y="1"/>
                  </a:moveTo>
                  <a:cubicBezTo>
                    <a:pt x="350" y="1"/>
                    <a:pt x="0" y="351"/>
                    <a:pt x="0" y="781"/>
                  </a:cubicBezTo>
                  <a:cubicBezTo>
                    <a:pt x="0" y="1213"/>
                    <a:pt x="350" y="1563"/>
                    <a:pt x="783" y="1563"/>
                  </a:cubicBezTo>
                  <a:lnTo>
                    <a:pt x="7155" y="1563"/>
                  </a:lnTo>
                  <a:lnTo>
                    <a:pt x="71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31"/>
            <p:cNvSpPr/>
            <p:nvPr/>
          </p:nvSpPr>
          <p:spPr>
            <a:xfrm>
              <a:off x="1729200" y="4128200"/>
              <a:ext cx="293825" cy="39100"/>
            </a:xfrm>
            <a:custGeom>
              <a:avLst/>
              <a:gdLst/>
              <a:ahLst/>
              <a:cxnLst/>
              <a:rect l="l" t="t" r="r" b="b"/>
              <a:pathLst>
                <a:path w="11753" h="1564" extrusionOk="0">
                  <a:moveTo>
                    <a:pt x="1" y="1"/>
                  </a:moveTo>
                  <a:lnTo>
                    <a:pt x="1" y="1563"/>
                  </a:lnTo>
                  <a:lnTo>
                    <a:pt x="10987" y="1563"/>
                  </a:lnTo>
                  <a:cubicBezTo>
                    <a:pt x="11412" y="1553"/>
                    <a:pt x="11752" y="1206"/>
                    <a:pt x="11752" y="781"/>
                  </a:cubicBezTo>
                  <a:cubicBezTo>
                    <a:pt x="11752" y="356"/>
                    <a:pt x="11412" y="8"/>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31"/>
            <p:cNvSpPr/>
            <p:nvPr/>
          </p:nvSpPr>
          <p:spPr>
            <a:xfrm>
              <a:off x="1435350" y="412820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31"/>
            <p:cNvSpPr/>
            <p:nvPr/>
          </p:nvSpPr>
          <p:spPr>
            <a:xfrm>
              <a:off x="1729200" y="4290525"/>
              <a:ext cx="178825" cy="39075"/>
            </a:xfrm>
            <a:custGeom>
              <a:avLst/>
              <a:gdLst/>
              <a:ahLst/>
              <a:cxnLst/>
              <a:rect l="l" t="t" r="r" b="b"/>
              <a:pathLst>
                <a:path w="7153" h="1563"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31"/>
            <p:cNvSpPr/>
            <p:nvPr/>
          </p:nvSpPr>
          <p:spPr>
            <a:xfrm>
              <a:off x="1550350" y="4290525"/>
              <a:ext cx="178875" cy="39075"/>
            </a:xfrm>
            <a:custGeom>
              <a:avLst/>
              <a:gdLst/>
              <a:ahLst/>
              <a:cxnLst/>
              <a:rect l="l" t="t" r="r" b="b"/>
              <a:pathLst>
                <a:path w="7155" h="1563" extrusionOk="0">
                  <a:moveTo>
                    <a:pt x="783" y="1"/>
                  </a:moveTo>
                  <a:cubicBezTo>
                    <a:pt x="350" y="1"/>
                    <a:pt x="0" y="351"/>
                    <a:pt x="0" y="783"/>
                  </a:cubicBezTo>
                  <a:cubicBezTo>
                    <a:pt x="0" y="1213"/>
                    <a:pt x="350" y="1563"/>
                    <a:pt x="783" y="1563"/>
                  </a:cubicBezTo>
                  <a:lnTo>
                    <a:pt x="7155" y="1563"/>
                  </a:lnTo>
                  <a:lnTo>
                    <a:pt x="71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31"/>
            <p:cNvSpPr/>
            <p:nvPr/>
          </p:nvSpPr>
          <p:spPr>
            <a:xfrm>
              <a:off x="1354100" y="5170575"/>
              <a:ext cx="375125" cy="39025"/>
            </a:xfrm>
            <a:custGeom>
              <a:avLst/>
              <a:gdLst/>
              <a:ahLst/>
              <a:cxnLst/>
              <a:rect l="l" t="t" r="r" b="b"/>
              <a:pathLst>
                <a:path w="15005" h="1561" extrusionOk="0">
                  <a:moveTo>
                    <a:pt x="780" y="1"/>
                  </a:moveTo>
                  <a:cubicBezTo>
                    <a:pt x="351" y="1"/>
                    <a:pt x="1" y="348"/>
                    <a:pt x="1" y="780"/>
                  </a:cubicBezTo>
                  <a:cubicBezTo>
                    <a:pt x="1" y="1213"/>
                    <a:pt x="351" y="1560"/>
                    <a:pt x="780" y="1560"/>
                  </a:cubicBezTo>
                  <a:lnTo>
                    <a:pt x="15005" y="1560"/>
                  </a:lnTo>
                  <a:lnTo>
                    <a:pt x="150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31"/>
            <p:cNvSpPr/>
            <p:nvPr/>
          </p:nvSpPr>
          <p:spPr>
            <a:xfrm>
              <a:off x="1729200" y="5170575"/>
              <a:ext cx="375075" cy="39025"/>
            </a:xfrm>
            <a:custGeom>
              <a:avLst/>
              <a:gdLst/>
              <a:ahLst/>
              <a:cxnLst/>
              <a:rect l="l" t="t" r="r" b="b"/>
              <a:pathLst>
                <a:path w="15003" h="1561" extrusionOk="0">
                  <a:moveTo>
                    <a:pt x="1" y="1"/>
                  </a:moveTo>
                  <a:lnTo>
                    <a:pt x="1" y="1560"/>
                  </a:lnTo>
                  <a:lnTo>
                    <a:pt x="14222" y="1560"/>
                  </a:lnTo>
                  <a:cubicBezTo>
                    <a:pt x="14652" y="1560"/>
                    <a:pt x="15002" y="1213"/>
                    <a:pt x="15002" y="780"/>
                  </a:cubicBezTo>
                  <a:cubicBezTo>
                    <a:pt x="15002" y="348"/>
                    <a:pt x="14652" y="1"/>
                    <a:pt x="142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31"/>
            <p:cNvSpPr/>
            <p:nvPr/>
          </p:nvSpPr>
          <p:spPr>
            <a:xfrm>
              <a:off x="1435000" y="5008200"/>
              <a:ext cx="294175" cy="39075"/>
            </a:xfrm>
            <a:custGeom>
              <a:avLst/>
              <a:gdLst/>
              <a:ahLst/>
              <a:cxnLst/>
              <a:rect l="l" t="t" r="r" b="b"/>
              <a:pathLst>
                <a:path w="11767" h="1563" extrusionOk="0">
                  <a:moveTo>
                    <a:pt x="780" y="0"/>
                  </a:moveTo>
                  <a:cubicBezTo>
                    <a:pt x="348" y="0"/>
                    <a:pt x="0" y="350"/>
                    <a:pt x="0" y="780"/>
                  </a:cubicBezTo>
                  <a:cubicBezTo>
                    <a:pt x="0" y="1212"/>
                    <a:pt x="348" y="1563"/>
                    <a:pt x="780" y="1563"/>
                  </a:cubicBezTo>
                  <a:lnTo>
                    <a:pt x="11766" y="1563"/>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31"/>
            <p:cNvSpPr/>
            <p:nvPr/>
          </p:nvSpPr>
          <p:spPr>
            <a:xfrm>
              <a:off x="1729200" y="5008200"/>
              <a:ext cx="294175" cy="39075"/>
            </a:xfrm>
            <a:custGeom>
              <a:avLst/>
              <a:gdLst/>
              <a:ahLst/>
              <a:cxnLst/>
              <a:rect l="l" t="t" r="r" b="b"/>
              <a:pathLst>
                <a:path w="11767" h="1563" extrusionOk="0">
                  <a:moveTo>
                    <a:pt x="1" y="0"/>
                  </a:moveTo>
                  <a:lnTo>
                    <a:pt x="1" y="1563"/>
                  </a:lnTo>
                  <a:lnTo>
                    <a:pt x="10987" y="1563"/>
                  </a:lnTo>
                  <a:cubicBezTo>
                    <a:pt x="11419" y="1563"/>
                    <a:pt x="11767" y="1212"/>
                    <a:pt x="11767" y="783"/>
                  </a:cubicBezTo>
                  <a:cubicBezTo>
                    <a:pt x="11767" y="350"/>
                    <a:pt x="11419" y="3"/>
                    <a:pt x="10987" y="3"/>
                  </a:cubicBezTo>
                  <a:lnTo>
                    <a:pt x="1098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31"/>
            <p:cNvSpPr/>
            <p:nvPr/>
          </p:nvSpPr>
          <p:spPr>
            <a:xfrm>
              <a:off x="1550350" y="4845825"/>
              <a:ext cx="178875" cy="39075"/>
            </a:xfrm>
            <a:custGeom>
              <a:avLst/>
              <a:gdLst/>
              <a:ahLst/>
              <a:cxnLst/>
              <a:rect l="l" t="t" r="r" b="b"/>
              <a:pathLst>
                <a:path w="7155" h="1563" extrusionOk="0">
                  <a:moveTo>
                    <a:pt x="783" y="0"/>
                  </a:moveTo>
                  <a:cubicBezTo>
                    <a:pt x="350" y="0"/>
                    <a:pt x="0" y="350"/>
                    <a:pt x="0" y="780"/>
                  </a:cubicBezTo>
                  <a:cubicBezTo>
                    <a:pt x="0" y="1212"/>
                    <a:pt x="350" y="1560"/>
                    <a:pt x="783" y="1562"/>
                  </a:cubicBezTo>
                  <a:lnTo>
                    <a:pt x="7155" y="1562"/>
                  </a:lnTo>
                  <a:lnTo>
                    <a:pt x="715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31"/>
            <p:cNvSpPr/>
            <p:nvPr/>
          </p:nvSpPr>
          <p:spPr>
            <a:xfrm>
              <a:off x="1729200" y="4845825"/>
              <a:ext cx="178825" cy="39075"/>
            </a:xfrm>
            <a:custGeom>
              <a:avLst/>
              <a:gdLst/>
              <a:ahLst/>
              <a:cxnLst/>
              <a:rect l="l" t="t" r="r" b="b"/>
              <a:pathLst>
                <a:path w="7153" h="1563" extrusionOk="0">
                  <a:moveTo>
                    <a:pt x="1" y="0"/>
                  </a:moveTo>
                  <a:lnTo>
                    <a:pt x="1" y="1562"/>
                  </a:lnTo>
                  <a:lnTo>
                    <a:pt x="6373" y="1562"/>
                  </a:lnTo>
                  <a:cubicBezTo>
                    <a:pt x="6802" y="1562"/>
                    <a:pt x="7152" y="1212"/>
                    <a:pt x="7152" y="780"/>
                  </a:cubicBezTo>
                  <a:cubicBezTo>
                    <a:pt x="7152" y="350"/>
                    <a:pt x="6802" y="0"/>
                    <a:pt x="63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31"/>
            <p:cNvSpPr/>
            <p:nvPr/>
          </p:nvSpPr>
          <p:spPr>
            <a:xfrm>
              <a:off x="1354450" y="351600"/>
              <a:ext cx="374775" cy="39075"/>
            </a:xfrm>
            <a:custGeom>
              <a:avLst/>
              <a:gdLst/>
              <a:ahLst/>
              <a:cxnLst/>
              <a:rect l="l" t="t" r="r" b="b"/>
              <a:pathLst>
                <a:path w="14991" h="1563" extrusionOk="0">
                  <a:moveTo>
                    <a:pt x="766" y="0"/>
                  </a:moveTo>
                  <a:cubicBezTo>
                    <a:pt x="341" y="10"/>
                    <a:pt x="1" y="355"/>
                    <a:pt x="1" y="783"/>
                  </a:cubicBezTo>
                  <a:cubicBezTo>
                    <a:pt x="1" y="1208"/>
                    <a:pt x="341" y="1555"/>
                    <a:pt x="766" y="1563"/>
                  </a:cubicBezTo>
                  <a:lnTo>
                    <a:pt x="14991" y="1563"/>
                  </a:lnTo>
                  <a:lnTo>
                    <a:pt x="1499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31"/>
            <p:cNvSpPr/>
            <p:nvPr/>
          </p:nvSpPr>
          <p:spPr>
            <a:xfrm>
              <a:off x="1729200" y="351600"/>
              <a:ext cx="374700" cy="39075"/>
            </a:xfrm>
            <a:custGeom>
              <a:avLst/>
              <a:gdLst/>
              <a:ahLst/>
              <a:cxnLst/>
              <a:rect l="l" t="t" r="r" b="b"/>
              <a:pathLst>
                <a:path w="14988" h="1563" extrusionOk="0">
                  <a:moveTo>
                    <a:pt x="1" y="0"/>
                  </a:moveTo>
                  <a:lnTo>
                    <a:pt x="1" y="1563"/>
                  </a:lnTo>
                  <a:lnTo>
                    <a:pt x="14222" y="1563"/>
                  </a:lnTo>
                  <a:cubicBezTo>
                    <a:pt x="14647" y="1555"/>
                    <a:pt x="14988" y="1208"/>
                    <a:pt x="14988" y="783"/>
                  </a:cubicBezTo>
                  <a:cubicBezTo>
                    <a:pt x="14988" y="355"/>
                    <a:pt x="14647" y="10"/>
                    <a:pt x="142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31"/>
            <p:cNvSpPr/>
            <p:nvPr/>
          </p:nvSpPr>
          <p:spPr>
            <a:xfrm>
              <a:off x="1435000" y="513975"/>
              <a:ext cx="294175" cy="39075"/>
            </a:xfrm>
            <a:custGeom>
              <a:avLst/>
              <a:gdLst/>
              <a:ahLst/>
              <a:cxnLst/>
              <a:rect l="l" t="t" r="r" b="b"/>
              <a:pathLst>
                <a:path w="11767" h="1563" extrusionOk="0">
                  <a:moveTo>
                    <a:pt x="780" y="1"/>
                  </a:moveTo>
                  <a:cubicBezTo>
                    <a:pt x="348" y="1"/>
                    <a:pt x="0" y="351"/>
                    <a:pt x="0" y="780"/>
                  </a:cubicBezTo>
                  <a:cubicBezTo>
                    <a:pt x="0" y="1213"/>
                    <a:pt x="348" y="1563"/>
                    <a:pt x="780" y="1563"/>
                  </a:cubicBezTo>
                  <a:lnTo>
                    <a:pt x="11766" y="1563"/>
                  </a:lnTo>
                  <a:lnTo>
                    <a:pt x="1176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31"/>
            <p:cNvSpPr/>
            <p:nvPr/>
          </p:nvSpPr>
          <p:spPr>
            <a:xfrm>
              <a:off x="1729200" y="513975"/>
              <a:ext cx="294175" cy="39075"/>
            </a:xfrm>
            <a:custGeom>
              <a:avLst/>
              <a:gdLst/>
              <a:ahLst/>
              <a:cxnLst/>
              <a:rect l="l" t="t" r="r" b="b"/>
              <a:pathLst>
                <a:path w="11767" h="1563" extrusionOk="0">
                  <a:moveTo>
                    <a:pt x="1" y="1"/>
                  </a:moveTo>
                  <a:lnTo>
                    <a:pt x="1" y="1563"/>
                  </a:lnTo>
                  <a:lnTo>
                    <a:pt x="10987" y="1563"/>
                  </a:lnTo>
                  <a:cubicBezTo>
                    <a:pt x="11419" y="1563"/>
                    <a:pt x="11767" y="1213"/>
                    <a:pt x="11767" y="780"/>
                  </a:cubicBezTo>
                  <a:cubicBezTo>
                    <a:pt x="11767" y="351"/>
                    <a:pt x="11419" y="1"/>
                    <a:pt x="109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31"/>
            <p:cNvSpPr/>
            <p:nvPr/>
          </p:nvSpPr>
          <p:spPr>
            <a:xfrm>
              <a:off x="1550350" y="676350"/>
              <a:ext cx="178875" cy="39025"/>
            </a:xfrm>
            <a:custGeom>
              <a:avLst/>
              <a:gdLst/>
              <a:ahLst/>
              <a:cxnLst/>
              <a:rect l="l" t="t" r="r" b="b"/>
              <a:pathLst>
                <a:path w="7155" h="1561" extrusionOk="0">
                  <a:moveTo>
                    <a:pt x="783" y="1"/>
                  </a:moveTo>
                  <a:cubicBezTo>
                    <a:pt x="350" y="1"/>
                    <a:pt x="0" y="348"/>
                    <a:pt x="0" y="781"/>
                  </a:cubicBezTo>
                  <a:cubicBezTo>
                    <a:pt x="0" y="1213"/>
                    <a:pt x="350" y="1561"/>
                    <a:pt x="783" y="1561"/>
                  </a:cubicBezTo>
                  <a:lnTo>
                    <a:pt x="7155" y="1561"/>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31"/>
            <p:cNvSpPr/>
            <p:nvPr/>
          </p:nvSpPr>
          <p:spPr>
            <a:xfrm>
              <a:off x="1729200" y="676350"/>
              <a:ext cx="178825" cy="39075"/>
            </a:xfrm>
            <a:custGeom>
              <a:avLst/>
              <a:gdLst/>
              <a:ahLst/>
              <a:cxnLst/>
              <a:rect l="l" t="t" r="r" b="b"/>
              <a:pathLst>
                <a:path w="7153" h="1563"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9" name="Google Shape;1059;p31"/>
          <p:cNvGrpSpPr/>
          <p:nvPr/>
        </p:nvGrpSpPr>
        <p:grpSpPr>
          <a:xfrm flipH="1">
            <a:off x="8583219" y="-6"/>
            <a:ext cx="463531" cy="2584718"/>
            <a:chOff x="1273225" y="238125"/>
            <a:chExt cx="911925" cy="5085025"/>
          </a:xfrm>
        </p:grpSpPr>
        <p:sp>
          <p:nvSpPr>
            <p:cNvPr id="1060" name="Google Shape;1060;p31"/>
            <p:cNvSpPr/>
            <p:nvPr/>
          </p:nvSpPr>
          <p:spPr>
            <a:xfrm>
              <a:off x="1273225" y="2647600"/>
              <a:ext cx="911925" cy="1470725"/>
            </a:xfrm>
            <a:custGeom>
              <a:avLst/>
              <a:gdLst/>
              <a:ahLst/>
              <a:cxnLst/>
              <a:rect l="l" t="t" r="r" b="b"/>
              <a:pathLst>
                <a:path w="36477" h="58829" extrusionOk="0">
                  <a:moveTo>
                    <a:pt x="0" y="1"/>
                  </a:moveTo>
                  <a:lnTo>
                    <a:pt x="0" y="10639"/>
                  </a:lnTo>
                  <a:cubicBezTo>
                    <a:pt x="0" y="22352"/>
                    <a:pt x="9632" y="29765"/>
                    <a:pt x="18240" y="34734"/>
                  </a:cubicBezTo>
                  <a:cubicBezTo>
                    <a:pt x="26845" y="39703"/>
                    <a:pt x="36477" y="47116"/>
                    <a:pt x="36477" y="58829"/>
                  </a:cubicBezTo>
                  <a:lnTo>
                    <a:pt x="36477" y="48188"/>
                  </a:lnTo>
                  <a:cubicBezTo>
                    <a:pt x="36477" y="36475"/>
                    <a:pt x="26845" y="29062"/>
                    <a:pt x="18240" y="24093"/>
                  </a:cubicBezTo>
                  <a:cubicBezTo>
                    <a:pt x="9632" y="19126"/>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31"/>
            <p:cNvSpPr/>
            <p:nvPr/>
          </p:nvSpPr>
          <p:spPr>
            <a:xfrm>
              <a:off x="1273225" y="1442850"/>
              <a:ext cx="911925" cy="1470800"/>
            </a:xfrm>
            <a:custGeom>
              <a:avLst/>
              <a:gdLst/>
              <a:ahLst/>
              <a:cxnLst/>
              <a:rect l="l" t="t" r="r" b="b"/>
              <a:pathLst>
                <a:path w="36477" h="58832" extrusionOk="0">
                  <a:moveTo>
                    <a:pt x="0" y="1"/>
                  </a:moveTo>
                  <a:lnTo>
                    <a:pt x="0" y="10642"/>
                  </a:lnTo>
                  <a:cubicBezTo>
                    <a:pt x="0" y="22355"/>
                    <a:pt x="9632" y="29767"/>
                    <a:pt x="18240" y="34737"/>
                  </a:cubicBezTo>
                  <a:cubicBezTo>
                    <a:pt x="26847" y="39706"/>
                    <a:pt x="36477" y="47119"/>
                    <a:pt x="36477" y="58832"/>
                  </a:cubicBezTo>
                  <a:lnTo>
                    <a:pt x="36477" y="48191"/>
                  </a:lnTo>
                  <a:cubicBezTo>
                    <a:pt x="36477" y="36478"/>
                    <a:pt x="26845" y="29065"/>
                    <a:pt x="18240" y="24096"/>
                  </a:cubicBezTo>
                  <a:cubicBezTo>
                    <a:pt x="9632" y="19127"/>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31"/>
            <p:cNvSpPr/>
            <p:nvPr/>
          </p:nvSpPr>
          <p:spPr>
            <a:xfrm>
              <a:off x="1273225" y="238125"/>
              <a:ext cx="911925" cy="1470775"/>
            </a:xfrm>
            <a:custGeom>
              <a:avLst/>
              <a:gdLst/>
              <a:ahLst/>
              <a:cxnLst/>
              <a:rect l="l" t="t" r="r" b="b"/>
              <a:pathLst>
                <a:path w="36477" h="58831" extrusionOk="0">
                  <a:moveTo>
                    <a:pt x="0" y="0"/>
                  </a:moveTo>
                  <a:lnTo>
                    <a:pt x="0" y="10641"/>
                  </a:lnTo>
                  <a:cubicBezTo>
                    <a:pt x="0" y="22354"/>
                    <a:pt x="9632" y="29767"/>
                    <a:pt x="18240" y="34736"/>
                  </a:cubicBezTo>
                  <a:cubicBezTo>
                    <a:pt x="26845" y="39705"/>
                    <a:pt x="36477" y="47118"/>
                    <a:pt x="36477" y="58831"/>
                  </a:cubicBezTo>
                  <a:lnTo>
                    <a:pt x="36477" y="48190"/>
                  </a:lnTo>
                  <a:cubicBezTo>
                    <a:pt x="36477" y="36477"/>
                    <a:pt x="26847"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31"/>
            <p:cNvSpPr/>
            <p:nvPr/>
          </p:nvSpPr>
          <p:spPr>
            <a:xfrm>
              <a:off x="1273225" y="1442850"/>
              <a:ext cx="911925" cy="1470800"/>
            </a:xfrm>
            <a:custGeom>
              <a:avLst/>
              <a:gdLst/>
              <a:ahLst/>
              <a:cxnLst/>
              <a:rect l="l" t="t" r="r" b="b"/>
              <a:pathLst>
                <a:path w="36477" h="58832" extrusionOk="0">
                  <a:moveTo>
                    <a:pt x="36477" y="1"/>
                  </a:moveTo>
                  <a:cubicBezTo>
                    <a:pt x="36477" y="11714"/>
                    <a:pt x="26847" y="19127"/>
                    <a:pt x="18240" y="24096"/>
                  </a:cubicBezTo>
                  <a:cubicBezTo>
                    <a:pt x="9632" y="29065"/>
                    <a:pt x="0" y="36478"/>
                    <a:pt x="0" y="48191"/>
                  </a:cubicBezTo>
                  <a:lnTo>
                    <a:pt x="0" y="58832"/>
                  </a:lnTo>
                  <a:cubicBezTo>
                    <a:pt x="0" y="47119"/>
                    <a:pt x="9632" y="39706"/>
                    <a:pt x="18240" y="34737"/>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31"/>
            <p:cNvSpPr/>
            <p:nvPr/>
          </p:nvSpPr>
          <p:spPr>
            <a:xfrm>
              <a:off x="1273225" y="238125"/>
              <a:ext cx="911925" cy="1470775"/>
            </a:xfrm>
            <a:custGeom>
              <a:avLst/>
              <a:gdLst/>
              <a:ahLst/>
              <a:cxnLst/>
              <a:rect l="l" t="t" r="r" b="b"/>
              <a:pathLst>
                <a:path w="36477" h="58831" extrusionOk="0">
                  <a:moveTo>
                    <a:pt x="36477" y="0"/>
                  </a:moveTo>
                  <a:cubicBezTo>
                    <a:pt x="36477" y="11713"/>
                    <a:pt x="26845" y="19126"/>
                    <a:pt x="18240" y="24095"/>
                  </a:cubicBezTo>
                  <a:cubicBezTo>
                    <a:pt x="9632" y="29064"/>
                    <a:pt x="0" y="36477"/>
                    <a:pt x="0" y="48190"/>
                  </a:cubicBezTo>
                  <a:lnTo>
                    <a:pt x="0" y="58831"/>
                  </a:lnTo>
                  <a:cubicBezTo>
                    <a:pt x="0" y="47118"/>
                    <a:pt x="9632" y="39705"/>
                    <a:pt x="18240" y="34736"/>
                  </a:cubicBezTo>
                  <a:cubicBezTo>
                    <a:pt x="26847"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31"/>
            <p:cNvSpPr/>
            <p:nvPr/>
          </p:nvSpPr>
          <p:spPr>
            <a:xfrm>
              <a:off x="1273225" y="3852350"/>
              <a:ext cx="911925" cy="1470800"/>
            </a:xfrm>
            <a:custGeom>
              <a:avLst/>
              <a:gdLst/>
              <a:ahLst/>
              <a:cxnLst/>
              <a:rect l="l" t="t" r="r" b="b"/>
              <a:pathLst>
                <a:path w="36477" h="58832" extrusionOk="0">
                  <a:moveTo>
                    <a:pt x="0" y="0"/>
                  </a:moveTo>
                  <a:lnTo>
                    <a:pt x="0" y="10641"/>
                  </a:lnTo>
                  <a:cubicBezTo>
                    <a:pt x="0" y="22354"/>
                    <a:pt x="9632" y="29767"/>
                    <a:pt x="18240" y="34736"/>
                  </a:cubicBezTo>
                  <a:cubicBezTo>
                    <a:pt x="26847" y="39705"/>
                    <a:pt x="36477" y="47118"/>
                    <a:pt x="36477" y="58831"/>
                  </a:cubicBezTo>
                  <a:lnTo>
                    <a:pt x="36477" y="48190"/>
                  </a:lnTo>
                  <a:cubicBezTo>
                    <a:pt x="36477" y="36477"/>
                    <a:pt x="26845"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31"/>
            <p:cNvSpPr/>
            <p:nvPr/>
          </p:nvSpPr>
          <p:spPr>
            <a:xfrm>
              <a:off x="1273225" y="3852350"/>
              <a:ext cx="911925" cy="1470800"/>
            </a:xfrm>
            <a:custGeom>
              <a:avLst/>
              <a:gdLst/>
              <a:ahLst/>
              <a:cxnLst/>
              <a:rect l="l" t="t" r="r" b="b"/>
              <a:pathLst>
                <a:path w="36477" h="58832" extrusionOk="0">
                  <a:moveTo>
                    <a:pt x="36477" y="0"/>
                  </a:moveTo>
                  <a:cubicBezTo>
                    <a:pt x="36477" y="11713"/>
                    <a:pt x="26847" y="19124"/>
                    <a:pt x="18240" y="24095"/>
                  </a:cubicBezTo>
                  <a:cubicBezTo>
                    <a:pt x="9632" y="29064"/>
                    <a:pt x="0" y="36477"/>
                    <a:pt x="0" y="48190"/>
                  </a:cubicBezTo>
                  <a:lnTo>
                    <a:pt x="0" y="58831"/>
                  </a:lnTo>
                  <a:cubicBezTo>
                    <a:pt x="0" y="47118"/>
                    <a:pt x="9632" y="39705"/>
                    <a:pt x="18240" y="34736"/>
                  </a:cubicBezTo>
                  <a:cubicBezTo>
                    <a:pt x="26845"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31"/>
            <p:cNvSpPr/>
            <p:nvPr/>
          </p:nvSpPr>
          <p:spPr>
            <a:xfrm>
              <a:off x="1273225" y="2647600"/>
              <a:ext cx="911925" cy="1470800"/>
            </a:xfrm>
            <a:custGeom>
              <a:avLst/>
              <a:gdLst/>
              <a:ahLst/>
              <a:cxnLst/>
              <a:rect l="l" t="t" r="r" b="b"/>
              <a:pathLst>
                <a:path w="36477" h="58832" extrusionOk="0">
                  <a:moveTo>
                    <a:pt x="36477" y="1"/>
                  </a:moveTo>
                  <a:cubicBezTo>
                    <a:pt x="36477" y="11714"/>
                    <a:pt x="26845" y="19126"/>
                    <a:pt x="18240" y="24095"/>
                  </a:cubicBezTo>
                  <a:cubicBezTo>
                    <a:pt x="9632" y="29065"/>
                    <a:pt x="0" y="36477"/>
                    <a:pt x="0" y="48190"/>
                  </a:cubicBezTo>
                  <a:lnTo>
                    <a:pt x="0" y="58831"/>
                  </a:lnTo>
                  <a:cubicBezTo>
                    <a:pt x="0" y="47118"/>
                    <a:pt x="9632" y="39706"/>
                    <a:pt x="18240" y="34736"/>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31"/>
            <p:cNvSpPr/>
            <p:nvPr/>
          </p:nvSpPr>
          <p:spPr>
            <a:xfrm>
              <a:off x="1729200" y="1556350"/>
              <a:ext cx="375075" cy="39075"/>
            </a:xfrm>
            <a:custGeom>
              <a:avLst/>
              <a:gdLst/>
              <a:ahLst/>
              <a:cxnLst/>
              <a:rect l="l" t="t" r="r" b="b"/>
              <a:pathLst>
                <a:path w="15003" h="1563" extrusionOk="0">
                  <a:moveTo>
                    <a:pt x="1" y="0"/>
                  </a:moveTo>
                  <a:lnTo>
                    <a:pt x="1" y="1562"/>
                  </a:lnTo>
                  <a:lnTo>
                    <a:pt x="14222" y="1562"/>
                  </a:lnTo>
                  <a:cubicBezTo>
                    <a:pt x="14652" y="1562"/>
                    <a:pt x="15002" y="1212"/>
                    <a:pt x="15002" y="782"/>
                  </a:cubicBezTo>
                  <a:cubicBezTo>
                    <a:pt x="15002" y="350"/>
                    <a:pt x="14652" y="0"/>
                    <a:pt x="142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31"/>
            <p:cNvSpPr/>
            <p:nvPr/>
          </p:nvSpPr>
          <p:spPr>
            <a:xfrm>
              <a:off x="1354100" y="1556350"/>
              <a:ext cx="375125" cy="39075"/>
            </a:xfrm>
            <a:custGeom>
              <a:avLst/>
              <a:gdLst/>
              <a:ahLst/>
              <a:cxnLst/>
              <a:rect l="l" t="t" r="r" b="b"/>
              <a:pathLst>
                <a:path w="15005" h="1563" extrusionOk="0">
                  <a:moveTo>
                    <a:pt x="780" y="0"/>
                  </a:moveTo>
                  <a:cubicBezTo>
                    <a:pt x="351" y="0"/>
                    <a:pt x="1" y="350"/>
                    <a:pt x="1" y="782"/>
                  </a:cubicBezTo>
                  <a:cubicBezTo>
                    <a:pt x="1" y="1212"/>
                    <a:pt x="351" y="1562"/>
                    <a:pt x="780" y="1562"/>
                  </a:cubicBezTo>
                  <a:lnTo>
                    <a:pt x="15005" y="1562"/>
                  </a:lnTo>
                  <a:lnTo>
                    <a:pt x="1500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31"/>
            <p:cNvSpPr/>
            <p:nvPr/>
          </p:nvSpPr>
          <p:spPr>
            <a:xfrm>
              <a:off x="1729200" y="1393950"/>
              <a:ext cx="293825" cy="39100"/>
            </a:xfrm>
            <a:custGeom>
              <a:avLst/>
              <a:gdLst/>
              <a:ahLst/>
              <a:cxnLst/>
              <a:rect l="l" t="t" r="r" b="b"/>
              <a:pathLst>
                <a:path w="11753" h="1564" extrusionOk="0">
                  <a:moveTo>
                    <a:pt x="1" y="1"/>
                  </a:moveTo>
                  <a:lnTo>
                    <a:pt x="1" y="1563"/>
                  </a:lnTo>
                  <a:lnTo>
                    <a:pt x="10987" y="1563"/>
                  </a:lnTo>
                  <a:cubicBezTo>
                    <a:pt x="11412" y="1556"/>
                    <a:pt x="11752" y="1208"/>
                    <a:pt x="11752" y="783"/>
                  </a:cubicBezTo>
                  <a:cubicBezTo>
                    <a:pt x="11752" y="358"/>
                    <a:pt x="11412" y="11"/>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31"/>
            <p:cNvSpPr/>
            <p:nvPr/>
          </p:nvSpPr>
          <p:spPr>
            <a:xfrm>
              <a:off x="1435350" y="139395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31"/>
            <p:cNvSpPr/>
            <p:nvPr/>
          </p:nvSpPr>
          <p:spPr>
            <a:xfrm>
              <a:off x="1729200" y="1231650"/>
              <a:ext cx="178825" cy="39025"/>
            </a:xfrm>
            <a:custGeom>
              <a:avLst/>
              <a:gdLst/>
              <a:ahLst/>
              <a:cxnLst/>
              <a:rect l="l" t="t" r="r" b="b"/>
              <a:pathLst>
                <a:path w="7153" h="1561" extrusionOk="0">
                  <a:moveTo>
                    <a:pt x="1" y="0"/>
                  </a:moveTo>
                  <a:lnTo>
                    <a:pt x="1" y="1560"/>
                  </a:lnTo>
                  <a:lnTo>
                    <a:pt x="6373" y="1560"/>
                  </a:lnTo>
                  <a:cubicBezTo>
                    <a:pt x="6802" y="1560"/>
                    <a:pt x="7152" y="1212"/>
                    <a:pt x="7152" y="780"/>
                  </a:cubicBezTo>
                  <a:cubicBezTo>
                    <a:pt x="7152" y="350"/>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31"/>
            <p:cNvSpPr/>
            <p:nvPr/>
          </p:nvSpPr>
          <p:spPr>
            <a:xfrm>
              <a:off x="1550350" y="1231650"/>
              <a:ext cx="178875" cy="39025"/>
            </a:xfrm>
            <a:custGeom>
              <a:avLst/>
              <a:gdLst/>
              <a:ahLst/>
              <a:cxnLst/>
              <a:rect l="l" t="t" r="r" b="b"/>
              <a:pathLst>
                <a:path w="7155" h="1561" extrusionOk="0">
                  <a:moveTo>
                    <a:pt x="783" y="0"/>
                  </a:moveTo>
                  <a:cubicBezTo>
                    <a:pt x="350" y="0"/>
                    <a:pt x="0" y="350"/>
                    <a:pt x="0" y="780"/>
                  </a:cubicBezTo>
                  <a:cubicBezTo>
                    <a:pt x="0" y="1212"/>
                    <a:pt x="350" y="1560"/>
                    <a:pt x="783" y="1560"/>
                  </a:cubicBezTo>
                  <a:lnTo>
                    <a:pt x="7155" y="1560"/>
                  </a:lnTo>
                  <a:lnTo>
                    <a:pt x="71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31"/>
            <p:cNvSpPr/>
            <p:nvPr/>
          </p:nvSpPr>
          <p:spPr>
            <a:xfrm>
              <a:off x="1729200" y="1718725"/>
              <a:ext cx="294175" cy="39075"/>
            </a:xfrm>
            <a:custGeom>
              <a:avLst/>
              <a:gdLst/>
              <a:ahLst/>
              <a:cxnLst/>
              <a:rect l="l" t="t" r="r" b="b"/>
              <a:pathLst>
                <a:path w="11767" h="1563" extrusionOk="0">
                  <a:moveTo>
                    <a:pt x="1" y="0"/>
                  </a:moveTo>
                  <a:lnTo>
                    <a:pt x="1" y="1563"/>
                  </a:lnTo>
                  <a:lnTo>
                    <a:pt x="10987" y="1563"/>
                  </a:lnTo>
                  <a:cubicBezTo>
                    <a:pt x="11419" y="1560"/>
                    <a:pt x="11767" y="1212"/>
                    <a:pt x="11767" y="780"/>
                  </a:cubicBezTo>
                  <a:cubicBezTo>
                    <a:pt x="11767" y="350"/>
                    <a:pt x="11419" y="0"/>
                    <a:pt x="109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1"/>
            <p:cNvSpPr/>
            <p:nvPr/>
          </p:nvSpPr>
          <p:spPr>
            <a:xfrm>
              <a:off x="1435000" y="1718725"/>
              <a:ext cx="294175" cy="39075"/>
            </a:xfrm>
            <a:custGeom>
              <a:avLst/>
              <a:gdLst/>
              <a:ahLst/>
              <a:cxnLst/>
              <a:rect l="l" t="t" r="r" b="b"/>
              <a:pathLst>
                <a:path w="11767" h="1563" extrusionOk="0">
                  <a:moveTo>
                    <a:pt x="780" y="0"/>
                  </a:moveTo>
                  <a:cubicBezTo>
                    <a:pt x="348" y="0"/>
                    <a:pt x="0" y="350"/>
                    <a:pt x="0" y="780"/>
                  </a:cubicBezTo>
                  <a:cubicBezTo>
                    <a:pt x="0" y="1212"/>
                    <a:pt x="348" y="1560"/>
                    <a:pt x="780" y="1563"/>
                  </a:cubicBezTo>
                  <a:lnTo>
                    <a:pt x="11766" y="1563"/>
                  </a:lnTo>
                  <a:lnTo>
                    <a:pt x="1176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31"/>
            <p:cNvSpPr/>
            <p:nvPr/>
          </p:nvSpPr>
          <p:spPr>
            <a:xfrm>
              <a:off x="1729200" y="1881100"/>
              <a:ext cx="178825" cy="39025"/>
            </a:xfrm>
            <a:custGeom>
              <a:avLst/>
              <a:gdLst/>
              <a:ahLst/>
              <a:cxnLst/>
              <a:rect l="l" t="t" r="r" b="b"/>
              <a:pathLst>
                <a:path w="7153" h="1561" extrusionOk="0">
                  <a:moveTo>
                    <a:pt x="1" y="0"/>
                  </a:moveTo>
                  <a:lnTo>
                    <a:pt x="1" y="1560"/>
                  </a:lnTo>
                  <a:lnTo>
                    <a:pt x="6373" y="1560"/>
                  </a:lnTo>
                  <a:cubicBezTo>
                    <a:pt x="6802" y="1560"/>
                    <a:pt x="7152" y="1210"/>
                    <a:pt x="7152" y="780"/>
                  </a:cubicBezTo>
                  <a:cubicBezTo>
                    <a:pt x="7152" y="348"/>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31"/>
            <p:cNvSpPr/>
            <p:nvPr/>
          </p:nvSpPr>
          <p:spPr>
            <a:xfrm>
              <a:off x="1550350" y="1881100"/>
              <a:ext cx="178875" cy="39025"/>
            </a:xfrm>
            <a:custGeom>
              <a:avLst/>
              <a:gdLst/>
              <a:ahLst/>
              <a:cxnLst/>
              <a:rect l="l" t="t" r="r" b="b"/>
              <a:pathLst>
                <a:path w="7155" h="1561" extrusionOk="0">
                  <a:moveTo>
                    <a:pt x="783" y="0"/>
                  </a:moveTo>
                  <a:cubicBezTo>
                    <a:pt x="350" y="0"/>
                    <a:pt x="0" y="348"/>
                    <a:pt x="0" y="780"/>
                  </a:cubicBezTo>
                  <a:cubicBezTo>
                    <a:pt x="0" y="1210"/>
                    <a:pt x="350" y="1560"/>
                    <a:pt x="783" y="1560"/>
                  </a:cubicBezTo>
                  <a:lnTo>
                    <a:pt x="7155" y="1560"/>
                  </a:lnTo>
                  <a:lnTo>
                    <a:pt x="71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1"/>
            <p:cNvSpPr/>
            <p:nvPr/>
          </p:nvSpPr>
          <p:spPr>
            <a:xfrm>
              <a:off x="1354450" y="2761075"/>
              <a:ext cx="374775" cy="39100"/>
            </a:xfrm>
            <a:custGeom>
              <a:avLst/>
              <a:gdLst/>
              <a:ahLst/>
              <a:cxnLst/>
              <a:rect l="l" t="t" r="r" b="b"/>
              <a:pathLst>
                <a:path w="14991" h="1564" extrusionOk="0">
                  <a:moveTo>
                    <a:pt x="766" y="1"/>
                  </a:moveTo>
                  <a:cubicBezTo>
                    <a:pt x="341" y="8"/>
                    <a:pt x="1" y="356"/>
                    <a:pt x="1" y="781"/>
                  </a:cubicBezTo>
                  <a:cubicBezTo>
                    <a:pt x="1" y="1206"/>
                    <a:pt x="341" y="1554"/>
                    <a:pt x="766" y="1563"/>
                  </a:cubicBezTo>
                  <a:lnTo>
                    <a:pt x="14991" y="1563"/>
                  </a:lnTo>
                  <a:lnTo>
                    <a:pt x="1499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31"/>
            <p:cNvSpPr/>
            <p:nvPr/>
          </p:nvSpPr>
          <p:spPr>
            <a:xfrm>
              <a:off x="1729200" y="2761075"/>
              <a:ext cx="374700" cy="39100"/>
            </a:xfrm>
            <a:custGeom>
              <a:avLst/>
              <a:gdLst/>
              <a:ahLst/>
              <a:cxnLst/>
              <a:rect l="l" t="t" r="r" b="b"/>
              <a:pathLst>
                <a:path w="14988" h="1564" extrusionOk="0">
                  <a:moveTo>
                    <a:pt x="1" y="1"/>
                  </a:moveTo>
                  <a:lnTo>
                    <a:pt x="1" y="1563"/>
                  </a:lnTo>
                  <a:lnTo>
                    <a:pt x="14222" y="1563"/>
                  </a:lnTo>
                  <a:cubicBezTo>
                    <a:pt x="14647" y="1554"/>
                    <a:pt x="14988" y="1206"/>
                    <a:pt x="14988" y="781"/>
                  </a:cubicBezTo>
                  <a:cubicBezTo>
                    <a:pt x="14988" y="356"/>
                    <a:pt x="14647" y="8"/>
                    <a:pt x="142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31"/>
            <p:cNvSpPr/>
            <p:nvPr/>
          </p:nvSpPr>
          <p:spPr>
            <a:xfrm>
              <a:off x="1435000" y="2923475"/>
              <a:ext cx="294175" cy="39000"/>
            </a:xfrm>
            <a:custGeom>
              <a:avLst/>
              <a:gdLst/>
              <a:ahLst/>
              <a:cxnLst/>
              <a:rect l="l" t="t" r="r" b="b"/>
              <a:pathLst>
                <a:path w="11767" h="1560" extrusionOk="0">
                  <a:moveTo>
                    <a:pt x="780" y="0"/>
                  </a:moveTo>
                  <a:cubicBezTo>
                    <a:pt x="348" y="0"/>
                    <a:pt x="0" y="348"/>
                    <a:pt x="0" y="780"/>
                  </a:cubicBezTo>
                  <a:cubicBezTo>
                    <a:pt x="0" y="1212"/>
                    <a:pt x="348" y="1560"/>
                    <a:pt x="780" y="1560"/>
                  </a:cubicBezTo>
                  <a:lnTo>
                    <a:pt x="11766" y="1560"/>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31"/>
            <p:cNvSpPr/>
            <p:nvPr/>
          </p:nvSpPr>
          <p:spPr>
            <a:xfrm>
              <a:off x="1729200" y="2923475"/>
              <a:ext cx="294175" cy="39000"/>
            </a:xfrm>
            <a:custGeom>
              <a:avLst/>
              <a:gdLst/>
              <a:ahLst/>
              <a:cxnLst/>
              <a:rect l="l" t="t" r="r" b="b"/>
              <a:pathLst>
                <a:path w="11767" h="1560" extrusionOk="0">
                  <a:moveTo>
                    <a:pt x="1" y="0"/>
                  </a:moveTo>
                  <a:lnTo>
                    <a:pt x="1" y="1560"/>
                  </a:lnTo>
                  <a:lnTo>
                    <a:pt x="10987" y="1560"/>
                  </a:lnTo>
                  <a:cubicBezTo>
                    <a:pt x="11419" y="1560"/>
                    <a:pt x="11767" y="1212"/>
                    <a:pt x="11767" y="780"/>
                  </a:cubicBezTo>
                  <a:cubicBezTo>
                    <a:pt x="11767" y="348"/>
                    <a:pt x="11419" y="0"/>
                    <a:pt x="109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31"/>
            <p:cNvSpPr/>
            <p:nvPr/>
          </p:nvSpPr>
          <p:spPr>
            <a:xfrm>
              <a:off x="1550350" y="3085775"/>
              <a:ext cx="178875" cy="39100"/>
            </a:xfrm>
            <a:custGeom>
              <a:avLst/>
              <a:gdLst/>
              <a:ahLst/>
              <a:cxnLst/>
              <a:rect l="l" t="t" r="r" b="b"/>
              <a:pathLst>
                <a:path w="7155" h="1564" extrusionOk="0">
                  <a:moveTo>
                    <a:pt x="783" y="1"/>
                  </a:moveTo>
                  <a:cubicBezTo>
                    <a:pt x="350" y="1"/>
                    <a:pt x="0" y="351"/>
                    <a:pt x="0" y="783"/>
                  </a:cubicBezTo>
                  <a:cubicBezTo>
                    <a:pt x="0" y="1213"/>
                    <a:pt x="350" y="1563"/>
                    <a:pt x="783" y="1563"/>
                  </a:cubicBezTo>
                  <a:lnTo>
                    <a:pt x="7155" y="1563"/>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31"/>
            <p:cNvSpPr/>
            <p:nvPr/>
          </p:nvSpPr>
          <p:spPr>
            <a:xfrm>
              <a:off x="1729200" y="3085775"/>
              <a:ext cx="178825" cy="39100"/>
            </a:xfrm>
            <a:custGeom>
              <a:avLst/>
              <a:gdLst/>
              <a:ahLst/>
              <a:cxnLst/>
              <a:rect l="l" t="t" r="r" b="b"/>
              <a:pathLst>
                <a:path w="7153" h="1564"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31"/>
            <p:cNvSpPr/>
            <p:nvPr/>
          </p:nvSpPr>
          <p:spPr>
            <a:xfrm>
              <a:off x="1435000" y="2598775"/>
              <a:ext cx="294175" cy="39075"/>
            </a:xfrm>
            <a:custGeom>
              <a:avLst/>
              <a:gdLst/>
              <a:ahLst/>
              <a:cxnLst/>
              <a:rect l="l" t="t" r="r" b="b"/>
              <a:pathLst>
                <a:path w="11767" h="1563" extrusionOk="0">
                  <a:moveTo>
                    <a:pt x="780" y="0"/>
                  </a:moveTo>
                  <a:cubicBezTo>
                    <a:pt x="348" y="0"/>
                    <a:pt x="0" y="350"/>
                    <a:pt x="0" y="780"/>
                  </a:cubicBezTo>
                  <a:cubicBezTo>
                    <a:pt x="0" y="1212"/>
                    <a:pt x="348" y="1562"/>
                    <a:pt x="780" y="1562"/>
                  </a:cubicBezTo>
                  <a:lnTo>
                    <a:pt x="11766" y="1562"/>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31"/>
            <p:cNvSpPr/>
            <p:nvPr/>
          </p:nvSpPr>
          <p:spPr>
            <a:xfrm>
              <a:off x="1729200" y="2598775"/>
              <a:ext cx="294175" cy="39075"/>
            </a:xfrm>
            <a:custGeom>
              <a:avLst/>
              <a:gdLst/>
              <a:ahLst/>
              <a:cxnLst/>
              <a:rect l="l" t="t" r="r" b="b"/>
              <a:pathLst>
                <a:path w="11767" h="1563" extrusionOk="0">
                  <a:moveTo>
                    <a:pt x="1" y="0"/>
                  </a:moveTo>
                  <a:lnTo>
                    <a:pt x="1" y="1562"/>
                  </a:lnTo>
                  <a:lnTo>
                    <a:pt x="10987" y="1562"/>
                  </a:lnTo>
                  <a:cubicBezTo>
                    <a:pt x="11419" y="1562"/>
                    <a:pt x="11767" y="1212"/>
                    <a:pt x="11767" y="780"/>
                  </a:cubicBezTo>
                  <a:cubicBezTo>
                    <a:pt x="11767" y="350"/>
                    <a:pt x="11419" y="0"/>
                    <a:pt x="109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1"/>
            <p:cNvSpPr/>
            <p:nvPr/>
          </p:nvSpPr>
          <p:spPr>
            <a:xfrm>
              <a:off x="1550700" y="2436400"/>
              <a:ext cx="178525" cy="39000"/>
            </a:xfrm>
            <a:custGeom>
              <a:avLst/>
              <a:gdLst/>
              <a:ahLst/>
              <a:cxnLst/>
              <a:rect l="l" t="t" r="r" b="b"/>
              <a:pathLst>
                <a:path w="7141" h="1560" extrusionOk="0">
                  <a:moveTo>
                    <a:pt x="769" y="0"/>
                  </a:moveTo>
                  <a:cubicBezTo>
                    <a:pt x="341" y="7"/>
                    <a:pt x="1" y="355"/>
                    <a:pt x="1" y="780"/>
                  </a:cubicBezTo>
                  <a:cubicBezTo>
                    <a:pt x="1" y="1205"/>
                    <a:pt x="341" y="1553"/>
                    <a:pt x="769" y="1560"/>
                  </a:cubicBezTo>
                  <a:lnTo>
                    <a:pt x="7141" y="1560"/>
                  </a:lnTo>
                  <a:lnTo>
                    <a:pt x="71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31"/>
            <p:cNvSpPr/>
            <p:nvPr/>
          </p:nvSpPr>
          <p:spPr>
            <a:xfrm>
              <a:off x="1729200" y="2436400"/>
              <a:ext cx="178450" cy="39000"/>
            </a:xfrm>
            <a:custGeom>
              <a:avLst/>
              <a:gdLst/>
              <a:ahLst/>
              <a:cxnLst/>
              <a:rect l="l" t="t" r="r" b="b"/>
              <a:pathLst>
                <a:path w="7138" h="1560" extrusionOk="0">
                  <a:moveTo>
                    <a:pt x="1" y="0"/>
                  </a:moveTo>
                  <a:lnTo>
                    <a:pt x="1" y="1560"/>
                  </a:lnTo>
                  <a:lnTo>
                    <a:pt x="6373" y="1560"/>
                  </a:lnTo>
                  <a:cubicBezTo>
                    <a:pt x="6798" y="1553"/>
                    <a:pt x="7138" y="1205"/>
                    <a:pt x="7138" y="780"/>
                  </a:cubicBezTo>
                  <a:cubicBezTo>
                    <a:pt x="7138" y="355"/>
                    <a:pt x="6798" y="7"/>
                    <a:pt x="63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31"/>
            <p:cNvSpPr/>
            <p:nvPr/>
          </p:nvSpPr>
          <p:spPr>
            <a:xfrm>
              <a:off x="1729200" y="3965825"/>
              <a:ext cx="375075" cy="39075"/>
            </a:xfrm>
            <a:custGeom>
              <a:avLst/>
              <a:gdLst/>
              <a:ahLst/>
              <a:cxnLst/>
              <a:rect l="l" t="t" r="r" b="b"/>
              <a:pathLst>
                <a:path w="15003" h="1563" extrusionOk="0">
                  <a:moveTo>
                    <a:pt x="1" y="1"/>
                  </a:moveTo>
                  <a:lnTo>
                    <a:pt x="1" y="1563"/>
                  </a:lnTo>
                  <a:lnTo>
                    <a:pt x="14222" y="1563"/>
                  </a:lnTo>
                  <a:cubicBezTo>
                    <a:pt x="14652" y="1563"/>
                    <a:pt x="15002" y="1213"/>
                    <a:pt x="15002" y="783"/>
                  </a:cubicBezTo>
                  <a:cubicBezTo>
                    <a:pt x="15002" y="351"/>
                    <a:pt x="14652" y="1"/>
                    <a:pt x="142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31"/>
            <p:cNvSpPr/>
            <p:nvPr/>
          </p:nvSpPr>
          <p:spPr>
            <a:xfrm>
              <a:off x="1354100" y="3965825"/>
              <a:ext cx="375125" cy="39075"/>
            </a:xfrm>
            <a:custGeom>
              <a:avLst/>
              <a:gdLst/>
              <a:ahLst/>
              <a:cxnLst/>
              <a:rect l="l" t="t" r="r" b="b"/>
              <a:pathLst>
                <a:path w="15005" h="1563" extrusionOk="0">
                  <a:moveTo>
                    <a:pt x="780" y="1"/>
                  </a:moveTo>
                  <a:cubicBezTo>
                    <a:pt x="351" y="1"/>
                    <a:pt x="1" y="351"/>
                    <a:pt x="1" y="783"/>
                  </a:cubicBezTo>
                  <a:cubicBezTo>
                    <a:pt x="1" y="1213"/>
                    <a:pt x="351" y="1563"/>
                    <a:pt x="780" y="1563"/>
                  </a:cubicBezTo>
                  <a:lnTo>
                    <a:pt x="15005" y="1563"/>
                  </a:lnTo>
                  <a:lnTo>
                    <a:pt x="1500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31"/>
            <p:cNvSpPr/>
            <p:nvPr/>
          </p:nvSpPr>
          <p:spPr>
            <a:xfrm>
              <a:off x="1729200" y="3803450"/>
              <a:ext cx="293825" cy="39075"/>
            </a:xfrm>
            <a:custGeom>
              <a:avLst/>
              <a:gdLst/>
              <a:ahLst/>
              <a:cxnLst/>
              <a:rect l="l" t="t" r="r" b="b"/>
              <a:pathLst>
                <a:path w="11753" h="1563" extrusionOk="0">
                  <a:moveTo>
                    <a:pt x="1" y="1"/>
                  </a:moveTo>
                  <a:lnTo>
                    <a:pt x="1" y="1563"/>
                  </a:lnTo>
                  <a:lnTo>
                    <a:pt x="10987" y="1563"/>
                  </a:lnTo>
                  <a:cubicBezTo>
                    <a:pt x="11412" y="1556"/>
                    <a:pt x="11752" y="1208"/>
                    <a:pt x="11752" y="783"/>
                  </a:cubicBezTo>
                  <a:cubicBezTo>
                    <a:pt x="11752" y="358"/>
                    <a:pt x="11412" y="10"/>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31"/>
            <p:cNvSpPr/>
            <p:nvPr/>
          </p:nvSpPr>
          <p:spPr>
            <a:xfrm>
              <a:off x="1435350" y="3803450"/>
              <a:ext cx="293825" cy="39075"/>
            </a:xfrm>
            <a:custGeom>
              <a:avLst/>
              <a:gdLst/>
              <a:ahLst/>
              <a:cxnLst/>
              <a:rect l="l" t="t" r="r" b="b"/>
              <a:pathLst>
                <a:path w="11753" h="1563" extrusionOk="0">
                  <a:moveTo>
                    <a:pt x="766" y="1"/>
                  </a:moveTo>
                  <a:cubicBezTo>
                    <a:pt x="341" y="10"/>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31"/>
            <p:cNvSpPr/>
            <p:nvPr/>
          </p:nvSpPr>
          <p:spPr>
            <a:xfrm>
              <a:off x="1729200" y="3641125"/>
              <a:ext cx="178825" cy="39100"/>
            </a:xfrm>
            <a:custGeom>
              <a:avLst/>
              <a:gdLst/>
              <a:ahLst/>
              <a:cxnLst/>
              <a:rect l="l" t="t" r="r" b="b"/>
              <a:pathLst>
                <a:path w="7153" h="1564"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31"/>
            <p:cNvSpPr/>
            <p:nvPr/>
          </p:nvSpPr>
          <p:spPr>
            <a:xfrm>
              <a:off x="1550350" y="3641125"/>
              <a:ext cx="178875" cy="39100"/>
            </a:xfrm>
            <a:custGeom>
              <a:avLst/>
              <a:gdLst/>
              <a:ahLst/>
              <a:cxnLst/>
              <a:rect l="l" t="t" r="r" b="b"/>
              <a:pathLst>
                <a:path w="7155" h="1564" extrusionOk="0">
                  <a:moveTo>
                    <a:pt x="783" y="1"/>
                  </a:moveTo>
                  <a:cubicBezTo>
                    <a:pt x="350" y="1"/>
                    <a:pt x="0" y="351"/>
                    <a:pt x="0" y="781"/>
                  </a:cubicBezTo>
                  <a:cubicBezTo>
                    <a:pt x="0" y="1213"/>
                    <a:pt x="350" y="1563"/>
                    <a:pt x="783" y="1563"/>
                  </a:cubicBezTo>
                  <a:lnTo>
                    <a:pt x="7155" y="1563"/>
                  </a:lnTo>
                  <a:lnTo>
                    <a:pt x="71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31"/>
            <p:cNvSpPr/>
            <p:nvPr/>
          </p:nvSpPr>
          <p:spPr>
            <a:xfrm>
              <a:off x="1729200" y="4128200"/>
              <a:ext cx="293825" cy="39100"/>
            </a:xfrm>
            <a:custGeom>
              <a:avLst/>
              <a:gdLst/>
              <a:ahLst/>
              <a:cxnLst/>
              <a:rect l="l" t="t" r="r" b="b"/>
              <a:pathLst>
                <a:path w="11753" h="1564" extrusionOk="0">
                  <a:moveTo>
                    <a:pt x="1" y="1"/>
                  </a:moveTo>
                  <a:lnTo>
                    <a:pt x="1" y="1563"/>
                  </a:lnTo>
                  <a:lnTo>
                    <a:pt x="10987" y="1563"/>
                  </a:lnTo>
                  <a:cubicBezTo>
                    <a:pt x="11412" y="1553"/>
                    <a:pt x="11752" y="1206"/>
                    <a:pt x="11752" y="781"/>
                  </a:cubicBezTo>
                  <a:cubicBezTo>
                    <a:pt x="11752" y="356"/>
                    <a:pt x="11412" y="8"/>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31"/>
            <p:cNvSpPr/>
            <p:nvPr/>
          </p:nvSpPr>
          <p:spPr>
            <a:xfrm>
              <a:off x="1435350" y="412820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31"/>
            <p:cNvSpPr/>
            <p:nvPr/>
          </p:nvSpPr>
          <p:spPr>
            <a:xfrm>
              <a:off x="1729200" y="4290525"/>
              <a:ext cx="178825" cy="39075"/>
            </a:xfrm>
            <a:custGeom>
              <a:avLst/>
              <a:gdLst/>
              <a:ahLst/>
              <a:cxnLst/>
              <a:rect l="l" t="t" r="r" b="b"/>
              <a:pathLst>
                <a:path w="7153" h="1563"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31"/>
            <p:cNvSpPr/>
            <p:nvPr/>
          </p:nvSpPr>
          <p:spPr>
            <a:xfrm>
              <a:off x="1550350" y="4290525"/>
              <a:ext cx="178875" cy="39075"/>
            </a:xfrm>
            <a:custGeom>
              <a:avLst/>
              <a:gdLst/>
              <a:ahLst/>
              <a:cxnLst/>
              <a:rect l="l" t="t" r="r" b="b"/>
              <a:pathLst>
                <a:path w="7155" h="1563" extrusionOk="0">
                  <a:moveTo>
                    <a:pt x="783" y="1"/>
                  </a:moveTo>
                  <a:cubicBezTo>
                    <a:pt x="350" y="1"/>
                    <a:pt x="0" y="351"/>
                    <a:pt x="0" y="783"/>
                  </a:cubicBezTo>
                  <a:cubicBezTo>
                    <a:pt x="0" y="1213"/>
                    <a:pt x="350" y="1563"/>
                    <a:pt x="783" y="1563"/>
                  </a:cubicBezTo>
                  <a:lnTo>
                    <a:pt x="7155" y="1563"/>
                  </a:lnTo>
                  <a:lnTo>
                    <a:pt x="71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31"/>
            <p:cNvSpPr/>
            <p:nvPr/>
          </p:nvSpPr>
          <p:spPr>
            <a:xfrm>
              <a:off x="1354100" y="5170575"/>
              <a:ext cx="375125" cy="39025"/>
            </a:xfrm>
            <a:custGeom>
              <a:avLst/>
              <a:gdLst/>
              <a:ahLst/>
              <a:cxnLst/>
              <a:rect l="l" t="t" r="r" b="b"/>
              <a:pathLst>
                <a:path w="15005" h="1561" extrusionOk="0">
                  <a:moveTo>
                    <a:pt x="780" y="1"/>
                  </a:moveTo>
                  <a:cubicBezTo>
                    <a:pt x="351" y="1"/>
                    <a:pt x="1" y="348"/>
                    <a:pt x="1" y="780"/>
                  </a:cubicBezTo>
                  <a:cubicBezTo>
                    <a:pt x="1" y="1213"/>
                    <a:pt x="351" y="1560"/>
                    <a:pt x="780" y="1560"/>
                  </a:cubicBezTo>
                  <a:lnTo>
                    <a:pt x="15005" y="1560"/>
                  </a:lnTo>
                  <a:lnTo>
                    <a:pt x="150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31"/>
            <p:cNvSpPr/>
            <p:nvPr/>
          </p:nvSpPr>
          <p:spPr>
            <a:xfrm>
              <a:off x="1729200" y="5170575"/>
              <a:ext cx="375075" cy="39025"/>
            </a:xfrm>
            <a:custGeom>
              <a:avLst/>
              <a:gdLst/>
              <a:ahLst/>
              <a:cxnLst/>
              <a:rect l="l" t="t" r="r" b="b"/>
              <a:pathLst>
                <a:path w="15003" h="1561" extrusionOk="0">
                  <a:moveTo>
                    <a:pt x="1" y="1"/>
                  </a:moveTo>
                  <a:lnTo>
                    <a:pt x="1" y="1560"/>
                  </a:lnTo>
                  <a:lnTo>
                    <a:pt x="14222" y="1560"/>
                  </a:lnTo>
                  <a:cubicBezTo>
                    <a:pt x="14652" y="1560"/>
                    <a:pt x="15002" y="1213"/>
                    <a:pt x="15002" y="780"/>
                  </a:cubicBezTo>
                  <a:cubicBezTo>
                    <a:pt x="15002" y="348"/>
                    <a:pt x="14652" y="1"/>
                    <a:pt x="142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31"/>
            <p:cNvSpPr/>
            <p:nvPr/>
          </p:nvSpPr>
          <p:spPr>
            <a:xfrm>
              <a:off x="1435000" y="5008200"/>
              <a:ext cx="294175" cy="39075"/>
            </a:xfrm>
            <a:custGeom>
              <a:avLst/>
              <a:gdLst/>
              <a:ahLst/>
              <a:cxnLst/>
              <a:rect l="l" t="t" r="r" b="b"/>
              <a:pathLst>
                <a:path w="11767" h="1563" extrusionOk="0">
                  <a:moveTo>
                    <a:pt x="780" y="0"/>
                  </a:moveTo>
                  <a:cubicBezTo>
                    <a:pt x="348" y="0"/>
                    <a:pt x="0" y="350"/>
                    <a:pt x="0" y="780"/>
                  </a:cubicBezTo>
                  <a:cubicBezTo>
                    <a:pt x="0" y="1212"/>
                    <a:pt x="348" y="1563"/>
                    <a:pt x="780" y="1563"/>
                  </a:cubicBezTo>
                  <a:lnTo>
                    <a:pt x="11766" y="1563"/>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31"/>
            <p:cNvSpPr/>
            <p:nvPr/>
          </p:nvSpPr>
          <p:spPr>
            <a:xfrm>
              <a:off x="1729200" y="5008200"/>
              <a:ext cx="294175" cy="39075"/>
            </a:xfrm>
            <a:custGeom>
              <a:avLst/>
              <a:gdLst/>
              <a:ahLst/>
              <a:cxnLst/>
              <a:rect l="l" t="t" r="r" b="b"/>
              <a:pathLst>
                <a:path w="11767" h="1563" extrusionOk="0">
                  <a:moveTo>
                    <a:pt x="1" y="0"/>
                  </a:moveTo>
                  <a:lnTo>
                    <a:pt x="1" y="1563"/>
                  </a:lnTo>
                  <a:lnTo>
                    <a:pt x="10987" y="1563"/>
                  </a:lnTo>
                  <a:cubicBezTo>
                    <a:pt x="11419" y="1563"/>
                    <a:pt x="11767" y="1212"/>
                    <a:pt x="11767" y="783"/>
                  </a:cubicBezTo>
                  <a:cubicBezTo>
                    <a:pt x="11767" y="350"/>
                    <a:pt x="11419" y="3"/>
                    <a:pt x="10987" y="3"/>
                  </a:cubicBezTo>
                  <a:lnTo>
                    <a:pt x="1098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1"/>
            <p:cNvSpPr/>
            <p:nvPr/>
          </p:nvSpPr>
          <p:spPr>
            <a:xfrm>
              <a:off x="1550350" y="4845825"/>
              <a:ext cx="178875" cy="39075"/>
            </a:xfrm>
            <a:custGeom>
              <a:avLst/>
              <a:gdLst/>
              <a:ahLst/>
              <a:cxnLst/>
              <a:rect l="l" t="t" r="r" b="b"/>
              <a:pathLst>
                <a:path w="7155" h="1563" extrusionOk="0">
                  <a:moveTo>
                    <a:pt x="783" y="0"/>
                  </a:moveTo>
                  <a:cubicBezTo>
                    <a:pt x="350" y="0"/>
                    <a:pt x="0" y="350"/>
                    <a:pt x="0" y="780"/>
                  </a:cubicBezTo>
                  <a:cubicBezTo>
                    <a:pt x="0" y="1212"/>
                    <a:pt x="350" y="1560"/>
                    <a:pt x="783" y="1562"/>
                  </a:cubicBezTo>
                  <a:lnTo>
                    <a:pt x="7155" y="1562"/>
                  </a:lnTo>
                  <a:lnTo>
                    <a:pt x="715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31"/>
            <p:cNvSpPr/>
            <p:nvPr/>
          </p:nvSpPr>
          <p:spPr>
            <a:xfrm>
              <a:off x="1729200" y="4845825"/>
              <a:ext cx="178825" cy="39075"/>
            </a:xfrm>
            <a:custGeom>
              <a:avLst/>
              <a:gdLst/>
              <a:ahLst/>
              <a:cxnLst/>
              <a:rect l="l" t="t" r="r" b="b"/>
              <a:pathLst>
                <a:path w="7153" h="1563" extrusionOk="0">
                  <a:moveTo>
                    <a:pt x="1" y="0"/>
                  </a:moveTo>
                  <a:lnTo>
                    <a:pt x="1" y="1562"/>
                  </a:lnTo>
                  <a:lnTo>
                    <a:pt x="6373" y="1562"/>
                  </a:lnTo>
                  <a:cubicBezTo>
                    <a:pt x="6802" y="1562"/>
                    <a:pt x="7152" y="1212"/>
                    <a:pt x="7152" y="780"/>
                  </a:cubicBezTo>
                  <a:cubicBezTo>
                    <a:pt x="7152" y="350"/>
                    <a:pt x="6802" y="0"/>
                    <a:pt x="63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1"/>
            <p:cNvSpPr/>
            <p:nvPr/>
          </p:nvSpPr>
          <p:spPr>
            <a:xfrm>
              <a:off x="1354450" y="351600"/>
              <a:ext cx="374775" cy="39075"/>
            </a:xfrm>
            <a:custGeom>
              <a:avLst/>
              <a:gdLst/>
              <a:ahLst/>
              <a:cxnLst/>
              <a:rect l="l" t="t" r="r" b="b"/>
              <a:pathLst>
                <a:path w="14991" h="1563" extrusionOk="0">
                  <a:moveTo>
                    <a:pt x="766" y="0"/>
                  </a:moveTo>
                  <a:cubicBezTo>
                    <a:pt x="341" y="10"/>
                    <a:pt x="1" y="355"/>
                    <a:pt x="1" y="783"/>
                  </a:cubicBezTo>
                  <a:cubicBezTo>
                    <a:pt x="1" y="1208"/>
                    <a:pt x="341" y="1555"/>
                    <a:pt x="766" y="1563"/>
                  </a:cubicBezTo>
                  <a:lnTo>
                    <a:pt x="14991" y="1563"/>
                  </a:lnTo>
                  <a:lnTo>
                    <a:pt x="1499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31"/>
            <p:cNvSpPr/>
            <p:nvPr/>
          </p:nvSpPr>
          <p:spPr>
            <a:xfrm>
              <a:off x="1729200" y="351600"/>
              <a:ext cx="374700" cy="39075"/>
            </a:xfrm>
            <a:custGeom>
              <a:avLst/>
              <a:gdLst/>
              <a:ahLst/>
              <a:cxnLst/>
              <a:rect l="l" t="t" r="r" b="b"/>
              <a:pathLst>
                <a:path w="14988" h="1563" extrusionOk="0">
                  <a:moveTo>
                    <a:pt x="1" y="0"/>
                  </a:moveTo>
                  <a:lnTo>
                    <a:pt x="1" y="1563"/>
                  </a:lnTo>
                  <a:lnTo>
                    <a:pt x="14222" y="1563"/>
                  </a:lnTo>
                  <a:cubicBezTo>
                    <a:pt x="14647" y="1555"/>
                    <a:pt x="14988" y="1208"/>
                    <a:pt x="14988" y="783"/>
                  </a:cubicBezTo>
                  <a:cubicBezTo>
                    <a:pt x="14988" y="355"/>
                    <a:pt x="14647" y="10"/>
                    <a:pt x="142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31"/>
            <p:cNvSpPr/>
            <p:nvPr/>
          </p:nvSpPr>
          <p:spPr>
            <a:xfrm>
              <a:off x="1435000" y="513975"/>
              <a:ext cx="294175" cy="39075"/>
            </a:xfrm>
            <a:custGeom>
              <a:avLst/>
              <a:gdLst/>
              <a:ahLst/>
              <a:cxnLst/>
              <a:rect l="l" t="t" r="r" b="b"/>
              <a:pathLst>
                <a:path w="11767" h="1563" extrusionOk="0">
                  <a:moveTo>
                    <a:pt x="780" y="1"/>
                  </a:moveTo>
                  <a:cubicBezTo>
                    <a:pt x="348" y="1"/>
                    <a:pt x="0" y="351"/>
                    <a:pt x="0" y="780"/>
                  </a:cubicBezTo>
                  <a:cubicBezTo>
                    <a:pt x="0" y="1213"/>
                    <a:pt x="348" y="1563"/>
                    <a:pt x="780" y="1563"/>
                  </a:cubicBezTo>
                  <a:lnTo>
                    <a:pt x="11766" y="1563"/>
                  </a:lnTo>
                  <a:lnTo>
                    <a:pt x="1176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31"/>
            <p:cNvSpPr/>
            <p:nvPr/>
          </p:nvSpPr>
          <p:spPr>
            <a:xfrm>
              <a:off x="1729200" y="513975"/>
              <a:ext cx="294175" cy="39075"/>
            </a:xfrm>
            <a:custGeom>
              <a:avLst/>
              <a:gdLst/>
              <a:ahLst/>
              <a:cxnLst/>
              <a:rect l="l" t="t" r="r" b="b"/>
              <a:pathLst>
                <a:path w="11767" h="1563" extrusionOk="0">
                  <a:moveTo>
                    <a:pt x="1" y="1"/>
                  </a:moveTo>
                  <a:lnTo>
                    <a:pt x="1" y="1563"/>
                  </a:lnTo>
                  <a:lnTo>
                    <a:pt x="10987" y="1563"/>
                  </a:lnTo>
                  <a:cubicBezTo>
                    <a:pt x="11419" y="1563"/>
                    <a:pt x="11767" y="1213"/>
                    <a:pt x="11767" y="780"/>
                  </a:cubicBezTo>
                  <a:cubicBezTo>
                    <a:pt x="11767" y="351"/>
                    <a:pt x="11419" y="1"/>
                    <a:pt x="109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31"/>
            <p:cNvSpPr/>
            <p:nvPr/>
          </p:nvSpPr>
          <p:spPr>
            <a:xfrm>
              <a:off x="1550350" y="676350"/>
              <a:ext cx="178875" cy="39025"/>
            </a:xfrm>
            <a:custGeom>
              <a:avLst/>
              <a:gdLst/>
              <a:ahLst/>
              <a:cxnLst/>
              <a:rect l="l" t="t" r="r" b="b"/>
              <a:pathLst>
                <a:path w="7155" h="1561" extrusionOk="0">
                  <a:moveTo>
                    <a:pt x="783" y="1"/>
                  </a:moveTo>
                  <a:cubicBezTo>
                    <a:pt x="350" y="1"/>
                    <a:pt x="0" y="348"/>
                    <a:pt x="0" y="781"/>
                  </a:cubicBezTo>
                  <a:cubicBezTo>
                    <a:pt x="0" y="1213"/>
                    <a:pt x="350" y="1561"/>
                    <a:pt x="783" y="1561"/>
                  </a:cubicBezTo>
                  <a:lnTo>
                    <a:pt x="7155" y="1561"/>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31"/>
            <p:cNvSpPr/>
            <p:nvPr/>
          </p:nvSpPr>
          <p:spPr>
            <a:xfrm>
              <a:off x="1729200" y="676350"/>
              <a:ext cx="178825" cy="39075"/>
            </a:xfrm>
            <a:custGeom>
              <a:avLst/>
              <a:gdLst/>
              <a:ahLst/>
              <a:cxnLst/>
              <a:rect l="l" t="t" r="r" b="b"/>
              <a:pathLst>
                <a:path w="7153" h="1563"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0" name="Google Shape;1110;p31"/>
          <p:cNvGrpSpPr/>
          <p:nvPr/>
        </p:nvGrpSpPr>
        <p:grpSpPr>
          <a:xfrm flipH="1">
            <a:off x="132594" y="-6"/>
            <a:ext cx="463531" cy="2584718"/>
            <a:chOff x="1273225" y="238125"/>
            <a:chExt cx="911925" cy="5085025"/>
          </a:xfrm>
        </p:grpSpPr>
        <p:sp>
          <p:nvSpPr>
            <p:cNvPr id="1111" name="Google Shape;1111;p31"/>
            <p:cNvSpPr/>
            <p:nvPr/>
          </p:nvSpPr>
          <p:spPr>
            <a:xfrm>
              <a:off x="1273225" y="2647600"/>
              <a:ext cx="911925" cy="1470725"/>
            </a:xfrm>
            <a:custGeom>
              <a:avLst/>
              <a:gdLst/>
              <a:ahLst/>
              <a:cxnLst/>
              <a:rect l="l" t="t" r="r" b="b"/>
              <a:pathLst>
                <a:path w="36477" h="58829" extrusionOk="0">
                  <a:moveTo>
                    <a:pt x="0" y="1"/>
                  </a:moveTo>
                  <a:lnTo>
                    <a:pt x="0" y="10639"/>
                  </a:lnTo>
                  <a:cubicBezTo>
                    <a:pt x="0" y="22352"/>
                    <a:pt x="9632" y="29765"/>
                    <a:pt x="18240" y="34734"/>
                  </a:cubicBezTo>
                  <a:cubicBezTo>
                    <a:pt x="26845" y="39703"/>
                    <a:pt x="36477" y="47116"/>
                    <a:pt x="36477" y="58829"/>
                  </a:cubicBezTo>
                  <a:lnTo>
                    <a:pt x="36477" y="48188"/>
                  </a:lnTo>
                  <a:cubicBezTo>
                    <a:pt x="36477" y="36475"/>
                    <a:pt x="26845" y="29062"/>
                    <a:pt x="18240" y="24093"/>
                  </a:cubicBezTo>
                  <a:cubicBezTo>
                    <a:pt x="9632" y="19126"/>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31"/>
            <p:cNvSpPr/>
            <p:nvPr/>
          </p:nvSpPr>
          <p:spPr>
            <a:xfrm>
              <a:off x="1273225" y="1442850"/>
              <a:ext cx="911925" cy="1470800"/>
            </a:xfrm>
            <a:custGeom>
              <a:avLst/>
              <a:gdLst/>
              <a:ahLst/>
              <a:cxnLst/>
              <a:rect l="l" t="t" r="r" b="b"/>
              <a:pathLst>
                <a:path w="36477" h="58832" extrusionOk="0">
                  <a:moveTo>
                    <a:pt x="0" y="1"/>
                  </a:moveTo>
                  <a:lnTo>
                    <a:pt x="0" y="10642"/>
                  </a:lnTo>
                  <a:cubicBezTo>
                    <a:pt x="0" y="22355"/>
                    <a:pt x="9632" y="29767"/>
                    <a:pt x="18240" y="34737"/>
                  </a:cubicBezTo>
                  <a:cubicBezTo>
                    <a:pt x="26847" y="39706"/>
                    <a:pt x="36477" y="47119"/>
                    <a:pt x="36477" y="58832"/>
                  </a:cubicBezTo>
                  <a:lnTo>
                    <a:pt x="36477" y="48191"/>
                  </a:lnTo>
                  <a:cubicBezTo>
                    <a:pt x="36477" y="36478"/>
                    <a:pt x="26845" y="29065"/>
                    <a:pt x="18240" y="24096"/>
                  </a:cubicBezTo>
                  <a:cubicBezTo>
                    <a:pt x="9632" y="19127"/>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31"/>
            <p:cNvSpPr/>
            <p:nvPr/>
          </p:nvSpPr>
          <p:spPr>
            <a:xfrm>
              <a:off x="1273225" y="238125"/>
              <a:ext cx="911925" cy="1470775"/>
            </a:xfrm>
            <a:custGeom>
              <a:avLst/>
              <a:gdLst/>
              <a:ahLst/>
              <a:cxnLst/>
              <a:rect l="l" t="t" r="r" b="b"/>
              <a:pathLst>
                <a:path w="36477" h="58831" extrusionOk="0">
                  <a:moveTo>
                    <a:pt x="0" y="0"/>
                  </a:moveTo>
                  <a:lnTo>
                    <a:pt x="0" y="10641"/>
                  </a:lnTo>
                  <a:cubicBezTo>
                    <a:pt x="0" y="22354"/>
                    <a:pt x="9632" y="29767"/>
                    <a:pt x="18240" y="34736"/>
                  </a:cubicBezTo>
                  <a:cubicBezTo>
                    <a:pt x="26845" y="39705"/>
                    <a:pt x="36477" y="47118"/>
                    <a:pt x="36477" y="58831"/>
                  </a:cubicBezTo>
                  <a:lnTo>
                    <a:pt x="36477" y="48190"/>
                  </a:lnTo>
                  <a:cubicBezTo>
                    <a:pt x="36477" y="36477"/>
                    <a:pt x="26847"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31"/>
            <p:cNvSpPr/>
            <p:nvPr/>
          </p:nvSpPr>
          <p:spPr>
            <a:xfrm>
              <a:off x="1273225" y="1442850"/>
              <a:ext cx="911925" cy="1470800"/>
            </a:xfrm>
            <a:custGeom>
              <a:avLst/>
              <a:gdLst/>
              <a:ahLst/>
              <a:cxnLst/>
              <a:rect l="l" t="t" r="r" b="b"/>
              <a:pathLst>
                <a:path w="36477" h="58832" extrusionOk="0">
                  <a:moveTo>
                    <a:pt x="36477" y="1"/>
                  </a:moveTo>
                  <a:cubicBezTo>
                    <a:pt x="36477" y="11714"/>
                    <a:pt x="26847" y="19127"/>
                    <a:pt x="18240" y="24096"/>
                  </a:cubicBezTo>
                  <a:cubicBezTo>
                    <a:pt x="9632" y="29065"/>
                    <a:pt x="0" y="36478"/>
                    <a:pt x="0" y="48191"/>
                  </a:cubicBezTo>
                  <a:lnTo>
                    <a:pt x="0" y="58832"/>
                  </a:lnTo>
                  <a:cubicBezTo>
                    <a:pt x="0" y="47119"/>
                    <a:pt x="9632" y="39706"/>
                    <a:pt x="18240" y="34737"/>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31"/>
            <p:cNvSpPr/>
            <p:nvPr/>
          </p:nvSpPr>
          <p:spPr>
            <a:xfrm>
              <a:off x="1273225" y="238125"/>
              <a:ext cx="911925" cy="1470775"/>
            </a:xfrm>
            <a:custGeom>
              <a:avLst/>
              <a:gdLst/>
              <a:ahLst/>
              <a:cxnLst/>
              <a:rect l="l" t="t" r="r" b="b"/>
              <a:pathLst>
                <a:path w="36477" h="58831" extrusionOk="0">
                  <a:moveTo>
                    <a:pt x="36477" y="0"/>
                  </a:moveTo>
                  <a:cubicBezTo>
                    <a:pt x="36477" y="11713"/>
                    <a:pt x="26845" y="19126"/>
                    <a:pt x="18240" y="24095"/>
                  </a:cubicBezTo>
                  <a:cubicBezTo>
                    <a:pt x="9632" y="29064"/>
                    <a:pt x="0" y="36477"/>
                    <a:pt x="0" y="48190"/>
                  </a:cubicBezTo>
                  <a:lnTo>
                    <a:pt x="0" y="58831"/>
                  </a:lnTo>
                  <a:cubicBezTo>
                    <a:pt x="0" y="47118"/>
                    <a:pt x="9632" y="39705"/>
                    <a:pt x="18240" y="34736"/>
                  </a:cubicBezTo>
                  <a:cubicBezTo>
                    <a:pt x="26847"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31"/>
            <p:cNvSpPr/>
            <p:nvPr/>
          </p:nvSpPr>
          <p:spPr>
            <a:xfrm>
              <a:off x="1273225" y="3852350"/>
              <a:ext cx="911925" cy="1470800"/>
            </a:xfrm>
            <a:custGeom>
              <a:avLst/>
              <a:gdLst/>
              <a:ahLst/>
              <a:cxnLst/>
              <a:rect l="l" t="t" r="r" b="b"/>
              <a:pathLst>
                <a:path w="36477" h="58832" extrusionOk="0">
                  <a:moveTo>
                    <a:pt x="0" y="0"/>
                  </a:moveTo>
                  <a:lnTo>
                    <a:pt x="0" y="10641"/>
                  </a:lnTo>
                  <a:cubicBezTo>
                    <a:pt x="0" y="22354"/>
                    <a:pt x="9632" y="29767"/>
                    <a:pt x="18240" y="34736"/>
                  </a:cubicBezTo>
                  <a:cubicBezTo>
                    <a:pt x="26847" y="39705"/>
                    <a:pt x="36477" y="47118"/>
                    <a:pt x="36477" y="58831"/>
                  </a:cubicBezTo>
                  <a:lnTo>
                    <a:pt x="36477" y="48190"/>
                  </a:lnTo>
                  <a:cubicBezTo>
                    <a:pt x="36477" y="36477"/>
                    <a:pt x="26845"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31"/>
            <p:cNvSpPr/>
            <p:nvPr/>
          </p:nvSpPr>
          <p:spPr>
            <a:xfrm>
              <a:off x="1273225" y="3852350"/>
              <a:ext cx="911925" cy="1470800"/>
            </a:xfrm>
            <a:custGeom>
              <a:avLst/>
              <a:gdLst/>
              <a:ahLst/>
              <a:cxnLst/>
              <a:rect l="l" t="t" r="r" b="b"/>
              <a:pathLst>
                <a:path w="36477" h="58832" extrusionOk="0">
                  <a:moveTo>
                    <a:pt x="36477" y="0"/>
                  </a:moveTo>
                  <a:cubicBezTo>
                    <a:pt x="36477" y="11713"/>
                    <a:pt x="26847" y="19124"/>
                    <a:pt x="18240" y="24095"/>
                  </a:cubicBezTo>
                  <a:cubicBezTo>
                    <a:pt x="9632" y="29064"/>
                    <a:pt x="0" y="36477"/>
                    <a:pt x="0" y="48190"/>
                  </a:cubicBezTo>
                  <a:lnTo>
                    <a:pt x="0" y="58831"/>
                  </a:lnTo>
                  <a:cubicBezTo>
                    <a:pt x="0" y="47118"/>
                    <a:pt x="9632" y="39705"/>
                    <a:pt x="18240" y="34736"/>
                  </a:cubicBezTo>
                  <a:cubicBezTo>
                    <a:pt x="26845"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31"/>
            <p:cNvSpPr/>
            <p:nvPr/>
          </p:nvSpPr>
          <p:spPr>
            <a:xfrm>
              <a:off x="1273225" y="2647600"/>
              <a:ext cx="911925" cy="1470800"/>
            </a:xfrm>
            <a:custGeom>
              <a:avLst/>
              <a:gdLst/>
              <a:ahLst/>
              <a:cxnLst/>
              <a:rect l="l" t="t" r="r" b="b"/>
              <a:pathLst>
                <a:path w="36477" h="58832" extrusionOk="0">
                  <a:moveTo>
                    <a:pt x="36477" y="1"/>
                  </a:moveTo>
                  <a:cubicBezTo>
                    <a:pt x="36477" y="11714"/>
                    <a:pt x="26845" y="19126"/>
                    <a:pt x="18240" y="24095"/>
                  </a:cubicBezTo>
                  <a:cubicBezTo>
                    <a:pt x="9632" y="29065"/>
                    <a:pt x="0" y="36477"/>
                    <a:pt x="0" y="48190"/>
                  </a:cubicBezTo>
                  <a:lnTo>
                    <a:pt x="0" y="58831"/>
                  </a:lnTo>
                  <a:cubicBezTo>
                    <a:pt x="0" y="47118"/>
                    <a:pt x="9632" y="39706"/>
                    <a:pt x="18240" y="34736"/>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31"/>
            <p:cNvSpPr/>
            <p:nvPr/>
          </p:nvSpPr>
          <p:spPr>
            <a:xfrm>
              <a:off x="1729200" y="1556350"/>
              <a:ext cx="375075" cy="39075"/>
            </a:xfrm>
            <a:custGeom>
              <a:avLst/>
              <a:gdLst/>
              <a:ahLst/>
              <a:cxnLst/>
              <a:rect l="l" t="t" r="r" b="b"/>
              <a:pathLst>
                <a:path w="15003" h="1563" extrusionOk="0">
                  <a:moveTo>
                    <a:pt x="1" y="0"/>
                  </a:moveTo>
                  <a:lnTo>
                    <a:pt x="1" y="1562"/>
                  </a:lnTo>
                  <a:lnTo>
                    <a:pt x="14222" y="1562"/>
                  </a:lnTo>
                  <a:cubicBezTo>
                    <a:pt x="14652" y="1562"/>
                    <a:pt x="15002" y="1212"/>
                    <a:pt x="15002" y="782"/>
                  </a:cubicBezTo>
                  <a:cubicBezTo>
                    <a:pt x="15002" y="350"/>
                    <a:pt x="14652" y="0"/>
                    <a:pt x="142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31"/>
            <p:cNvSpPr/>
            <p:nvPr/>
          </p:nvSpPr>
          <p:spPr>
            <a:xfrm>
              <a:off x="1354100" y="1556350"/>
              <a:ext cx="375125" cy="39075"/>
            </a:xfrm>
            <a:custGeom>
              <a:avLst/>
              <a:gdLst/>
              <a:ahLst/>
              <a:cxnLst/>
              <a:rect l="l" t="t" r="r" b="b"/>
              <a:pathLst>
                <a:path w="15005" h="1563" extrusionOk="0">
                  <a:moveTo>
                    <a:pt x="780" y="0"/>
                  </a:moveTo>
                  <a:cubicBezTo>
                    <a:pt x="351" y="0"/>
                    <a:pt x="1" y="350"/>
                    <a:pt x="1" y="782"/>
                  </a:cubicBezTo>
                  <a:cubicBezTo>
                    <a:pt x="1" y="1212"/>
                    <a:pt x="351" y="1562"/>
                    <a:pt x="780" y="1562"/>
                  </a:cubicBezTo>
                  <a:lnTo>
                    <a:pt x="15005" y="1562"/>
                  </a:lnTo>
                  <a:lnTo>
                    <a:pt x="1500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31"/>
            <p:cNvSpPr/>
            <p:nvPr/>
          </p:nvSpPr>
          <p:spPr>
            <a:xfrm>
              <a:off x="1729200" y="1393950"/>
              <a:ext cx="293825" cy="39100"/>
            </a:xfrm>
            <a:custGeom>
              <a:avLst/>
              <a:gdLst/>
              <a:ahLst/>
              <a:cxnLst/>
              <a:rect l="l" t="t" r="r" b="b"/>
              <a:pathLst>
                <a:path w="11753" h="1564" extrusionOk="0">
                  <a:moveTo>
                    <a:pt x="1" y="1"/>
                  </a:moveTo>
                  <a:lnTo>
                    <a:pt x="1" y="1563"/>
                  </a:lnTo>
                  <a:lnTo>
                    <a:pt x="10987" y="1563"/>
                  </a:lnTo>
                  <a:cubicBezTo>
                    <a:pt x="11412" y="1556"/>
                    <a:pt x="11752" y="1208"/>
                    <a:pt x="11752" y="783"/>
                  </a:cubicBezTo>
                  <a:cubicBezTo>
                    <a:pt x="11752" y="358"/>
                    <a:pt x="11412" y="11"/>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31"/>
            <p:cNvSpPr/>
            <p:nvPr/>
          </p:nvSpPr>
          <p:spPr>
            <a:xfrm>
              <a:off x="1435350" y="139395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31"/>
            <p:cNvSpPr/>
            <p:nvPr/>
          </p:nvSpPr>
          <p:spPr>
            <a:xfrm>
              <a:off x="1729200" y="1231650"/>
              <a:ext cx="178825" cy="39025"/>
            </a:xfrm>
            <a:custGeom>
              <a:avLst/>
              <a:gdLst/>
              <a:ahLst/>
              <a:cxnLst/>
              <a:rect l="l" t="t" r="r" b="b"/>
              <a:pathLst>
                <a:path w="7153" h="1561" extrusionOk="0">
                  <a:moveTo>
                    <a:pt x="1" y="0"/>
                  </a:moveTo>
                  <a:lnTo>
                    <a:pt x="1" y="1560"/>
                  </a:lnTo>
                  <a:lnTo>
                    <a:pt x="6373" y="1560"/>
                  </a:lnTo>
                  <a:cubicBezTo>
                    <a:pt x="6802" y="1560"/>
                    <a:pt x="7152" y="1212"/>
                    <a:pt x="7152" y="780"/>
                  </a:cubicBezTo>
                  <a:cubicBezTo>
                    <a:pt x="7152" y="350"/>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31"/>
            <p:cNvSpPr/>
            <p:nvPr/>
          </p:nvSpPr>
          <p:spPr>
            <a:xfrm>
              <a:off x="1550350" y="1231650"/>
              <a:ext cx="178875" cy="39025"/>
            </a:xfrm>
            <a:custGeom>
              <a:avLst/>
              <a:gdLst/>
              <a:ahLst/>
              <a:cxnLst/>
              <a:rect l="l" t="t" r="r" b="b"/>
              <a:pathLst>
                <a:path w="7155" h="1561" extrusionOk="0">
                  <a:moveTo>
                    <a:pt x="783" y="0"/>
                  </a:moveTo>
                  <a:cubicBezTo>
                    <a:pt x="350" y="0"/>
                    <a:pt x="0" y="350"/>
                    <a:pt x="0" y="780"/>
                  </a:cubicBezTo>
                  <a:cubicBezTo>
                    <a:pt x="0" y="1212"/>
                    <a:pt x="350" y="1560"/>
                    <a:pt x="783" y="1560"/>
                  </a:cubicBezTo>
                  <a:lnTo>
                    <a:pt x="7155" y="1560"/>
                  </a:lnTo>
                  <a:lnTo>
                    <a:pt x="71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31"/>
            <p:cNvSpPr/>
            <p:nvPr/>
          </p:nvSpPr>
          <p:spPr>
            <a:xfrm>
              <a:off x="1729200" y="1718725"/>
              <a:ext cx="294175" cy="39075"/>
            </a:xfrm>
            <a:custGeom>
              <a:avLst/>
              <a:gdLst/>
              <a:ahLst/>
              <a:cxnLst/>
              <a:rect l="l" t="t" r="r" b="b"/>
              <a:pathLst>
                <a:path w="11767" h="1563" extrusionOk="0">
                  <a:moveTo>
                    <a:pt x="1" y="0"/>
                  </a:moveTo>
                  <a:lnTo>
                    <a:pt x="1" y="1563"/>
                  </a:lnTo>
                  <a:lnTo>
                    <a:pt x="10987" y="1563"/>
                  </a:lnTo>
                  <a:cubicBezTo>
                    <a:pt x="11419" y="1560"/>
                    <a:pt x="11767" y="1212"/>
                    <a:pt x="11767" y="780"/>
                  </a:cubicBezTo>
                  <a:cubicBezTo>
                    <a:pt x="11767" y="350"/>
                    <a:pt x="11419" y="0"/>
                    <a:pt x="109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31"/>
            <p:cNvSpPr/>
            <p:nvPr/>
          </p:nvSpPr>
          <p:spPr>
            <a:xfrm>
              <a:off x="1435000" y="1718725"/>
              <a:ext cx="294175" cy="39075"/>
            </a:xfrm>
            <a:custGeom>
              <a:avLst/>
              <a:gdLst/>
              <a:ahLst/>
              <a:cxnLst/>
              <a:rect l="l" t="t" r="r" b="b"/>
              <a:pathLst>
                <a:path w="11767" h="1563" extrusionOk="0">
                  <a:moveTo>
                    <a:pt x="780" y="0"/>
                  </a:moveTo>
                  <a:cubicBezTo>
                    <a:pt x="348" y="0"/>
                    <a:pt x="0" y="350"/>
                    <a:pt x="0" y="780"/>
                  </a:cubicBezTo>
                  <a:cubicBezTo>
                    <a:pt x="0" y="1212"/>
                    <a:pt x="348" y="1560"/>
                    <a:pt x="780" y="1563"/>
                  </a:cubicBezTo>
                  <a:lnTo>
                    <a:pt x="11766" y="1563"/>
                  </a:lnTo>
                  <a:lnTo>
                    <a:pt x="1176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31"/>
            <p:cNvSpPr/>
            <p:nvPr/>
          </p:nvSpPr>
          <p:spPr>
            <a:xfrm>
              <a:off x="1729200" y="1881100"/>
              <a:ext cx="178825" cy="39025"/>
            </a:xfrm>
            <a:custGeom>
              <a:avLst/>
              <a:gdLst/>
              <a:ahLst/>
              <a:cxnLst/>
              <a:rect l="l" t="t" r="r" b="b"/>
              <a:pathLst>
                <a:path w="7153" h="1561" extrusionOk="0">
                  <a:moveTo>
                    <a:pt x="1" y="0"/>
                  </a:moveTo>
                  <a:lnTo>
                    <a:pt x="1" y="1560"/>
                  </a:lnTo>
                  <a:lnTo>
                    <a:pt x="6373" y="1560"/>
                  </a:lnTo>
                  <a:cubicBezTo>
                    <a:pt x="6802" y="1560"/>
                    <a:pt x="7152" y="1210"/>
                    <a:pt x="7152" y="780"/>
                  </a:cubicBezTo>
                  <a:cubicBezTo>
                    <a:pt x="7152" y="348"/>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31"/>
            <p:cNvSpPr/>
            <p:nvPr/>
          </p:nvSpPr>
          <p:spPr>
            <a:xfrm>
              <a:off x="1550350" y="1881100"/>
              <a:ext cx="178875" cy="39025"/>
            </a:xfrm>
            <a:custGeom>
              <a:avLst/>
              <a:gdLst/>
              <a:ahLst/>
              <a:cxnLst/>
              <a:rect l="l" t="t" r="r" b="b"/>
              <a:pathLst>
                <a:path w="7155" h="1561" extrusionOk="0">
                  <a:moveTo>
                    <a:pt x="783" y="0"/>
                  </a:moveTo>
                  <a:cubicBezTo>
                    <a:pt x="350" y="0"/>
                    <a:pt x="0" y="348"/>
                    <a:pt x="0" y="780"/>
                  </a:cubicBezTo>
                  <a:cubicBezTo>
                    <a:pt x="0" y="1210"/>
                    <a:pt x="350" y="1560"/>
                    <a:pt x="783" y="1560"/>
                  </a:cubicBezTo>
                  <a:lnTo>
                    <a:pt x="7155" y="1560"/>
                  </a:lnTo>
                  <a:lnTo>
                    <a:pt x="71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31"/>
            <p:cNvSpPr/>
            <p:nvPr/>
          </p:nvSpPr>
          <p:spPr>
            <a:xfrm>
              <a:off x="1354450" y="2761075"/>
              <a:ext cx="374775" cy="39100"/>
            </a:xfrm>
            <a:custGeom>
              <a:avLst/>
              <a:gdLst/>
              <a:ahLst/>
              <a:cxnLst/>
              <a:rect l="l" t="t" r="r" b="b"/>
              <a:pathLst>
                <a:path w="14991" h="1564" extrusionOk="0">
                  <a:moveTo>
                    <a:pt x="766" y="1"/>
                  </a:moveTo>
                  <a:cubicBezTo>
                    <a:pt x="341" y="8"/>
                    <a:pt x="1" y="356"/>
                    <a:pt x="1" y="781"/>
                  </a:cubicBezTo>
                  <a:cubicBezTo>
                    <a:pt x="1" y="1206"/>
                    <a:pt x="341" y="1554"/>
                    <a:pt x="766" y="1563"/>
                  </a:cubicBezTo>
                  <a:lnTo>
                    <a:pt x="14991" y="1563"/>
                  </a:lnTo>
                  <a:lnTo>
                    <a:pt x="1499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31"/>
            <p:cNvSpPr/>
            <p:nvPr/>
          </p:nvSpPr>
          <p:spPr>
            <a:xfrm>
              <a:off x="1729200" y="2761075"/>
              <a:ext cx="374700" cy="39100"/>
            </a:xfrm>
            <a:custGeom>
              <a:avLst/>
              <a:gdLst/>
              <a:ahLst/>
              <a:cxnLst/>
              <a:rect l="l" t="t" r="r" b="b"/>
              <a:pathLst>
                <a:path w="14988" h="1564" extrusionOk="0">
                  <a:moveTo>
                    <a:pt x="1" y="1"/>
                  </a:moveTo>
                  <a:lnTo>
                    <a:pt x="1" y="1563"/>
                  </a:lnTo>
                  <a:lnTo>
                    <a:pt x="14222" y="1563"/>
                  </a:lnTo>
                  <a:cubicBezTo>
                    <a:pt x="14647" y="1554"/>
                    <a:pt x="14988" y="1206"/>
                    <a:pt x="14988" y="781"/>
                  </a:cubicBezTo>
                  <a:cubicBezTo>
                    <a:pt x="14988" y="356"/>
                    <a:pt x="14647" y="8"/>
                    <a:pt x="142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31"/>
            <p:cNvSpPr/>
            <p:nvPr/>
          </p:nvSpPr>
          <p:spPr>
            <a:xfrm>
              <a:off x="1435000" y="2923475"/>
              <a:ext cx="294175" cy="39000"/>
            </a:xfrm>
            <a:custGeom>
              <a:avLst/>
              <a:gdLst/>
              <a:ahLst/>
              <a:cxnLst/>
              <a:rect l="l" t="t" r="r" b="b"/>
              <a:pathLst>
                <a:path w="11767" h="1560" extrusionOk="0">
                  <a:moveTo>
                    <a:pt x="780" y="0"/>
                  </a:moveTo>
                  <a:cubicBezTo>
                    <a:pt x="348" y="0"/>
                    <a:pt x="0" y="348"/>
                    <a:pt x="0" y="780"/>
                  </a:cubicBezTo>
                  <a:cubicBezTo>
                    <a:pt x="0" y="1212"/>
                    <a:pt x="348" y="1560"/>
                    <a:pt x="780" y="1560"/>
                  </a:cubicBezTo>
                  <a:lnTo>
                    <a:pt x="11766" y="1560"/>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31"/>
            <p:cNvSpPr/>
            <p:nvPr/>
          </p:nvSpPr>
          <p:spPr>
            <a:xfrm>
              <a:off x="1729200" y="2923475"/>
              <a:ext cx="294175" cy="39000"/>
            </a:xfrm>
            <a:custGeom>
              <a:avLst/>
              <a:gdLst/>
              <a:ahLst/>
              <a:cxnLst/>
              <a:rect l="l" t="t" r="r" b="b"/>
              <a:pathLst>
                <a:path w="11767" h="1560" extrusionOk="0">
                  <a:moveTo>
                    <a:pt x="1" y="0"/>
                  </a:moveTo>
                  <a:lnTo>
                    <a:pt x="1" y="1560"/>
                  </a:lnTo>
                  <a:lnTo>
                    <a:pt x="10987" y="1560"/>
                  </a:lnTo>
                  <a:cubicBezTo>
                    <a:pt x="11419" y="1560"/>
                    <a:pt x="11767" y="1212"/>
                    <a:pt x="11767" y="780"/>
                  </a:cubicBezTo>
                  <a:cubicBezTo>
                    <a:pt x="11767" y="348"/>
                    <a:pt x="11419" y="0"/>
                    <a:pt x="109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31"/>
            <p:cNvSpPr/>
            <p:nvPr/>
          </p:nvSpPr>
          <p:spPr>
            <a:xfrm>
              <a:off x="1550350" y="3085775"/>
              <a:ext cx="178875" cy="39100"/>
            </a:xfrm>
            <a:custGeom>
              <a:avLst/>
              <a:gdLst/>
              <a:ahLst/>
              <a:cxnLst/>
              <a:rect l="l" t="t" r="r" b="b"/>
              <a:pathLst>
                <a:path w="7155" h="1564" extrusionOk="0">
                  <a:moveTo>
                    <a:pt x="783" y="1"/>
                  </a:moveTo>
                  <a:cubicBezTo>
                    <a:pt x="350" y="1"/>
                    <a:pt x="0" y="351"/>
                    <a:pt x="0" y="783"/>
                  </a:cubicBezTo>
                  <a:cubicBezTo>
                    <a:pt x="0" y="1213"/>
                    <a:pt x="350" y="1563"/>
                    <a:pt x="783" y="1563"/>
                  </a:cubicBezTo>
                  <a:lnTo>
                    <a:pt x="7155" y="1563"/>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31"/>
            <p:cNvSpPr/>
            <p:nvPr/>
          </p:nvSpPr>
          <p:spPr>
            <a:xfrm>
              <a:off x="1729200" y="3085775"/>
              <a:ext cx="178825" cy="39100"/>
            </a:xfrm>
            <a:custGeom>
              <a:avLst/>
              <a:gdLst/>
              <a:ahLst/>
              <a:cxnLst/>
              <a:rect l="l" t="t" r="r" b="b"/>
              <a:pathLst>
                <a:path w="7153" h="1564"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31"/>
            <p:cNvSpPr/>
            <p:nvPr/>
          </p:nvSpPr>
          <p:spPr>
            <a:xfrm>
              <a:off x="1435000" y="2598775"/>
              <a:ext cx="294175" cy="39075"/>
            </a:xfrm>
            <a:custGeom>
              <a:avLst/>
              <a:gdLst/>
              <a:ahLst/>
              <a:cxnLst/>
              <a:rect l="l" t="t" r="r" b="b"/>
              <a:pathLst>
                <a:path w="11767" h="1563" extrusionOk="0">
                  <a:moveTo>
                    <a:pt x="780" y="0"/>
                  </a:moveTo>
                  <a:cubicBezTo>
                    <a:pt x="348" y="0"/>
                    <a:pt x="0" y="350"/>
                    <a:pt x="0" y="780"/>
                  </a:cubicBezTo>
                  <a:cubicBezTo>
                    <a:pt x="0" y="1212"/>
                    <a:pt x="348" y="1562"/>
                    <a:pt x="780" y="1562"/>
                  </a:cubicBezTo>
                  <a:lnTo>
                    <a:pt x="11766" y="1562"/>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31"/>
            <p:cNvSpPr/>
            <p:nvPr/>
          </p:nvSpPr>
          <p:spPr>
            <a:xfrm>
              <a:off x="1729200" y="2598775"/>
              <a:ext cx="294175" cy="39075"/>
            </a:xfrm>
            <a:custGeom>
              <a:avLst/>
              <a:gdLst/>
              <a:ahLst/>
              <a:cxnLst/>
              <a:rect l="l" t="t" r="r" b="b"/>
              <a:pathLst>
                <a:path w="11767" h="1563" extrusionOk="0">
                  <a:moveTo>
                    <a:pt x="1" y="0"/>
                  </a:moveTo>
                  <a:lnTo>
                    <a:pt x="1" y="1562"/>
                  </a:lnTo>
                  <a:lnTo>
                    <a:pt x="10987" y="1562"/>
                  </a:lnTo>
                  <a:cubicBezTo>
                    <a:pt x="11419" y="1562"/>
                    <a:pt x="11767" y="1212"/>
                    <a:pt x="11767" y="780"/>
                  </a:cubicBezTo>
                  <a:cubicBezTo>
                    <a:pt x="11767" y="350"/>
                    <a:pt x="11419" y="0"/>
                    <a:pt x="109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31"/>
            <p:cNvSpPr/>
            <p:nvPr/>
          </p:nvSpPr>
          <p:spPr>
            <a:xfrm>
              <a:off x="1550700" y="2436400"/>
              <a:ext cx="178525" cy="39000"/>
            </a:xfrm>
            <a:custGeom>
              <a:avLst/>
              <a:gdLst/>
              <a:ahLst/>
              <a:cxnLst/>
              <a:rect l="l" t="t" r="r" b="b"/>
              <a:pathLst>
                <a:path w="7141" h="1560" extrusionOk="0">
                  <a:moveTo>
                    <a:pt x="769" y="0"/>
                  </a:moveTo>
                  <a:cubicBezTo>
                    <a:pt x="341" y="7"/>
                    <a:pt x="1" y="355"/>
                    <a:pt x="1" y="780"/>
                  </a:cubicBezTo>
                  <a:cubicBezTo>
                    <a:pt x="1" y="1205"/>
                    <a:pt x="341" y="1553"/>
                    <a:pt x="769" y="1560"/>
                  </a:cubicBezTo>
                  <a:lnTo>
                    <a:pt x="7141" y="1560"/>
                  </a:lnTo>
                  <a:lnTo>
                    <a:pt x="71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31"/>
            <p:cNvSpPr/>
            <p:nvPr/>
          </p:nvSpPr>
          <p:spPr>
            <a:xfrm>
              <a:off x="1729200" y="2436400"/>
              <a:ext cx="178450" cy="39000"/>
            </a:xfrm>
            <a:custGeom>
              <a:avLst/>
              <a:gdLst/>
              <a:ahLst/>
              <a:cxnLst/>
              <a:rect l="l" t="t" r="r" b="b"/>
              <a:pathLst>
                <a:path w="7138" h="1560" extrusionOk="0">
                  <a:moveTo>
                    <a:pt x="1" y="0"/>
                  </a:moveTo>
                  <a:lnTo>
                    <a:pt x="1" y="1560"/>
                  </a:lnTo>
                  <a:lnTo>
                    <a:pt x="6373" y="1560"/>
                  </a:lnTo>
                  <a:cubicBezTo>
                    <a:pt x="6798" y="1553"/>
                    <a:pt x="7138" y="1205"/>
                    <a:pt x="7138" y="780"/>
                  </a:cubicBezTo>
                  <a:cubicBezTo>
                    <a:pt x="7138" y="355"/>
                    <a:pt x="6798" y="7"/>
                    <a:pt x="63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31"/>
            <p:cNvSpPr/>
            <p:nvPr/>
          </p:nvSpPr>
          <p:spPr>
            <a:xfrm>
              <a:off x="1729200" y="3965825"/>
              <a:ext cx="375075" cy="39075"/>
            </a:xfrm>
            <a:custGeom>
              <a:avLst/>
              <a:gdLst/>
              <a:ahLst/>
              <a:cxnLst/>
              <a:rect l="l" t="t" r="r" b="b"/>
              <a:pathLst>
                <a:path w="15003" h="1563" extrusionOk="0">
                  <a:moveTo>
                    <a:pt x="1" y="1"/>
                  </a:moveTo>
                  <a:lnTo>
                    <a:pt x="1" y="1563"/>
                  </a:lnTo>
                  <a:lnTo>
                    <a:pt x="14222" y="1563"/>
                  </a:lnTo>
                  <a:cubicBezTo>
                    <a:pt x="14652" y="1563"/>
                    <a:pt x="15002" y="1213"/>
                    <a:pt x="15002" y="783"/>
                  </a:cubicBezTo>
                  <a:cubicBezTo>
                    <a:pt x="15002" y="351"/>
                    <a:pt x="14652" y="1"/>
                    <a:pt x="142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31"/>
            <p:cNvSpPr/>
            <p:nvPr/>
          </p:nvSpPr>
          <p:spPr>
            <a:xfrm>
              <a:off x="1354100" y="3965825"/>
              <a:ext cx="375125" cy="39075"/>
            </a:xfrm>
            <a:custGeom>
              <a:avLst/>
              <a:gdLst/>
              <a:ahLst/>
              <a:cxnLst/>
              <a:rect l="l" t="t" r="r" b="b"/>
              <a:pathLst>
                <a:path w="15005" h="1563" extrusionOk="0">
                  <a:moveTo>
                    <a:pt x="780" y="1"/>
                  </a:moveTo>
                  <a:cubicBezTo>
                    <a:pt x="351" y="1"/>
                    <a:pt x="1" y="351"/>
                    <a:pt x="1" y="783"/>
                  </a:cubicBezTo>
                  <a:cubicBezTo>
                    <a:pt x="1" y="1213"/>
                    <a:pt x="351" y="1563"/>
                    <a:pt x="780" y="1563"/>
                  </a:cubicBezTo>
                  <a:lnTo>
                    <a:pt x="15005" y="1563"/>
                  </a:lnTo>
                  <a:lnTo>
                    <a:pt x="1500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31"/>
            <p:cNvSpPr/>
            <p:nvPr/>
          </p:nvSpPr>
          <p:spPr>
            <a:xfrm>
              <a:off x="1729200" y="3803450"/>
              <a:ext cx="293825" cy="39075"/>
            </a:xfrm>
            <a:custGeom>
              <a:avLst/>
              <a:gdLst/>
              <a:ahLst/>
              <a:cxnLst/>
              <a:rect l="l" t="t" r="r" b="b"/>
              <a:pathLst>
                <a:path w="11753" h="1563" extrusionOk="0">
                  <a:moveTo>
                    <a:pt x="1" y="1"/>
                  </a:moveTo>
                  <a:lnTo>
                    <a:pt x="1" y="1563"/>
                  </a:lnTo>
                  <a:lnTo>
                    <a:pt x="10987" y="1563"/>
                  </a:lnTo>
                  <a:cubicBezTo>
                    <a:pt x="11412" y="1556"/>
                    <a:pt x="11752" y="1208"/>
                    <a:pt x="11752" y="783"/>
                  </a:cubicBezTo>
                  <a:cubicBezTo>
                    <a:pt x="11752" y="358"/>
                    <a:pt x="11412" y="10"/>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31"/>
            <p:cNvSpPr/>
            <p:nvPr/>
          </p:nvSpPr>
          <p:spPr>
            <a:xfrm>
              <a:off x="1435350" y="3803450"/>
              <a:ext cx="293825" cy="39075"/>
            </a:xfrm>
            <a:custGeom>
              <a:avLst/>
              <a:gdLst/>
              <a:ahLst/>
              <a:cxnLst/>
              <a:rect l="l" t="t" r="r" b="b"/>
              <a:pathLst>
                <a:path w="11753" h="1563" extrusionOk="0">
                  <a:moveTo>
                    <a:pt x="766" y="1"/>
                  </a:moveTo>
                  <a:cubicBezTo>
                    <a:pt x="341" y="10"/>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31"/>
            <p:cNvSpPr/>
            <p:nvPr/>
          </p:nvSpPr>
          <p:spPr>
            <a:xfrm>
              <a:off x="1729200" y="3641125"/>
              <a:ext cx="178825" cy="39100"/>
            </a:xfrm>
            <a:custGeom>
              <a:avLst/>
              <a:gdLst/>
              <a:ahLst/>
              <a:cxnLst/>
              <a:rect l="l" t="t" r="r" b="b"/>
              <a:pathLst>
                <a:path w="7153" h="1564"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31"/>
            <p:cNvSpPr/>
            <p:nvPr/>
          </p:nvSpPr>
          <p:spPr>
            <a:xfrm>
              <a:off x="1550350" y="3641125"/>
              <a:ext cx="178875" cy="39100"/>
            </a:xfrm>
            <a:custGeom>
              <a:avLst/>
              <a:gdLst/>
              <a:ahLst/>
              <a:cxnLst/>
              <a:rect l="l" t="t" r="r" b="b"/>
              <a:pathLst>
                <a:path w="7155" h="1564" extrusionOk="0">
                  <a:moveTo>
                    <a:pt x="783" y="1"/>
                  </a:moveTo>
                  <a:cubicBezTo>
                    <a:pt x="350" y="1"/>
                    <a:pt x="0" y="351"/>
                    <a:pt x="0" y="781"/>
                  </a:cubicBezTo>
                  <a:cubicBezTo>
                    <a:pt x="0" y="1213"/>
                    <a:pt x="350" y="1563"/>
                    <a:pt x="783" y="1563"/>
                  </a:cubicBezTo>
                  <a:lnTo>
                    <a:pt x="7155" y="1563"/>
                  </a:lnTo>
                  <a:lnTo>
                    <a:pt x="71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31"/>
            <p:cNvSpPr/>
            <p:nvPr/>
          </p:nvSpPr>
          <p:spPr>
            <a:xfrm>
              <a:off x="1729200" y="4128200"/>
              <a:ext cx="293825" cy="39100"/>
            </a:xfrm>
            <a:custGeom>
              <a:avLst/>
              <a:gdLst/>
              <a:ahLst/>
              <a:cxnLst/>
              <a:rect l="l" t="t" r="r" b="b"/>
              <a:pathLst>
                <a:path w="11753" h="1564" extrusionOk="0">
                  <a:moveTo>
                    <a:pt x="1" y="1"/>
                  </a:moveTo>
                  <a:lnTo>
                    <a:pt x="1" y="1563"/>
                  </a:lnTo>
                  <a:lnTo>
                    <a:pt x="10987" y="1563"/>
                  </a:lnTo>
                  <a:cubicBezTo>
                    <a:pt x="11412" y="1553"/>
                    <a:pt x="11752" y="1206"/>
                    <a:pt x="11752" y="781"/>
                  </a:cubicBezTo>
                  <a:cubicBezTo>
                    <a:pt x="11752" y="356"/>
                    <a:pt x="11412" y="8"/>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31"/>
            <p:cNvSpPr/>
            <p:nvPr/>
          </p:nvSpPr>
          <p:spPr>
            <a:xfrm>
              <a:off x="1435350" y="412820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31"/>
            <p:cNvSpPr/>
            <p:nvPr/>
          </p:nvSpPr>
          <p:spPr>
            <a:xfrm>
              <a:off x="1729200" y="4290525"/>
              <a:ext cx="178825" cy="39075"/>
            </a:xfrm>
            <a:custGeom>
              <a:avLst/>
              <a:gdLst/>
              <a:ahLst/>
              <a:cxnLst/>
              <a:rect l="l" t="t" r="r" b="b"/>
              <a:pathLst>
                <a:path w="7153" h="1563"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31"/>
            <p:cNvSpPr/>
            <p:nvPr/>
          </p:nvSpPr>
          <p:spPr>
            <a:xfrm>
              <a:off x="1550350" y="4290525"/>
              <a:ext cx="178875" cy="39075"/>
            </a:xfrm>
            <a:custGeom>
              <a:avLst/>
              <a:gdLst/>
              <a:ahLst/>
              <a:cxnLst/>
              <a:rect l="l" t="t" r="r" b="b"/>
              <a:pathLst>
                <a:path w="7155" h="1563" extrusionOk="0">
                  <a:moveTo>
                    <a:pt x="783" y="1"/>
                  </a:moveTo>
                  <a:cubicBezTo>
                    <a:pt x="350" y="1"/>
                    <a:pt x="0" y="351"/>
                    <a:pt x="0" y="783"/>
                  </a:cubicBezTo>
                  <a:cubicBezTo>
                    <a:pt x="0" y="1213"/>
                    <a:pt x="350" y="1563"/>
                    <a:pt x="783" y="1563"/>
                  </a:cubicBezTo>
                  <a:lnTo>
                    <a:pt x="7155" y="1563"/>
                  </a:lnTo>
                  <a:lnTo>
                    <a:pt x="71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31"/>
            <p:cNvSpPr/>
            <p:nvPr/>
          </p:nvSpPr>
          <p:spPr>
            <a:xfrm>
              <a:off x="1354100" y="5170575"/>
              <a:ext cx="375125" cy="39025"/>
            </a:xfrm>
            <a:custGeom>
              <a:avLst/>
              <a:gdLst/>
              <a:ahLst/>
              <a:cxnLst/>
              <a:rect l="l" t="t" r="r" b="b"/>
              <a:pathLst>
                <a:path w="15005" h="1561" extrusionOk="0">
                  <a:moveTo>
                    <a:pt x="780" y="1"/>
                  </a:moveTo>
                  <a:cubicBezTo>
                    <a:pt x="351" y="1"/>
                    <a:pt x="1" y="348"/>
                    <a:pt x="1" y="780"/>
                  </a:cubicBezTo>
                  <a:cubicBezTo>
                    <a:pt x="1" y="1213"/>
                    <a:pt x="351" y="1560"/>
                    <a:pt x="780" y="1560"/>
                  </a:cubicBezTo>
                  <a:lnTo>
                    <a:pt x="15005" y="1560"/>
                  </a:lnTo>
                  <a:lnTo>
                    <a:pt x="150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31"/>
            <p:cNvSpPr/>
            <p:nvPr/>
          </p:nvSpPr>
          <p:spPr>
            <a:xfrm>
              <a:off x="1729200" y="5170575"/>
              <a:ext cx="375075" cy="39025"/>
            </a:xfrm>
            <a:custGeom>
              <a:avLst/>
              <a:gdLst/>
              <a:ahLst/>
              <a:cxnLst/>
              <a:rect l="l" t="t" r="r" b="b"/>
              <a:pathLst>
                <a:path w="15003" h="1561" extrusionOk="0">
                  <a:moveTo>
                    <a:pt x="1" y="1"/>
                  </a:moveTo>
                  <a:lnTo>
                    <a:pt x="1" y="1560"/>
                  </a:lnTo>
                  <a:lnTo>
                    <a:pt x="14222" y="1560"/>
                  </a:lnTo>
                  <a:cubicBezTo>
                    <a:pt x="14652" y="1560"/>
                    <a:pt x="15002" y="1213"/>
                    <a:pt x="15002" y="780"/>
                  </a:cubicBezTo>
                  <a:cubicBezTo>
                    <a:pt x="15002" y="348"/>
                    <a:pt x="14652" y="1"/>
                    <a:pt x="142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31"/>
            <p:cNvSpPr/>
            <p:nvPr/>
          </p:nvSpPr>
          <p:spPr>
            <a:xfrm>
              <a:off x="1435000" y="5008200"/>
              <a:ext cx="294175" cy="39075"/>
            </a:xfrm>
            <a:custGeom>
              <a:avLst/>
              <a:gdLst/>
              <a:ahLst/>
              <a:cxnLst/>
              <a:rect l="l" t="t" r="r" b="b"/>
              <a:pathLst>
                <a:path w="11767" h="1563" extrusionOk="0">
                  <a:moveTo>
                    <a:pt x="780" y="0"/>
                  </a:moveTo>
                  <a:cubicBezTo>
                    <a:pt x="348" y="0"/>
                    <a:pt x="0" y="350"/>
                    <a:pt x="0" y="780"/>
                  </a:cubicBezTo>
                  <a:cubicBezTo>
                    <a:pt x="0" y="1212"/>
                    <a:pt x="348" y="1563"/>
                    <a:pt x="780" y="1563"/>
                  </a:cubicBezTo>
                  <a:lnTo>
                    <a:pt x="11766" y="1563"/>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31"/>
            <p:cNvSpPr/>
            <p:nvPr/>
          </p:nvSpPr>
          <p:spPr>
            <a:xfrm>
              <a:off x="1729200" y="5008200"/>
              <a:ext cx="294175" cy="39075"/>
            </a:xfrm>
            <a:custGeom>
              <a:avLst/>
              <a:gdLst/>
              <a:ahLst/>
              <a:cxnLst/>
              <a:rect l="l" t="t" r="r" b="b"/>
              <a:pathLst>
                <a:path w="11767" h="1563" extrusionOk="0">
                  <a:moveTo>
                    <a:pt x="1" y="0"/>
                  </a:moveTo>
                  <a:lnTo>
                    <a:pt x="1" y="1563"/>
                  </a:lnTo>
                  <a:lnTo>
                    <a:pt x="10987" y="1563"/>
                  </a:lnTo>
                  <a:cubicBezTo>
                    <a:pt x="11419" y="1563"/>
                    <a:pt x="11767" y="1212"/>
                    <a:pt x="11767" y="783"/>
                  </a:cubicBezTo>
                  <a:cubicBezTo>
                    <a:pt x="11767" y="350"/>
                    <a:pt x="11419" y="3"/>
                    <a:pt x="10987" y="3"/>
                  </a:cubicBezTo>
                  <a:lnTo>
                    <a:pt x="1098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31"/>
            <p:cNvSpPr/>
            <p:nvPr/>
          </p:nvSpPr>
          <p:spPr>
            <a:xfrm>
              <a:off x="1550350" y="4845825"/>
              <a:ext cx="178875" cy="39075"/>
            </a:xfrm>
            <a:custGeom>
              <a:avLst/>
              <a:gdLst/>
              <a:ahLst/>
              <a:cxnLst/>
              <a:rect l="l" t="t" r="r" b="b"/>
              <a:pathLst>
                <a:path w="7155" h="1563" extrusionOk="0">
                  <a:moveTo>
                    <a:pt x="783" y="0"/>
                  </a:moveTo>
                  <a:cubicBezTo>
                    <a:pt x="350" y="0"/>
                    <a:pt x="0" y="350"/>
                    <a:pt x="0" y="780"/>
                  </a:cubicBezTo>
                  <a:cubicBezTo>
                    <a:pt x="0" y="1212"/>
                    <a:pt x="350" y="1560"/>
                    <a:pt x="783" y="1562"/>
                  </a:cubicBezTo>
                  <a:lnTo>
                    <a:pt x="7155" y="1562"/>
                  </a:lnTo>
                  <a:lnTo>
                    <a:pt x="715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31"/>
            <p:cNvSpPr/>
            <p:nvPr/>
          </p:nvSpPr>
          <p:spPr>
            <a:xfrm>
              <a:off x="1729200" y="4845825"/>
              <a:ext cx="178825" cy="39075"/>
            </a:xfrm>
            <a:custGeom>
              <a:avLst/>
              <a:gdLst/>
              <a:ahLst/>
              <a:cxnLst/>
              <a:rect l="l" t="t" r="r" b="b"/>
              <a:pathLst>
                <a:path w="7153" h="1563" extrusionOk="0">
                  <a:moveTo>
                    <a:pt x="1" y="0"/>
                  </a:moveTo>
                  <a:lnTo>
                    <a:pt x="1" y="1562"/>
                  </a:lnTo>
                  <a:lnTo>
                    <a:pt x="6373" y="1562"/>
                  </a:lnTo>
                  <a:cubicBezTo>
                    <a:pt x="6802" y="1562"/>
                    <a:pt x="7152" y="1212"/>
                    <a:pt x="7152" y="780"/>
                  </a:cubicBezTo>
                  <a:cubicBezTo>
                    <a:pt x="7152" y="350"/>
                    <a:pt x="6802" y="0"/>
                    <a:pt x="63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31"/>
            <p:cNvSpPr/>
            <p:nvPr/>
          </p:nvSpPr>
          <p:spPr>
            <a:xfrm>
              <a:off x="1354450" y="351600"/>
              <a:ext cx="374775" cy="39075"/>
            </a:xfrm>
            <a:custGeom>
              <a:avLst/>
              <a:gdLst/>
              <a:ahLst/>
              <a:cxnLst/>
              <a:rect l="l" t="t" r="r" b="b"/>
              <a:pathLst>
                <a:path w="14991" h="1563" extrusionOk="0">
                  <a:moveTo>
                    <a:pt x="766" y="0"/>
                  </a:moveTo>
                  <a:cubicBezTo>
                    <a:pt x="341" y="10"/>
                    <a:pt x="1" y="355"/>
                    <a:pt x="1" y="783"/>
                  </a:cubicBezTo>
                  <a:cubicBezTo>
                    <a:pt x="1" y="1208"/>
                    <a:pt x="341" y="1555"/>
                    <a:pt x="766" y="1563"/>
                  </a:cubicBezTo>
                  <a:lnTo>
                    <a:pt x="14991" y="1563"/>
                  </a:lnTo>
                  <a:lnTo>
                    <a:pt x="1499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31"/>
            <p:cNvSpPr/>
            <p:nvPr/>
          </p:nvSpPr>
          <p:spPr>
            <a:xfrm>
              <a:off x="1729200" y="351600"/>
              <a:ext cx="374700" cy="39075"/>
            </a:xfrm>
            <a:custGeom>
              <a:avLst/>
              <a:gdLst/>
              <a:ahLst/>
              <a:cxnLst/>
              <a:rect l="l" t="t" r="r" b="b"/>
              <a:pathLst>
                <a:path w="14988" h="1563" extrusionOk="0">
                  <a:moveTo>
                    <a:pt x="1" y="0"/>
                  </a:moveTo>
                  <a:lnTo>
                    <a:pt x="1" y="1563"/>
                  </a:lnTo>
                  <a:lnTo>
                    <a:pt x="14222" y="1563"/>
                  </a:lnTo>
                  <a:cubicBezTo>
                    <a:pt x="14647" y="1555"/>
                    <a:pt x="14988" y="1208"/>
                    <a:pt x="14988" y="783"/>
                  </a:cubicBezTo>
                  <a:cubicBezTo>
                    <a:pt x="14988" y="355"/>
                    <a:pt x="14647" y="10"/>
                    <a:pt x="142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31"/>
            <p:cNvSpPr/>
            <p:nvPr/>
          </p:nvSpPr>
          <p:spPr>
            <a:xfrm>
              <a:off x="1435000" y="513975"/>
              <a:ext cx="294175" cy="39075"/>
            </a:xfrm>
            <a:custGeom>
              <a:avLst/>
              <a:gdLst/>
              <a:ahLst/>
              <a:cxnLst/>
              <a:rect l="l" t="t" r="r" b="b"/>
              <a:pathLst>
                <a:path w="11767" h="1563" extrusionOk="0">
                  <a:moveTo>
                    <a:pt x="780" y="1"/>
                  </a:moveTo>
                  <a:cubicBezTo>
                    <a:pt x="348" y="1"/>
                    <a:pt x="0" y="351"/>
                    <a:pt x="0" y="780"/>
                  </a:cubicBezTo>
                  <a:cubicBezTo>
                    <a:pt x="0" y="1213"/>
                    <a:pt x="348" y="1563"/>
                    <a:pt x="780" y="1563"/>
                  </a:cubicBezTo>
                  <a:lnTo>
                    <a:pt x="11766" y="1563"/>
                  </a:lnTo>
                  <a:lnTo>
                    <a:pt x="1176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31"/>
            <p:cNvSpPr/>
            <p:nvPr/>
          </p:nvSpPr>
          <p:spPr>
            <a:xfrm>
              <a:off x="1729200" y="513975"/>
              <a:ext cx="294175" cy="39075"/>
            </a:xfrm>
            <a:custGeom>
              <a:avLst/>
              <a:gdLst/>
              <a:ahLst/>
              <a:cxnLst/>
              <a:rect l="l" t="t" r="r" b="b"/>
              <a:pathLst>
                <a:path w="11767" h="1563" extrusionOk="0">
                  <a:moveTo>
                    <a:pt x="1" y="1"/>
                  </a:moveTo>
                  <a:lnTo>
                    <a:pt x="1" y="1563"/>
                  </a:lnTo>
                  <a:lnTo>
                    <a:pt x="10987" y="1563"/>
                  </a:lnTo>
                  <a:cubicBezTo>
                    <a:pt x="11419" y="1563"/>
                    <a:pt x="11767" y="1213"/>
                    <a:pt x="11767" y="780"/>
                  </a:cubicBezTo>
                  <a:cubicBezTo>
                    <a:pt x="11767" y="351"/>
                    <a:pt x="11419" y="1"/>
                    <a:pt x="109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31"/>
            <p:cNvSpPr/>
            <p:nvPr/>
          </p:nvSpPr>
          <p:spPr>
            <a:xfrm>
              <a:off x="1550350" y="676350"/>
              <a:ext cx="178875" cy="39025"/>
            </a:xfrm>
            <a:custGeom>
              <a:avLst/>
              <a:gdLst/>
              <a:ahLst/>
              <a:cxnLst/>
              <a:rect l="l" t="t" r="r" b="b"/>
              <a:pathLst>
                <a:path w="7155" h="1561" extrusionOk="0">
                  <a:moveTo>
                    <a:pt x="783" y="1"/>
                  </a:moveTo>
                  <a:cubicBezTo>
                    <a:pt x="350" y="1"/>
                    <a:pt x="0" y="348"/>
                    <a:pt x="0" y="781"/>
                  </a:cubicBezTo>
                  <a:cubicBezTo>
                    <a:pt x="0" y="1213"/>
                    <a:pt x="350" y="1561"/>
                    <a:pt x="783" y="1561"/>
                  </a:cubicBezTo>
                  <a:lnTo>
                    <a:pt x="7155" y="1561"/>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31"/>
            <p:cNvSpPr/>
            <p:nvPr/>
          </p:nvSpPr>
          <p:spPr>
            <a:xfrm>
              <a:off x="1729200" y="676350"/>
              <a:ext cx="178825" cy="39075"/>
            </a:xfrm>
            <a:custGeom>
              <a:avLst/>
              <a:gdLst/>
              <a:ahLst/>
              <a:cxnLst/>
              <a:rect l="l" t="t" r="r" b="b"/>
              <a:pathLst>
                <a:path w="7153" h="1563"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1" name="Google Shape;1161;p31"/>
          <p:cNvGrpSpPr/>
          <p:nvPr/>
        </p:nvGrpSpPr>
        <p:grpSpPr>
          <a:xfrm flipH="1">
            <a:off x="132594" y="2558671"/>
            <a:ext cx="463531" cy="2584718"/>
            <a:chOff x="1273225" y="238125"/>
            <a:chExt cx="911925" cy="5085025"/>
          </a:xfrm>
        </p:grpSpPr>
        <p:sp>
          <p:nvSpPr>
            <p:cNvPr id="1162" name="Google Shape;1162;p31"/>
            <p:cNvSpPr/>
            <p:nvPr/>
          </p:nvSpPr>
          <p:spPr>
            <a:xfrm>
              <a:off x="1273225" y="2647600"/>
              <a:ext cx="911925" cy="1470725"/>
            </a:xfrm>
            <a:custGeom>
              <a:avLst/>
              <a:gdLst/>
              <a:ahLst/>
              <a:cxnLst/>
              <a:rect l="l" t="t" r="r" b="b"/>
              <a:pathLst>
                <a:path w="36477" h="58829" extrusionOk="0">
                  <a:moveTo>
                    <a:pt x="0" y="1"/>
                  </a:moveTo>
                  <a:lnTo>
                    <a:pt x="0" y="10639"/>
                  </a:lnTo>
                  <a:cubicBezTo>
                    <a:pt x="0" y="22352"/>
                    <a:pt x="9632" y="29765"/>
                    <a:pt x="18240" y="34734"/>
                  </a:cubicBezTo>
                  <a:cubicBezTo>
                    <a:pt x="26845" y="39703"/>
                    <a:pt x="36477" y="47116"/>
                    <a:pt x="36477" y="58829"/>
                  </a:cubicBezTo>
                  <a:lnTo>
                    <a:pt x="36477" y="48188"/>
                  </a:lnTo>
                  <a:cubicBezTo>
                    <a:pt x="36477" y="36475"/>
                    <a:pt x="26845" y="29062"/>
                    <a:pt x="18240" y="24093"/>
                  </a:cubicBezTo>
                  <a:cubicBezTo>
                    <a:pt x="9632" y="19126"/>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31"/>
            <p:cNvSpPr/>
            <p:nvPr/>
          </p:nvSpPr>
          <p:spPr>
            <a:xfrm>
              <a:off x="1273225" y="1442850"/>
              <a:ext cx="911925" cy="1470800"/>
            </a:xfrm>
            <a:custGeom>
              <a:avLst/>
              <a:gdLst/>
              <a:ahLst/>
              <a:cxnLst/>
              <a:rect l="l" t="t" r="r" b="b"/>
              <a:pathLst>
                <a:path w="36477" h="58832" extrusionOk="0">
                  <a:moveTo>
                    <a:pt x="0" y="1"/>
                  </a:moveTo>
                  <a:lnTo>
                    <a:pt x="0" y="10642"/>
                  </a:lnTo>
                  <a:cubicBezTo>
                    <a:pt x="0" y="22355"/>
                    <a:pt x="9632" y="29767"/>
                    <a:pt x="18240" y="34737"/>
                  </a:cubicBezTo>
                  <a:cubicBezTo>
                    <a:pt x="26847" y="39706"/>
                    <a:pt x="36477" y="47119"/>
                    <a:pt x="36477" y="58832"/>
                  </a:cubicBezTo>
                  <a:lnTo>
                    <a:pt x="36477" y="48191"/>
                  </a:lnTo>
                  <a:cubicBezTo>
                    <a:pt x="36477" y="36478"/>
                    <a:pt x="26845" y="29065"/>
                    <a:pt x="18240" y="24096"/>
                  </a:cubicBezTo>
                  <a:cubicBezTo>
                    <a:pt x="9632" y="19127"/>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31"/>
            <p:cNvSpPr/>
            <p:nvPr/>
          </p:nvSpPr>
          <p:spPr>
            <a:xfrm>
              <a:off x="1273225" y="238125"/>
              <a:ext cx="911925" cy="1470775"/>
            </a:xfrm>
            <a:custGeom>
              <a:avLst/>
              <a:gdLst/>
              <a:ahLst/>
              <a:cxnLst/>
              <a:rect l="l" t="t" r="r" b="b"/>
              <a:pathLst>
                <a:path w="36477" h="58831" extrusionOk="0">
                  <a:moveTo>
                    <a:pt x="0" y="0"/>
                  </a:moveTo>
                  <a:lnTo>
                    <a:pt x="0" y="10641"/>
                  </a:lnTo>
                  <a:cubicBezTo>
                    <a:pt x="0" y="22354"/>
                    <a:pt x="9632" y="29767"/>
                    <a:pt x="18240" y="34736"/>
                  </a:cubicBezTo>
                  <a:cubicBezTo>
                    <a:pt x="26845" y="39705"/>
                    <a:pt x="36477" y="47118"/>
                    <a:pt x="36477" y="58831"/>
                  </a:cubicBezTo>
                  <a:lnTo>
                    <a:pt x="36477" y="48190"/>
                  </a:lnTo>
                  <a:cubicBezTo>
                    <a:pt x="36477" y="36477"/>
                    <a:pt x="26847"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31"/>
            <p:cNvSpPr/>
            <p:nvPr/>
          </p:nvSpPr>
          <p:spPr>
            <a:xfrm>
              <a:off x="1273225" y="1442850"/>
              <a:ext cx="911925" cy="1470800"/>
            </a:xfrm>
            <a:custGeom>
              <a:avLst/>
              <a:gdLst/>
              <a:ahLst/>
              <a:cxnLst/>
              <a:rect l="l" t="t" r="r" b="b"/>
              <a:pathLst>
                <a:path w="36477" h="58832" extrusionOk="0">
                  <a:moveTo>
                    <a:pt x="36477" y="1"/>
                  </a:moveTo>
                  <a:cubicBezTo>
                    <a:pt x="36477" y="11714"/>
                    <a:pt x="26847" y="19127"/>
                    <a:pt x="18240" y="24096"/>
                  </a:cubicBezTo>
                  <a:cubicBezTo>
                    <a:pt x="9632" y="29065"/>
                    <a:pt x="0" y="36478"/>
                    <a:pt x="0" y="48191"/>
                  </a:cubicBezTo>
                  <a:lnTo>
                    <a:pt x="0" y="58832"/>
                  </a:lnTo>
                  <a:cubicBezTo>
                    <a:pt x="0" y="47119"/>
                    <a:pt x="9632" y="39706"/>
                    <a:pt x="18240" y="34737"/>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31"/>
            <p:cNvSpPr/>
            <p:nvPr/>
          </p:nvSpPr>
          <p:spPr>
            <a:xfrm>
              <a:off x="1273225" y="238125"/>
              <a:ext cx="911925" cy="1470775"/>
            </a:xfrm>
            <a:custGeom>
              <a:avLst/>
              <a:gdLst/>
              <a:ahLst/>
              <a:cxnLst/>
              <a:rect l="l" t="t" r="r" b="b"/>
              <a:pathLst>
                <a:path w="36477" h="58831" extrusionOk="0">
                  <a:moveTo>
                    <a:pt x="36477" y="0"/>
                  </a:moveTo>
                  <a:cubicBezTo>
                    <a:pt x="36477" y="11713"/>
                    <a:pt x="26845" y="19126"/>
                    <a:pt x="18240" y="24095"/>
                  </a:cubicBezTo>
                  <a:cubicBezTo>
                    <a:pt x="9632" y="29064"/>
                    <a:pt x="0" y="36477"/>
                    <a:pt x="0" y="48190"/>
                  </a:cubicBezTo>
                  <a:lnTo>
                    <a:pt x="0" y="58831"/>
                  </a:lnTo>
                  <a:cubicBezTo>
                    <a:pt x="0" y="47118"/>
                    <a:pt x="9632" y="39705"/>
                    <a:pt x="18240" y="34736"/>
                  </a:cubicBezTo>
                  <a:cubicBezTo>
                    <a:pt x="26847"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31"/>
            <p:cNvSpPr/>
            <p:nvPr/>
          </p:nvSpPr>
          <p:spPr>
            <a:xfrm>
              <a:off x="1273225" y="3852350"/>
              <a:ext cx="911925" cy="1470800"/>
            </a:xfrm>
            <a:custGeom>
              <a:avLst/>
              <a:gdLst/>
              <a:ahLst/>
              <a:cxnLst/>
              <a:rect l="l" t="t" r="r" b="b"/>
              <a:pathLst>
                <a:path w="36477" h="58832" extrusionOk="0">
                  <a:moveTo>
                    <a:pt x="0" y="0"/>
                  </a:moveTo>
                  <a:lnTo>
                    <a:pt x="0" y="10641"/>
                  </a:lnTo>
                  <a:cubicBezTo>
                    <a:pt x="0" y="22354"/>
                    <a:pt x="9632" y="29767"/>
                    <a:pt x="18240" y="34736"/>
                  </a:cubicBezTo>
                  <a:cubicBezTo>
                    <a:pt x="26847" y="39705"/>
                    <a:pt x="36477" y="47118"/>
                    <a:pt x="36477" y="58831"/>
                  </a:cubicBezTo>
                  <a:lnTo>
                    <a:pt x="36477" y="48190"/>
                  </a:lnTo>
                  <a:cubicBezTo>
                    <a:pt x="36477" y="36477"/>
                    <a:pt x="26845"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31"/>
            <p:cNvSpPr/>
            <p:nvPr/>
          </p:nvSpPr>
          <p:spPr>
            <a:xfrm>
              <a:off x="1273225" y="3852350"/>
              <a:ext cx="911925" cy="1470800"/>
            </a:xfrm>
            <a:custGeom>
              <a:avLst/>
              <a:gdLst/>
              <a:ahLst/>
              <a:cxnLst/>
              <a:rect l="l" t="t" r="r" b="b"/>
              <a:pathLst>
                <a:path w="36477" h="58832" extrusionOk="0">
                  <a:moveTo>
                    <a:pt x="36477" y="0"/>
                  </a:moveTo>
                  <a:cubicBezTo>
                    <a:pt x="36477" y="11713"/>
                    <a:pt x="26847" y="19124"/>
                    <a:pt x="18240" y="24095"/>
                  </a:cubicBezTo>
                  <a:cubicBezTo>
                    <a:pt x="9632" y="29064"/>
                    <a:pt x="0" y="36477"/>
                    <a:pt x="0" y="48190"/>
                  </a:cubicBezTo>
                  <a:lnTo>
                    <a:pt x="0" y="58831"/>
                  </a:lnTo>
                  <a:cubicBezTo>
                    <a:pt x="0" y="47118"/>
                    <a:pt x="9632" y="39705"/>
                    <a:pt x="18240" y="34736"/>
                  </a:cubicBezTo>
                  <a:cubicBezTo>
                    <a:pt x="26845"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31"/>
            <p:cNvSpPr/>
            <p:nvPr/>
          </p:nvSpPr>
          <p:spPr>
            <a:xfrm>
              <a:off x="1273225" y="2647600"/>
              <a:ext cx="911925" cy="1470800"/>
            </a:xfrm>
            <a:custGeom>
              <a:avLst/>
              <a:gdLst/>
              <a:ahLst/>
              <a:cxnLst/>
              <a:rect l="l" t="t" r="r" b="b"/>
              <a:pathLst>
                <a:path w="36477" h="58832" extrusionOk="0">
                  <a:moveTo>
                    <a:pt x="36477" y="1"/>
                  </a:moveTo>
                  <a:cubicBezTo>
                    <a:pt x="36477" y="11714"/>
                    <a:pt x="26845" y="19126"/>
                    <a:pt x="18240" y="24095"/>
                  </a:cubicBezTo>
                  <a:cubicBezTo>
                    <a:pt x="9632" y="29065"/>
                    <a:pt x="0" y="36477"/>
                    <a:pt x="0" y="48190"/>
                  </a:cubicBezTo>
                  <a:lnTo>
                    <a:pt x="0" y="58831"/>
                  </a:lnTo>
                  <a:cubicBezTo>
                    <a:pt x="0" y="47118"/>
                    <a:pt x="9632" y="39706"/>
                    <a:pt x="18240" y="34736"/>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31"/>
            <p:cNvSpPr/>
            <p:nvPr/>
          </p:nvSpPr>
          <p:spPr>
            <a:xfrm>
              <a:off x="1729200" y="1556350"/>
              <a:ext cx="375075" cy="39075"/>
            </a:xfrm>
            <a:custGeom>
              <a:avLst/>
              <a:gdLst/>
              <a:ahLst/>
              <a:cxnLst/>
              <a:rect l="l" t="t" r="r" b="b"/>
              <a:pathLst>
                <a:path w="15003" h="1563" extrusionOk="0">
                  <a:moveTo>
                    <a:pt x="1" y="0"/>
                  </a:moveTo>
                  <a:lnTo>
                    <a:pt x="1" y="1562"/>
                  </a:lnTo>
                  <a:lnTo>
                    <a:pt x="14222" y="1562"/>
                  </a:lnTo>
                  <a:cubicBezTo>
                    <a:pt x="14652" y="1562"/>
                    <a:pt x="15002" y="1212"/>
                    <a:pt x="15002" y="782"/>
                  </a:cubicBezTo>
                  <a:cubicBezTo>
                    <a:pt x="15002" y="350"/>
                    <a:pt x="14652" y="0"/>
                    <a:pt x="142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31"/>
            <p:cNvSpPr/>
            <p:nvPr/>
          </p:nvSpPr>
          <p:spPr>
            <a:xfrm>
              <a:off x="1354100" y="1556350"/>
              <a:ext cx="375125" cy="39075"/>
            </a:xfrm>
            <a:custGeom>
              <a:avLst/>
              <a:gdLst/>
              <a:ahLst/>
              <a:cxnLst/>
              <a:rect l="l" t="t" r="r" b="b"/>
              <a:pathLst>
                <a:path w="15005" h="1563" extrusionOk="0">
                  <a:moveTo>
                    <a:pt x="780" y="0"/>
                  </a:moveTo>
                  <a:cubicBezTo>
                    <a:pt x="351" y="0"/>
                    <a:pt x="1" y="350"/>
                    <a:pt x="1" y="782"/>
                  </a:cubicBezTo>
                  <a:cubicBezTo>
                    <a:pt x="1" y="1212"/>
                    <a:pt x="351" y="1562"/>
                    <a:pt x="780" y="1562"/>
                  </a:cubicBezTo>
                  <a:lnTo>
                    <a:pt x="15005" y="1562"/>
                  </a:lnTo>
                  <a:lnTo>
                    <a:pt x="1500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31"/>
            <p:cNvSpPr/>
            <p:nvPr/>
          </p:nvSpPr>
          <p:spPr>
            <a:xfrm>
              <a:off x="1729200" y="1393950"/>
              <a:ext cx="293825" cy="39100"/>
            </a:xfrm>
            <a:custGeom>
              <a:avLst/>
              <a:gdLst/>
              <a:ahLst/>
              <a:cxnLst/>
              <a:rect l="l" t="t" r="r" b="b"/>
              <a:pathLst>
                <a:path w="11753" h="1564" extrusionOk="0">
                  <a:moveTo>
                    <a:pt x="1" y="1"/>
                  </a:moveTo>
                  <a:lnTo>
                    <a:pt x="1" y="1563"/>
                  </a:lnTo>
                  <a:lnTo>
                    <a:pt x="10987" y="1563"/>
                  </a:lnTo>
                  <a:cubicBezTo>
                    <a:pt x="11412" y="1556"/>
                    <a:pt x="11752" y="1208"/>
                    <a:pt x="11752" y="783"/>
                  </a:cubicBezTo>
                  <a:cubicBezTo>
                    <a:pt x="11752" y="358"/>
                    <a:pt x="11412" y="11"/>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31"/>
            <p:cNvSpPr/>
            <p:nvPr/>
          </p:nvSpPr>
          <p:spPr>
            <a:xfrm>
              <a:off x="1435350" y="139395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31"/>
            <p:cNvSpPr/>
            <p:nvPr/>
          </p:nvSpPr>
          <p:spPr>
            <a:xfrm>
              <a:off x="1729200" y="1231650"/>
              <a:ext cx="178825" cy="39025"/>
            </a:xfrm>
            <a:custGeom>
              <a:avLst/>
              <a:gdLst/>
              <a:ahLst/>
              <a:cxnLst/>
              <a:rect l="l" t="t" r="r" b="b"/>
              <a:pathLst>
                <a:path w="7153" h="1561" extrusionOk="0">
                  <a:moveTo>
                    <a:pt x="1" y="0"/>
                  </a:moveTo>
                  <a:lnTo>
                    <a:pt x="1" y="1560"/>
                  </a:lnTo>
                  <a:lnTo>
                    <a:pt x="6373" y="1560"/>
                  </a:lnTo>
                  <a:cubicBezTo>
                    <a:pt x="6802" y="1560"/>
                    <a:pt x="7152" y="1212"/>
                    <a:pt x="7152" y="780"/>
                  </a:cubicBezTo>
                  <a:cubicBezTo>
                    <a:pt x="7152" y="350"/>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31"/>
            <p:cNvSpPr/>
            <p:nvPr/>
          </p:nvSpPr>
          <p:spPr>
            <a:xfrm>
              <a:off x="1550350" y="1231650"/>
              <a:ext cx="178875" cy="39025"/>
            </a:xfrm>
            <a:custGeom>
              <a:avLst/>
              <a:gdLst/>
              <a:ahLst/>
              <a:cxnLst/>
              <a:rect l="l" t="t" r="r" b="b"/>
              <a:pathLst>
                <a:path w="7155" h="1561" extrusionOk="0">
                  <a:moveTo>
                    <a:pt x="783" y="0"/>
                  </a:moveTo>
                  <a:cubicBezTo>
                    <a:pt x="350" y="0"/>
                    <a:pt x="0" y="350"/>
                    <a:pt x="0" y="780"/>
                  </a:cubicBezTo>
                  <a:cubicBezTo>
                    <a:pt x="0" y="1212"/>
                    <a:pt x="350" y="1560"/>
                    <a:pt x="783" y="1560"/>
                  </a:cubicBezTo>
                  <a:lnTo>
                    <a:pt x="7155" y="1560"/>
                  </a:lnTo>
                  <a:lnTo>
                    <a:pt x="71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31"/>
            <p:cNvSpPr/>
            <p:nvPr/>
          </p:nvSpPr>
          <p:spPr>
            <a:xfrm>
              <a:off x="1729200" y="1718725"/>
              <a:ext cx="294175" cy="39075"/>
            </a:xfrm>
            <a:custGeom>
              <a:avLst/>
              <a:gdLst/>
              <a:ahLst/>
              <a:cxnLst/>
              <a:rect l="l" t="t" r="r" b="b"/>
              <a:pathLst>
                <a:path w="11767" h="1563" extrusionOk="0">
                  <a:moveTo>
                    <a:pt x="1" y="0"/>
                  </a:moveTo>
                  <a:lnTo>
                    <a:pt x="1" y="1563"/>
                  </a:lnTo>
                  <a:lnTo>
                    <a:pt x="10987" y="1563"/>
                  </a:lnTo>
                  <a:cubicBezTo>
                    <a:pt x="11419" y="1560"/>
                    <a:pt x="11767" y="1212"/>
                    <a:pt x="11767" y="780"/>
                  </a:cubicBezTo>
                  <a:cubicBezTo>
                    <a:pt x="11767" y="350"/>
                    <a:pt x="11419" y="0"/>
                    <a:pt x="109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31"/>
            <p:cNvSpPr/>
            <p:nvPr/>
          </p:nvSpPr>
          <p:spPr>
            <a:xfrm>
              <a:off x="1435000" y="1718725"/>
              <a:ext cx="294175" cy="39075"/>
            </a:xfrm>
            <a:custGeom>
              <a:avLst/>
              <a:gdLst/>
              <a:ahLst/>
              <a:cxnLst/>
              <a:rect l="l" t="t" r="r" b="b"/>
              <a:pathLst>
                <a:path w="11767" h="1563" extrusionOk="0">
                  <a:moveTo>
                    <a:pt x="780" y="0"/>
                  </a:moveTo>
                  <a:cubicBezTo>
                    <a:pt x="348" y="0"/>
                    <a:pt x="0" y="350"/>
                    <a:pt x="0" y="780"/>
                  </a:cubicBezTo>
                  <a:cubicBezTo>
                    <a:pt x="0" y="1212"/>
                    <a:pt x="348" y="1560"/>
                    <a:pt x="780" y="1563"/>
                  </a:cubicBezTo>
                  <a:lnTo>
                    <a:pt x="11766" y="1563"/>
                  </a:lnTo>
                  <a:lnTo>
                    <a:pt x="1176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31"/>
            <p:cNvSpPr/>
            <p:nvPr/>
          </p:nvSpPr>
          <p:spPr>
            <a:xfrm>
              <a:off x="1729200" y="1881100"/>
              <a:ext cx="178825" cy="39025"/>
            </a:xfrm>
            <a:custGeom>
              <a:avLst/>
              <a:gdLst/>
              <a:ahLst/>
              <a:cxnLst/>
              <a:rect l="l" t="t" r="r" b="b"/>
              <a:pathLst>
                <a:path w="7153" h="1561" extrusionOk="0">
                  <a:moveTo>
                    <a:pt x="1" y="0"/>
                  </a:moveTo>
                  <a:lnTo>
                    <a:pt x="1" y="1560"/>
                  </a:lnTo>
                  <a:lnTo>
                    <a:pt x="6373" y="1560"/>
                  </a:lnTo>
                  <a:cubicBezTo>
                    <a:pt x="6802" y="1560"/>
                    <a:pt x="7152" y="1210"/>
                    <a:pt x="7152" y="780"/>
                  </a:cubicBezTo>
                  <a:cubicBezTo>
                    <a:pt x="7152" y="348"/>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31"/>
            <p:cNvSpPr/>
            <p:nvPr/>
          </p:nvSpPr>
          <p:spPr>
            <a:xfrm>
              <a:off x="1550350" y="1881100"/>
              <a:ext cx="178875" cy="39025"/>
            </a:xfrm>
            <a:custGeom>
              <a:avLst/>
              <a:gdLst/>
              <a:ahLst/>
              <a:cxnLst/>
              <a:rect l="l" t="t" r="r" b="b"/>
              <a:pathLst>
                <a:path w="7155" h="1561" extrusionOk="0">
                  <a:moveTo>
                    <a:pt x="783" y="0"/>
                  </a:moveTo>
                  <a:cubicBezTo>
                    <a:pt x="350" y="0"/>
                    <a:pt x="0" y="348"/>
                    <a:pt x="0" y="780"/>
                  </a:cubicBezTo>
                  <a:cubicBezTo>
                    <a:pt x="0" y="1210"/>
                    <a:pt x="350" y="1560"/>
                    <a:pt x="783" y="1560"/>
                  </a:cubicBezTo>
                  <a:lnTo>
                    <a:pt x="7155" y="1560"/>
                  </a:lnTo>
                  <a:lnTo>
                    <a:pt x="71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31"/>
            <p:cNvSpPr/>
            <p:nvPr/>
          </p:nvSpPr>
          <p:spPr>
            <a:xfrm>
              <a:off x="1354450" y="2761075"/>
              <a:ext cx="374775" cy="39100"/>
            </a:xfrm>
            <a:custGeom>
              <a:avLst/>
              <a:gdLst/>
              <a:ahLst/>
              <a:cxnLst/>
              <a:rect l="l" t="t" r="r" b="b"/>
              <a:pathLst>
                <a:path w="14991" h="1564" extrusionOk="0">
                  <a:moveTo>
                    <a:pt x="766" y="1"/>
                  </a:moveTo>
                  <a:cubicBezTo>
                    <a:pt x="341" y="8"/>
                    <a:pt x="1" y="356"/>
                    <a:pt x="1" y="781"/>
                  </a:cubicBezTo>
                  <a:cubicBezTo>
                    <a:pt x="1" y="1206"/>
                    <a:pt x="341" y="1554"/>
                    <a:pt x="766" y="1563"/>
                  </a:cubicBezTo>
                  <a:lnTo>
                    <a:pt x="14991" y="1563"/>
                  </a:lnTo>
                  <a:lnTo>
                    <a:pt x="1499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31"/>
            <p:cNvSpPr/>
            <p:nvPr/>
          </p:nvSpPr>
          <p:spPr>
            <a:xfrm>
              <a:off x="1729200" y="2761075"/>
              <a:ext cx="374700" cy="39100"/>
            </a:xfrm>
            <a:custGeom>
              <a:avLst/>
              <a:gdLst/>
              <a:ahLst/>
              <a:cxnLst/>
              <a:rect l="l" t="t" r="r" b="b"/>
              <a:pathLst>
                <a:path w="14988" h="1564" extrusionOk="0">
                  <a:moveTo>
                    <a:pt x="1" y="1"/>
                  </a:moveTo>
                  <a:lnTo>
                    <a:pt x="1" y="1563"/>
                  </a:lnTo>
                  <a:lnTo>
                    <a:pt x="14222" y="1563"/>
                  </a:lnTo>
                  <a:cubicBezTo>
                    <a:pt x="14647" y="1554"/>
                    <a:pt x="14988" y="1206"/>
                    <a:pt x="14988" y="781"/>
                  </a:cubicBezTo>
                  <a:cubicBezTo>
                    <a:pt x="14988" y="356"/>
                    <a:pt x="14647" y="8"/>
                    <a:pt x="142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31"/>
            <p:cNvSpPr/>
            <p:nvPr/>
          </p:nvSpPr>
          <p:spPr>
            <a:xfrm>
              <a:off x="1435000" y="2923475"/>
              <a:ext cx="294175" cy="39000"/>
            </a:xfrm>
            <a:custGeom>
              <a:avLst/>
              <a:gdLst/>
              <a:ahLst/>
              <a:cxnLst/>
              <a:rect l="l" t="t" r="r" b="b"/>
              <a:pathLst>
                <a:path w="11767" h="1560" extrusionOk="0">
                  <a:moveTo>
                    <a:pt x="780" y="0"/>
                  </a:moveTo>
                  <a:cubicBezTo>
                    <a:pt x="348" y="0"/>
                    <a:pt x="0" y="348"/>
                    <a:pt x="0" y="780"/>
                  </a:cubicBezTo>
                  <a:cubicBezTo>
                    <a:pt x="0" y="1212"/>
                    <a:pt x="348" y="1560"/>
                    <a:pt x="780" y="1560"/>
                  </a:cubicBezTo>
                  <a:lnTo>
                    <a:pt x="11766" y="1560"/>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31"/>
            <p:cNvSpPr/>
            <p:nvPr/>
          </p:nvSpPr>
          <p:spPr>
            <a:xfrm>
              <a:off x="1729200" y="2923475"/>
              <a:ext cx="294175" cy="39000"/>
            </a:xfrm>
            <a:custGeom>
              <a:avLst/>
              <a:gdLst/>
              <a:ahLst/>
              <a:cxnLst/>
              <a:rect l="l" t="t" r="r" b="b"/>
              <a:pathLst>
                <a:path w="11767" h="1560" extrusionOk="0">
                  <a:moveTo>
                    <a:pt x="1" y="0"/>
                  </a:moveTo>
                  <a:lnTo>
                    <a:pt x="1" y="1560"/>
                  </a:lnTo>
                  <a:lnTo>
                    <a:pt x="10987" y="1560"/>
                  </a:lnTo>
                  <a:cubicBezTo>
                    <a:pt x="11419" y="1560"/>
                    <a:pt x="11767" y="1212"/>
                    <a:pt x="11767" y="780"/>
                  </a:cubicBezTo>
                  <a:cubicBezTo>
                    <a:pt x="11767" y="348"/>
                    <a:pt x="11419" y="0"/>
                    <a:pt x="109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31"/>
            <p:cNvSpPr/>
            <p:nvPr/>
          </p:nvSpPr>
          <p:spPr>
            <a:xfrm>
              <a:off x="1550350" y="3085775"/>
              <a:ext cx="178875" cy="39100"/>
            </a:xfrm>
            <a:custGeom>
              <a:avLst/>
              <a:gdLst/>
              <a:ahLst/>
              <a:cxnLst/>
              <a:rect l="l" t="t" r="r" b="b"/>
              <a:pathLst>
                <a:path w="7155" h="1564" extrusionOk="0">
                  <a:moveTo>
                    <a:pt x="783" y="1"/>
                  </a:moveTo>
                  <a:cubicBezTo>
                    <a:pt x="350" y="1"/>
                    <a:pt x="0" y="351"/>
                    <a:pt x="0" y="783"/>
                  </a:cubicBezTo>
                  <a:cubicBezTo>
                    <a:pt x="0" y="1213"/>
                    <a:pt x="350" y="1563"/>
                    <a:pt x="783" y="1563"/>
                  </a:cubicBezTo>
                  <a:lnTo>
                    <a:pt x="7155" y="1563"/>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31"/>
            <p:cNvSpPr/>
            <p:nvPr/>
          </p:nvSpPr>
          <p:spPr>
            <a:xfrm>
              <a:off x="1729200" y="3085775"/>
              <a:ext cx="178825" cy="39100"/>
            </a:xfrm>
            <a:custGeom>
              <a:avLst/>
              <a:gdLst/>
              <a:ahLst/>
              <a:cxnLst/>
              <a:rect l="l" t="t" r="r" b="b"/>
              <a:pathLst>
                <a:path w="7153" h="1564"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31"/>
            <p:cNvSpPr/>
            <p:nvPr/>
          </p:nvSpPr>
          <p:spPr>
            <a:xfrm>
              <a:off x="1435000" y="2598775"/>
              <a:ext cx="294175" cy="39075"/>
            </a:xfrm>
            <a:custGeom>
              <a:avLst/>
              <a:gdLst/>
              <a:ahLst/>
              <a:cxnLst/>
              <a:rect l="l" t="t" r="r" b="b"/>
              <a:pathLst>
                <a:path w="11767" h="1563" extrusionOk="0">
                  <a:moveTo>
                    <a:pt x="780" y="0"/>
                  </a:moveTo>
                  <a:cubicBezTo>
                    <a:pt x="348" y="0"/>
                    <a:pt x="0" y="350"/>
                    <a:pt x="0" y="780"/>
                  </a:cubicBezTo>
                  <a:cubicBezTo>
                    <a:pt x="0" y="1212"/>
                    <a:pt x="348" y="1562"/>
                    <a:pt x="780" y="1562"/>
                  </a:cubicBezTo>
                  <a:lnTo>
                    <a:pt x="11766" y="1562"/>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31"/>
            <p:cNvSpPr/>
            <p:nvPr/>
          </p:nvSpPr>
          <p:spPr>
            <a:xfrm>
              <a:off x="1729200" y="2598775"/>
              <a:ext cx="294175" cy="39075"/>
            </a:xfrm>
            <a:custGeom>
              <a:avLst/>
              <a:gdLst/>
              <a:ahLst/>
              <a:cxnLst/>
              <a:rect l="l" t="t" r="r" b="b"/>
              <a:pathLst>
                <a:path w="11767" h="1563" extrusionOk="0">
                  <a:moveTo>
                    <a:pt x="1" y="0"/>
                  </a:moveTo>
                  <a:lnTo>
                    <a:pt x="1" y="1562"/>
                  </a:lnTo>
                  <a:lnTo>
                    <a:pt x="10987" y="1562"/>
                  </a:lnTo>
                  <a:cubicBezTo>
                    <a:pt x="11419" y="1562"/>
                    <a:pt x="11767" y="1212"/>
                    <a:pt x="11767" y="780"/>
                  </a:cubicBezTo>
                  <a:cubicBezTo>
                    <a:pt x="11767" y="350"/>
                    <a:pt x="11419" y="0"/>
                    <a:pt x="109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31"/>
            <p:cNvSpPr/>
            <p:nvPr/>
          </p:nvSpPr>
          <p:spPr>
            <a:xfrm>
              <a:off x="1550700" y="2436400"/>
              <a:ext cx="178525" cy="39000"/>
            </a:xfrm>
            <a:custGeom>
              <a:avLst/>
              <a:gdLst/>
              <a:ahLst/>
              <a:cxnLst/>
              <a:rect l="l" t="t" r="r" b="b"/>
              <a:pathLst>
                <a:path w="7141" h="1560" extrusionOk="0">
                  <a:moveTo>
                    <a:pt x="769" y="0"/>
                  </a:moveTo>
                  <a:cubicBezTo>
                    <a:pt x="341" y="7"/>
                    <a:pt x="1" y="355"/>
                    <a:pt x="1" y="780"/>
                  </a:cubicBezTo>
                  <a:cubicBezTo>
                    <a:pt x="1" y="1205"/>
                    <a:pt x="341" y="1553"/>
                    <a:pt x="769" y="1560"/>
                  </a:cubicBezTo>
                  <a:lnTo>
                    <a:pt x="7141" y="1560"/>
                  </a:lnTo>
                  <a:lnTo>
                    <a:pt x="71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31"/>
            <p:cNvSpPr/>
            <p:nvPr/>
          </p:nvSpPr>
          <p:spPr>
            <a:xfrm>
              <a:off x="1729200" y="2436400"/>
              <a:ext cx="178450" cy="39000"/>
            </a:xfrm>
            <a:custGeom>
              <a:avLst/>
              <a:gdLst/>
              <a:ahLst/>
              <a:cxnLst/>
              <a:rect l="l" t="t" r="r" b="b"/>
              <a:pathLst>
                <a:path w="7138" h="1560" extrusionOk="0">
                  <a:moveTo>
                    <a:pt x="1" y="0"/>
                  </a:moveTo>
                  <a:lnTo>
                    <a:pt x="1" y="1560"/>
                  </a:lnTo>
                  <a:lnTo>
                    <a:pt x="6373" y="1560"/>
                  </a:lnTo>
                  <a:cubicBezTo>
                    <a:pt x="6798" y="1553"/>
                    <a:pt x="7138" y="1205"/>
                    <a:pt x="7138" y="780"/>
                  </a:cubicBezTo>
                  <a:cubicBezTo>
                    <a:pt x="7138" y="355"/>
                    <a:pt x="6798" y="7"/>
                    <a:pt x="63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31"/>
            <p:cNvSpPr/>
            <p:nvPr/>
          </p:nvSpPr>
          <p:spPr>
            <a:xfrm>
              <a:off x="1729200" y="3965825"/>
              <a:ext cx="375075" cy="39075"/>
            </a:xfrm>
            <a:custGeom>
              <a:avLst/>
              <a:gdLst/>
              <a:ahLst/>
              <a:cxnLst/>
              <a:rect l="l" t="t" r="r" b="b"/>
              <a:pathLst>
                <a:path w="15003" h="1563" extrusionOk="0">
                  <a:moveTo>
                    <a:pt x="1" y="1"/>
                  </a:moveTo>
                  <a:lnTo>
                    <a:pt x="1" y="1563"/>
                  </a:lnTo>
                  <a:lnTo>
                    <a:pt x="14222" y="1563"/>
                  </a:lnTo>
                  <a:cubicBezTo>
                    <a:pt x="14652" y="1563"/>
                    <a:pt x="15002" y="1213"/>
                    <a:pt x="15002" y="783"/>
                  </a:cubicBezTo>
                  <a:cubicBezTo>
                    <a:pt x="15002" y="351"/>
                    <a:pt x="14652" y="1"/>
                    <a:pt x="142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31"/>
            <p:cNvSpPr/>
            <p:nvPr/>
          </p:nvSpPr>
          <p:spPr>
            <a:xfrm>
              <a:off x="1354100" y="3965825"/>
              <a:ext cx="375125" cy="39075"/>
            </a:xfrm>
            <a:custGeom>
              <a:avLst/>
              <a:gdLst/>
              <a:ahLst/>
              <a:cxnLst/>
              <a:rect l="l" t="t" r="r" b="b"/>
              <a:pathLst>
                <a:path w="15005" h="1563" extrusionOk="0">
                  <a:moveTo>
                    <a:pt x="780" y="1"/>
                  </a:moveTo>
                  <a:cubicBezTo>
                    <a:pt x="351" y="1"/>
                    <a:pt x="1" y="351"/>
                    <a:pt x="1" y="783"/>
                  </a:cubicBezTo>
                  <a:cubicBezTo>
                    <a:pt x="1" y="1213"/>
                    <a:pt x="351" y="1563"/>
                    <a:pt x="780" y="1563"/>
                  </a:cubicBezTo>
                  <a:lnTo>
                    <a:pt x="15005" y="1563"/>
                  </a:lnTo>
                  <a:lnTo>
                    <a:pt x="1500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31"/>
            <p:cNvSpPr/>
            <p:nvPr/>
          </p:nvSpPr>
          <p:spPr>
            <a:xfrm>
              <a:off x="1729200" y="3803450"/>
              <a:ext cx="293825" cy="39075"/>
            </a:xfrm>
            <a:custGeom>
              <a:avLst/>
              <a:gdLst/>
              <a:ahLst/>
              <a:cxnLst/>
              <a:rect l="l" t="t" r="r" b="b"/>
              <a:pathLst>
                <a:path w="11753" h="1563" extrusionOk="0">
                  <a:moveTo>
                    <a:pt x="1" y="1"/>
                  </a:moveTo>
                  <a:lnTo>
                    <a:pt x="1" y="1563"/>
                  </a:lnTo>
                  <a:lnTo>
                    <a:pt x="10987" y="1563"/>
                  </a:lnTo>
                  <a:cubicBezTo>
                    <a:pt x="11412" y="1556"/>
                    <a:pt x="11752" y="1208"/>
                    <a:pt x="11752" y="783"/>
                  </a:cubicBezTo>
                  <a:cubicBezTo>
                    <a:pt x="11752" y="358"/>
                    <a:pt x="11412" y="10"/>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31"/>
            <p:cNvSpPr/>
            <p:nvPr/>
          </p:nvSpPr>
          <p:spPr>
            <a:xfrm>
              <a:off x="1435350" y="3803450"/>
              <a:ext cx="293825" cy="39075"/>
            </a:xfrm>
            <a:custGeom>
              <a:avLst/>
              <a:gdLst/>
              <a:ahLst/>
              <a:cxnLst/>
              <a:rect l="l" t="t" r="r" b="b"/>
              <a:pathLst>
                <a:path w="11753" h="1563" extrusionOk="0">
                  <a:moveTo>
                    <a:pt x="766" y="1"/>
                  </a:moveTo>
                  <a:cubicBezTo>
                    <a:pt x="341" y="10"/>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31"/>
            <p:cNvSpPr/>
            <p:nvPr/>
          </p:nvSpPr>
          <p:spPr>
            <a:xfrm>
              <a:off x="1729200" y="3641125"/>
              <a:ext cx="178825" cy="39100"/>
            </a:xfrm>
            <a:custGeom>
              <a:avLst/>
              <a:gdLst/>
              <a:ahLst/>
              <a:cxnLst/>
              <a:rect l="l" t="t" r="r" b="b"/>
              <a:pathLst>
                <a:path w="7153" h="1564"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31"/>
            <p:cNvSpPr/>
            <p:nvPr/>
          </p:nvSpPr>
          <p:spPr>
            <a:xfrm>
              <a:off x="1550350" y="3641125"/>
              <a:ext cx="178875" cy="39100"/>
            </a:xfrm>
            <a:custGeom>
              <a:avLst/>
              <a:gdLst/>
              <a:ahLst/>
              <a:cxnLst/>
              <a:rect l="l" t="t" r="r" b="b"/>
              <a:pathLst>
                <a:path w="7155" h="1564" extrusionOk="0">
                  <a:moveTo>
                    <a:pt x="783" y="1"/>
                  </a:moveTo>
                  <a:cubicBezTo>
                    <a:pt x="350" y="1"/>
                    <a:pt x="0" y="351"/>
                    <a:pt x="0" y="781"/>
                  </a:cubicBezTo>
                  <a:cubicBezTo>
                    <a:pt x="0" y="1213"/>
                    <a:pt x="350" y="1563"/>
                    <a:pt x="783" y="1563"/>
                  </a:cubicBezTo>
                  <a:lnTo>
                    <a:pt x="7155" y="1563"/>
                  </a:lnTo>
                  <a:lnTo>
                    <a:pt x="71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31"/>
            <p:cNvSpPr/>
            <p:nvPr/>
          </p:nvSpPr>
          <p:spPr>
            <a:xfrm>
              <a:off x="1729200" y="4128200"/>
              <a:ext cx="293825" cy="39100"/>
            </a:xfrm>
            <a:custGeom>
              <a:avLst/>
              <a:gdLst/>
              <a:ahLst/>
              <a:cxnLst/>
              <a:rect l="l" t="t" r="r" b="b"/>
              <a:pathLst>
                <a:path w="11753" h="1564" extrusionOk="0">
                  <a:moveTo>
                    <a:pt x="1" y="1"/>
                  </a:moveTo>
                  <a:lnTo>
                    <a:pt x="1" y="1563"/>
                  </a:lnTo>
                  <a:lnTo>
                    <a:pt x="10987" y="1563"/>
                  </a:lnTo>
                  <a:cubicBezTo>
                    <a:pt x="11412" y="1553"/>
                    <a:pt x="11752" y="1206"/>
                    <a:pt x="11752" y="781"/>
                  </a:cubicBezTo>
                  <a:cubicBezTo>
                    <a:pt x="11752" y="356"/>
                    <a:pt x="11412" y="8"/>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31"/>
            <p:cNvSpPr/>
            <p:nvPr/>
          </p:nvSpPr>
          <p:spPr>
            <a:xfrm>
              <a:off x="1435350" y="412820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31"/>
            <p:cNvSpPr/>
            <p:nvPr/>
          </p:nvSpPr>
          <p:spPr>
            <a:xfrm>
              <a:off x="1729200" y="4290525"/>
              <a:ext cx="178825" cy="39075"/>
            </a:xfrm>
            <a:custGeom>
              <a:avLst/>
              <a:gdLst/>
              <a:ahLst/>
              <a:cxnLst/>
              <a:rect l="l" t="t" r="r" b="b"/>
              <a:pathLst>
                <a:path w="7153" h="1563"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31"/>
            <p:cNvSpPr/>
            <p:nvPr/>
          </p:nvSpPr>
          <p:spPr>
            <a:xfrm>
              <a:off x="1550350" y="4290525"/>
              <a:ext cx="178875" cy="39075"/>
            </a:xfrm>
            <a:custGeom>
              <a:avLst/>
              <a:gdLst/>
              <a:ahLst/>
              <a:cxnLst/>
              <a:rect l="l" t="t" r="r" b="b"/>
              <a:pathLst>
                <a:path w="7155" h="1563" extrusionOk="0">
                  <a:moveTo>
                    <a:pt x="783" y="1"/>
                  </a:moveTo>
                  <a:cubicBezTo>
                    <a:pt x="350" y="1"/>
                    <a:pt x="0" y="351"/>
                    <a:pt x="0" y="783"/>
                  </a:cubicBezTo>
                  <a:cubicBezTo>
                    <a:pt x="0" y="1213"/>
                    <a:pt x="350" y="1563"/>
                    <a:pt x="783" y="1563"/>
                  </a:cubicBezTo>
                  <a:lnTo>
                    <a:pt x="7155" y="1563"/>
                  </a:lnTo>
                  <a:lnTo>
                    <a:pt x="71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31"/>
            <p:cNvSpPr/>
            <p:nvPr/>
          </p:nvSpPr>
          <p:spPr>
            <a:xfrm>
              <a:off x="1354100" y="5170575"/>
              <a:ext cx="375125" cy="39025"/>
            </a:xfrm>
            <a:custGeom>
              <a:avLst/>
              <a:gdLst/>
              <a:ahLst/>
              <a:cxnLst/>
              <a:rect l="l" t="t" r="r" b="b"/>
              <a:pathLst>
                <a:path w="15005" h="1561" extrusionOk="0">
                  <a:moveTo>
                    <a:pt x="780" y="1"/>
                  </a:moveTo>
                  <a:cubicBezTo>
                    <a:pt x="351" y="1"/>
                    <a:pt x="1" y="348"/>
                    <a:pt x="1" y="780"/>
                  </a:cubicBezTo>
                  <a:cubicBezTo>
                    <a:pt x="1" y="1213"/>
                    <a:pt x="351" y="1560"/>
                    <a:pt x="780" y="1560"/>
                  </a:cubicBezTo>
                  <a:lnTo>
                    <a:pt x="15005" y="1560"/>
                  </a:lnTo>
                  <a:lnTo>
                    <a:pt x="150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31"/>
            <p:cNvSpPr/>
            <p:nvPr/>
          </p:nvSpPr>
          <p:spPr>
            <a:xfrm>
              <a:off x="1729200" y="5170575"/>
              <a:ext cx="375075" cy="39025"/>
            </a:xfrm>
            <a:custGeom>
              <a:avLst/>
              <a:gdLst/>
              <a:ahLst/>
              <a:cxnLst/>
              <a:rect l="l" t="t" r="r" b="b"/>
              <a:pathLst>
                <a:path w="15003" h="1561" extrusionOk="0">
                  <a:moveTo>
                    <a:pt x="1" y="1"/>
                  </a:moveTo>
                  <a:lnTo>
                    <a:pt x="1" y="1560"/>
                  </a:lnTo>
                  <a:lnTo>
                    <a:pt x="14222" y="1560"/>
                  </a:lnTo>
                  <a:cubicBezTo>
                    <a:pt x="14652" y="1560"/>
                    <a:pt x="15002" y="1213"/>
                    <a:pt x="15002" y="780"/>
                  </a:cubicBezTo>
                  <a:cubicBezTo>
                    <a:pt x="15002" y="348"/>
                    <a:pt x="14652" y="1"/>
                    <a:pt x="142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31"/>
            <p:cNvSpPr/>
            <p:nvPr/>
          </p:nvSpPr>
          <p:spPr>
            <a:xfrm>
              <a:off x="1435000" y="5008200"/>
              <a:ext cx="294175" cy="39075"/>
            </a:xfrm>
            <a:custGeom>
              <a:avLst/>
              <a:gdLst/>
              <a:ahLst/>
              <a:cxnLst/>
              <a:rect l="l" t="t" r="r" b="b"/>
              <a:pathLst>
                <a:path w="11767" h="1563" extrusionOk="0">
                  <a:moveTo>
                    <a:pt x="780" y="0"/>
                  </a:moveTo>
                  <a:cubicBezTo>
                    <a:pt x="348" y="0"/>
                    <a:pt x="0" y="350"/>
                    <a:pt x="0" y="780"/>
                  </a:cubicBezTo>
                  <a:cubicBezTo>
                    <a:pt x="0" y="1212"/>
                    <a:pt x="348" y="1563"/>
                    <a:pt x="780" y="1563"/>
                  </a:cubicBezTo>
                  <a:lnTo>
                    <a:pt x="11766" y="1563"/>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31"/>
            <p:cNvSpPr/>
            <p:nvPr/>
          </p:nvSpPr>
          <p:spPr>
            <a:xfrm>
              <a:off x="1729200" y="5008200"/>
              <a:ext cx="294175" cy="39075"/>
            </a:xfrm>
            <a:custGeom>
              <a:avLst/>
              <a:gdLst/>
              <a:ahLst/>
              <a:cxnLst/>
              <a:rect l="l" t="t" r="r" b="b"/>
              <a:pathLst>
                <a:path w="11767" h="1563" extrusionOk="0">
                  <a:moveTo>
                    <a:pt x="1" y="0"/>
                  </a:moveTo>
                  <a:lnTo>
                    <a:pt x="1" y="1563"/>
                  </a:lnTo>
                  <a:lnTo>
                    <a:pt x="10987" y="1563"/>
                  </a:lnTo>
                  <a:cubicBezTo>
                    <a:pt x="11419" y="1563"/>
                    <a:pt x="11767" y="1212"/>
                    <a:pt x="11767" y="783"/>
                  </a:cubicBezTo>
                  <a:cubicBezTo>
                    <a:pt x="11767" y="350"/>
                    <a:pt x="11419" y="3"/>
                    <a:pt x="10987" y="3"/>
                  </a:cubicBezTo>
                  <a:lnTo>
                    <a:pt x="1098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31"/>
            <p:cNvSpPr/>
            <p:nvPr/>
          </p:nvSpPr>
          <p:spPr>
            <a:xfrm>
              <a:off x="1550350" y="4845825"/>
              <a:ext cx="178875" cy="39075"/>
            </a:xfrm>
            <a:custGeom>
              <a:avLst/>
              <a:gdLst/>
              <a:ahLst/>
              <a:cxnLst/>
              <a:rect l="l" t="t" r="r" b="b"/>
              <a:pathLst>
                <a:path w="7155" h="1563" extrusionOk="0">
                  <a:moveTo>
                    <a:pt x="783" y="0"/>
                  </a:moveTo>
                  <a:cubicBezTo>
                    <a:pt x="350" y="0"/>
                    <a:pt x="0" y="350"/>
                    <a:pt x="0" y="780"/>
                  </a:cubicBezTo>
                  <a:cubicBezTo>
                    <a:pt x="0" y="1212"/>
                    <a:pt x="350" y="1560"/>
                    <a:pt x="783" y="1562"/>
                  </a:cubicBezTo>
                  <a:lnTo>
                    <a:pt x="7155" y="1562"/>
                  </a:lnTo>
                  <a:lnTo>
                    <a:pt x="715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31"/>
            <p:cNvSpPr/>
            <p:nvPr/>
          </p:nvSpPr>
          <p:spPr>
            <a:xfrm>
              <a:off x="1729200" y="4845825"/>
              <a:ext cx="178825" cy="39075"/>
            </a:xfrm>
            <a:custGeom>
              <a:avLst/>
              <a:gdLst/>
              <a:ahLst/>
              <a:cxnLst/>
              <a:rect l="l" t="t" r="r" b="b"/>
              <a:pathLst>
                <a:path w="7153" h="1563" extrusionOk="0">
                  <a:moveTo>
                    <a:pt x="1" y="0"/>
                  </a:moveTo>
                  <a:lnTo>
                    <a:pt x="1" y="1562"/>
                  </a:lnTo>
                  <a:lnTo>
                    <a:pt x="6373" y="1562"/>
                  </a:lnTo>
                  <a:cubicBezTo>
                    <a:pt x="6802" y="1562"/>
                    <a:pt x="7152" y="1212"/>
                    <a:pt x="7152" y="780"/>
                  </a:cubicBezTo>
                  <a:cubicBezTo>
                    <a:pt x="7152" y="350"/>
                    <a:pt x="6802" y="0"/>
                    <a:pt x="63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31"/>
            <p:cNvSpPr/>
            <p:nvPr/>
          </p:nvSpPr>
          <p:spPr>
            <a:xfrm>
              <a:off x="1354450" y="351600"/>
              <a:ext cx="374775" cy="39075"/>
            </a:xfrm>
            <a:custGeom>
              <a:avLst/>
              <a:gdLst/>
              <a:ahLst/>
              <a:cxnLst/>
              <a:rect l="l" t="t" r="r" b="b"/>
              <a:pathLst>
                <a:path w="14991" h="1563" extrusionOk="0">
                  <a:moveTo>
                    <a:pt x="766" y="0"/>
                  </a:moveTo>
                  <a:cubicBezTo>
                    <a:pt x="341" y="10"/>
                    <a:pt x="1" y="355"/>
                    <a:pt x="1" y="783"/>
                  </a:cubicBezTo>
                  <a:cubicBezTo>
                    <a:pt x="1" y="1208"/>
                    <a:pt x="341" y="1555"/>
                    <a:pt x="766" y="1563"/>
                  </a:cubicBezTo>
                  <a:lnTo>
                    <a:pt x="14991" y="1563"/>
                  </a:lnTo>
                  <a:lnTo>
                    <a:pt x="1499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31"/>
            <p:cNvSpPr/>
            <p:nvPr/>
          </p:nvSpPr>
          <p:spPr>
            <a:xfrm>
              <a:off x="1729200" y="351600"/>
              <a:ext cx="374700" cy="39075"/>
            </a:xfrm>
            <a:custGeom>
              <a:avLst/>
              <a:gdLst/>
              <a:ahLst/>
              <a:cxnLst/>
              <a:rect l="l" t="t" r="r" b="b"/>
              <a:pathLst>
                <a:path w="14988" h="1563" extrusionOk="0">
                  <a:moveTo>
                    <a:pt x="1" y="0"/>
                  </a:moveTo>
                  <a:lnTo>
                    <a:pt x="1" y="1563"/>
                  </a:lnTo>
                  <a:lnTo>
                    <a:pt x="14222" y="1563"/>
                  </a:lnTo>
                  <a:cubicBezTo>
                    <a:pt x="14647" y="1555"/>
                    <a:pt x="14988" y="1208"/>
                    <a:pt x="14988" y="783"/>
                  </a:cubicBezTo>
                  <a:cubicBezTo>
                    <a:pt x="14988" y="355"/>
                    <a:pt x="14647" y="10"/>
                    <a:pt x="142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31"/>
            <p:cNvSpPr/>
            <p:nvPr/>
          </p:nvSpPr>
          <p:spPr>
            <a:xfrm>
              <a:off x="1435000" y="513975"/>
              <a:ext cx="294175" cy="39075"/>
            </a:xfrm>
            <a:custGeom>
              <a:avLst/>
              <a:gdLst/>
              <a:ahLst/>
              <a:cxnLst/>
              <a:rect l="l" t="t" r="r" b="b"/>
              <a:pathLst>
                <a:path w="11767" h="1563" extrusionOk="0">
                  <a:moveTo>
                    <a:pt x="780" y="1"/>
                  </a:moveTo>
                  <a:cubicBezTo>
                    <a:pt x="348" y="1"/>
                    <a:pt x="0" y="351"/>
                    <a:pt x="0" y="780"/>
                  </a:cubicBezTo>
                  <a:cubicBezTo>
                    <a:pt x="0" y="1213"/>
                    <a:pt x="348" y="1563"/>
                    <a:pt x="780" y="1563"/>
                  </a:cubicBezTo>
                  <a:lnTo>
                    <a:pt x="11766" y="1563"/>
                  </a:lnTo>
                  <a:lnTo>
                    <a:pt x="1176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31"/>
            <p:cNvSpPr/>
            <p:nvPr/>
          </p:nvSpPr>
          <p:spPr>
            <a:xfrm>
              <a:off x="1729200" y="513975"/>
              <a:ext cx="294175" cy="39075"/>
            </a:xfrm>
            <a:custGeom>
              <a:avLst/>
              <a:gdLst/>
              <a:ahLst/>
              <a:cxnLst/>
              <a:rect l="l" t="t" r="r" b="b"/>
              <a:pathLst>
                <a:path w="11767" h="1563" extrusionOk="0">
                  <a:moveTo>
                    <a:pt x="1" y="1"/>
                  </a:moveTo>
                  <a:lnTo>
                    <a:pt x="1" y="1563"/>
                  </a:lnTo>
                  <a:lnTo>
                    <a:pt x="10987" y="1563"/>
                  </a:lnTo>
                  <a:cubicBezTo>
                    <a:pt x="11419" y="1563"/>
                    <a:pt x="11767" y="1213"/>
                    <a:pt x="11767" y="780"/>
                  </a:cubicBezTo>
                  <a:cubicBezTo>
                    <a:pt x="11767" y="351"/>
                    <a:pt x="11419" y="1"/>
                    <a:pt x="109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31"/>
            <p:cNvSpPr/>
            <p:nvPr/>
          </p:nvSpPr>
          <p:spPr>
            <a:xfrm>
              <a:off x="1550350" y="676350"/>
              <a:ext cx="178875" cy="39025"/>
            </a:xfrm>
            <a:custGeom>
              <a:avLst/>
              <a:gdLst/>
              <a:ahLst/>
              <a:cxnLst/>
              <a:rect l="l" t="t" r="r" b="b"/>
              <a:pathLst>
                <a:path w="7155" h="1561" extrusionOk="0">
                  <a:moveTo>
                    <a:pt x="783" y="1"/>
                  </a:moveTo>
                  <a:cubicBezTo>
                    <a:pt x="350" y="1"/>
                    <a:pt x="0" y="348"/>
                    <a:pt x="0" y="781"/>
                  </a:cubicBezTo>
                  <a:cubicBezTo>
                    <a:pt x="0" y="1213"/>
                    <a:pt x="350" y="1561"/>
                    <a:pt x="783" y="1561"/>
                  </a:cubicBezTo>
                  <a:lnTo>
                    <a:pt x="7155" y="1561"/>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31"/>
            <p:cNvSpPr/>
            <p:nvPr/>
          </p:nvSpPr>
          <p:spPr>
            <a:xfrm>
              <a:off x="1729200" y="676350"/>
              <a:ext cx="178825" cy="39075"/>
            </a:xfrm>
            <a:custGeom>
              <a:avLst/>
              <a:gdLst/>
              <a:ahLst/>
              <a:cxnLst/>
              <a:rect l="l" t="t" r="r" b="b"/>
              <a:pathLst>
                <a:path w="7153" h="1563"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chemeClr val="lt1"/>
            </a:gs>
            <a:gs pos="100000">
              <a:srgbClr val="101122"/>
            </a:gs>
          </a:gsLst>
          <a:lin ang="540070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Outfit"/>
              <a:buNone/>
              <a:defRPr sz="3000" b="1">
                <a:solidFill>
                  <a:schemeClr val="dk1"/>
                </a:solidFill>
                <a:latin typeface="Outfit"/>
                <a:ea typeface="Outfit"/>
                <a:cs typeface="Outfit"/>
                <a:sym typeface="Outfit"/>
              </a:defRPr>
            </a:lvl1pPr>
            <a:lvl2pPr lvl="1" rtl="0">
              <a:spcBef>
                <a:spcPts val="0"/>
              </a:spcBef>
              <a:spcAft>
                <a:spcPts val="0"/>
              </a:spcAft>
              <a:buClr>
                <a:schemeClr val="dk1"/>
              </a:buClr>
              <a:buSzPts val="3000"/>
              <a:buFont typeface="Outfit"/>
              <a:buNone/>
              <a:defRPr sz="3000" b="1">
                <a:solidFill>
                  <a:schemeClr val="dk1"/>
                </a:solidFill>
                <a:latin typeface="Outfit"/>
                <a:ea typeface="Outfit"/>
                <a:cs typeface="Outfit"/>
                <a:sym typeface="Outfit"/>
              </a:defRPr>
            </a:lvl2pPr>
            <a:lvl3pPr lvl="2" rtl="0">
              <a:spcBef>
                <a:spcPts val="0"/>
              </a:spcBef>
              <a:spcAft>
                <a:spcPts val="0"/>
              </a:spcAft>
              <a:buClr>
                <a:schemeClr val="dk1"/>
              </a:buClr>
              <a:buSzPts val="3000"/>
              <a:buFont typeface="Outfit"/>
              <a:buNone/>
              <a:defRPr sz="3000" b="1">
                <a:solidFill>
                  <a:schemeClr val="dk1"/>
                </a:solidFill>
                <a:latin typeface="Outfit"/>
                <a:ea typeface="Outfit"/>
                <a:cs typeface="Outfit"/>
                <a:sym typeface="Outfit"/>
              </a:defRPr>
            </a:lvl3pPr>
            <a:lvl4pPr lvl="3" rtl="0">
              <a:spcBef>
                <a:spcPts val="0"/>
              </a:spcBef>
              <a:spcAft>
                <a:spcPts val="0"/>
              </a:spcAft>
              <a:buClr>
                <a:schemeClr val="dk1"/>
              </a:buClr>
              <a:buSzPts val="3000"/>
              <a:buFont typeface="Outfit"/>
              <a:buNone/>
              <a:defRPr sz="3000" b="1">
                <a:solidFill>
                  <a:schemeClr val="dk1"/>
                </a:solidFill>
                <a:latin typeface="Outfit"/>
                <a:ea typeface="Outfit"/>
                <a:cs typeface="Outfit"/>
                <a:sym typeface="Outfit"/>
              </a:defRPr>
            </a:lvl4pPr>
            <a:lvl5pPr lvl="4" rtl="0">
              <a:spcBef>
                <a:spcPts val="0"/>
              </a:spcBef>
              <a:spcAft>
                <a:spcPts val="0"/>
              </a:spcAft>
              <a:buClr>
                <a:schemeClr val="dk1"/>
              </a:buClr>
              <a:buSzPts val="3000"/>
              <a:buFont typeface="Outfit"/>
              <a:buNone/>
              <a:defRPr sz="3000" b="1">
                <a:solidFill>
                  <a:schemeClr val="dk1"/>
                </a:solidFill>
                <a:latin typeface="Outfit"/>
                <a:ea typeface="Outfit"/>
                <a:cs typeface="Outfit"/>
                <a:sym typeface="Outfit"/>
              </a:defRPr>
            </a:lvl5pPr>
            <a:lvl6pPr lvl="5" rtl="0">
              <a:spcBef>
                <a:spcPts val="0"/>
              </a:spcBef>
              <a:spcAft>
                <a:spcPts val="0"/>
              </a:spcAft>
              <a:buClr>
                <a:schemeClr val="dk1"/>
              </a:buClr>
              <a:buSzPts val="3000"/>
              <a:buFont typeface="Outfit"/>
              <a:buNone/>
              <a:defRPr sz="3000" b="1">
                <a:solidFill>
                  <a:schemeClr val="dk1"/>
                </a:solidFill>
                <a:latin typeface="Outfit"/>
                <a:ea typeface="Outfit"/>
                <a:cs typeface="Outfit"/>
                <a:sym typeface="Outfit"/>
              </a:defRPr>
            </a:lvl6pPr>
            <a:lvl7pPr lvl="6" rtl="0">
              <a:spcBef>
                <a:spcPts val="0"/>
              </a:spcBef>
              <a:spcAft>
                <a:spcPts val="0"/>
              </a:spcAft>
              <a:buClr>
                <a:schemeClr val="dk1"/>
              </a:buClr>
              <a:buSzPts val="3000"/>
              <a:buFont typeface="Outfit"/>
              <a:buNone/>
              <a:defRPr sz="3000" b="1">
                <a:solidFill>
                  <a:schemeClr val="dk1"/>
                </a:solidFill>
                <a:latin typeface="Outfit"/>
                <a:ea typeface="Outfit"/>
                <a:cs typeface="Outfit"/>
                <a:sym typeface="Outfit"/>
              </a:defRPr>
            </a:lvl7pPr>
            <a:lvl8pPr lvl="7" rtl="0">
              <a:spcBef>
                <a:spcPts val="0"/>
              </a:spcBef>
              <a:spcAft>
                <a:spcPts val="0"/>
              </a:spcAft>
              <a:buClr>
                <a:schemeClr val="dk1"/>
              </a:buClr>
              <a:buSzPts val="3000"/>
              <a:buFont typeface="Outfit"/>
              <a:buNone/>
              <a:defRPr sz="3000" b="1">
                <a:solidFill>
                  <a:schemeClr val="dk1"/>
                </a:solidFill>
                <a:latin typeface="Outfit"/>
                <a:ea typeface="Outfit"/>
                <a:cs typeface="Outfit"/>
                <a:sym typeface="Outfit"/>
              </a:defRPr>
            </a:lvl8pPr>
            <a:lvl9pPr lvl="8" rtl="0">
              <a:spcBef>
                <a:spcPts val="0"/>
              </a:spcBef>
              <a:spcAft>
                <a:spcPts val="0"/>
              </a:spcAft>
              <a:buClr>
                <a:schemeClr val="dk1"/>
              </a:buClr>
              <a:buSzPts val="3000"/>
              <a:buFont typeface="Outfit"/>
              <a:buNone/>
              <a:defRPr sz="3000" b="1">
                <a:solidFill>
                  <a:schemeClr val="dk1"/>
                </a:solidFill>
                <a:latin typeface="Outfit"/>
                <a:ea typeface="Outfit"/>
                <a:cs typeface="Outfit"/>
                <a:sym typeface="Outfit"/>
              </a:defRPr>
            </a:lvl9pPr>
          </a:lstStyle>
          <a:p>
            <a:endParaRPr/>
          </a:p>
        </p:txBody>
      </p:sp>
      <p:sp>
        <p:nvSpPr>
          <p:cNvPr id="7" name="Google Shape;7;p1"/>
          <p:cNvSpPr txBox="1">
            <a:spLocks noGrp="1"/>
          </p:cNvSpPr>
          <p:nvPr>
            <p:ph type="body" idx="1"/>
          </p:nvPr>
        </p:nvSpPr>
        <p:spPr>
          <a:xfrm>
            <a:off x="713400"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accent3"/>
              </a:buClr>
              <a:buSzPts val="1400"/>
              <a:buFont typeface="Archivo"/>
              <a:buChar char="●"/>
              <a:defRPr>
                <a:solidFill>
                  <a:schemeClr val="accent3"/>
                </a:solidFill>
                <a:latin typeface="Archivo"/>
                <a:ea typeface="Archivo"/>
                <a:cs typeface="Archivo"/>
                <a:sym typeface="Archivo"/>
              </a:defRPr>
            </a:lvl1pPr>
            <a:lvl2pPr marL="914400" lvl="1" indent="-317500">
              <a:lnSpc>
                <a:spcPct val="115000"/>
              </a:lnSpc>
              <a:spcBef>
                <a:spcPts val="1600"/>
              </a:spcBef>
              <a:spcAft>
                <a:spcPts val="0"/>
              </a:spcAft>
              <a:buClr>
                <a:schemeClr val="accent3"/>
              </a:buClr>
              <a:buSzPts val="1400"/>
              <a:buFont typeface="Archivo"/>
              <a:buChar char="○"/>
              <a:defRPr>
                <a:solidFill>
                  <a:schemeClr val="accent3"/>
                </a:solidFill>
                <a:latin typeface="Archivo"/>
                <a:ea typeface="Archivo"/>
                <a:cs typeface="Archivo"/>
                <a:sym typeface="Archivo"/>
              </a:defRPr>
            </a:lvl2pPr>
            <a:lvl3pPr marL="1371600" lvl="2" indent="-317500">
              <a:lnSpc>
                <a:spcPct val="115000"/>
              </a:lnSpc>
              <a:spcBef>
                <a:spcPts val="1600"/>
              </a:spcBef>
              <a:spcAft>
                <a:spcPts val="0"/>
              </a:spcAft>
              <a:buClr>
                <a:schemeClr val="accent3"/>
              </a:buClr>
              <a:buSzPts val="1400"/>
              <a:buFont typeface="Archivo"/>
              <a:buChar char="■"/>
              <a:defRPr>
                <a:solidFill>
                  <a:schemeClr val="accent3"/>
                </a:solidFill>
                <a:latin typeface="Archivo"/>
                <a:ea typeface="Archivo"/>
                <a:cs typeface="Archivo"/>
                <a:sym typeface="Archivo"/>
              </a:defRPr>
            </a:lvl3pPr>
            <a:lvl4pPr marL="1828800" lvl="3" indent="-317500">
              <a:lnSpc>
                <a:spcPct val="115000"/>
              </a:lnSpc>
              <a:spcBef>
                <a:spcPts val="1600"/>
              </a:spcBef>
              <a:spcAft>
                <a:spcPts val="0"/>
              </a:spcAft>
              <a:buClr>
                <a:schemeClr val="accent3"/>
              </a:buClr>
              <a:buSzPts val="1400"/>
              <a:buFont typeface="Archivo"/>
              <a:buChar char="●"/>
              <a:defRPr>
                <a:solidFill>
                  <a:schemeClr val="accent3"/>
                </a:solidFill>
                <a:latin typeface="Archivo"/>
                <a:ea typeface="Archivo"/>
                <a:cs typeface="Archivo"/>
                <a:sym typeface="Archivo"/>
              </a:defRPr>
            </a:lvl4pPr>
            <a:lvl5pPr marL="2286000" lvl="4" indent="-317500">
              <a:lnSpc>
                <a:spcPct val="115000"/>
              </a:lnSpc>
              <a:spcBef>
                <a:spcPts val="1600"/>
              </a:spcBef>
              <a:spcAft>
                <a:spcPts val="0"/>
              </a:spcAft>
              <a:buClr>
                <a:schemeClr val="accent3"/>
              </a:buClr>
              <a:buSzPts val="1400"/>
              <a:buFont typeface="Archivo"/>
              <a:buChar char="○"/>
              <a:defRPr>
                <a:solidFill>
                  <a:schemeClr val="accent3"/>
                </a:solidFill>
                <a:latin typeface="Archivo"/>
                <a:ea typeface="Archivo"/>
                <a:cs typeface="Archivo"/>
                <a:sym typeface="Archivo"/>
              </a:defRPr>
            </a:lvl5pPr>
            <a:lvl6pPr marL="2743200" lvl="5" indent="-317500">
              <a:lnSpc>
                <a:spcPct val="115000"/>
              </a:lnSpc>
              <a:spcBef>
                <a:spcPts val="1600"/>
              </a:spcBef>
              <a:spcAft>
                <a:spcPts val="0"/>
              </a:spcAft>
              <a:buClr>
                <a:schemeClr val="accent3"/>
              </a:buClr>
              <a:buSzPts val="1400"/>
              <a:buFont typeface="Archivo"/>
              <a:buChar char="■"/>
              <a:defRPr>
                <a:solidFill>
                  <a:schemeClr val="accent3"/>
                </a:solidFill>
                <a:latin typeface="Archivo"/>
                <a:ea typeface="Archivo"/>
                <a:cs typeface="Archivo"/>
                <a:sym typeface="Archivo"/>
              </a:defRPr>
            </a:lvl6pPr>
            <a:lvl7pPr marL="3200400" lvl="6" indent="-317500">
              <a:lnSpc>
                <a:spcPct val="115000"/>
              </a:lnSpc>
              <a:spcBef>
                <a:spcPts val="1600"/>
              </a:spcBef>
              <a:spcAft>
                <a:spcPts val="0"/>
              </a:spcAft>
              <a:buClr>
                <a:schemeClr val="accent3"/>
              </a:buClr>
              <a:buSzPts val="1400"/>
              <a:buFont typeface="Archivo"/>
              <a:buChar char="●"/>
              <a:defRPr>
                <a:solidFill>
                  <a:schemeClr val="accent3"/>
                </a:solidFill>
                <a:latin typeface="Archivo"/>
                <a:ea typeface="Archivo"/>
                <a:cs typeface="Archivo"/>
                <a:sym typeface="Archivo"/>
              </a:defRPr>
            </a:lvl7pPr>
            <a:lvl8pPr marL="3657600" lvl="7" indent="-317500">
              <a:lnSpc>
                <a:spcPct val="115000"/>
              </a:lnSpc>
              <a:spcBef>
                <a:spcPts val="1600"/>
              </a:spcBef>
              <a:spcAft>
                <a:spcPts val="0"/>
              </a:spcAft>
              <a:buClr>
                <a:schemeClr val="accent3"/>
              </a:buClr>
              <a:buSzPts val="1400"/>
              <a:buFont typeface="Archivo"/>
              <a:buChar char="○"/>
              <a:defRPr>
                <a:solidFill>
                  <a:schemeClr val="accent3"/>
                </a:solidFill>
                <a:latin typeface="Archivo"/>
                <a:ea typeface="Archivo"/>
                <a:cs typeface="Archivo"/>
                <a:sym typeface="Archivo"/>
              </a:defRPr>
            </a:lvl8pPr>
            <a:lvl9pPr marL="4114800" lvl="8" indent="-317500">
              <a:lnSpc>
                <a:spcPct val="115000"/>
              </a:lnSpc>
              <a:spcBef>
                <a:spcPts val="1600"/>
              </a:spcBef>
              <a:spcAft>
                <a:spcPts val="1600"/>
              </a:spcAft>
              <a:buClr>
                <a:schemeClr val="accent3"/>
              </a:buClr>
              <a:buSzPts val="1400"/>
              <a:buFont typeface="Archivo"/>
              <a:buChar char="■"/>
              <a:defRPr>
                <a:solidFill>
                  <a:schemeClr val="accent3"/>
                </a:solidFill>
                <a:latin typeface="Archivo"/>
                <a:ea typeface="Archivo"/>
                <a:cs typeface="Archivo"/>
                <a:sym typeface="Archiv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2" r:id="rId2"/>
    <p:sldLayoutId id="2147483654" r:id="rId3"/>
    <p:sldLayoutId id="2147483655" r:id="rId4"/>
    <p:sldLayoutId id="2147483658" r:id="rId5"/>
    <p:sldLayoutId id="2147483659" r:id="rId6"/>
    <p:sldLayoutId id="2147483667" r:id="rId7"/>
    <p:sldLayoutId id="2147483671" r:id="rId8"/>
    <p:sldLayoutId id="2147483676" r:id="rId9"/>
    <p:sldLayoutId id="214748367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8.xml"/><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lt.wikipedia.org/wiki/Tamprumo_j%C4%97ga" TargetMode="External"/><Relationship Id="rId7" Type="http://schemas.openxmlformats.org/officeDocument/2006/relationships/hyperlink" Target="https://lt.wikipedia.org/wiki/Dinamometras" TargetMode="External"/><Relationship Id="rId2" Type="http://schemas.openxmlformats.org/officeDocument/2006/relationships/hyperlink" Target="https://gamta5-6.mkp.emokykla.lt/lt/mo/zinynas/tamprumo_jega_gamtoje/" TargetMode="External"/><Relationship Id="rId1" Type="http://schemas.openxmlformats.org/officeDocument/2006/relationships/slideLayout" Target="../slideLayouts/slideLayout2.xml"/><Relationship Id="rId6" Type="http://schemas.openxmlformats.org/officeDocument/2006/relationships/hyperlink" Target="https://lietuvai.lt/wiki/Huko_d%C4%97snis" TargetMode="External"/><Relationship Id="rId5" Type="http://schemas.openxmlformats.org/officeDocument/2006/relationships/hyperlink" Target="https://lt.wikipedia.org/wiki/Robert_Hooke#Biografija" TargetMode="External"/><Relationship Id="rId4" Type="http://schemas.openxmlformats.org/officeDocument/2006/relationships/hyperlink" Target="https://lt.wikipedia.org/wiki/K%C5%ABno_deformacij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100000">
              <a:srgbClr val="101122"/>
            </a:gs>
          </a:gsLst>
          <a:lin ang="5400700" scaled="0"/>
        </a:gradFill>
        <a:effectLst/>
      </p:bgPr>
    </p:bg>
    <p:spTree>
      <p:nvGrpSpPr>
        <p:cNvPr id="1" name="Shape 1221"/>
        <p:cNvGrpSpPr/>
        <p:nvPr/>
      </p:nvGrpSpPr>
      <p:grpSpPr>
        <a:xfrm>
          <a:off x="0" y="0"/>
          <a:ext cx="0" cy="0"/>
          <a:chOff x="0" y="0"/>
          <a:chExt cx="0" cy="0"/>
        </a:xfrm>
      </p:grpSpPr>
      <p:sp>
        <p:nvSpPr>
          <p:cNvPr id="1222" name="Google Shape;1222;p35"/>
          <p:cNvSpPr txBox="1">
            <a:spLocks noGrp="1"/>
          </p:cNvSpPr>
          <p:nvPr>
            <p:ph type="ctrTitle"/>
          </p:nvPr>
        </p:nvSpPr>
        <p:spPr>
          <a:xfrm>
            <a:off x="1214700" y="612875"/>
            <a:ext cx="6714600" cy="2400388"/>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sz="6600" dirty="0" smtClean="0">
                <a:latin typeface="Nirmala UI" panose="020B0502040204020203" pitchFamily="34" charset="0"/>
                <a:cs typeface="Nirmala UI" panose="020B0502040204020203" pitchFamily="34" charset="0"/>
              </a:rPr>
              <a:t>Tamprumo jėga</a:t>
            </a:r>
            <a:endParaRPr sz="4000" dirty="0">
              <a:solidFill>
                <a:schemeClr val="accent4"/>
              </a:solidFill>
              <a:latin typeface="Nirmala UI" panose="020B0502040204020203" pitchFamily="34" charset="0"/>
              <a:cs typeface="Nirmala UI" panose="020B0502040204020203" pitchFamily="34" charset="0"/>
            </a:endParaRPr>
          </a:p>
        </p:txBody>
      </p:sp>
      <p:sp>
        <p:nvSpPr>
          <p:cNvPr id="1223" name="Google Shape;1223;p35"/>
          <p:cNvSpPr txBox="1">
            <a:spLocks noGrp="1"/>
          </p:cNvSpPr>
          <p:nvPr>
            <p:ph type="subTitle" idx="1"/>
          </p:nvPr>
        </p:nvSpPr>
        <p:spPr>
          <a:xfrm>
            <a:off x="1793280" y="3336188"/>
            <a:ext cx="5437626" cy="118597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dirty="0" smtClean="0"/>
              <a:t>Kauno Maironio universitetinės gimnazijos, 3a kl. mokinės </a:t>
            </a:r>
          </a:p>
          <a:p>
            <a:pPr marL="0" lvl="0" indent="0" algn="ctr" rtl="0">
              <a:spcBef>
                <a:spcPts val="0"/>
              </a:spcBef>
              <a:spcAft>
                <a:spcPts val="0"/>
              </a:spcAft>
              <a:buNone/>
            </a:pPr>
            <a:r>
              <a:rPr lang="lt-LT" dirty="0" smtClean="0"/>
              <a:t>Adrija </a:t>
            </a:r>
            <a:r>
              <a:rPr lang="lt-LT" dirty="0" err="1" smtClean="0"/>
              <a:t>Mieliauskaitė</a:t>
            </a:r>
            <a:r>
              <a:rPr lang="lt-LT" dirty="0"/>
              <a:t> </a:t>
            </a:r>
            <a:r>
              <a:rPr lang="lt-LT" dirty="0" smtClean="0"/>
              <a:t>ir Radvilė </a:t>
            </a:r>
            <a:r>
              <a:rPr lang="lt-LT" dirty="0" err="1" smtClean="0"/>
              <a:t>Šilinskytė</a:t>
            </a:r>
            <a:endParaRPr lang="lt-LT" dirty="0" smtClean="0"/>
          </a:p>
          <a:p>
            <a:pPr marL="0" lvl="0" indent="0" algn="ctr" rtl="0">
              <a:spcBef>
                <a:spcPts val="0"/>
              </a:spcBef>
              <a:spcAft>
                <a:spcPts val="0"/>
              </a:spcAft>
              <a:buNone/>
            </a:pPr>
            <a:r>
              <a:rPr lang="lt-LT" dirty="0" smtClean="0"/>
              <a:t>Mokytoja: Vanda </a:t>
            </a:r>
            <a:r>
              <a:rPr lang="lt-LT" dirty="0" err="1" smtClean="0"/>
              <a:t>Svirskienė</a:t>
            </a:r>
            <a:endParaRPr lang="lt-LT" dirty="0" smtClean="0"/>
          </a:p>
          <a:p>
            <a:pPr marL="0" lvl="0" indent="0" algn="ctr" rtl="0">
              <a:spcBef>
                <a:spcPts val="0"/>
              </a:spcBef>
              <a:spcAft>
                <a:spcPts val="0"/>
              </a:spcAft>
              <a:buNone/>
            </a:pPr>
            <a:r>
              <a:rPr lang="lt-LT" dirty="0" smtClean="0"/>
              <a:t>2023 metai, Kaunas </a:t>
            </a:r>
            <a:endParaRPr dirty="0"/>
          </a:p>
        </p:txBody>
      </p:sp>
      <p:grpSp>
        <p:nvGrpSpPr>
          <p:cNvPr id="1224" name="Google Shape;1224;p35"/>
          <p:cNvGrpSpPr/>
          <p:nvPr/>
        </p:nvGrpSpPr>
        <p:grpSpPr>
          <a:xfrm>
            <a:off x="70275" y="0"/>
            <a:ext cx="911925" cy="5085025"/>
            <a:chOff x="1273225" y="238125"/>
            <a:chExt cx="911925" cy="5085025"/>
          </a:xfrm>
        </p:grpSpPr>
        <p:sp>
          <p:nvSpPr>
            <p:cNvPr id="1225" name="Google Shape;1225;p35"/>
            <p:cNvSpPr/>
            <p:nvPr/>
          </p:nvSpPr>
          <p:spPr>
            <a:xfrm>
              <a:off x="1273225" y="2647600"/>
              <a:ext cx="911925" cy="1470725"/>
            </a:xfrm>
            <a:custGeom>
              <a:avLst/>
              <a:gdLst/>
              <a:ahLst/>
              <a:cxnLst/>
              <a:rect l="l" t="t" r="r" b="b"/>
              <a:pathLst>
                <a:path w="36477" h="58829" extrusionOk="0">
                  <a:moveTo>
                    <a:pt x="0" y="1"/>
                  </a:moveTo>
                  <a:lnTo>
                    <a:pt x="0" y="10639"/>
                  </a:lnTo>
                  <a:cubicBezTo>
                    <a:pt x="0" y="22352"/>
                    <a:pt x="9632" y="29765"/>
                    <a:pt x="18240" y="34734"/>
                  </a:cubicBezTo>
                  <a:cubicBezTo>
                    <a:pt x="26845" y="39703"/>
                    <a:pt x="36477" y="47116"/>
                    <a:pt x="36477" y="58829"/>
                  </a:cubicBezTo>
                  <a:lnTo>
                    <a:pt x="36477" y="48188"/>
                  </a:lnTo>
                  <a:cubicBezTo>
                    <a:pt x="36477" y="36475"/>
                    <a:pt x="26845" y="29062"/>
                    <a:pt x="18240" y="24093"/>
                  </a:cubicBezTo>
                  <a:cubicBezTo>
                    <a:pt x="9632" y="19126"/>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35"/>
            <p:cNvSpPr/>
            <p:nvPr/>
          </p:nvSpPr>
          <p:spPr>
            <a:xfrm>
              <a:off x="1273225" y="1442850"/>
              <a:ext cx="911925" cy="1470800"/>
            </a:xfrm>
            <a:custGeom>
              <a:avLst/>
              <a:gdLst/>
              <a:ahLst/>
              <a:cxnLst/>
              <a:rect l="l" t="t" r="r" b="b"/>
              <a:pathLst>
                <a:path w="36477" h="58832" extrusionOk="0">
                  <a:moveTo>
                    <a:pt x="0" y="1"/>
                  </a:moveTo>
                  <a:lnTo>
                    <a:pt x="0" y="10642"/>
                  </a:lnTo>
                  <a:cubicBezTo>
                    <a:pt x="0" y="22355"/>
                    <a:pt x="9632" y="29767"/>
                    <a:pt x="18240" y="34737"/>
                  </a:cubicBezTo>
                  <a:cubicBezTo>
                    <a:pt x="26847" y="39706"/>
                    <a:pt x="36477" y="47119"/>
                    <a:pt x="36477" y="58832"/>
                  </a:cubicBezTo>
                  <a:lnTo>
                    <a:pt x="36477" y="48191"/>
                  </a:lnTo>
                  <a:cubicBezTo>
                    <a:pt x="36477" y="36478"/>
                    <a:pt x="26845" y="29065"/>
                    <a:pt x="18240" y="24096"/>
                  </a:cubicBezTo>
                  <a:cubicBezTo>
                    <a:pt x="9632" y="19127"/>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35"/>
            <p:cNvSpPr/>
            <p:nvPr/>
          </p:nvSpPr>
          <p:spPr>
            <a:xfrm>
              <a:off x="1273225" y="238125"/>
              <a:ext cx="911925" cy="1470775"/>
            </a:xfrm>
            <a:custGeom>
              <a:avLst/>
              <a:gdLst/>
              <a:ahLst/>
              <a:cxnLst/>
              <a:rect l="l" t="t" r="r" b="b"/>
              <a:pathLst>
                <a:path w="36477" h="58831" extrusionOk="0">
                  <a:moveTo>
                    <a:pt x="0" y="0"/>
                  </a:moveTo>
                  <a:lnTo>
                    <a:pt x="0" y="10641"/>
                  </a:lnTo>
                  <a:cubicBezTo>
                    <a:pt x="0" y="22354"/>
                    <a:pt x="9632" y="29767"/>
                    <a:pt x="18240" y="34736"/>
                  </a:cubicBezTo>
                  <a:cubicBezTo>
                    <a:pt x="26845" y="39705"/>
                    <a:pt x="36477" y="47118"/>
                    <a:pt x="36477" y="58831"/>
                  </a:cubicBezTo>
                  <a:lnTo>
                    <a:pt x="36477" y="48190"/>
                  </a:lnTo>
                  <a:cubicBezTo>
                    <a:pt x="36477" y="36477"/>
                    <a:pt x="26847"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35"/>
            <p:cNvSpPr/>
            <p:nvPr/>
          </p:nvSpPr>
          <p:spPr>
            <a:xfrm>
              <a:off x="1273225" y="1442850"/>
              <a:ext cx="911925" cy="1470800"/>
            </a:xfrm>
            <a:custGeom>
              <a:avLst/>
              <a:gdLst/>
              <a:ahLst/>
              <a:cxnLst/>
              <a:rect l="l" t="t" r="r" b="b"/>
              <a:pathLst>
                <a:path w="36477" h="58832" extrusionOk="0">
                  <a:moveTo>
                    <a:pt x="36477" y="1"/>
                  </a:moveTo>
                  <a:cubicBezTo>
                    <a:pt x="36477" y="11714"/>
                    <a:pt x="26847" y="19127"/>
                    <a:pt x="18240" y="24096"/>
                  </a:cubicBezTo>
                  <a:cubicBezTo>
                    <a:pt x="9632" y="29065"/>
                    <a:pt x="0" y="36478"/>
                    <a:pt x="0" y="48191"/>
                  </a:cubicBezTo>
                  <a:lnTo>
                    <a:pt x="0" y="58832"/>
                  </a:lnTo>
                  <a:cubicBezTo>
                    <a:pt x="0" y="47119"/>
                    <a:pt x="9632" y="39706"/>
                    <a:pt x="18240" y="34737"/>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35"/>
            <p:cNvSpPr/>
            <p:nvPr/>
          </p:nvSpPr>
          <p:spPr>
            <a:xfrm>
              <a:off x="1273225" y="238125"/>
              <a:ext cx="911925" cy="1470775"/>
            </a:xfrm>
            <a:custGeom>
              <a:avLst/>
              <a:gdLst/>
              <a:ahLst/>
              <a:cxnLst/>
              <a:rect l="l" t="t" r="r" b="b"/>
              <a:pathLst>
                <a:path w="36477" h="58831" extrusionOk="0">
                  <a:moveTo>
                    <a:pt x="36477" y="0"/>
                  </a:moveTo>
                  <a:cubicBezTo>
                    <a:pt x="36477" y="11713"/>
                    <a:pt x="26845" y="19126"/>
                    <a:pt x="18240" y="24095"/>
                  </a:cubicBezTo>
                  <a:cubicBezTo>
                    <a:pt x="9632" y="29064"/>
                    <a:pt x="0" y="36477"/>
                    <a:pt x="0" y="48190"/>
                  </a:cubicBezTo>
                  <a:lnTo>
                    <a:pt x="0" y="58831"/>
                  </a:lnTo>
                  <a:cubicBezTo>
                    <a:pt x="0" y="47118"/>
                    <a:pt x="9632" y="39705"/>
                    <a:pt x="18240" y="34736"/>
                  </a:cubicBezTo>
                  <a:cubicBezTo>
                    <a:pt x="26847"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35"/>
            <p:cNvSpPr/>
            <p:nvPr/>
          </p:nvSpPr>
          <p:spPr>
            <a:xfrm>
              <a:off x="1273225" y="3852350"/>
              <a:ext cx="911925" cy="1470800"/>
            </a:xfrm>
            <a:custGeom>
              <a:avLst/>
              <a:gdLst/>
              <a:ahLst/>
              <a:cxnLst/>
              <a:rect l="l" t="t" r="r" b="b"/>
              <a:pathLst>
                <a:path w="36477" h="58832" extrusionOk="0">
                  <a:moveTo>
                    <a:pt x="0" y="0"/>
                  </a:moveTo>
                  <a:lnTo>
                    <a:pt x="0" y="10641"/>
                  </a:lnTo>
                  <a:cubicBezTo>
                    <a:pt x="0" y="22354"/>
                    <a:pt x="9632" y="29767"/>
                    <a:pt x="18240" y="34736"/>
                  </a:cubicBezTo>
                  <a:cubicBezTo>
                    <a:pt x="26847" y="39705"/>
                    <a:pt x="36477" y="47118"/>
                    <a:pt x="36477" y="58831"/>
                  </a:cubicBezTo>
                  <a:lnTo>
                    <a:pt x="36477" y="48190"/>
                  </a:lnTo>
                  <a:cubicBezTo>
                    <a:pt x="36477" y="36477"/>
                    <a:pt x="26845"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35"/>
            <p:cNvSpPr/>
            <p:nvPr/>
          </p:nvSpPr>
          <p:spPr>
            <a:xfrm>
              <a:off x="1273225" y="3852350"/>
              <a:ext cx="911925" cy="1470800"/>
            </a:xfrm>
            <a:custGeom>
              <a:avLst/>
              <a:gdLst/>
              <a:ahLst/>
              <a:cxnLst/>
              <a:rect l="l" t="t" r="r" b="b"/>
              <a:pathLst>
                <a:path w="36477" h="58832" extrusionOk="0">
                  <a:moveTo>
                    <a:pt x="36477" y="0"/>
                  </a:moveTo>
                  <a:cubicBezTo>
                    <a:pt x="36477" y="11713"/>
                    <a:pt x="26847" y="19124"/>
                    <a:pt x="18240" y="24095"/>
                  </a:cubicBezTo>
                  <a:cubicBezTo>
                    <a:pt x="9632" y="29064"/>
                    <a:pt x="0" y="36477"/>
                    <a:pt x="0" y="48190"/>
                  </a:cubicBezTo>
                  <a:lnTo>
                    <a:pt x="0" y="58831"/>
                  </a:lnTo>
                  <a:cubicBezTo>
                    <a:pt x="0" y="47118"/>
                    <a:pt x="9632" y="39705"/>
                    <a:pt x="18240" y="34736"/>
                  </a:cubicBezTo>
                  <a:cubicBezTo>
                    <a:pt x="26845"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35"/>
            <p:cNvSpPr/>
            <p:nvPr/>
          </p:nvSpPr>
          <p:spPr>
            <a:xfrm>
              <a:off x="1273225" y="2647600"/>
              <a:ext cx="911925" cy="1470800"/>
            </a:xfrm>
            <a:custGeom>
              <a:avLst/>
              <a:gdLst/>
              <a:ahLst/>
              <a:cxnLst/>
              <a:rect l="l" t="t" r="r" b="b"/>
              <a:pathLst>
                <a:path w="36477" h="58832" extrusionOk="0">
                  <a:moveTo>
                    <a:pt x="36477" y="1"/>
                  </a:moveTo>
                  <a:cubicBezTo>
                    <a:pt x="36477" y="11714"/>
                    <a:pt x="26845" y="19126"/>
                    <a:pt x="18240" y="24095"/>
                  </a:cubicBezTo>
                  <a:cubicBezTo>
                    <a:pt x="9632" y="29065"/>
                    <a:pt x="0" y="36477"/>
                    <a:pt x="0" y="48190"/>
                  </a:cubicBezTo>
                  <a:lnTo>
                    <a:pt x="0" y="58831"/>
                  </a:lnTo>
                  <a:cubicBezTo>
                    <a:pt x="0" y="47118"/>
                    <a:pt x="9632" y="39706"/>
                    <a:pt x="18240" y="34736"/>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35"/>
            <p:cNvSpPr/>
            <p:nvPr/>
          </p:nvSpPr>
          <p:spPr>
            <a:xfrm>
              <a:off x="1729200" y="1556350"/>
              <a:ext cx="375075" cy="39075"/>
            </a:xfrm>
            <a:custGeom>
              <a:avLst/>
              <a:gdLst/>
              <a:ahLst/>
              <a:cxnLst/>
              <a:rect l="l" t="t" r="r" b="b"/>
              <a:pathLst>
                <a:path w="15003" h="1563" extrusionOk="0">
                  <a:moveTo>
                    <a:pt x="1" y="0"/>
                  </a:moveTo>
                  <a:lnTo>
                    <a:pt x="1" y="1562"/>
                  </a:lnTo>
                  <a:lnTo>
                    <a:pt x="14222" y="1562"/>
                  </a:lnTo>
                  <a:cubicBezTo>
                    <a:pt x="14652" y="1562"/>
                    <a:pt x="15002" y="1212"/>
                    <a:pt x="15002" y="782"/>
                  </a:cubicBezTo>
                  <a:cubicBezTo>
                    <a:pt x="15002" y="350"/>
                    <a:pt x="14652" y="0"/>
                    <a:pt x="142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35"/>
            <p:cNvSpPr/>
            <p:nvPr/>
          </p:nvSpPr>
          <p:spPr>
            <a:xfrm>
              <a:off x="1354100" y="1556350"/>
              <a:ext cx="375125" cy="39075"/>
            </a:xfrm>
            <a:custGeom>
              <a:avLst/>
              <a:gdLst/>
              <a:ahLst/>
              <a:cxnLst/>
              <a:rect l="l" t="t" r="r" b="b"/>
              <a:pathLst>
                <a:path w="15005" h="1563" extrusionOk="0">
                  <a:moveTo>
                    <a:pt x="780" y="0"/>
                  </a:moveTo>
                  <a:cubicBezTo>
                    <a:pt x="351" y="0"/>
                    <a:pt x="1" y="350"/>
                    <a:pt x="1" y="782"/>
                  </a:cubicBezTo>
                  <a:cubicBezTo>
                    <a:pt x="1" y="1212"/>
                    <a:pt x="351" y="1562"/>
                    <a:pt x="780" y="1562"/>
                  </a:cubicBezTo>
                  <a:lnTo>
                    <a:pt x="15005" y="1562"/>
                  </a:lnTo>
                  <a:lnTo>
                    <a:pt x="150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35"/>
            <p:cNvSpPr/>
            <p:nvPr/>
          </p:nvSpPr>
          <p:spPr>
            <a:xfrm>
              <a:off x="1729200" y="1393950"/>
              <a:ext cx="293825" cy="39100"/>
            </a:xfrm>
            <a:custGeom>
              <a:avLst/>
              <a:gdLst/>
              <a:ahLst/>
              <a:cxnLst/>
              <a:rect l="l" t="t" r="r" b="b"/>
              <a:pathLst>
                <a:path w="11753" h="1564" extrusionOk="0">
                  <a:moveTo>
                    <a:pt x="1" y="1"/>
                  </a:moveTo>
                  <a:lnTo>
                    <a:pt x="1" y="1563"/>
                  </a:lnTo>
                  <a:lnTo>
                    <a:pt x="10987" y="1563"/>
                  </a:lnTo>
                  <a:cubicBezTo>
                    <a:pt x="11412" y="1556"/>
                    <a:pt x="11752" y="1208"/>
                    <a:pt x="11752" y="783"/>
                  </a:cubicBezTo>
                  <a:cubicBezTo>
                    <a:pt x="11752" y="358"/>
                    <a:pt x="11412" y="11"/>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35"/>
            <p:cNvSpPr/>
            <p:nvPr/>
          </p:nvSpPr>
          <p:spPr>
            <a:xfrm>
              <a:off x="1435350" y="139395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35"/>
            <p:cNvSpPr/>
            <p:nvPr/>
          </p:nvSpPr>
          <p:spPr>
            <a:xfrm>
              <a:off x="1729200" y="1231650"/>
              <a:ext cx="178825" cy="39025"/>
            </a:xfrm>
            <a:custGeom>
              <a:avLst/>
              <a:gdLst/>
              <a:ahLst/>
              <a:cxnLst/>
              <a:rect l="l" t="t" r="r" b="b"/>
              <a:pathLst>
                <a:path w="7153" h="1561" extrusionOk="0">
                  <a:moveTo>
                    <a:pt x="1" y="0"/>
                  </a:moveTo>
                  <a:lnTo>
                    <a:pt x="1" y="1560"/>
                  </a:lnTo>
                  <a:lnTo>
                    <a:pt x="6373" y="1560"/>
                  </a:lnTo>
                  <a:cubicBezTo>
                    <a:pt x="6802" y="1560"/>
                    <a:pt x="7152" y="1212"/>
                    <a:pt x="7152" y="780"/>
                  </a:cubicBezTo>
                  <a:cubicBezTo>
                    <a:pt x="7152" y="350"/>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35"/>
            <p:cNvSpPr/>
            <p:nvPr/>
          </p:nvSpPr>
          <p:spPr>
            <a:xfrm>
              <a:off x="1550350" y="1231650"/>
              <a:ext cx="178875" cy="39025"/>
            </a:xfrm>
            <a:custGeom>
              <a:avLst/>
              <a:gdLst/>
              <a:ahLst/>
              <a:cxnLst/>
              <a:rect l="l" t="t" r="r" b="b"/>
              <a:pathLst>
                <a:path w="7155" h="1561" extrusionOk="0">
                  <a:moveTo>
                    <a:pt x="783" y="0"/>
                  </a:moveTo>
                  <a:cubicBezTo>
                    <a:pt x="350" y="0"/>
                    <a:pt x="0" y="350"/>
                    <a:pt x="0" y="780"/>
                  </a:cubicBezTo>
                  <a:cubicBezTo>
                    <a:pt x="0" y="1212"/>
                    <a:pt x="350" y="1560"/>
                    <a:pt x="783" y="1560"/>
                  </a:cubicBezTo>
                  <a:lnTo>
                    <a:pt x="7155" y="1560"/>
                  </a:lnTo>
                  <a:lnTo>
                    <a:pt x="71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35"/>
            <p:cNvSpPr/>
            <p:nvPr/>
          </p:nvSpPr>
          <p:spPr>
            <a:xfrm>
              <a:off x="1729200" y="1718725"/>
              <a:ext cx="294175" cy="39075"/>
            </a:xfrm>
            <a:custGeom>
              <a:avLst/>
              <a:gdLst/>
              <a:ahLst/>
              <a:cxnLst/>
              <a:rect l="l" t="t" r="r" b="b"/>
              <a:pathLst>
                <a:path w="11767" h="1563" extrusionOk="0">
                  <a:moveTo>
                    <a:pt x="1" y="0"/>
                  </a:moveTo>
                  <a:lnTo>
                    <a:pt x="1" y="1563"/>
                  </a:lnTo>
                  <a:lnTo>
                    <a:pt x="10987" y="1563"/>
                  </a:lnTo>
                  <a:cubicBezTo>
                    <a:pt x="11419" y="1560"/>
                    <a:pt x="11767" y="1212"/>
                    <a:pt x="11767" y="780"/>
                  </a:cubicBezTo>
                  <a:cubicBezTo>
                    <a:pt x="11767" y="350"/>
                    <a:pt x="11419" y="0"/>
                    <a:pt x="109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35"/>
            <p:cNvSpPr/>
            <p:nvPr/>
          </p:nvSpPr>
          <p:spPr>
            <a:xfrm>
              <a:off x="1435000" y="1718725"/>
              <a:ext cx="294175" cy="39075"/>
            </a:xfrm>
            <a:custGeom>
              <a:avLst/>
              <a:gdLst/>
              <a:ahLst/>
              <a:cxnLst/>
              <a:rect l="l" t="t" r="r" b="b"/>
              <a:pathLst>
                <a:path w="11767" h="1563" extrusionOk="0">
                  <a:moveTo>
                    <a:pt x="780" y="0"/>
                  </a:moveTo>
                  <a:cubicBezTo>
                    <a:pt x="348" y="0"/>
                    <a:pt x="0" y="350"/>
                    <a:pt x="0" y="780"/>
                  </a:cubicBezTo>
                  <a:cubicBezTo>
                    <a:pt x="0" y="1212"/>
                    <a:pt x="348" y="1560"/>
                    <a:pt x="780" y="1563"/>
                  </a:cubicBezTo>
                  <a:lnTo>
                    <a:pt x="11766" y="1563"/>
                  </a:lnTo>
                  <a:lnTo>
                    <a:pt x="1176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35"/>
            <p:cNvSpPr/>
            <p:nvPr/>
          </p:nvSpPr>
          <p:spPr>
            <a:xfrm>
              <a:off x="1729200" y="1881100"/>
              <a:ext cx="178825" cy="39025"/>
            </a:xfrm>
            <a:custGeom>
              <a:avLst/>
              <a:gdLst/>
              <a:ahLst/>
              <a:cxnLst/>
              <a:rect l="l" t="t" r="r" b="b"/>
              <a:pathLst>
                <a:path w="7153" h="1561" extrusionOk="0">
                  <a:moveTo>
                    <a:pt x="1" y="0"/>
                  </a:moveTo>
                  <a:lnTo>
                    <a:pt x="1" y="1560"/>
                  </a:lnTo>
                  <a:lnTo>
                    <a:pt x="6373" y="1560"/>
                  </a:lnTo>
                  <a:cubicBezTo>
                    <a:pt x="6802" y="1560"/>
                    <a:pt x="7152" y="1210"/>
                    <a:pt x="7152" y="780"/>
                  </a:cubicBezTo>
                  <a:cubicBezTo>
                    <a:pt x="7152" y="348"/>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35"/>
            <p:cNvSpPr/>
            <p:nvPr/>
          </p:nvSpPr>
          <p:spPr>
            <a:xfrm>
              <a:off x="1550350" y="1881100"/>
              <a:ext cx="178875" cy="39025"/>
            </a:xfrm>
            <a:custGeom>
              <a:avLst/>
              <a:gdLst/>
              <a:ahLst/>
              <a:cxnLst/>
              <a:rect l="l" t="t" r="r" b="b"/>
              <a:pathLst>
                <a:path w="7155" h="1561" extrusionOk="0">
                  <a:moveTo>
                    <a:pt x="783" y="0"/>
                  </a:moveTo>
                  <a:cubicBezTo>
                    <a:pt x="350" y="0"/>
                    <a:pt x="0" y="348"/>
                    <a:pt x="0" y="780"/>
                  </a:cubicBezTo>
                  <a:cubicBezTo>
                    <a:pt x="0" y="1210"/>
                    <a:pt x="350" y="1560"/>
                    <a:pt x="783" y="1560"/>
                  </a:cubicBezTo>
                  <a:lnTo>
                    <a:pt x="7155" y="1560"/>
                  </a:lnTo>
                  <a:lnTo>
                    <a:pt x="71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35"/>
            <p:cNvSpPr/>
            <p:nvPr/>
          </p:nvSpPr>
          <p:spPr>
            <a:xfrm>
              <a:off x="1354450" y="2761075"/>
              <a:ext cx="374775" cy="39100"/>
            </a:xfrm>
            <a:custGeom>
              <a:avLst/>
              <a:gdLst/>
              <a:ahLst/>
              <a:cxnLst/>
              <a:rect l="l" t="t" r="r" b="b"/>
              <a:pathLst>
                <a:path w="14991" h="1564" extrusionOk="0">
                  <a:moveTo>
                    <a:pt x="766" y="1"/>
                  </a:moveTo>
                  <a:cubicBezTo>
                    <a:pt x="341" y="8"/>
                    <a:pt x="1" y="356"/>
                    <a:pt x="1" y="781"/>
                  </a:cubicBezTo>
                  <a:cubicBezTo>
                    <a:pt x="1" y="1206"/>
                    <a:pt x="341" y="1554"/>
                    <a:pt x="766" y="1563"/>
                  </a:cubicBezTo>
                  <a:lnTo>
                    <a:pt x="14991" y="1563"/>
                  </a:lnTo>
                  <a:lnTo>
                    <a:pt x="1499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35"/>
            <p:cNvSpPr/>
            <p:nvPr/>
          </p:nvSpPr>
          <p:spPr>
            <a:xfrm>
              <a:off x="1729200" y="2761075"/>
              <a:ext cx="374700" cy="39100"/>
            </a:xfrm>
            <a:custGeom>
              <a:avLst/>
              <a:gdLst/>
              <a:ahLst/>
              <a:cxnLst/>
              <a:rect l="l" t="t" r="r" b="b"/>
              <a:pathLst>
                <a:path w="14988" h="1564" extrusionOk="0">
                  <a:moveTo>
                    <a:pt x="1" y="1"/>
                  </a:moveTo>
                  <a:lnTo>
                    <a:pt x="1" y="1563"/>
                  </a:lnTo>
                  <a:lnTo>
                    <a:pt x="14222" y="1563"/>
                  </a:lnTo>
                  <a:cubicBezTo>
                    <a:pt x="14647" y="1554"/>
                    <a:pt x="14988" y="1206"/>
                    <a:pt x="14988" y="781"/>
                  </a:cubicBezTo>
                  <a:cubicBezTo>
                    <a:pt x="14988" y="356"/>
                    <a:pt x="14647" y="8"/>
                    <a:pt x="14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35"/>
            <p:cNvSpPr/>
            <p:nvPr/>
          </p:nvSpPr>
          <p:spPr>
            <a:xfrm>
              <a:off x="1435000" y="2923475"/>
              <a:ext cx="294175" cy="39000"/>
            </a:xfrm>
            <a:custGeom>
              <a:avLst/>
              <a:gdLst/>
              <a:ahLst/>
              <a:cxnLst/>
              <a:rect l="l" t="t" r="r" b="b"/>
              <a:pathLst>
                <a:path w="11767" h="1560" extrusionOk="0">
                  <a:moveTo>
                    <a:pt x="780" y="0"/>
                  </a:moveTo>
                  <a:cubicBezTo>
                    <a:pt x="348" y="0"/>
                    <a:pt x="0" y="348"/>
                    <a:pt x="0" y="780"/>
                  </a:cubicBezTo>
                  <a:cubicBezTo>
                    <a:pt x="0" y="1212"/>
                    <a:pt x="348" y="1560"/>
                    <a:pt x="780" y="1560"/>
                  </a:cubicBezTo>
                  <a:lnTo>
                    <a:pt x="11766" y="1560"/>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35"/>
            <p:cNvSpPr/>
            <p:nvPr/>
          </p:nvSpPr>
          <p:spPr>
            <a:xfrm>
              <a:off x="1729200" y="2923475"/>
              <a:ext cx="294175" cy="39000"/>
            </a:xfrm>
            <a:custGeom>
              <a:avLst/>
              <a:gdLst/>
              <a:ahLst/>
              <a:cxnLst/>
              <a:rect l="l" t="t" r="r" b="b"/>
              <a:pathLst>
                <a:path w="11767" h="1560" extrusionOk="0">
                  <a:moveTo>
                    <a:pt x="1" y="0"/>
                  </a:moveTo>
                  <a:lnTo>
                    <a:pt x="1" y="1560"/>
                  </a:lnTo>
                  <a:lnTo>
                    <a:pt x="10987" y="1560"/>
                  </a:lnTo>
                  <a:cubicBezTo>
                    <a:pt x="11419" y="1560"/>
                    <a:pt x="11767" y="1212"/>
                    <a:pt x="11767" y="780"/>
                  </a:cubicBezTo>
                  <a:cubicBezTo>
                    <a:pt x="11767" y="348"/>
                    <a:pt x="11419" y="0"/>
                    <a:pt x="109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35"/>
            <p:cNvSpPr/>
            <p:nvPr/>
          </p:nvSpPr>
          <p:spPr>
            <a:xfrm>
              <a:off x="1550350" y="3085775"/>
              <a:ext cx="178875" cy="39100"/>
            </a:xfrm>
            <a:custGeom>
              <a:avLst/>
              <a:gdLst/>
              <a:ahLst/>
              <a:cxnLst/>
              <a:rect l="l" t="t" r="r" b="b"/>
              <a:pathLst>
                <a:path w="7155" h="1564" extrusionOk="0">
                  <a:moveTo>
                    <a:pt x="783" y="1"/>
                  </a:moveTo>
                  <a:cubicBezTo>
                    <a:pt x="350" y="1"/>
                    <a:pt x="0" y="351"/>
                    <a:pt x="0" y="783"/>
                  </a:cubicBezTo>
                  <a:cubicBezTo>
                    <a:pt x="0" y="1213"/>
                    <a:pt x="350" y="1563"/>
                    <a:pt x="783" y="1563"/>
                  </a:cubicBezTo>
                  <a:lnTo>
                    <a:pt x="7155" y="1563"/>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35"/>
            <p:cNvSpPr/>
            <p:nvPr/>
          </p:nvSpPr>
          <p:spPr>
            <a:xfrm>
              <a:off x="1729200" y="3085775"/>
              <a:ext cx="178825" cy="39100"/>
            </a:xfrm>
            <a:custGeom>
              <a:avLst/>
              <a:gdLst/>
              <a:ahLst/>
              <a:cxnLst/>
              <a:rect l="l" t="t" r="r" b="b"/>
              <a:pathLst>
                <a:path w="7153" h="1564"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35"/>
            <p:cNvSpPr/>
            <p:nvPr/>
          </p:nvSpPr>
          <p:spPr>
            <a:xfrm>
              <a:off x="1435000" y="2598775"/>
              <a:ext cx="294175" cy="39075"/>
            </a:xfrm>
            <a:custGeom>
              <a:avLst/>
              <a:gdLst/>
              <a:ahLst/>
              <a:cxnLst/>
              <a:rect l="l" t="t" r="r" b="b"/>
              <a:pathLst>
                <a:path w="11767" h="1563" extrusionOk="0">
                  <a:moveTo>
                    <a:pt x="780" y="0"/>
                  </a:moveTo>
                  <a:cubicBezTo>
                    <a:pt x="348" y="0"/>
                    <a:pt x="0" y="350"/>
                    <a:pt x="0" y="780"/>
                  </a:cubicBezTo>
                  <a:cubicBezTo>
                    <a:pt x="0" y="1212"/>
                    <a:pt x="348" y="1562"/>
                    <a:pt x="780" y="1562"/>
                  </a:cubicBezTo>
                  <a:lnTo>
                    <a:pt x="11766" y="1562"/>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35"/>
            <p:cNvSpPr/>
            <p:nvPr/>
          </p:nvSpPr>
          <p:spPr>
            <a:xfrm>
              <a:off x="1729200" y="2598775"/>
              <a:ext cx="294175" cy="39075"/>
            </a:xfrm>
            <a:custGeom>
              <a:avLst/>
              <a:gdLst/>
              <a:ahLst/>
              <a:cxnLst/>
              <a:rect l="l" t="t" r="r" b="b"/>
              <a:pathLst>
                <a:path w="11767" h="1563" extrusionOk="0">
                  <a:moveTo>
                    <a:pt x="1" y="0"/>
                  </a:moveTo>
                  <a:lnTo>
                    <a:pt x="1" y="1562"/>
                  </a:lnTo>
                  <a:lnTo>
                    <a:pt x="10987" y="1562"/>
                  </a:lnTo>
                  <a:cubicBezTo>
                    <a:pt x="11419" y="1562"/>
                    <a:pt x="11767" y="1212"/>
                    <a:pt x="11767" y="780"/>
                  </a:cubicBezTo>
                  <a:cubicBezTo>
                    <a:pt x="11767" y="350"/>
                    <a:pt x="11419" y="0"/>
                    <a:pt x="109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35"/>
            <p:cNvSpPr/>
            <p:nvPr/>
          </p:nvSpPr>
          <p:spPr>
            <a:xfrm>
              <a:off x="1550700" y="2436400"/>
              <a:ext cx="178525" cy="39000"/>
            </a:xfrm>
            <a:custGeom>
              <a:avLst/>
              <a:gdLst/>
              <a:ahLst/>
              <a:cxnLst/>
              <a:rect l="l" t="t" r="r" b="b"/>
              <a:pathLst>
                <a:path w="7141" h="1560" extrusionOk="0">
                  <a:moveTo>
                    <a:pt x="769" y="0"/>
                  </a:moveTo>
                  <a:cubicBezTo>
                    <a:pt x="341" y="7"/>
                    <a:pt x="1" y="355"/>
                    <a:pt x="1" y="780"/>
                  </a:cubicBezTo>
                  <a:cubicBezTo>
                    <a:pt x="1" y="1205"/>
                    <a:pt x="341" y="1553"/>
                    <a:pt x="769" y="1560"/>
                  </a:cubicBezTo>
                  <a:lnTo>
                    <a:pt x="7141" y="1560"/>
                  </a:lnTo>
                  <a:lnTo>
                    <a:pt x="71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35"/>
            <p:cNvSpPr/>
            <p:nvPr/>
          </p:nvSpPr>
          <p:spPr>
            <a:xfrm>
              <a:off x="1729200" y="2436400"/>
              <a:ext cx="178450" cy="39000"/>
            </a:xfrm>
            <a:custGeom>
              <a:avLst/>
              <a:gdLst/>
              <a:ahLst/>
              <a:cxnLst/>
              <a:rect l="l" t="t" r="r" b="b"/>
              <a:pathLst>
                <a:path w="7138" h="1560" extrusionOk="0">
                  <a:moveTo>
                    <a:pt x="1" y="0"/>
                  </a:moveTo>
                  <a:lnTo>
                    <a:pt x="1" y="1560"/>
                  </a:lnTo>
                  <a:lnTo>
                    <a:pt x="6373" y="1560"/>
                  </a:lnTo>
                  <a:cubicBezTo>
                    <a:pt x="6798" y="1553"/>
                    <a:pt x="7138" y="1205"/>
                    <a:pt x="7138" y="780"/>
                  </a:cubicBezTo>
                  <a:cubicBezTo>
                    <a:pt x="7138" y="355"/>
                    <a:pt x="6798" y="7"/>
                    <a:pt x="63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35"/>
            <p:cNvSpPr/>
            <p:nvPr/>
          </p:nvSpPr>
          <p:spPr>
            <a:xfrm>
              <a:off x="1729200" y="3965825"/>
              <a:ext cx="375075" cy="39075"/>
            </a:xfrm>
            <a:custGeom>
              <a:avLst/>
              <a:gdLst/>
              <a:ahLst/>
              <a:cxnLst/>
              <a:rect l="l" t="t" r="r" b="b"/>
              <a:pathLst>
                <a:path w="15003" h="1563" extrusionOk="0">
                  <a:moveTo>
                    <a:pt x="1" y="1"/>
                  </a:moveTo>
                  <a:lnTo>
                    <a:pt x="1" y="1563"/>
                  </a:lnTo>
                  <a:lnTo>
                    <a:pt x="14222" y="1563"/>
                  </a:lnTo>
                  <a:cubicBezTo>
                    <a:pt x="14652" y="1563"/>
                    <a:pt x="15002" y="1213"/>
                    <a:pt x="15002" y="783"/>
                  </a:cubicBezTo>
                  <a:cubicBezTo>
                    <a:pt x="15002" y="351"/>
                    <a:pt x="14652" y="1"/>
                    <a:pt x="142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35"/>
            <p:cNvSpPr/>
            <p:nvPr/>
          </p:nvSpPr>
          <p:spPr>
            <a:xfrm>
              <a:off x="1354100" y="3965825"/>
              <a:ext cx="375125" cy="39075"/>
            </a:xfrm>
            <a:custGeom>
              <a:avLst/>
              <a:gdLst/>
              <a:ahLst/>
              <a:cxnLst/>
              <a:rect l="l" t="t" r="r" b="b"/>
              <a:pathLst>
                <a:path w="15005" h="1563" extrusionOk="0">
                  <a:moveTo>
                    <a:pt x="780" y="1"/>
                  </a:moveTo>
                  <a:cubicBezTo>
                    <a:pt x="351" y="1"/>
                    <a:pt x="1" y="351"/>
                    <a:pt x="1" y="783"/>
                  </a:cubicBezTo>
                  <a:cubicBezTo>
                    <a:pt x="1" y="1213"/>
                    <a:pt x="351" y="1563"/>
                    <a:pt x="780" y="1563"/>
                  </a:cubicBezTo>
                  <a:lnTo>
                    <a:pt x="15005" y="1563"/>
                  </a:lnTo>
                  <a:lnTo>
                    <a:pt x="1500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35"/>
            <p:cNvSpPr/>
            <p:nvPr/>
          </p:nvSpPr>
          <p:spPr>
            <a:xfrm>
              <a:off x="1729200" y="3803450"/>
              <a:ext cx="293825" cy="39075"/>
            </a:xfrm>
            <a:custGeom>
              <a:avLst/>
              <a:gdLst/>
              <a:ahLst/>
              <a:cxnLst/>
              <a:rect l="l" t="t" r="r" b="b"/>
              <a:pathLst>
                <a:path w="11753" h="1563" extrusionOk="0">
                  <a:moveTo>
                    <a:pt x="1" y="1"/>
                  </a:moveTo>
                  <a:lnTo>
                    <a:pt x="1" y="1563"/>
                  </a:lnTo>
                  <a:lnTo>
                    <a:pt x="10987" y="1563"/>
                  </a:lnTo>
                  <a:cubicBezTo>
                    <a:pt x="11412" y="1556"/>
                    <a:pt x="11752" y="1208"/>
                    <a:pt x="11752" y="783"/>
                  </a:cubicBezTo>
                  <a:cubicBezTo>
                    <a:pt x="11752" y="358"/>
                    <a:pt x="11412" y="10"/>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35"/>
            <p:cNvSpPr/>
            <p:nvPr/>
          </p:nvSpPr>
          <p:spPr>
            <a:xfrm>
              <a:off x="1435350" y="3803450"/>
              <a:ext cx="293825" cy="39075"/>
            </a:xfrm>
            <a:custGeom>
              <a:avLst/>
              <a:gdLst/>
              <a:ahLst/>
              <a:cxnLst/>
              <a:rect l="l" t="t" r="r" b="b"/>
              <a:pathLst>
                <a:path w="11753" h="1563" extrusionOk="0">
                  <a:moveTo>
                    <a:pt x="766" y="1"/>
                  </a:moveTo>
                  <a:cubicBezTo>
                    <a:pt x="341" y="10"/>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35"/>
            <p:cNvSpPr/>
            <p:nvPr/>
          </p:nvSpPr>
          <p:spPr>
            <a:xfrm>
              <a:off x="1729200" y="3641125"/>
              <a:ext cx="178825" cy="39100"/>
            </a:xfrm>
            <a:custGeom>
              <a:avLst/>
              <a:gdLst/>
              <a:ahLst/>
              <a:cxnLst/>
              <a:rect l="l" t="t" r="r" b="b"/>
              <a:pathLst>
                <a:path w="7153" h="1564"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35"/>
            <p:cNvSpPr/>
            <p:nvPr/>
          </p:nvSpPr>
          <p:spPr>
            <a:xfrm>
              <a:off x="1550350" y="3641125"/>
              <a:ext cx="178875" cy="39100"/>
            </a:xfrm>
            <a:custGeom>
              <a:avLst/>
              <a:gdLst/>
              <a:ahLst/>
              <a:cxnLst/>
              <a:rect l="l" t="t" r="r" b="b"/>
              <a:pathLst>
                <a:path w="7155" h="1564" extrusionOk="0">
                  <a:moveTo>
                    <a:pt x="783" y="1"/>
                  </a:moveTo>
                  <a:cubicBezTo>
                    <a:pt x="350" y="1"/>
                    <a:pt x="0" y="351"/>
                    <a:pt x="0" y="781"/>
                  </a:cubicBezTo>
                  <a:cubicBezTo>
                    <a:pt x="0" y="1213"/>
                    <a:pt x="350" y="1563"/>
                    <a:pt x="783" y="1563"/>
                  </a:cubicBezTo>
                  <a:lnTo>
                    <a:pt x="7155" y="1563"/>
                  </a:lnTo>
                  <a:lnTo>
                    <a:pt x="71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35"/>
            <p:cNvSpPr/>
            <p:nvPr/>
          </p:nvSpPr>
          <p:spPr>
            <a:xfrm>
              <a:off x="1729200" y="4128200"/>
              <a:ext cx="293825" cy="39100"/>
            </a:xfrm>
            <a:custGeom>
              <a:avLst/>
              <a:gdLst/>
              <a:ahLst/>
              <a:cxnLst/>
              <a:rect l="l" t="t" r="r" b="b"/>
              <a:pathLst>
                <a:path w="11753" h="1564" extrusionOk="0">
                  <a:moveTo>
                    <a:pt x="1" y="1"/>
                  </a:moveTo>
                  <a:lnTo>
                    <a:pt x="1" y="1563"/>
                  </a:lnTo>
                  <a:lnTo>
                    <a:pt x="10987" y="1563"/>
                  </a:lnTo>
                  <a:cubicBezTo>
                    <a:pt x="11412" y="1553"/>
                    <a:pt x="11752" y="1206"/>
                    <a:pt x="11752" y="781"/>
                  </a:cubicBezTo>
                  <a:cubicBezTo>
                    <a:pt x="11752" y="356"/>
                    <a:pt x="11412" y="8"/>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35"/>
            <p:cNvSpPr/>
            <p:nvPr/>
          </p:nvSpPr>
          <p:spPr>
            <a:xfrm>
              <a:off x="1435350" y="412820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35"/>
            <p:cNvSpPr/>
            <p:nvPr/>
          </p:nvSpPr>
          <p:spPr>
            <a:xfrm>
              <a:off x="1729200" y="4290525"/>
              <a:ext cx="178825" cy="39075"/>
            </a:xfrm>
            <a:custGeom>
              <a:avLst/>
              <a:gdLst/>
              <a:ahLst/>
              <a:cxnLst/>
              <a:rect l="l" t="t" r="r" b="b"/>
              <a:pathLst>
                <a:path w="7153" h="1563"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35"/>
            <p:cNvSpPr/>
            <p:nvPr/>
          </p:nvSpPr>
          <p:spPr>
            <a:xfrm>
              <a:off x="1550350" y="4290525"/>
              <a:ext cx="178875" cy="39075"/>
            </a:xfrm>
            <a:custGeom>
              <a:avLst/>
              <a:gdLst/>
              <a:ahLst/>
              <a:cxnLst/>
              <a:rect l="l" t="t" r="r" b="b"/>
              <a:pathLst>
                <a:path w="7155" h="1563" extrusionOk="0">
                  <a:moveTo>
                    <a:pt x="783" y="1"/>
                  </a:moveTo>
                  <a:cubicBezTo>
                    <a:pt x="350" y="1"/>
                    <a:pt x="0" y="351"/>
                    <a:pt x="0" y="783"/>
                  </a:cubicBezTo>
                  <a:cubicBezTo>
                    <a:pt x="0" y="1213"/>
                    <a:pt x="350" y="1563"/>
                    <a:pt x="783" y="1563"/>
                  </a:cubicBezTo>
                  <a:lnTo>
                    <a:pt x="7155" y="1563"/>
                  </a:lnTo>
                  <a:lnTo>
                    <a:pt x="71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35"/>
            <p:cNvSpPr/>
            <p:nvPr/>
          </p:nvSpPr>
          <p:spPr>
            <a:xfrm>
              <a:off x="1354100" y="5170575"/>
              <a:ext cx="375125" cy="39025"/>
            </a:xfrm>
            <a:custGeom>
              <a:avLst/>
              <a:gdLst/>
              <a:ahLst/>
              <a:cxnLst/>
              <a:rect l="l" t="t" r="r" b="b"/>
              <a:pathLst>
                <a:path w="15005" h="1561" extrusionOk="0">
                  <a:moveTo>
                    <a:pt x="780" y="1"/>
                  </a:moveTo>
                  <a:cubicBezTo>
                    <a:pt x="351" y="1"/>
                    <a:pt x="1" y="348"/>
                    <a:pt x="1" y="780"/>
                  </a:cubicBezTo>
                  <a:cubicBezTo>
                    <a:pt x="1" y="1213"/>
                    <a:pt x="351" y="1560"/>
                    <a:pt x="780" y="1560"/>
                  </a:cubicBezTo>
                  <a:lnTo>
                    <a:pt x="15005" y="1560"/>
                  </a:lnTo>
                  <a:lnTo>
                    <a:pt x="150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35"/>
            <p:cNvSpPr/>
            <p:nvPr/>
          </p:nvSpPr>
          <p:spPr>
            <a:xfrm>
              <a:off x="1729200" y="5170575"/>
              <a:ext cx="375075" cy="39025"/>
            </a:xfrm>
            <a:custGeom>
              <a:avLst/>
              <a:gdLst/>
              <a:ahLst/>
              <a:cxnLst/>
              <a:rect l="l" t="t" r="r" b="b"/>
              <a:pathLst>
                <a:path w="15003" h="1561" extrusionOk="0">
                  <a:moveTo>
                    <a:pt x="1" y="1"/>
                  </a:moveTo>
                  <a:lnTo>
                    <a:pt x="1" y="1560"/>
                  </a:lnTo>
                  <a:lnTo>
                    <a:pt x="14222" y="1560"/>
                  </a:lnTo>
                  <a:cubicBezTo>
                    <a:pt x="14652" y="1560"/>
                    <a:pt x="15002" y="1213"/>
                    <a:pt x="15002" y="780"/>
                  </a:cubicBezTo>
                  <a:cubicBezTo>
                    <a:pt x="15002" y="348"/>
                    <a:pt x="14652" y="1"/>
                    <a:pt x="14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35"/>
            <p:cNvSpPr/>
            <p:nvPr/>
          </p:nvSpPr>
          <p:spPr>
            <a:xfrm>
              <a:off x="1435000" y="5008200"/>
              <a:ext cx="294175" cy="39075"/>
            </a:xfrm>
            <a:custGeom>
              <a:avLst/>
              <a:gdLst/>
              <a:ahLst/>
              <a:cxnLst/>
              <a:rect l="l" t="t" r="r" b="b"/>
              <a:pathLst>
                <a:path w="11767" h="1563" extrusionOk="0">
                  <a:moveTo>
                    <a:pt x="780" y="0"/>
                  </a:moveTo>
                  <a:cubicBezTo>
                    <a:pt x="348" y="0"/>
                    <a:pt x="0" y="350"/>
                    <a:pt x="0" y="780"/>
                  </a:cubicBezTo>
                  <a:cubicBezTo>
                    <a:pt x="0" y="1212"/>
                    <a:pt x="348" y="1563"/>
                    <a:pt x="780" y="1563"/>
                  </a:cubicBezTo>
                  <a:lnTo>
                    <a:pt x="11766" y="1563"/>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35"/>
            <p:cNvSpPr/>
            <p:nvPr/>
          </p:nvSpPr>
          <p:spPr>
            <a:xfrm>
              <a:off x="1729200" y="5008200"/>
              <a:ext cx="294175" cy="39075"/>
            </a:xfrm>
            <a:custGeom>
              <a:avLst/>
              <a:gdLst/>
              <a:ahLst/>
              <a:cxnLst/>
              <a:rect l="l" t="t" r="r" b="b"/>
              <a:pathLst>
                <a:path w="11767" h="1563" extrusionOk="0">
                  <a:moveTo>
                    <a:pt x="1" y="0"/>
                  </a:moveTo>
                  <a:lnTo>
                    <a:pt x="1" y="1563"/>
                  </a:lnTo>
                  <a:lnTo>
                    <a:pt x="10987" y="1563"/>
                  </a:lnTo>
                  <a:cubicBezTo>
                    <a:pt x="11419" y="1563"/>
                    <a:pt x="11767" y="1212"/>
                    <a:pt x="11767" y="783"/>
                  </a:cubicBezTo>
                  <a:cubicBezTo>
                    <a:pt x="11767" y="350"/>
                    <a:pt x="11419" y="3"/>
                    <a:pt x="10987" y="3"/>
                  </a:cubicBezTo>
                  <a:lnTo>
                    <a:pt x="1098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35"/>
            <p:cNvSpPr/>
            <p:nvPr/>
          </p:nvSpPr>
          <p:spPr>
            <a:xfrm>
              <a:off x="1550350" y="4845825"/>
              <a:ext cx="178875" cy="39075"/>
            </a:xfrm>
            <a:custGeom>
              <a:avLst/>
              <a:gdLst/>
              <a:ahLst/>
              <a:cxnLst/>
              <a:rect l="l" t="t" r="r" b="b"/>
              <a:pathLst>
                <a:path w="7155" h="1563" extrusionOk="0">
                  <a:moveTo>
                    <a:pt x="783" y="0"/>
                  </a:moveTo>
                  <a:cubicBezTo>
                    <a:pt x="350" y="0"/>
                    <a:pt x="0" y="350"/>
                    <a:pt x="0" y="780"/>
                  </a:cubicBezTo>
                  <a:cubicBezTo>
                    <a:pt x="0" y="1212"/>
                    <a:pt x="350" y="1560"/>
                    <a:pt x="783" y="1562"/>
                  </a:cubicBezTo>
                  <a:lnTo>
                    <a:pt x="7155" y="1562"/>
                  </a:lnTo>
                  <a:lnTo>
                    <a:pt x="715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35"/>
            <p:cNvSpPr/>
            <p:nvPr/>
          </p:nvSpPr>
          <p:spPr>
            <a:xfrm>
              <a:off x="1729200" y="4845825"/>
              <a:ext cx="178825" cy="39075"/>
            </a:xfrm>
            <a:custGeom>
              <a:avLst/>
              <a:gdLst/>
              <a:ahLst/>
              <a:cxnLst/>
              <a:rect l="l" t="t" r="r" b="b"/>
              <a:pathLst>
                <a:path w="7153" h="1563" extrusionOk="0">
                  <a:moveTo>
                    <a:pt x="1" y="0"/>
                  </a:moveTo>
                  <a:lnTo>
                    <a:pt x="1" y="1562"/>
                  </a:lnTo>
                  <a:lnTo>
                    <a:pt x="6373" y="1562"/>
                  </a:lnTo>
                  <a:cubicBezTo>
                    <a:pt x="6802" y="1562"/>
                    <a:pt x="7152" y="1212"/>
                    <a:pt x="7152" y="780"/>
                  </a:cubicBezTo>
                  <a:cubicBezTo>
                    <a:pt x="7152" y="350"/>
                    <a:pt x="6802" y="0"/>
                    <a:pt x="63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35"/>
            <p:cNvSpPr/>
            <p:nvPr/>
          </p:nvSpPr>
          <p:spPr>
            <a:xfrm>
              <a:off x="1354450" y="351600"/>
              <a:ext cx="374775" cy="39075"/>
            </a:xfrm>
            <a:custGeom>
              <a:avLst/>
              <a:gdLst/>
              <a:ahLst/>
              <a:cxnLst/>
              <a:rect l="l" t="t" r="r" b="b"/>
              <a:pathLst>
                <a:path w="14991" h="1563" extrusionOk="0">
                  <a:moveTo>
                    <a:pt x="766" y="0"/>
                  </a:moveTo>
                  <a:cubicBezTo>
                    <a:pt x="341" y="10"/>
                    <a:pt x="1" y="355"/>
                    <a:pt x="1" y="783"/>
                  </a:cubicBezTo>
                  <a:cubicBezTo>
                    <a:pt x="1" y="1208"/>
                    <a:pt x="341" y="1555"/>
                    <a:pt x="766" y="1563"/>
                  </a:cubicBezTo>
                  <a:lnTo>
                    <a:pt x="14991" y="1563"/>
                  </a:lnTo>
                  <a:lnTo>
                    <a:pt x="1499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35"/>
            <p:cNvSpPr/>
            <p:nvPr/>
          </p:nvSpPr>
          <p:spPr>
            <a:xfrm>
              <a:off x="1729200" y="351600"/>
              <a:ext cx="374700" cy="39075"/>
            </a:xfrm>
            <a:custGeom>
              <a:avLst/>
              <a:gdLst/>
              <a:ahLst/>
              <a:cxnLst/>
              <a:rect l="l" t="t" r="r" b="b"/>
              <a:pathLst>
                <a:path w="14988" h="1563" extrusionOk="0">
                  <a:moveTo>
                    <a:pt x="1" y="0"/>
                  </a:moveTo>
                  <a:lnTo>
                    <a:pt x="1" y="1563"/>
                  </a:lnTo>
                  <a:lnTo>
                    <a:pt x="14222" y="1563"/>
                  </a:lnTo>
                  <a:cubicBezTo>
                    <a:pt x="14647" y="1555"/>
                    <a:pt x="14988" y="1208"/>
                    <a:pt x="14988" y="783"/>
                  </a:cubicBezTo>
                  <a:cubicBezTo>
                    <a:pt x="14988" y="355"/>
                    <a:pt x="14647" y="10"/>
                    <a:pt x="142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35"/>
            <p:cNvSpPr/>
            <p:nvPr/>
          </p:nvSpPr>
          <p:spPr>
            <a:xfrm>
              <a:off x="1435000" y="513975"/>
              <a:ext cx="294175" cy="39075"/>
            </a:xfrm>
            <a:custGeom>
              <a:avLst/>
              <a:gdLst/>
              <a:ahLst/>
              <a:cxnLst/>
              <a:rect l="l" t="t" r="r" b="b"/>
              <a:pathLst>
                <a:path w="11767" h="1563" extrusionOk="0">
                  <a:moveTo>
                    <a:pt x="780" y="1"/>
                  </a:moveTo>
                  <a:cubicBezTo>
                    <a:pt x="348" y="1"/>
                    <a:pt x="0" y="351"/>
                    <a:pt x="0" y="780"/>
                  </a:cubicBezTo>
                  <a:cubicBezTo>
                    <a:pt x="0" y="1213"/>
                    <a:pt x="348" y="1563"/>
                    <a:pt x="780" y="1563"/>
                  </a:cubicBezTo>
                  <a:lnTo>
                    <a:pt x="11766" y="1563"/>
                  </a:lnTo>
                  <a:lnTo>
                    <a:pt x="1176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35"/>
            <p:cNvSpPr/>
            <p:nvPr/>
          </p:nvSpPr>
          <p:spPr>
            <a:xfrm>
              <a:off x="1729200" y="513975"/>
              <a:ext cx="294175" cy="39075"/>
            </a:xfrm>
            <a:custGeom>
              <a:avLst/>
              <a:gdLst/>
              <a:ahLst/>
              <a:cxnLst/>
              <a:rect l="l" t="t" r="r" b="b"/>
              <a:pathLst>
                <a:path w="11767" h="1563" extrusionOk="0">
                  <a:moveTo>
                    <a:pt x="1" y="1"/>
                  </a:moveTo>
                  <a:lnTo>
                    <a:pt x="1" y="1563"/>
                  </a:lnTo>
                  <a:lnTo>
                    <a:pt x="10987" y="1563"/>
                  </a:lnTo>
                  <a:cubicBezTo>
                    <a:pt x="11419" y="1563"/>
                    <a:pt x="11767" y="1213"/>
                    <a:pt x="11767" y="780"/>
                  </a:cubicBezTo>
                  <a:cubicBezTo>
                    <a:pt x="11767" y="351"/>
                    <a:pt x="11419" y="1"/>
                    <a:pt x="109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35"/>
            <p:cNvSpPr/>
            <p:nvPr/>
          </p:nvSpPr>
          <p:spPr>
            <a:xfrm>
              <a:off x="1550350" y="676350"/>
              <a:ext cx="178875" cy="39025"/>
            </a:xfrm>
            <a:custGeom>
              <a:avLst/>
              <a:gdLst/>
              <a:ahLst/>
              <a:cxnLst/>
              <a:rect l="l" t="t" r="r" b="b"/>
              <a:pathLst>
                <a:path w="7155" h="1561" extrusionOk="0">
                  <a:moveTo>
                    <a:pt x="783" y="1"/>
                  </a:moveTo>
                  <a:cubicBezTo>
                    <a:pt x="350" y="1"/>
                    <a:pt x="0" y="348"/>
                    <a:pt x="0" y="781"/>
                  </a:cubicBezTo>
                  <a:cubicBezTo>
                    <a:pt x="0" y="1213"/>
                    <a:pt x="350" y="1561"/>
                    <a:pt x="783" y="1561"/>
                  </a:cubicBezTo>
                  <a:lnTo>
                    <a:pt x="7155" y="1561"/>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35"/>
            <p:cNvSpPr/>
            <p:nvPr/>
          </p:nvSpPr>
          <p:spPr>
            <a:xfrm>
              <a:off x="1729200" y="676350"/>
              <a:ext cx="178825" cy="39075"/>
            </a:xfrm>
            <a:custGeom>
              <a:avLst/>
              <a:gdLst/>
              <a:ahLst/>
              <a:cxnLst/>
              <a:rect l="l" t="t" r="r" b="b"/>
              <a:pathLst>
                <a:path w="7153" h="1563"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5" name="Google Shape;1275;p35"/>
          <p:cNvGrpSpPr/>
          <p:nvPr/>
        </p:nvGrpSpPr>
        <p:grpSpPr>
          <a:xfrm>
            <a:off x="7804166" y="4072164"/>
            <a:ext cx="757781" cy="770692"/>
            <a:chOff x="3690975" y="407750"/>
            <a:chExt cx="976647" cy="993288"/>
          </a:xfrm>
        </p:grpSpPr>
        <p:sp>
          <p:nvSpPr>
            <p:cNvPr id="1276" name="Google Shape;1276;p35"/>
            <p:cNvSpPr/>
            <p:nvPr/>
          </p:nvSpPr>
          <p:spPr>
            <a:xfrm>
              <a:off x="3690975" y="407750"/>
              <a:ext cx="352500" cy="3522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35"/>
            <p:cNvSpPr/>
            <p:nvPr/>
          </p:nvSpPr>
          <p:spPr>
            <a:xfrm>
              <a:off x="4315122" y="704330"/>
              <a:ext cx="352500" cy="3522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35"/>
            <p:cNvSpPr/>
            <p:nvPr/>
          </p:nvSpPr>
          <p:spPr>
            <a:xfrm>
              <a:off x="3690980" y="1048838"/>
              <a:ext cx="352500" cy="3522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35"/>
            <p:cNvSpPr/>
            <p:nvPr/>
          </p:nvSpPr>
          <p:spPr>
            <a:xfrm>
              <a:off x="3840125" y="681350"/>
              <a:ext cx="41700" cy="521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35"/>
            <p:cNvSpPr/>
            <p:nvPr/>
          </p:nvSpPr>
          <p:spPr>
            <a:xfrm rot="-3282171">
              <a:off x="4197052" y="500658"/>
              <a:ext cx="41536" cy="521425"/>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35"/>
            <p:cNvSpPr/>
            <p:nvPr/>
          </p:nvSpPr>
          <p:spPr>
            <a:xfrm rot="3606066">
              <a:off x="4197135" y="793728"/>
              <a:ext cx="41527" cy="52136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2" name="Google Shape;1282;p35"/>
          <p:cNvGrpSpPr/>
          <p:nvPr/>
        </p:nvGrpSpPr>
        <p:grpSpPr>
          <a:xfrm rot="3213929">
            <a:off x="1480849" y="456530"/>
            <a:ext cx="467847" cy="475818"/>
            <a:chOff x="3690975" y="407750"/>
            <a:chExt cx="976647" cy="993288"/>
          </a:xfrm>
        </p:grpSpPr>
        <p:sp>
          <p:nvSpPr>
            <p:cNvPr id="1283" name="Google Shape;1283;p35"/>
            <p:cNvSpPr/>
            <p:nvPr/>
          </p:nvSpPr>
          <p:spPr>
            <a:xfrm>
              <a:off x="3690975" y="407750"/>
              <a:ext cx="352500" cy="3522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35"/>
            <p:cNvSpPr/>
            <p:nvPr/>
          </p:nvSpPr>
          <p:spPr>
            <a:xfrm>
              <a:off x="4315122" y="704330"/>
              <a:ext cx="352500" cy="3522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35"/>
            <p:cNvSpPr/>
            <p:nvPr/>
          </p:nvSpPr>
          <p:spPr>
            <a:xfrm>
              <a:off x="3690980" y="1048838"/>
              <a:ext cx="352500" cy="3522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35"/>
            <p:cNvSpPr/>
            <p:nvPr/>
          </p:nvSpPr>
          <p:spPr>
            <a:xfrm>
              <a:off x="3840125" y="681350"/>
              <a:ext cx="41700" cy="521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35"/>
            <p:cNvSpPr/>
            <p:nvPr/>
          </p:nvSpPr>
          <p:spPr>
            <a:xfrm rot="-3282171">
              <a:off x="4197052" y="500658"/>
              <a:ext cx="41536" cy="521425"/>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35"/>
            <p:cNvSpPr/>
            <p:nvPr/>
          </p:nvSpPr>
          <p:spPr>
            <a:xfrm rot="3606066">
              <a:off x="4197135" y="793728"/>
              <a:ext cx="41527" cy="52136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89" name="Google Shape;1289;p35"/>
          <p:cNvSpPr/>
          <p:nvPr/>
        </p:nvSpPr>
        <p:spPr>
          <a:xfrm>
            <a:off x="3536950" y="356650"/>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35"/>
          <p:cNvSpPr/>
          <p:nvPr/>
        </p:nvSpPr>
        <p:spPr>
          <a:xfrm>
            <a:off x="6756550" y="627838"/>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35"/>
          <p:cNvSpPr/>
          <p:nvPr/>
        </p:nvSpPr>
        <p:spPr>
          <a:xfrm>
            <a:off x="8221238" y="2831113"/>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35"/>
          <p:cNvSpPr/>
          <p:nvPr/>
        </p:nvSpPr>
        <p:spPr>
          <a:xfrm>
            <a:off x="6889738" y="4254325"/>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35"/>
          <p:cNvSpPr/>
          <p:nvPr/>
        </p:nvSpPr>
        <p:spPr>
          <a:xfrm>
            <a:off x="3445563" y="4709650"/>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35"/>
          <p:cNvSpPr/>
          <p:nvPr/>
        </p:nvSpPr>
        <p:spPr>
          <a:xfrm>
            <a:off x="1473888" y="3648875"/>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35"/>
          <p:cNvSpPr/>
          <p:nvPr/>
        </p:nvSpPr>
        <p:spPr>
          <a:xfrm>
            <a:off x="2664740" y="3144837"/>
            <a:ext cx="3591000" cy="291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96" name="Google Shape;1296;p35"/>
          <p:cNvGrpSpPr/>
          <p:nvPr/>
        </p:nvGrpSpPr>
        <p:grpSpPr>
          <a:xfrm rot="-990781">
            <a:off x="7802548" y="571889"/>
            <a:ext cx="970610" cy="1132822"/>
            <a:chOff x="7465672" y="289734"/>
            <a:chExt cx="1252291" cy="1461579"/>
          </a:xfrm>
        </p:grpSpPr>
        <p:grpSp>
          <p:nvGrpSpPr>
            <p:cNvPr id="1297" name="Google Shape;1297;p35"/>
            <p:cNvGrpSpPr/>
            <p:nvPr/>
          </p:nvGrpSpPr>
          <p:grpSpPr>
            <a:xfrm>
              <a:off x="7487656" y="355838"/>
              <a:ext cx="1207160" cy="1395475"/>
              <a:chOff x="3175275" y="1812900"/>
              <a:chExt cx="3155975" cy="3648300"/>
            </a:xfrm>
          </p:grpSpPr>
          <p:sp>
            <p:nvSpPr>
              <p:cNvPr id="1298" name="Google Shape;1298;p35"/>
              <p:cNvSpPr/>
              <p:nvPr/>
            </p:nvSpPr>
            <p:spPr>
              <a:xfrm>
                <a:off x="4253675" y="1812900"/>
                <a:ext cx="1124300" cy="3648300"/>
              </a:xfrm>
              <a:custGeom>
                <a:avLst/>
                <a:gdLst/>
                <a:ahLst/>
                <a:cxnLst/>
                <a:rect l="l" t="t" r="r" b="b"/>
                <a:pathLst>
                  <a:path w="44972" h="145932" fill="none" extrusionOk="0">
                    <a:moveTo>
                      <a:pt x="22487" y="145931"/>
                    </a:moveTo>
                    <a:cubicBezTo>
                      <a:pt x="20920" y="145931"/>
                      <a:pt x="19361" y="145417"/>
                      <a:pt x="17847" y="144403"/>
                    </a:cubicBezTo>
                    <a:cubicBezTo>
                      <a:pt x="16393" y="143427"/>
                      <a:pt x="14966" y="141979"/>
                      <a:pt x="13607" y="140095"/>
                    </a:cubicBezTo>
                    <a:cubicBezTo>
                      <a:pt x="12281" y="138258"/>
                      <a:pt x="11004" y="135986"/>
                      <a:pt x="9809" y="133342"/>
                    </a:cubicBezTo>
                    <a:cubicBezTo>
                      <a:pt x="8628" y="130732"/>
                      <a:pt x="7520" y="127735"/>
                      <a:pt x="6513" y="124434"/>
                    </a:cubicBezTo>
                    <a:cubicBezTo>
                      <a:pt x="4470" y="117744"/>
                      <a:pt x="2867" y="109957"/>
                      <a:pt x="1746" y="101288"/>
                    </a:cubicBezTo>
                    <a:cubicBezTo>
                      <a:pt x="587" y="92316"/>
                      <a:pt x="1" y="82788"/>
                      <a:pt x="1" y="72966"/>
                    </a:cubicBezTo>
                    <a:cubicBezTo>
                      <a:pt x="1" y="63143"/>
                      <a:pt x="587" y="53613"/>
                      <a:pt x="1746" y="44643"/>
                    </a:cubicBezTo>
                    <a:cubicBezTo>
                      <a:pt x="2867" y="35972"/>
                      <a:pt x="4470" y="28185"/>
                      <a:pt x="6513" y="21497"/>
                    </a:cubicBezTo>
                    <a:cubicBezTo>
                      <a:pt x="7520" y="18196"/>
                      <a:pt x="8628" y="15200"/>
                      <a:pt x="9809" y="12587"/>
                    </a:cubicBezTo>
                    <a:cubicBezTo>
                      <a:pt x="11004" y="9946"/>
                      <a:pt x="12281" y="7674"/>
                      <a:pt x="13607" y="5836"/>
                    </a:cubicBezTo>
                    <a:cubicBezTo>
                      <a:pt x="14966" y="3953"/>
                      <a:pt x="16393" y="2502"/>
                      <a:pt x="17847" y="1528"/>
                    </a:cubicBezTo>
                    <a:cubicBezTo>
                      <a:pt x="19361" y="514"/>
                      <a:pt x="20920" y="0"/>
                      <a:pt x="22487" y="0"/>
                    </a:cubicBezTo>
                    <a:cubicBezTo>
                      <a:pt x="24052" y="0"/>
                      <a:pt x="25614" y="514"/>
                      <a:pt x="27126" y="1528"/>
                    </a:cubicBezTo>
                    <a:cubicBezTo>
                      <a:pt x="28579" y="2502"/>
                      <a:pt x="30006" y="3953"/>
                      <a:pt x="31366" y="5836"/>
                    </a:cubicBezTo>
                    <a:cubicBezTo>
                      <a:pt x="32694" y="7674"/>
                      <a:pt x="33971" y="9946"/>
                      <a:pt x="35164" y="12587"/>
                    </a:cubicBezTo>
                    <a:cubicBezTo>
                      <a:pt x="36345" y="15200"/>
                      <a:pt x="37453" y="18196"/>
                      <a:pt x="38462" y="21497"/>
                    </a:cubicBezTo>
                    <a:cubicBezTo>
                      <a:pt x="40502" y="28185"/>
                      <a:pt x="42106" y="35972"/>
                      <a:pt x="43226" y="44643"/>
                    </a:cubicBezTo>
                    <a:cubicBezTo>
                      <a:pt x="44385" y="53613"/>
                      <a:pt x="44972" y="63143"/>
                      <a:pt x="44972" y="72966"/>
                    </a:cubicBezTo>
                    <a:cubicBezTo>
                      <a:pt x="44972" y="82788"/>
                      <a:pt x="44385" y="92316"/>
                      <a:pt x="43226" y="101288"/>
                    </a:cubicBezTo>
                    <a:cubicBezTo>
                      <a:pt x="42106" y="109957"/>
                      <a:pt x="40502" y="117744"/>
                      <a:pt x="38462" y="124434"/>
                    </a:cubicBezTo>
                    <a:cubicBezTo>
                      <a:pt x="37453" y="127735"/>
                      <a:pt x="36345" y="130732"/>
                      <a:pt x="35164" y="133342"/>
                    </a:cubicBezTo>
                    <a:cubicBezTo>
                      <a:pt x="33971" y="135986"/>
                      <a:pt x="32694" y="138258"/>
                      <a:pt x="31366" y="140095"/>
                    </a:cubicBezTo>
                    <a:cubicBezTo>
                      <a:pt x="30006" y="141979"/>
                      <a:pt x="28579" y="143427"/>
                      <a:pt x="27126" y="144403"/>
                    </a:cubicBezTo>
                    <a:cubicBezTo>
                      <a:pt x="25614" y="145417"/>
                      <a:pt x="24052" y="145931"/>
                      <a:pt x="22487" y="145931"/>
                    </a:cubicBezTo>
                    <a:close/>
                    <a:moveTo>
                      <a:pt x="22487" y="604"/>
                    </a:moveTo>
                    <a:cubicBezTo>
                      <a:pt x="21044" y="604"/>
                      <a:pt x="19595" y="1084"/>
                      <a:pt x="18185" y="2028"/>
                    </a:cubicBezTo>
                    <a:cubicBezTo>
                      <a:pt x="16789" y="2965"/>
                      <a:pt x="15413" y="4363"/>
                      <a:pt x="14097" y="6189"/>
                    </a:cubicBezTo>
                    <a:cubicBezTo>
                      <a:pt x="12793" y="7995"/>
                      <a:pt x="11537" y="10231"/>
                      <a:pt x="10359" y="12836"/>
                    </a:cubicBezTo>
                    <a:cubicBezTo>
                      <a:pt x="9188" y="15424"/>
                      <a:pt x="8089" y="18397"/>
                      <a:pt x="7090" y="21673"/>
                    </a:cubicBezTo>
                    <a:cubicBezTo>
                      <a:pt x="5057" y="28330"/>
                      <a:pt x="3461" y="36083"/>
                      <a:pt x="2345" y="44720"/>
                    </a:cubicBezTo>
                    <a:cubicBezTo>
                      <a:pt x="1191" y="53666"/>
                      <a:pt x="604" y="63170"/>
                      <a:pt x="604" y="72966"/>
                    </a:cubicBezTo>
                    <a:cubicBezTo>
                      <a:pt x="604" y="82762"/>
                      <a:pt x="1191" y="92265"/>
                      <a:pt x="2345" y="101211"/>
                    </a:cubicBezTo>
                    <a:cubicBezTo>
                      <a:pt x="3461" y="109846"/>
                      <a:pt x="5057" y="117599"/>
                      <a:pt x="7090" y="124258"/>
                    </a:cubicBezTo>
                    <a:cubicBezTo>
                      <a:pt x="8089" y="127535"/>
                      <a:pt x="9188" y="130505"/>
                      <a:pt x="10359" y="133095"/>
                    </a:cubicBezTo>
                    <a:cubicBezTo>
                      <a:pt x="11535" y="135701"/>
                      <a:pt x="12793" y="137937"/>
                      <a:pt x="14097" y="139740"/>
                    </a:cubicBezTo>
                    <a:cubicBezTo>
                      <a:pt x="15415" y="141568"/>
                      <a:pt x="16789" y="142966"/>
                      <a:pt x="18185" y="143901"/>
                    </a:cubicBezTo>
                    <a:cubicBezTo>
                      <a:pt x="19595" y="144847"/>
                      <a:pt x="21044" y="145328"/>
                      <a:pt x="22487" y="145328"/>
                    </a:cubicBezTo>
                    <a:cubicBezTo>
                      <a:pt x="23931" y="145328"/>
                      <a:pt x="25378" y="144847"/>
                      <a:pt x="26790" y="143901"/>
                    </a:cubicBezTo>
                    <a:cubicBezTo>
                      <a:pt x="28183" y="142966"/>
                      <a:pt x="29560" y="141568"/>
                      <a:pt x="30878" y="139740"/>
                    </a:cubicBezTo>
                    <a:cubicBezTo>
                      <a:pt x="32179" y="137937"/>
                      <a:pt x="33437" y="135701"/>
                      <a:pt x="34616" y="133095"/>
                    </a:cubicBezTo>
                    <a:cubicBezTo>
                      <a:pt x="35784" y="130507"/>
                      <a:pt x="36883" y="127535"/>
                      <a:pt x="37885" y="124258"/>
                    </a:cubicBezTo>
                    <a:cubicBezTo>
                      <a:pt x="39916" y="117601"/>
                      <a:pt x="41512" y="109846"/>
                      <a:pt x="42627" y="101211"/>
                    </a:cubicBezTo>
                    <a:cubicBezTo>
                      <a:pt x="43784" y="92265"/>
                      <a:pt x="44368" y="82762"/>
                      <a:pt x="44368" y="72966"/>
                    </a:cubicBezTo>
                    <a:cubicBezTo>
                      <a:pt x="44368" y="63170"/>
                      <a:pt x="43784" y="53666"/>
                      <a:pt x="42627" y="44720"/>
                    </a:cubicBezTo>
                    <a:cubicBezTo>
                      <a:pt x="41512" y="36083"/>
                      <a:pt x="39916" y="28330"/>
                      <a:pt x="37885" y="21673"/>
                    </a:cubicBezTo>
                    <a:cubicBezTo>
                      <a:pt x="36883" y="18397"/>
                      <a:pt x="35784" y="15424"/>
                      <a:pt x="34616" y="12836"/>
                    </a:cubicBezTo>
                    <a:cubicBezTo>
                      <a:pt x="33437" y="10231"/>
                      <a:pt x="32179" y="7992"/>
                      <a:pt x="30878" y="6189"/>
                    </a:cubicBezTo>
                    <a:cubicBezTo>
                      <a:pt x="29560" y="4363"/>
                      <a:pt x="28183" y="2963"/>
                      <a:pt x="26790" y="2028"/>
                    </a:cubicBezTo>
                    <a:cubicBezTo>
                      <a:pt x="25378" y="1084"/>
                      <a:pt x="23931" y="604"/>
                      <a:pt x="22487" y="604"/>
                    </a:cubicBezTo>
                    <a:close/>
                  </a:path>
                </a:pathLst>
              </a:custGeom>
              <a:noFill/>
              <a:ln w="19050" cap="flat" cmpd="sng">
                <a:solidFill>
                  <a:schemeClr val="accent2"/>
                </a:solidFill>
                <a:prstDash val="solid"/>
                <a:miter lim="241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35"/>
              <p:cNvSpPr/>
              <p:nvPr/>
            </p:nvSpPr>
            <p:spPr>
              <a:xfrm>
                <a:off x="3175275" y="2557000"/>
                <a:ext cx="3155975" cy="2161425"/>
              </a:xfrm>
              <a:custGeom>
                <a:avLst/>
                <a:gdLst/>
                <a:ahLst/>
                <a:cxnLst/>
                <a:rect l="l" t="t" r="r" b="b"/>
                <a:pathLst>
                  <a:path w="126239" h="86457" fill="none" extrusionOk="0">
                    <a:moveTo>
                      <a:pt x="125019" y="81861"/>
                    </a:moveTo>
                    <a:cubicBezTo>
                      <a:pt x="124191" y="83189"/>
                      <a:pt x="122928" y="84242"/>
                      <a:pt x="121267" y="84988"/>
                    </a:cubicBezTo>
                    <a:cubicBezTo>
                      <a:pt x="119671" y="85705"/>
                      <a:pt x="117686" y="86149"/>
                      <a:pt x="115368" y="86304"/>
                    </a:cubicBezTo>
                    <a:cubicBezTo>
                      <a:pt x="113106" y="86456"/>
                      <a:pt x="110503" y="86338"/>
                      <a:pt x="107629" y="85951"/>
                    </a:cubicBezTo>
                    <a:cubicBezTo>
                      <a:pt x="104790" y="85570"/>
                      <a:pt x="101658" y="84925"/>
                      <a:pt x="98326" y="84032"/>
                    </a:cubicBezTo>
                    <a:cubicBezTo>
                      <a:pt x="91570" y="82223"/>
                      <a:pt x="84114" y="79459"/>
                      <a:pt x="76168" y="75818"/>
                    </a:cubicBezTo>
                    <a:cubicBezTo>
                      <a:pt x="67944" y="72051"/>
                      <a:pt x="59548" y="67504"/>
                      <a:pt x="51216" y="62303"/>
                    </a:cubicBezTo>
                    <a:cubicBezTo>
                      <a:pt x="42883" y="57102"/>
                      <a:pt x="35111" y="51558"/>
                      <a:pt x="28113" y="45826"/>
                    </a:cubicBezTo>
                    <a:cubicBezTo>
                      <a:pt x="21353" y="40287"/>
                      <a:pt x="15594" y="34804"/>
                      <a:pt x="11001" y="29528"/>
                    </a:cubicBezTo>
                    <a:cubicBezTo>
                      <a:pt x="8734" y="26927"/>
                      <a:pt x="6778" y="24397"/>
                      <a:pt x="5187" y="22014"/>
                    </a:cubicBezTo>
                    <a:cubicBezTo>
                      <a:pt x="3579" y="19602"/>
                      <a:pt x="2328" y="17315"/>
                      <a:pt x="1471" y="15217"/>
                    </a:cubicBezTo>
                    <a:cubicBezTo>
                      <a:pt x="592" y="13066"/>
                      <a:pt x="119" y="11088"/>
                      <a:pt x="61" y="9340"/>
                    </a:cubicBezTo>
                    <a:cubicBezTo>
                      <a:pt x="1" y="7519"/>
                      <a:pt x="394" y="5923"/>
                      <a:pt x="1222" y="4595"/>
                    </a:cubicBezTo>
                    <a:cubicBezTo>
                      <a:pt x="2051" y="3267"/>
                      <a:pt x="3313" y="2214"/>
                      <a:pt x="4975" y="1468"/>
                    </a:cubicBezTo>
                    <a:cubicBezTo>
                      <a:pt x="6571" y="751"/>
                      <a:pt x="8555" y="307"/>
                      <a:pt x="10873" y="152"/>
                    </a:cubicBezTo>
                    <a:cubicBezTo>
                      <a:pt x="13136" y="0"/>
                      <a:pt x="15739" y="119"/>
                      <a:pt x="18612" y="505"/>
                    </a:cubicBezTo>
                    <a:cubicBezTo>
                      <a:pt x="21452" y="886"/>
                      <a:pt x="24583" y="1531"/>
                      <a:pt x="27915" y="2425"/>
                    </a:cubicBezTo>
                    <a:cubicBezTo>
                      <a:pt x="34671" y="4233"/>
                      <a:pt x="42127" y="6998"/>
                      <a:pt x="50074" y="10639"/>
                    </a:cubicBezTo>
                    <a:cubicBezTo>
                      <a:pt x="58300" y="14408"/>
                      <a:pt x="66693" y="18952"/>
                      <a:pt x="75026" y="24153"/>
                    </a:cubicBezTo>
                    <a:cubicBezTo>
                      <a:pt x="83358" y="29354"/>
                      <a:pt x="91131" y="34898"/>
                      <a:pt x="98128" y="40630"/>
                    </a:cubicBezTo>
                    <a:cubicBezTo>
                      <a:pt x="104889" y="46169"/>
                      <a:pt x="110648" y="51653"/>
                      <a:pt x="115243" y="56928"/>
                    </a:cubicBezTo>
                    <a:cubicBezTo>
                      <a:pt x="117507" y="59531"/>
                      <a:pt x="119463" y="62059"/>
                      <a:pt x="121054" y="64443"/>
                    </a:cubicBezTo>
                    <a:cubicBezTo>
                      <a:pt x="122665" y="66855"/>
                      <a:pt x="123916" y="69141"/>
                      <a:pt x="124770" y="71240"/>
                    </a:cubicBezTo>
                    <a:cubicBezTo>
                      <a:pt x="125649" y="73391"/>
                      <a:pt x="126123" y="75368"/>
                      <a:pt x="126181" y="77119"/>
                    </a:cubicBezTo>
                    <a:cubicBezTo>
                      <a:pt x="126238" y="78937"/>
                      <a:pt x="125850" y="80533"/>
                      <a:pt x="125019" y="81861"/>
                    </a:cubicBezTo>
                    <a:close/>
                    <a:moveTo>
                      <a:pt x="1734" y="4916"/>
                    </a:moveTo>
                    <a:cubicBezTo>
                      <a:pt x="971" y="6141"/>
                      <a:pt x="612" y="7623"/>
                      <a:pt x="665" y="9321"/>
                    </a:cubicBezTo>
                    <a:cubicBezTo>
                      <a:pt x="720" y="10999"/>
                      <a:pt x="1179" y="12906"/>
                      <a:pt x="2031" y="14990"/>
                    </a:cubicBezTo>
                    <a:cubicBezTo>
                      <a:pt x="2872" y="17052"/>
                      <a:pt x="4103" y="19302"/>
                      <a:pt x="5689" y="21681"/>
                    </a:cubicBezTo>
                    <a:cubicBezTo>
                      <a:pt x="7266" y="24045"/>
                      <a:pt x="9207" y="26551"/>
                      <a:pt x="11455" y="29134"/>
                    </a:cubicBezTo>
                    <a:cubicBezTo>
                      <a:pt x="16026" y="34384"/>
                      <a:pt x="21761" y="39843"/>
                      <a:pt x="28495" y="45360"/>
                    </a:cubicBezTo>
                    <a:cubicBezTo>
                      <a:pt x="35473" y="51076"/>
                      <a:pt x="43224" y="56605"/>
                      <a:pt x="51535" y="61791"/>
                    </a:cubicBezTo>
                    <a:cubicBezTo>
                      <a:pt x="59845" y="66980"/>
                      <a:pt x="68217" y="71515"/>
                      <a:pt x="76419" y="75269"/>
                    </a:cubicBezTo>
                    <a:cubicBezTo>
                      <a:pt x="84334" y="78896"/>
                      <a:pt x="91759" y="81649"/>
                      <a:pt x="98481" y="83450"/>
                    </a:cubicBezTo>
                    <a:cubicBezTo>
                      <a:pt x="101789" y="84336"/>
                      <a:pt x="104894" y="84976"/>
                      <a:pt x="107709" y="85355"/>
                    </a:cubicBezTo>
                    <a:cubicBezTo>
                      <a:pt x="110541" y="85734"/>
                      <a:pt x="113106" y="85852"/>
                      <a:pt x="115327" y="85703"/>
                    </a:cubicBezTo>
                    <a:cubicBezTo>
                      <a:pt x="117573" y="85553"/>
                      <a:pt x="119487" y="85126"/>
                      <a:pt x="121018" y="84437"/>
                    </a:cubicBezTo>
                    <a:cubicBezTo>
                      <a:pt x="122568" y="83742"/>
                      <a:pt x="123742" y="82767"/>
                      <a:pt x="124507" y="81542"/>
                    </a:cubicBezTo>
                    <a:cubicBezTo>
                      <a:pt x="125273" y="80318"/>
                      <a:pt x="125630" y="78836"/>
                      <a:pt x="125577" y="77138"/>
                    </a:cubicBezTo>
                    <a:cubicBezTo>
                      <a:pt x="125521" y="75460"/>
                      <a:pt x="125063" y="73553"/>
                      <a:pt x="124210" y="71466"/>
                    </a:cubicBezTo>
                    <a:cubicBezTo>
                      <a:pt x="123370" y="69407"/>
                      <a:pt x="122139" y="67156"/>
                      <a:pt x="120552" y="64776"/>
                    </a:cubicBezTo>
                    <a:cubicBezTo>
                      <a:pt x="118975" y="62414"/>
                      <a:pt x="117034" y="59908"/>
                      <a:pt x="114786" y="57324"/>
                    </a:cubicBezTo>
                    <a:cubicBezTo>
                      <a:pt x="110215" y="52075"/>
                      <a:pt x="104481" y="46616"/>
                      <a:pt x="97747" y="41096"/>
                    </a:cubicBezTo>
                    <a:cubicBezTo>
                      <a:pt x="90769" y="35381"/>
                      <a:pt x="83018" y="29852"/>
                      <a:pt x="74707" y="24665"/>
                    </a:cubicBezTo>
                    <a:cubicBezTo>
                      <a:pt x="66396" y="19479"/>
                      <a:pt x="58025" y="14944"/>
                      <a:pt x="49823" y="11187"/>
                    </a:cubicBezTo>
                    <a:cubicBezTo>
                      <a:pt x="41908" y="7560"/>
                      <a:pt x="34485" y="4810"/>
                      <a:pt x="27761" y="3009"/>
                    </a:cubicBezTo>
                    <a:cubicBezTo>
                      <a:pt x="24453" y="2123"/>
                      <a:pt x="21348" y="1480"/>
                      <a:pt x="18532" y="1104"/>
                    </a:cubicBezTo>
                    <a:cubicBezTo>
                      <a:pt x="15700" y="722"/>
                      <a:pt x="13136" y="606"/>
                      <a:pt x="10914" y="756"/>
                    </a:cubicBezTo>
                    <a:cubicBezTo>
                      <a:pt x="8669" y="906"/>
                      <a:pt x="6754" y="1331"/>
                      <a:pt x="5223" y="2019"/>
                    </a:cubicBezTo>
                    <a:cubicBezTo>
                      <a:pt x="3673" y="2717"/>
                      <a:pt x="2500" y="3690"/>
                      <a:pt x="1734" y="4916"/>
                    </a:cubicBezTo>
                    <a:close/>
                  </a:path>
                </a:pathLst>
              </a:custGeom>
              <a:noFill/>
              <a:ln w="19050" cap="flat" cmpd="sng">
                <a:solidFill>
                  <a:schemeClr val="accent2"/>
                </a:solidFill>
                <a:prstDash val="solid"/>
                <a:miter lim="241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35"/>
              <p:cNvSpPr/>
              <p:nvPr/>
            </p:nvSpPr>
            <p:spPr>
              <a:xfrm>
                <a:off x="3220000" y="2374450"/>
                <a:ext cx="3065800" cy="2283725"/>
              </a:xfrm>
              <a:custGeom>
                <a:avLst/>
                <a:gdLst/>
                <a:ahLst/>
                <a:cxnLst/>
                <a:rect l="l" t="t" r="r" b="b"/>
                <a:pathLst>
                  <a:path w="122632" h="91349" fill="none" extrusionOk="0">
                    <a:moveTo>
                      <a:pt x="1428" y="87355"/>
                    </a:moveTo>
                    <a:cubicBezTo>
                      <a:pt x="532" y="86070"/>
                      <a:pt x="64" y="84496"/>
                      <a:pt x="32" y="82675"/>
                    </a:cubicBezTo>
                    <a:cubicBezTo>
                      <a:pt x="1" y="80925"/>
                      <a:pt x="375" y="78925"/>
                      <a:pt x="1145" y="76733"/>
                    </a:cubicBezTo>
                    <a:cubicBezTo>
                      <a:pt x="1896" y="74596"/>
                      <a:pt x="3031" y="72249"/>
                      <a:pt x="4516" y="69760"/>
                    </a:cubicBezTo>
                    <a:cubicBezTo>
                      <a:pt x="5987" y="67299"/>
                      <a:pt x="7812" y="64677"/>
                      <a:pt x="9946" y="61963"/>
                    </a:cubicBezTo>
                    <a:cubicBezTo>
                      <a:pt x="14271" y="56468"/>
                      <a:pt x="19747" y="50702"/>
                      <a:pt x="26223" y="44832"/>
                    </a:cubicBezTo>
                    <a:cubicBezTo>
                      <a:pt x="32923" y="38754"/>
                      <a:pt x="40411" y="32829"/>
                      <a:pt x="48473" y="27220"/>
                    </a:cubicBezTo>
                    <a:cubicBezTo>
                      <a:pt x="56535" y="21609"/>
                      <a:pt x="64692" y="16647"/>
                      <a:pt x="72715" y="12474"/>
                    </a:cubicBezTo>
                    <a:cubicBezTo>
                      <a:pt x="80471" y="8440"/>
                      <a:pt x="87780" y="5308"/>
                      <a:pt x="94437" y="3164"/>
                    </a:cubicBezTo>
                    <a:cubicBezTo>
                      <a:pt x="97720" y="2104"/>
                      <a:pt x="100816" y="1302"/>
                      <a:pt x="103631" y="778"/>
                    </a:cubicBezTo>
                    <a:cubicBezTo>
                      <a:pt x="106483" y="249"/>
                      <a:pt x="109078" y="1"/>
                      <a:pt x="111343" y="39"/>
                    </a:cubicBezTo>
                    <a:cubicBezTo>
                      <a:pt x="113668" y="80"/>
                      <a:pt x="115670" y="423"/>
                      <a:pt x="117302" y="1058"/>
                    </a:cubicBezTo>
                    <a:cubicBezTo>
                      <a:pt x="118997" y="1722"/>
                      <a:pt x="120311" y="2710"/>
                      <a:pt x="121204" y="3994"/>
                    </a:cubicBezTo>
                    <a:cubicBezTo>
                      <a:pt x="122100" y="5279"/>
                      <a:pt x="122571" y="6856"/>
                      <a:pt x="122602" y="8674"/>
                    </a:cubicBezTo>
                    <a:cubicBezTo>
                      <a:pt x="122631" y="10424"/>
                      <a:pt x="122257" y="12424"/>
                      <a:pt x="121489" y="14616"/>
                    </a:cubicBezTo>
                    <a:cubicBezTo>
                      <a:pt x="120738" y="16755"/>
                      <a:pt x="119603" y="19100"/>
                      <a:pt x="118116" y="21592"/>
                    </a:cubicBezTo>
                    <a:cubicBezTo>
                      <a:pt x="116648" y="24052"/>
                      <a:pt x="114820" y="26674"/>
                      <a:pt x="112686" y="29386"/>
                    </a:cubicBezTo>
                    <a:cubicBezTo>
                      <a:pt x="108364" y="34884"/>
                      <a:pt x="102887" y="40647"/>
                      <a:pt x="96412" y="46520"/>
                    </a:cubicBezTo>
                    <a:cubicBezTo>
                      <a:pt x="89709" y="52595"/>
                      <a:pt x="82224" y="58520"/>
                      <a:pt x="74162" y="64129"/>
                    </a:cubicBezTo>
                    <a:cubicBezTo>
                      <a:pt x="66099" y="69740"/>
                      <a:pt x="57943" y="74702"/>
                      <a:pt x="49917" y="78875"/>
                    </a:cubicBezTo>
                    <a:cubicBezTo>
                      <a:pt x="42161" y="82909"/>
                      <a:pt x="34855" y="86041"/>
                      <a:pt x="28198" y="88188"/>
                    </a:cubicBezTo>
                    <a:cubicBezTo>
                      <a:pt x="24912" y="89245"/>
                      <a:pt x="21819" y="90047"/>
                      <a:pt x="19001" y="90571"/>
                    </a:cubicBezTo>
                    <a:cubicBezTo>
                      <a:pt x="16149" y="91100"/>
                      <a:pt x="13556" y="91348"/>
                      <a:pt x="11289" y="91310"/>
                    </a:cubicBezTo>
                    <a:cubicBezTo>
                      <a:pt x="8966" y="91271"/>
                      <a:pt x="6962" y="90926"/>
                      <a:pt x="5332" y="90291"/>
                    </a:cubicBezTo>
                    <a:cubicBezTo>
                      <a:pt x="3635" y="89627"/>
                      <a:pt x="2321" y="88642"/>
                      <a:pt x="1428" y="87355"/>
                    </a:cubicBezTo>
                    <a:close/>
                    <a:moveTo>
                      <a:pt x="120712" y="4340"/>
                    </a:moveTo>
                    <a:cubicBezTo>
                      <a:pt x="119886" y="3157"/>
                      <a:pt x="118667" y="2241"/>
                      <a:pt x="117085" y="1623"/>
                    </a:cubicBezTo>
                    <a:cubicBezTo>
                      <a:pt x="115520" y="1015"/>
                      <a:pt x="113586" y="684"/>
                      <a:pt x="111334" y="645"/>
                    </a:cubicBezTo>
                    <a:cubicBezTo>
                      <a:pt x="109110" y="607"/>
                      <a:pt x="106555" y="853"/>
                      <a:pt x="103745" y="1375"/>
                    </a:cubicBezTo>
                    <a:cubicBezTo>
                      <a:pt x="100951" y="1894"/>
                      <a:pt x="97882" y="2688"/>
                      <a:pt x="94622" y="3738"/>
                    </a:cubicBezTo>
                    <a:cubicBezTo>
                      <a:pt x="87997" y="5873"/>
                      <a:pt x="80722" y="8993"/>
                      <a:pt x="72995" y="13010"/>
                    </a:cubicBezTo>
                    <a:cubicBezTo>
                      <a:pt x="64993" y="17171"/>
                      <a:pt x="56859" y="22118"/>
                      <a:pt x="48818" y="27715"/>
                    </a:cubicBezTo>
                    <a:cubicBezTo>
                      <a:pt x="40778" y="33312"/>
                      <a:pt x="33312" y="39220"/>
                      <a:pt x="26629" y="45279"/>
                    </a:cubicBezTo>
                    <a:cubicBezTo>
                      <a:pt x="20177" y="51127"/>
                      <a:pt x="14725" y="56866"/>
                      <a:pt x="10422" y="62337"/>
                    </a:cubicBezTo>
                    <a:cubicBezTo>
                      <a:pt x="8305" y="65030"/>
                      <a:pt x="6491" y="67630"/>
                      <a:pt x="5035" y="70069"/>
                    </a:cubicBezTo>
                    <a:cubicBezTo>
                      <a:pt x="3570" y="72524"/>
                      <a:pt x="2452" y="74833"/>
                      <a:pt x="1715" y="76933"/>
                    </a:cubicBezTo>
                    <a:cubicBezTo>
                      <a:pt x="971" y="79058"/>
                      <a:pt x="607" y="80987"/>
                      <a:pt x="636" y="82666"/>
                    </a:cubicBezTo>
                    <a:cubicBezTo>
                      <a:pt x="667" y="84363"/>
                      <a:pt x="1099" y="85826"/>
                      <a:pt x="1925" y="87012"/>
                    </a:cubicBezTo>
                    <a:cubicBezTo>
                      <a:pt x="2749" y="88197"/>
                      <a:pt x="3970" y="89110"/>
                      <a:pt x="5552" y="89728"/>
                    </a:cubicBezTo>
                    <a:cubicBezTo>
                      <a:pt x="7117" y="90339"/>
                      <a:pt x="9051" y="90667"/>
                      <a:pt x="11301" y="90706"/>
                    </a:cubicBezTo>
                    <a:cubicBezTo>
                      <a:pt x="13527" y="90745"/>
                      <a:pt x="16082" y="90498"/>
                      <a:pt x="18892" y="89977"/>
                    </a:cubicBezTo>
                    <a:cubicBezTo>
                      <a:pt x="21684" y="89460"/>
                      <a:pt x="24752" y="88663"/>
                      <a:pt x="28012" y="87613"/>
                    </a:cubicBezTo>
                    <a:cubicBezTo>
                      <a:pt x="34638" y="85479"/>
                      <a:pt x="41915" y="82359"/>
                      <a:pt x="49639" y="78341"/>
                    </a:cubicBezTo>
                    <a:cubicBezTo>
                      <a:pt x="57641" y="74181"/>
                      <a:pt x="65776" y="69231"/>
                      <a:pt x="73819" y="63636"/>
                    </a:cubicBezTo>
                    <a:cubicBezTo>
                      <a:pt x="81859" y="58039"/>
                      <a:pt x="89325" y="52131"/>
                      <a:pt x="96006" y="46073"/>
                    </a:cubicBezTo>
                    <a:cubicBezTo>
                      <a:pt x="102458" y="40225"/>
                      <a:pt x="107910" y="34485"/>
                      <a:pt x="112215" y="29014"/>
                    </a:cubicBezTo>
                    <a:cubicBezTo>
                      <a:pt x="114332" y="26322"/>
                      <a:pt x="116143" y="23721"/>
                      <a:pt x="117599" y="21283"/>
                    </a:cubicBezTo>
                    <a:cubicBezTo>
                      <a:pt x="119065" y="18827"/>
                      <a:pt x="120183" y="16519"/>
                      <a:pt x="120919" y="14418"/>
                    </a:cubicBezTo>
                    <a:cubicBezTo>
                      <a:pt x="121665" y="12293"/>
                      <a:pt x="122028" y="10364"/>
                      <a:pt x="121999" y="8686"/>
                    </a:cubicBezTo>
                    <a:cubicBezTo>
                      <a:pt x="121967" y="6988"/>
                      <a:pt x="121535" y="5525"/>
                      <a:pt x="120712" y="4340"/>
                    </a:cubicBezTo>
                    <a:close/>
                  </a:path>
                </a:pathLst>
              </a:custGeom>
              <a:noFill/>
              <a:ln w="19050" cap="flat" cmpd="sng">
                <a:solidFill>
                  <a:schemeClr val="accent2"/>
                </a:solidFill>
                <a:prstDash val="solid"/>
                <a:miter lim="241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1" name="Google Shape;1301;p35"/>
            <p:cNvGrpSpPr/>
            <p:nvPr/>
          </p:nvGrpSpPr>
          <p:grpSpPr>
            <a:xfrm>
              <a:off x="7465672" y="289734"/>
              <a:ext cx="1252291" cy="1217182"/>
              <a:chOff x="3081110" y="1328184"/>
              <a:chExt cx="3273964" cy="3182176"/>
            </a:xfrm>
          </p:grpSpPr>
          <p:sp>
            <p:nvSpPr>
              <p:cNvPr id="1302" name="Google Shape;1302;p35"/>
              <p:cNvSpPr/>
              <p:nvPr/>
            </p:nvSpPr>
            <p:spPr>
              <a:xfrm>
                <a:off x="4675450" y="1328184"/>
                <a:ext cx="282450" cy="282475"/>
              </a:xfrm>
              <a:custGeom>
                <a:avLst/>
                <a:gdLst/>
                <a:ahLst/>
                <a:cxnLst/>
                <a:rect l="l" t="t" r="r" b="b"/>
                <a:pathLst>
                  <a:path w="11298" h="11299" extrusionOk="0">
                    <a:moveTo>
                      <a:pt x="5648" y="1"/>
                    </a:moveTo>
                    <a:cubicBezTo>
                      <a:pt x="2528" y="1"/>
                      <a:pt x="0" y="2529"/>
                      <a:pt x="0" y="5648"/>
                    </a:cubicBezTo>
                    <a:cubicBezTo>
                      <a:pt x="0" y="8770"/>
                      <a:pt x="2528" y="11298"/>
                      <a:pt x="5648" y="11298"/>
                    </a:cubicBezTo>
                    <a:cubicBezTo>
                      <a:pt x="8770" y="11298"/>
                      <a:pt x="11298" y="8770"/>
                      <a:pt x="11298" y="5648"/>
                    </a:cubicBezTo>
                    <a:cubicBezTo>
                      <a:pt x="11298" y="2529"/>
                      <a:pt x="8770" y="1"/>
                      <a:pt x="56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35"/>
              <p:cNvSpPr/>
              <p:nvPr/>
            </p:nvSpPr>
            <p:spPr>
              <a:xfrm>
                <a:off x="3081110" y="4086842"/>
                <a:ext cx="282450" cy="282475"/>
              </a:xfrm>
              <a:custGeom>
                <a:avLst/>
                <a:gdLst/>
                <a:ahLst/>
                <a:cxnLst/>
                <a:rect l="l" t="t" r="r" b="b"/>
                <a:pathLst>
                  <a:path w="11298" h="11299" extrusionOk="0">
                    <a:moveTo>
                      <a:pt x="5650" y="1"/>
                    </a:moveTo>
                    <a:cubicBezTo>
                      <a:pt x="2528" y="1"/>
                      <a:pt x="0" y="2529"/>
                      <a:pt x="0" y="5651"/>
                    </a:cubicBezTo>
                    <a:cubicBezTo>
                      <a:pt x="0" y="8770"/>
                      <a:pt x="2528" y="11298"/>
                      <a:pt x="5650" y="11298"/>
                    </a:cubicBezTo>
                    <a:cubicBezTo>
                      <a:pt x="8770" y="11298"/>
                      <a:pt x="11298" y="8770"/>
                      <a:pt x="11298" y="5651"/>
                    </a:cubicBezTo>
                    <a:cubicBezTo>
                      <a:pt x="11298" y="2529"/>
                      <a:pt x="8770" y="1"/>
                      <a:pt x="56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35"/>
              <p:cNvSpPr/>
              <p:nvPr/>
            </p:nvSpPr>
            <p:spPr>
              <a:xfrm>
                <a:off x="6072549" y="4227885"/>
                <a:ext cx="282525" cy="282475"/>
              </a:xfrm>
              <a:custGeom>
                <a:avLst/>
                <a:gdLst/>
                <a:ahLst/>
                <a:cxnLst/>
                <a:rect l="l" t="t" r="r" b="b"/>
                <a:pathLst>
                  <a:path w="11301" h="11299" extrusionOk="0">
                    <a:moveTo>
                      <a:pt x="5651" y="1"/>
                    </a:moveTo>
                    <a:cubicBezTo>
                      <a:pt x="2531" y="1"/>
                      <a:pt x="1" y="2529"/>
                      <a:pt x="1" y="5649"/>
                    </a:cubicBezTo>
                    <a:cubicBezTo>
                      <a:pt x="1" y="8768"/>
                      <a:pt x="2531" y="11299"/>
                      <a:pt x="5651" y="11299"/>
                    </a:cubicBezTo>
                    <a:cubicBezTo>
                      <a:pt x="8770" y="11299"/>
                      <a:pt x="11301" y="8768"/>
                      <a:pt x="11301" y="5649"/>
                    </a:cubicBezTo>
                    <a:cubicBezTo>
                      <a:pt x="11301" y="2529"/>
                      <a:pt x="8770" y="1"/>
                      <a:pt x="565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35"/>
              <p:cNvSpPr/>
              <p:nvPr/>
            </p:nvSpPr>
            <p:spPr>
              <a:xfrm>
                <a:off x="4389077" y="2909425"/>
                <a:ext cx="645439" cy="645439"/>
              </a:xfrm>
              <a:custGeom>
                <a:avLst/>
                <a:gdLst/>
                <a:ahLst/>
                <a:cxnLst/>
                <a:rect l="l" t="t" r="r" b="b"/>
                <a:pathLst>
                  <a:path w="35241" h="35241" extrusionOk="0">
                    <a:moveTo>
                      <a:pt x="17621" y="0"/>
                    </a:moveTo>
                    <a:cubicBezTo>
                      <a:pt x="7888" y="0"/>
                      <a:pt x="0" y="7889"/>
                      <a:pt x="0" y="17622"/>
                    </a:cubicBezTo>
                    <a:cubicBezTo>
                      <a:pt x="0" y="27352"/>
                      <a:pt x="7888" y="35241"/>
                      <a:pt x="17621" y="35241"/>
                    </a:cubicBezTo>
                    <a:cubicBezTo>
                      <a:pt x="27352" y="35241"/>
                      <a:pt x="35241" y="27352"/>
                      <a:pt x="35241" y="17622"/>
                    </a:cubicBezTo>
                    <a:cubicBezTo>
                      <a:pt x="35241" y="7889"/>
                      <a:pt x="27352" y="0"/>
                      <a:pt x="176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72"/>
        <p:cNvGrpSpPr/>
        <p:nvPr/>
      </p:nvGrpSpPr>
      <p:grpSpPr>
        <a:xfrm>
          <a:off x="0" y="0"/>
          <a:ext cx="0" cy="0"/>
          <a:chOff x="0" y="0"/>
          <a:chExt cx="0" cy="0"/>
        </a:xfrm>
      </p:grpSpPr>
      <p:sp>
        <p:nvSpPr>
          <p:cNvPr id="1373" name="Google Shape;1373;p3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400" dirty="0" smtClean="0">
                <a:latin typeface="Century" panose="02040604050505020304" pitchFamily="18" charset="0"/>
                <a:ea typeface="NSimSun" panose="02010609030101010101" pitchFamily="49" charset="-122"/>
              </a:rPr>
              <a:t>T</a:t>
            </a:r>
            <a:r>
              <a:rPr lang="lt-LT" sz="4400" dirty="0" smtClean="0">
                <a:latin typeface="Century" panose="02040604050505020304" pitchFamily="18" charset="0"/>
                <a:ea typeface="NSimSun" panose="02010609030101010101" pitchFamily="49" charset="-122"/>
              </a:rPr>
              <a:t>URINYS</a:t>
            </a:r>
            <a:endParaRPr sz="4400" dirty="0">
              <a:latin typeface="Century" panose="02040604050505020304" pitchFamily="18" charset="0"/>
              <a:ea typeface="NSimSun" panose="02010609030101010101" pitchFamily="49" charset="-122"/>
            </a:endParaRPr>
          </a:p>
        </p:txBody>
      </p:sp>
      <p:grpSp>
        <p:nvGrpSpPr>
          <p:cNvPr id="1392" name="Google Shape;1392;p37"/>
          <p:cNvGrpSpPr/>
          <p:nvPr/>
        </p:nvGrpSpPr>
        <p:grpSpPr>
          <a:xfrm rot="-990781">
            <a:off x="360223" y="297489"/>
            <a:ext cx="970610" cy="1132822"/>
            <a:chOff x="7465672" y="289734"/>
            <a:chExt cx="1252291" cy="1461579"/>
          </a:xfrm>
        </p:grpSpPr>
        <p:grpSp>
          <p:nvGrpSpPr>
            <p:cNvPr id="1393" name="Google Shape;1393;p37"/>
            <p:cNvGrpSpPr/>
            <p:nvPr/>
          </p:nvGrpSpPr>
          <p:grpSpPr>
            <a:xfrm>
              <a:off x="7487656" y="355838"/>
              <a:ext cx="1207160" cy="1395475"/>
              <a:chOff x="3175275" y="1812900"/>
              <a:chExt cx="3155975" cy="3648300"/>
            </a:xfrm>
          </p:grpSpPr>
          <p:sp>
            <p:nvSpPr>
              <p:cNvPr id="1394" name="Google Shape;1394;p37"/>
              <p:cNvSpPr/>
              <p:nvPr/>
            </p:nvSpPr>
            <p:spPr>
              <a:xfrm>
                <a:off x="4253675" y="1812900"/>
                <a:ext cx="1124300" cy="3648300"/>
              </a:xfrm>
              <a:custGeom>
                <a:avLst/>
                <a:gdLst/>
                <a:ahLst/>
                <a:cxnLst/>
                <a:rect l="l" t="t" r="r" b="b"/>
                <a:pathLst>
                  <a:path w="44972" h="145932" fill="none" extrusionOk="0">
                    <a:moveTo>
                      <a:pt x="22487" y="145931"/>
                    </a:moveTo>
                    <a:cubicBezTo>
                      <a:pt x="20920" y="145931"/>
                      <a:pt x="19361" y="145417"/>
                      <a:pt x="17847" y="144403"/>
                    </a:cubicBezTo>
                    <a:cubicBezTo>
                      <a:pt x="16393" y="143427"/>
                      <a:pt x="14966" y="141979"/>
                      <a:pt x="13607" y="140095"/>
                    </a:cubicBezTo>
                    <a:cubicBezTo>
                      <a:pt x="12281" y="138258"/>
                      <a:pt x="11004" y="135986"/>
                      <a:pt x="9809" y="133342"/>
                    </a:cubicBezTo>
                    <a:cubicBezTo>
                      <a:pt x="8628" y="130732"/>
                      <a:pt x="7520" y="127735"/>
                      <a:pt x="6513" y="124434"/>
                    </a:cubicBezTo>
                    <a:cubicBezTo>
                      <a:pt x="4470" y="117744"/>
                      <a:pt x="2867" y="109957"/>
                      <a:pt x="1746" y="101288"/>
                    </a:cubicBezTo>
                    <a:cubicBezTo>
                      <a:pt x="587" y="92316"/>
                      <a:pt x="1" y="82788"/>
                      <a:pt x="1" y="72966"/>
                    </a:cubicBezTo>
                    <a:cubicBezTo>
                      <a:pt x="1" y="63143"/>
                      <a:pt x="587" y="53613"/>
                      <a:pt x="1746" y="44643"/>
                    </a:cubicBezTo>
                    <a:cubicBezTo>
                      <a:pt x="2867" y="35972"/>
                      <a:pt x="4470" y="28185"/>
                      <a:pt x="6513" y="21497"/>
                    </a:cubicBezTo>
                    <a:cubicBezTo>
                      <a:pt x="7520" y="18196"/>
                      <a:pt x="8628" y="15200"/>
                      <a:pt x="9809" y="12587"/>
                    </a:cubicBezTo>
                    <a:cubicBezTo>
                      <a:pt x="11004" y="9946"/>
                      <a:pt x="12281" y="7674"/>
                      <a:pt x="13607" y="5836"/>
                    </a:cubicBezTo>
                    <a:cubicBezTo>
                      <a:pt x="14966" y="3953"/>
                      <a:pt x="16393" y="2502"/>
                      <a:pt x="17847" y="1528"/>
                    </a:cubicBezTo>
                    <a:cubicBezTo>
                      <a:pt x="19361" y="514"/>
                      <a:pt x="20920" y="0"/>
                      <a:pt x="22487" y="0"/>
                    </a:cubicBezTo>
                    <a:cubicBezTo>
                      <a:pt x="24052" y="0"/>
                      <a:pt x="25614" y="514"/>
                      <a:pt x="27126" y="1528"/>
                    </a:cubicBezTo>
                    <a:cubicBezTo>
                      <a:pt x="28579" y="2502"/>
                      <a:pt x="30006" y="3953"/>
                      <a:pt x="31366" y="5836"/>
                    </a:cubicBezTo>
                    <a:cubicBezTo>
                      <a:pt x="32694" y="7674"/>
                      <a:pt x="33971" y="9946"/>
                      <a:pt x="35164" y="12587"/>
                    </a:cubicBezTo>
                    <a:cubicBezTo>
                      <a:pt x="36345" y="15200"/>
                      <a:pt x="37453" y="18196"/>
                      <a:pt x="38462" y="21497"/>
                    </a:cubicBezTo>
                    <a:cubicBezTo>
                      <a:pt x="40502" y="28185"/>
                      <a:pt x="42106" y="35972"/>
                      <a:pt x="43226" y="44643"/>
                    </a:cubicBezTo>
                    <a:cubicBezTo>
                      <a:pt x="44385" y="53613"/>
                      <a:pt x="44972" y="63143"/>
                      <a:pt x="44972" y="72966"/>
                    </a:cubicBezTo>
                    <a:cubicBezTo>
                      <a:pt x="44972" y="82788"/>
                      <a:pt x="44385" y="92316"/>
                      <a:pt x="43226" y="101288"/>
                    </a:cubicBezTo>
                    <a:cubicBezTo>
                      <a:pt x="42106" y="109957"/>
                      <a:pt x="40502" y="117744"/>
                      <a:pt x="38462" y="124434"/>
                    </a:cubicBezTo>
                    <a:cubicBezTo>
                      <a:pt x="37453" y="127735"/>
                      <a:pt x="36345" y="130732"/>
                      <a:pt x="35164" y="133342"/>
                    </a:cubicBezTo>
                    <a:cubicBezTo>
                      <a:pt x="33971" y="135986"/>
                      <a:pt x="32694" y="138258"/>
                      <a:pt x="31366" y="140095"/>
                    </a:cubicBezTo>
                    <a:cubicBezTo>
                      <a:pt x="30006" y="141979"/>
                      <a:pt x="28579" y="143427"/>
                      <a:pt x="27126" y="144403"/>
                    </a:cubicBezTo>
                    <a:cubicBezTo>
                      <a:pt x="25614" y="145417"/>
                      <a:pt x="24052" y="145931"/>
                      <a:pt x="22487" y="145931"/>
                    </a:cubicBezTo>
                    <a:close/>
                    <a:moveTo>
                      <a:pt x="22487" y="604"/>
                    </a:moveTo>
                    <a:cubicBezTo>
                      <a:pt x="21044" y="604"/>
                      <a:pt x="19595" y="1084"/>
                      <a:pt x="18185" y="2028"/>
                    </a:cubicBezTo>
                    <a:cubicBezTo>
                      <a:pt x="16789" y="2965"/>
                      <a:pt x="15413" y="4363"/>
                      <a:pt x="14097" y="6189"/>
                    </a:cubicBezTo>
                    <a:cubicBezTo>
                      <a:pt x="12793" y="7995"/>
                      <a:pt x="11537" y="10231"/>
                      <a:pt x="10359" y="12836"/>
                    </a:cubicBezTo>
                    <a:cubicBezTo>
                      <a:pt x="9188" y="15424"/>
                      <a:pt x="8089" y="18397"/>
                      <a:pt x="7090" y="21673"/>
                    </a:cubicBezTo>
                    <a:cubicBezTo>
                      <a:pt x="5057" y="28330"/>
                      <a:pt x="3461" y="36083"/>
                      <a:pt x="2345" y="44720"/>
                    </a:cubicBezTo>
                    <a:cubicBezTo>
                      <a:pt x="1191" y="53666"/>
                      <a:pt x="604" y="63170"/>
                      <a:pt x="604" y="72966"/>
                    </a:cubicBezTo>
                    <a:cubicBezTo>
                      <a:pt x="604" y="82762"/>
                      <a:pt x="1191" y="92265"/>
                      <a:pt x="2345" y="101211"/>
                    </a:cubicBezTo>
                    <a:cubicBezTo>
                      <a:pt x="3461" y="109846"/>
                      <a:pt x="5057" y="117599"/>
                      <a:pt x="7090" y="124258"/>
                    </a:cubicBezTo>
                    <a:cubicBezTo>
                      <a:pt x="8089" y="127535"/>
                      <a:pt x="9188" y="130505"/>
                      <a:pt x="10359" y="133095"/>
                    </a:cubicBezTo>
                    <a:cubicBezTo>
                      <a:pt x="11535" y="135701"/>
                      <a:pt x="12793" y="137937"/>
                      <a:pt x="14097" y="139740"/>
                    </a:cubicBezTo>
                    <a:cubicBezTo>
                      <a:pt x="15415" y="141568"/>
                      <a:pt x="16789" y="142966"/>
                      <a:pt x="18185" y="143901"/>
                    </a:cubicBezTo>
                    <a:cubicBezTo>
                      <a:pt x="19595" y="144847"/>
                      <a:pt x="21044" y="145328"/>
                      <a:pt x="22487" y="145328"/>
                    </a:cubicBezTo>
                    <a:cubicBezTo>
                      <a:pt x="23931" y="145328"/>
                      <a:pt x="25378" y="144847"/>
                      <a:pt x="26790" y="143901"/>
                    </a:cubicBezTo>
                    <a:cubicBezTo>
                      <a:pt x="28183" y="142966"/>
                      <a:pt x="29560" y="141568"/>
                      <a:pt x="30878" y="139740"/>
                    </a:cubicBezTo>
                    <a:cubicBezTo>
                      <a:pt x="32179" y="137937"/>
                      <a:pt x="33437" y="135701"/>
                      <a:pt x="34616" y="133095"/>
                    </a:cubicBezTo>
                    <a:cubicBezTo>
                      <a:pt x="35784" y="130507"/>
                      <a:pt x="36883" y="127535"/>
                      <a:pt x="37885" y="124258"/>
                    </a:cubicBezTo>
                    <a:cubicBezTo>
                      <a:pt x="39916" y="117601"/>
                      <a:pt x="41512" y="109846"/>
                      <a:pt x="42627" y="101211"/>
                    </a:cubicBezTo>
                    <a:cubicBezTo>
                      <a:pt x="43784" y="92265"/>
                      <a:pt x="44368" y="82762"/>
                      <a:pt x="44368" y="72966"/>
                    </a:cubicBezTo>
                    <a:cubicBezTo>
                      <a:pt x="44368" y="63170"/>
                      <a:pt x="43784" y="53666"/>
                      <a:pt x="42627" y="44720"/>
                    </a:cubicBezTo>
                    <a:cubicBezTo>
                      <a:pt x="41512" y="36083"/>
                      <a:pt x="39916" y="28330"/>
                      <a:pt x="37885" y="21673"/>
                    </a:cubicBezTo>
                    <a:cubicBezTo>
                      <a:pt x="36883" y="18397"/>
                      <a:pt x="35784" y="15424"/>
                      <a:pt x="34616" y="12836"/>
                    </a:cubicBezTo>
                    <a:cubicBezTo>
                      <a:pt x="33437" y="10231"/>
                      <a:pt x="32179" y="7992"/>
                      <a:pt x="30878" y="6189"/>
                    </a:cubicBezTo>
                    <a:cubicBezTo>
                      <a:pt x="29560" y="4363"/>
                      <a:pt x="28183" y="2963"/>
                      <a:pt x="26790" y="2028"/>
                    </a:cubicBezTo>
                    <a:cubicBezTo>
                      <a:pt x="25378" y="1084"/>
                      <a:pt x="23931" y="604"/>
                      <a:pt x="22487" y="604"/>
                    </a:cubicBezTo>
                    <a:close/>
                  </a:path>
                </a:pathLst>
              </a:custGeom>
              <a:noFill/>
              <a:ln w="19050" cap="flat" cmpd="sng">
                <a:solidFill>
                  <a:schemeClr val="accent2"/>
                </a:solidFill>
                <a:prstDash val="solid"/>
                <a:miter lim="241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37"/>
              <p:cNvSpPr/>
              <p:nvPr/>
            </p:nvSpPr>
            <p:spPr>
              <a:xfrm>
                <a:off x="3175275" y="2557000"/>
                <a:ext cx="3155975" cy="2161425"/>
              </a:xfrm>
              <a:custGeom>
                <a:avLst/>
                <a:gdLst/>
                <a:ahLst/>
                <a:cxnLst/>
                <a:rect l="l" t="t" r="r" b="b"/>
                <a:pathLst>
                  <a:path w="126239" h="86457" fill="none" extrusionOk="0">
                    <a:moveTo>
                      <a:pt x="125019" y="81861"/>
                    </a:moveTo>
                    <a:cubicBezTo>
                      <a:pt x="124191" y="83189"/>
                      <a:pt x="122928" y="84242"/>
                      <a:pt x="121267" y="84988"/>
                    </a:cubicBezTo>
                    <a:cubicBezTo>
                      <a:pt x="119671" y="85705"/>
                      <a:pt x="117686" y="86149"/>
                      <a:pt x="115368" y="86304"/>
                    </a:cubicBezTo>
                    <a:cubicBezTo>
                      <a:pt x="113106" y="86456"/>
                      <a:pt x="110503" y="86338"/>
                      <a:pt x="107629" y="85951"/>
                    </a:cubicBezTo>
                    <a:cubicBezTo>
                      <a:pt x="104790" y="85570"/>
                      <a:pt x="101658" y="84925"/>
                      <a:pt x="98326" y="84032"/>
                    </a:cubicBezTo>
                    <a:cubicBezTo>
                      <a:pt x="91570" y="82223"/>
                      <a:pt x="84114" y="79459"/>
                      <a:pt x="76168" y="75818"/>
                    </a:cubicBezTo>
                    <a:cubicBezTo>
                      <a:pt x="67944" y="72051"/>
                      <a:pt x="59548" y="67504"/>
                      <a:pt x="51216" y="62303"/>
                    </a:cubicBezTo>
                    <a:cubicBezTo>
                      <a:pt x="42883" y="57102"/>
                      <a:pt x="35111" y="51558"/>
                      <a:pt x="28113" y="45826"/>
                    </a:cubicBezTo>
                    <a:cubicBezTo>
                      <a:pt x="21353" y="40287"/>
                      <a:pt x="15594" y="34804"/>
                      <a:pt x="11001" y="29528"/>
                    </a:cubicBezTo>
                    <a:cubicBezTo>
                      <a:pt x="8734" y="26927"/>
                      <a:pt x="6778" y="24397"/>
                      <a:pt x="5187" y="22014"/>
                    </a:cubicBezTo>
                    <a:cubicBezTo>
                      <a:pt x="3579" y="19602"/>
                      <a:pt x="2328" y="17315"/>
                      <a:pt x="1471" y="15217"/>
                    </a:cubicBezTo>
                    <a:cubicBezTo>
                      <a:pt x="592" y="13066"/>
                      <a:pt x="119" y="11088"/>
                      <a:pt x="61" y="9340"/>
                    </a:cubicBezTo>
                    <a:cubicBezTo>
                      <a:pt x="1" y="7519"/>
                      <a:pt x="394" y="5923"/>
                      <a:pt x="1222" y="4595"/>
                    </a:cubicBezTo>
                    <a:cubicBezTo>
                      <a:pt x="2051" y="3267"/>
                      <a:pt x="3313" y="2214"/>
                      <a:pt x="4975" y="1468"/>
                    </a:cubicBezTo>
                    <a:cubicBezTo>
                      <a:pt x="6571" y="751"/>
                      <a:pt x="8555" y="307"/>
                      <a:pt x="10873" y="152"/>
                    </a:cubicBezTo>
                    <a:cubicBezTo>
                      <a:pt x="13136" y="0"/>
                      <a:pt x="15739" y="119"/>
                      <a:pt x="18612" y="505"/>
                    </a:cubicBezTo>
                    <a:cubicBezTo>
                      <a:pt x="21452" y="886"/>
                      <a:pt x="24583" y="1531"/>
                      <a:pt x="27915" y="2425"/>
                    </a:cubicBezTo>
                    <a:cubicBezTo>
                      <a:pt x="34671" y="4233"/>
                      <a:pt x="42127" y="6998"/>
                      <a:pt x="50074" y="10639"/>
                    </a:cubicBezTo>
                    <a:cubicBezTo>
                      <a:pt x="58300" y="14408"/>
                      <a:pt x="66693" y="18952"/>
                      <a:pt x="75026" y="24153"/>
                    </a:cubicBezTo>
                    <a:cubicBezTo>
                      <a:pt x="83358" y="29354"/>
                      <a:pt x="91131" y="34898"/>
                      <a:pt x="98128" y="40630"/>
                    </a:cubicBezTo>
                    <a:cubicBezTo>
                      <a:pt x="104889" y="46169"/>
                      <a:pt x="110648" y="51653"/>
                      <a:pt x="115243" y="56928"/>
                    </a:cubicBezTo>
                    <a:cubicBezTo>
                      <a:pt x="117507" y="59531"/>
                      <a:pt x="119463" y="62059"/>
                      <a:pt x="121054" y="64443"/>
                    </a:cubicBezTo>
                    <a:cubicBezTo>
                      <a:pt x="122665" y="66855"/>
                      <a:pt x="123916" y="69141"/>
                      <a:pt x="124770" y="71240"/>
                    </a:cubicBezTo>
                    <a:cubicBezTo>
                      <a:pt x="125649" y="73391"/>
                      <a:pt x="126123" y="75368"/>
                      <a:pt x="126181" y="77119"/>
                    </a:cubicBezTo>
                    <a:cubicBezTo>
                      <a:pt x="126238" y="78937"/>
                      <a:pt x="125850" y="80533"/>
                      <a:pt x="125019" y="81861"/>
                    </a:cubicBezTo>
                    <a:close/>
                    <a:moveTo>
                      <a:pt x="1734" y="4916"/>
                    </a:moveTo>
                    <a:cubicBezTo>
                      <a:pt x="971" y="6141"/>
                      <a:pt x="612" y="7623"/>
                      <a:pt x="665" y="9321"/>
                    </a:cubicBezTo>
                    <a:cubicBezTo>
                      <a:pt x="720" y="10999"/>
                      <a:pt x="1179" y="12906"/>
                      <a:pt x="2031" y="14990"/>
                    </a:cubicBezTo>
                    <a:cubicBezTo>
                      <a:pt x="2872" y="17052"/>
                      <a:pt x="4103" y="19302"/>
                      <a:pt x="5689" y="21681"/>
                    </a:cubicBezTo>
                    <a:cubicBezTo>
                      <a:pt x="7266" y="24045"/>
                      <a:pt x="9207" y="26551"/>
                      <a:pt x="11455" y="29134"/>
                    </a:cubicBezTo>
                    <a:cubicBezTo>
                      <a:pt x="16026" y="34384"/>
                      <a:pt x="21761" y="39843"/>
                      <a:pt x="28495" y="45360"/>
                    </a:cubicBezTo>
                    <a:cubicBezTo>
                      <a:pt x="35473" y="51076"/>
                      <a:pt x="43224" y="56605"/>
                      <a:pt x="51535" y="61791"/>
                    </a:cubicBezTo>
                    <a:cubicBezTo>
                      <a:pt x="59845" y="66980"/>
                      <a:pt x="68217" y="71515"/>
                      <a:pt x="76419" y="75269"/>
                    </a:cubicBezTo>
                    <a:cubicBezTo>
                      <a:pt x="84334" y="78896"/>
                      <a:pt x="91759" y="81649"/>
                      <a:pt x="98481" y="83450"/>
                    </a:cubicBezTo>
                    <a:cubicBezTo>
                      <a:pt x="101789" y="84336"/>
                      <a:pt x="104894" y="84976"/>
                      <a:pt x="107709" y="85355"/>
                    </a:cubicBezTo>
                    <a:cubicBezTo>
                      <a:pt x="110541" y="85734"/>
                      <a:pt x="113106" y="85852"/>
                      <a:pt x="115327" y="85703"/>
                    </a:cubicBezTo>
                    <a:cubicBezTo>
                      <a:pt x="117573" y="85553"/>
                      <a:pt x="119487" y="85126"/>
                      <a:pt x="121018" y="84437"/>
                    </a:cubicBezTo>
                    <a:cubicBezTo>
                      <a:pt x="122568" y="83742"/>
                      <a:pt x="123742" y="82767"/>
                      <a:pt x="124507" y="81542"/>
                    </a:cubicBezTo>
                    <a:cubicBezTo>
                      <a:pt x="125273" y="80318"/>
                      <a:pt x="125630" y="78836"/>
                      <a:pt x="125577" y="77138"/>
                    </a:cubicBezTo>
                    <a:cubicBezTo>
                      <a:pt x="125521" y="75460"/>
                      <a:pt x="125063" y="73553"/>
                      <a:pt x="124210" y="71466"/>
                    </a:cubicBezTo>
                    <a:cubicBezTo>
                      <a:pt x="123370" y="69407"/>
                      <a:pt x="122139" y="67156"/>
                      <a:pt x="120552" y="64776"/>
                    </a:cubicBezTo>
                    <a:cubicBezTo>
                      <a:pt x="118975" y="62414"/>
                      <a:pt x="117034" y="59908"/>
                      <a:pt x="114786" y="57324"/>
                    </a:cubicBezTo>
                    <a:cubicBezTo>
                      <a:pt x="110215" y="52075"/>
                      <a:pt x="104481" y="46616"/>
                      <a:pt x="97747" y="41096"/>
                    </a:cubicBezTo>
                    <a:cubicBezTo>
                      <a:pt x="90769" y="35381"/>
                      <a:pt x="83018" y="29852"/>
                      <a:pt x="74707" y="24665"/>
                    </a:cubicBezTo>
                    <a:cubicBezTo>
                      <a:pt x="66396" y="19479"/>
                      <a:pt x="58025" y="14944"/>
                      <a:pt x="49823" y="11187"/>
                    </a:cubicBezTo>
                    <a:cubicBezTo>
                      <a:pt x="41908" y="7560"/>
                      <a:pt x="34485" y="4810"/>
                      <a:pt x="27761" y="3009"/>
                    </a:cubicBezTo>
                    <a:cubicBezTo>
                      <a:pt x="24453" y="2123"/>
                      <a:pt x="21348" y="1480"/>
                      <a:pt x="18532" y="1104"/>
                    </a:cubicBezTo>
                    <a:cubicBezTo>
                      <a:pt x="15700" y="722"/>
                      <a:pt x="13136" y="606"/>
                      <a:pt x="10914" y="756"/>
                    </a:cubicBezTo>
                    <a:cubicBezTo>
                      <a:pt x="8669" y="906"/>
                      <a:pt x="6754" y="1331"/>
                      <a:pt x="5223" y="2019"/>
                    </a:cubicBezTo>
                    <a:cubicBezTo>
                      <a:pt x="3673" y="2717"/>
                      <a:pt x="2500" y="3690"/>
                      <a:pt x="1734" y="4916"/>
                    </a:cubicBezTo>
                    <a:close/>
                  </a:path>
                </a:pathLst>
              </a:custGeom>
              <a:noFill/>
              <a:ln w="19050" cap="flat" cmpd="sng">
                <a:solidFill>
                  <a:schemeClr val="accent2"/>
                </a:solidFill>
                <a:prstDash val="solid"/>
                <a:miter lim="241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37"/>
              <p:cNvSpPr/>
              <p:nvPr/>
            </p:nvSpPr>
            <p:spPr>
              <a:xfrm>
                <a:off x="3220000" y="2374450"/>
                <a:ext cx="3065800" cy="2283725"/>
              </a:xfrm>
              <a:custGeom>
                <a:avLst/>
                <a:gdLst/>
                <a:ahLst/>
                <a:cxnLst/>
                <a:rect l="l" t="t" r="r" b="b"/>
                <a:pathLst>
                  <a:path w="122632" h="91349" fill="none" extrusionOk="0">
                    <a:moveTo>
                      <a:pt x="1428" y="87355"/>
                    </a:moveTo>
                    <a:cubicBezTo>
                      <a:pt x="532" y="86070"/>
                      <a:pt x="64" y="84496"/>
                      <a:pt x="32" y="82675"/>
                    </a:cubicBezTo>
                    <a:cubicBezTo>
                      <a:pt x="1" y="80925"/>
                      <a:pt x="375" y="78925"/>
                      <a:pt x="1145" y="76733"/>
                    </a:cubicBezTo>
                    <a:cubicBezTo>
                      <a:pt x="1896" y="74596"/>
                      <a:pt x="3031" y="72249"/>
                      <a:pt x="4516" y="69760"/>
                    </a:cubicBezTo>
                    <a:cubicBezTo>
                      <a:pt x="5987" y="67299"/>
                      <a:pt x="7812" y="64677"/>
                      <a:pt x="9946" y="61963"/>
                    </a:cubicBezTo>
                    <a:cubicBezTo>
                      <a:pt x="14271" y="56468"/>
                      <a:pt x="19747" y="50702"/>
                      <a:pt x="26223" y="44832"/>
                    </a:cubicBezTo>
                    <a:cubicBezTo>
                      <a:pt x="32923" y="38754"/>
                      <a:pt x="40411" y="32829"/>
                      <a:pt x="48473" y="27220"/>
                    </a:cubicBezTo>
                    <a:cubicBezTo>
                      <a:pt x="56535" y="21609"/>
                      <a:pt x="64692" y="16647"/>
                      <a:pt x="72715" y="12474"/>
                    </a:cubicBezTo>
                    <a:cubicBezTo>
                      <a:pt x="80471" y="8440"/>
                      <a:pt x="87780" y="5308"/>
                      <a:pt x="94437" y="3164"/>
                    </a:cubicBezTo>
                    <a:cubicBezTo>
                      <a:pt x="97720" y="2104"/>
                      <a:pt x="100816" y="1302"/>
                      <a:pt x="103631" y="778"/>
                    </a:cubicBezTo>
                    <a:cubicBezTo>
                      <a:pt x="106483" y="249"/>
                      <a:pt x="109078" y="1"/>
                      <a:pt x="111343" y="39"/>
                    </a:cubicBezTo>
                    <a:cubicBezTo>
                      <a:pt x="113668" y="80"/>
                      <a:pt x="115670" y="423"/>
                      <a:pt x="117302" y="1058"/>
                    </a:cubicBezTo>
                    <a:cubicBezTo>
                      <a:pt x="118997" y="1722"/>
                      <a:pt x="120311" y="2710"/>
                      <a:pt x="121204" y="3994"/>
                    </a:cubicBezTo>
                    <a:cubicBezTo>
                      <a:pt x="122100" y="5279"/>
                      <a:pt x="122571" y="6856"/>
                      <a:pt x="122602" y="8674"/>
                    </a:cubicBezTo>
                    <a:cubicBezTo>
                      <a:pt x="122631" y="10424"/>
                      <a:pt x="122257" y="12424"/>
                      <a:pt x="121489" y="14616"/>
                    </a:cubicBezTo>
                    <a:cubicBezTo>
                      <a:pt x="120738" y="16755"/>
                      <a:pt x="119603" y="19100"/>
                      <a:pt x="118116" y="21592"/>
                    </a:cubicBezTo>
                    <a:cubicBezTo>
                      <a:pt x="116648" y="24052"/>
                      <a:pt x="114820" y="26674"/>
                      <a:pt x="112686" y="29386"/>
                    </a:cubicBezTo>
                    <a:cubicBezTo>
                      <a:pt x="108364" y="34884"/>
                      <a:pt x="102887" y="40647"/>
                      <a:pt x="96412" y="46520"/>
                    </a:cubicBezTo>
                    <a:cubicBezTo>
                      <a:pt x="89709" y="52595"/>
                      <a:pt x="82224" y="58520"/>
                      <a:pt x="74162" y="64129"/>
                    </a:cubicBezTo>
                    <a:cubicBezTo>
                      <a:pt x="66099" y="69740"/>
                      <a:pt x="57943" y="74702"/>
                      <a:pt x="49917" y="78875"/>
                    </a:cubicBezTo>
                    <a:cubicBezTo>
                      <a:pt x="42161" y="82909"/>
                      <a:pt x="34855" y="86041"/>
                      <a:pt x="28198" y="88188"/>
                    </a:cubicBezTo>
                    <a:cubicBezTo>
                      <a:pt x="24912" y="89245"/>
                      <a:pt x="21819" y="90047"/>
                      <a:pt x="19001" y="90571"/>
                    </a:cubicBezTo>
                    <a:cubicBezTo>
                      <a:pt x="16149" y="91100"/>
                      <a:pt x="13556" y="91348"/>
                      <a:pt x="11289" y="91310"/>
                    </a:cubicBezTo>
                    <a:cubicBezTo>
                      <a:pt x="8966" y="91271"/>
                      <a:pt x="6962" y="90926"/>
                      <a:pt x="5332" y="90291"/>
                    </a:cubicBezTo>
                    <a:cubicBezTo>
                      <a:pt x="3635" y="89627"/>
                      <a:pt x="2321" y="88642"/>
                      <a:pt x="1428" y="87355"/>
                    </a:cubicBezTo>
                    <a:close/>
                    <a:moveTo>
                      <a:pt x="120712" y="4340"/>
                    </a:moveTo>
                    <a:cubicBezTo>
                      <a:pt x="119886" y="3157"/>
                      <a:pt x="118667" y="2241"/>
                      <a:pt x="117085" y="1623"/>
                    </a:cubicBezTo>
                    <a:cubicBezTo>
                      <a:pt x="115520" y="1015"/>
                      <a:pt x="113586" y="684"/>
                      <a:pt x="111334" y="645"/>
                    </a:cubicBezTo>
                    <a:cubicBezTo>
                      <a:pt x="109110" y="607"/>
                      <a:pt x="106555" y="853"/>
                      <a:pt x="103745" y="1375"/>
                    </a:cubicBezTo>
                    <a:cubicBezTo>
                      <a:pt x="100951" y="1894"/>
                      <a:pt x="97882" y="2688"/>
                      <a:pt x="94622" y="3738"/>
                    </a:cubicBezTo>
                    <a:cubicBezTo>
                      <a:pt x="87997" y="5873"/>
                      <a:pt x="80722" y="8993"/>
                      <a:pt x="72995" y="13010"/>
                    </a:cubicBezTo>
                    <a:cubicBezTo>
                      <a:pt x="64993" y="17171"/>
                      <a:pt x="56859" y="22118"/>
                      <a:pt x="48818" y="27715"/>
                    </a:cubicBezTo>
                    <a:cubicBezTo>
                      <a:pt x="40778" y="33312"/>
                      <a:pt x="33312" y="39220"/>
                      <a:pt x="26629" y="45279"/>
                    </a:cubicBezTo>
                    <a:cubicBezTo>
                      <a:pt x="20177" y="51127"/>
                      <a:pt x="14725" y="56866"/>
                      <a:pt x="10422" y="62337"/>
                    </a:cubicBezTo>
                    <a:cubicBezTo>
                      <a:pt x="8305" y="65030"/>
                      <a:pt x="6491" y="67630"/>
                      <a:pt x="5035" y="70069"/>
                    </a:cubicBezTo>
                    <a:cubicBezTo>
                      <a:pt x="3570" y="72524"/>
                      <a:pt x="2452" y="74833"/>
                      <a:pt x="1715" y="76933"/>
                    </a:cubicBezTo>
                    <a:cubicBezTo>
                      <a:pt x="971" y="79058"/>
                      <a:pt x="607" y="80987"/>
                      <a:pt x="636" y="82666"/>
                    </a:cubicBezTo>
                    <a:cubicBezTo>
                      <a:pt x="667" y="84363"/>
                      <a:pt x="1099" y="85826"/>
                      <a:pt x="1925" y="87012"/>
                    </a:cubicBezTo>
                    <a:cubicBezTo>
                      <a:pt x="2749" y="88197"/>
                      <a:pt x="3970" y="89110"/>
                      <a:pt x="5552" y="89728"/>
                    </a:cubicBezTo>
                    <a:cubicBezTo>
                      <a:pt x="7117" y="90339"/>
                      <a:pt x="9051" y="90667"/>
                      <a:pt x="11301" y="90706"/>
                    </a:cubicBezTo>
                    <a:cubicBezTo>
                      <a:pt x="13527" y="90745"/>
                      <a:pt x="16082" y="90498"/>
                      <a:pt x="18892" y="89977"/>
                    </a:cubicBezTo>
                    <a:cubicBezTo>
                      <a:pt x="21684" y="89460"/>
                      <a:pt x="24752" y="88663"/>
                      <a:pt x="28012" y="87613"/>
                    </a:cubicBezTo>
                    <a:cubicBezTo>
                      <a:pt x="34638" y="85479"/>
                      <a:pt x="41915" y="82359"/>
                      <a:pt x="49639" y="78341"/>
                    </a:cubicBezTo>
                    <a:cubicBezTo>
                      <a:pt x="57641" y="74181"/>
                      <a:pt x="65776" y="69231"/>
                      <a:pt x="73819" y="63636"/>
                    </a:cubicBezTo>
                    <a:cubicBezTo>
                      <a:pt x="81859" y="58039"/>
                      <a:pt x="89325" y="52131"/>
                      <a:pt x="96006" y="46073"/>
                    </a:cubicBezTo>
                    <a:cubicBezTo>
                      <a:pt x="102458" y="40225"/>
                      <a:pt x="107910" y="34485"/>
                      <a:pt x="112215" y="29014"/>
                    </a:cubicBezTo>
                    <a:cubicBezTo>
                      <a:pt x="114332" y="26322"/>
                      <a:pt x="116143" y="23721"/>
                      <a:pt x="117599" y="21283"/>
                    </a:cubicBezTo>
                    <a:cubicBezTo>
                      <a:pt x="119065" y="18827"/>
                      <a:pt x="120183" y="16519"/>
                      <a:pt x="120919" y="14418"/>
                    </a:cubicBezTo>
                    <a:cubicBezTo>
                      <a:pt x="121665" y="12293"/>
                      <a:pt x="122028" y="10364"/>
                      <a:pt x="121999" y="8686"/>
                    </a:cubicBezTo>
                    <a:cubicBezTo>
                      <a:pt x="121967" y="6988"/>
                      <a:pt x="121535" y="5525"/>
                      <a:pt x="120712" y="4340"/>
                    </a:cubicBezTo>
                    <a:close/>
                  </a:path>
                </a:pathLst>
              </a:custGeom>
              <a:noFill/>
              <a:ln w="19050" cap="flat" cmpd="sng">
                <a:solidFill>
                  <a:schemeClr val="accent2"/>
                </a:solidFill>
                <a:prstDash val="solid"/>
                <a:miter lim="241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7" name="Google Shape;1397;p37"/>
            <p:cNvGrpSpPr/>
            <p:nvPr/>
          </p:nvGrpSpPr>
          <p:grpSpPr>
            <a:xfrm>
              <a:off x="7465672" y="289734"/>
              <a:ext cx="1252291" cy="1217182"/>
              <a:chOff x="3081110" y="1328184"/>
              <a:chExt cx="3273964" cy="3182176"/>
            </a:xfrm>
          </p:grpSpPr>
          <p:sp>
            <p:nvSpPr>
              <p:cNvPr id="1398" name="Google Shape;1398;p37"/>
              <p:cNvSpPr/>
              <p:nvPr/>
            </p:nvSpPr>
            <p:spPr>
              <a:xfrm>
                <a:off x="4675450" y="1328184"/>
                <a:ext cx="282450" cy="282475"/>
              </a:xfrm>
              <a:custGeom>
                <a:avLst/>
                <a:gdLst/>
                <a:ahLst/>
                <a:cxnLst/>
                <a:rect l="l" t="t" r="r" b="b"/>
                <a:pathLst>
                  <a:path w="11298" h="11299" extrusionOk="0">
                    <a:moveTo>
                      <a:pt x="5648" y="1"/>
                    </a:moveTo>
                    <a:cubicBezTo>
                      <a:pt x="2528" y="1"/>
                      <a:pt x="0" y="2529"/>
                      <a:pt x="0" y="5648"/>
                    </a:cubicBezTo>
                    <a:cubicBezTo>
                      <a:pt x="0" y="8770"/>
                      <a:pt x="2528" y="11298"/>
                      <a:pt x="5648" y="11298"/>
                    </a:cubicBezTo>
                    <a:cubicBezTo>
                      <a:pt x="8770" y="11298"/>
                      <a:pt x="11298" y="8770"/>
                      <a:pt x="11298" y="5648"/>
                    </a:cubicBezTo>
                    <a:cubicBezTo>
                      <a:pt x="11298" y="2529"/>
                      <a:pt x="8770" y="1"/>
                      <a:pt x="56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37"/>
              <p:cNvSpPr/>
              <p:nvPr/>
            </p:nvSpPr>
            <p:spPr>
              <a:xfrm>
                <a:off x="3081110" y="4086842"/>
                <a:ext cx="282450" cy="282475"/>
              </a:xfrm>
              <a:custGeom>
                <a:avLst/>
                <a:gdLst/>
                <a:ahLst/>
                <a:cxnLst/>
                <a:rect l="l" t="t" r="r" b="b"/>
                <a:pathLst>
                  <a:path w="11298" h="11299" extrusionOk="0">
                    <a:moveTo>
                      <a:pt x="5650" y="1"/>
                    </a:moveTo>
                    <a:cubicBezTo>
                      <a:pt x="2528" y="1"/>
                      <a:pt x="0" y="2529"/>
                      <a:pt x="0" y="5651"/>
                    </a:cubicBezTo>
                    <a:cubicBezTo>
                      <a:pt x="0" y="8770"/>
                      <a:pt x="2528" y="11298"/>
                      <a:pt x="5650" y="11298"/>
                    </a:cubicBezTo>
                    <a:cubicBezTo>
                      <a:pt x="8770" y="11298"/>
                      <a:pt x="11298" y="8770"/>
                      <a:pt x="11298" y="5651"/>
                    </a:cubicBezTo>
                    <a:cubicBezTo>
                      <a:pt x="11298" y="2529"/>
                      <a:pt x="8770" y="1"/>
                      <a:pt x="56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37"/>
              <p:cNvSpPr/>
              <p:nvPr/>
            </p:nvSpPr>
            <p:spPr>
              <a:xfrm>
                <a:off x="6072549" y="4227885"/>
                <a:ext cx="282525" cy="282475"/>
              </a:xfrm>
              <a:custGeom>
                <a:avLst/>
                <a:gdLst/>
                <a:ahLst/>
                <a:cxnLst/>
                <a:rect l="l" t="t" r="r" b="b"/>
                <a:pathLst>
                  <a:path w="11301" h="11299" extrusionOk="0">
                    <a:moveTo>
                      <a:pt x="5651" y="1"/>
                    </a:moveTo>
                    <a:cubicBezTo>
                      <a:pt x="2531" y="1"/>
                      <a:pt x="1" y="2529"/>
                      <a:pt x="1" y="5649"/>
                    </a:cubicBezTo>
                    <a:cubicBezTo>
                      <a:pt x="1" y="8768"/>
                      <a:pt x="2531" y="11299"/>
                      <a:pt x="5651" y="11299"/>
                    </a:cubicBezTo>
                    <a:cubicBezTo>
                      <a:pt x="8770" y="11299"/>
                      <a:pt x="11301" y="8768"/>
                      <a:pt x="11301" y="5649"/>
                    </a:cubicBezTo>
                    <a:cubicBezTo>
                      <a:pt x="11301" y="2529"/>
                      <a:pt x="8770" y="1"/>
                      <a:pt x="565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37"/>
              <p:cNvSpPr/>
              <p:nvPr/>
            </p:nvSpPr>
            <p:spPr>
              <a:xfrm>
                <a:off x="4389077" y="2909425"/>
                <a:ext cx="645439" cy="645439"/>
              </a:xfrm>
              <a:custGeom>
                <a:avLst/>
                <a:gdLst/>
                <a:ahLst/>
                <a:cxnLst/>
                <a:rect l="l" t="t" r="r" b="b"/>
                <a:pathLst>
                  <a:path w="35241" h="35241" extrusionOk="0">
                    <a:moveTo>
                      <a:pt x="17621" y="0"/>
                    </a:moveTo>
                    <a:cubicBezTo>
                      <a:pt x="7888" y="0"/>
                      <a:pt x="0" y="7889"/>
                      <a:pt x="0" y="17622"/>
                    </a:cubicBezTo>
                    <a:cubicBezTo>
                      <a:pt x="0" y="27352"/>
                      <a:pt x="7888" y="35241"/>
                      <a:pt x="17621" y="35241"/>
                    </a:cubicBezTo>
                    <a:cubicBezTo>
                      <a:pt x="27352" y="35241"/>
                      <a:pt x="35241" y="27352"/>
                      <a:pt x="35241" y="17622"/>
                    </a:cubicBezTo>
                    <a:cubicBezTo>
                      <a:pt x="35241" y="7889"/>
                      <a:pt x="27352" y="0"/>
                      <a:pt x="176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 name="Antrinis pavadinimas 17"/>
          <p:cNvSpPr>
            <a:spLocks noGrp="1"/>
          </p:cNvSpPr>
          <p:nvPr>
            <p:ph type="subTitle" idx="1"/>
          </p:nvPr>
        </p:nvSpPr>
        <p:spPr>
          <a:xfrm>
            <a:off x="802831" y="1219096"/>
            <a:ext cx="8067040" cy="3657703"/>
          </a:xfrm>
        </p:spPr>
        <p:txBody>
          <a:bodyPr numCol="3"/>
          <a:lstStyle/>
          <a:p>
            <a:pPr algn="l">
              <a:buFont typeface="Arial" panose="020B0604020202020204" pitchFamily="34" charset="0"/>
              <a:buChar char="•"/>
            </a:pPr>
            <a:r>
              <a:rPr lang="lt-LT" sz="1300" dirty="0" smtClean="0"/>
              <a:t>TIKSLAS</a:t>
            </a:r>
          </a:p>
          <a:p>
            <a:pPr algn="l">
              <a:buFont typeface="Arial" panose="020B0604020202020204" pitchFamily="34" charset="0"/>
              <a:buChar char="•"/>
            </a:pPr>
            <a:r>
              <a:rPr lang="lt-LT" sz="1300" dirty="0" smtClean="0"/>
              <a:t>KAS YRA TAMPRUMO JĖGA</a:t>
            </a:r>
          </a:p>
          <a:p>
            <a:pPr algn="l">
              <a:buFont typeface="Arial" panose="020B0604020202020204" pitchFamily="34" charset="0"/>
              <a:buChar char="•"/>
            </a:pPr>
            <a:r>
              <a:rPr lang="lt-LT" sz="1300" dirty="0" smtClean="0"/>
              <a:t>DEFORMACIJA</a:t>
            </a:r>
          </a:p>
          <a:p>
            <a:pPr algn="l">
              <a:buFont typeface="Arial" panose="020B0604020202020204" pitchFamily="34" charset="0"/>
              <a:buChar char="•"/>
            </a:pPr>
            <a:r>
              <a:rPr lang="lt-LT" sz="1300" dirty="0" smtClean="0"/>
              <a:t>ATOMŲ VEIKIMAS </a:t>
            </a:r>
          </a:p>
          <a:p>
            <a:pPr algn="l">
              <a:buFont typeface="Arial" panose="020B0604020202020204" pitchFamily="34" charset="0"/>
              <a:buChar char="•"/>
            </a:pPr>
            <a:r>
              <a:rPr lang="lt-LT" sz="1300" dirty="0" smtClean="0"/>
              <a:t>ATOMŲ VEIKIMAS 2</a:t>
            </a:r>
          </a:p>
          <a:p>
            <a:pPr algn="l">
              <a:buFont typeface="Arial" panose="020B0604020202020204" pitchFamily="34" charset="0"/>
              <a:buChar char="•"/>
            </a:pPr>
            <a:r>
              <a:rPr lang="lt-LT" sz="1300" dirty="0" smtClean="0"/>
              <a:t>TEMPIMO DEFORMACIJA</a:t>
            </a:r>
          </a:p>
          <a:p>
            <a:pPr algn="l">
              <a:buFont typeface="Arial" panose="020B0604020202020204" pitchFamily="34" charset="0"/>
              <a:buChar char="•"/>
            </a:pPr>
            <a:r>
              <a:rPr lang="lt-LT" sz="1300" dirty="0" smtClean="0"/>
              <a:t>GNIUŽDYMO DEFORMACIJA</a:t>
            </a:r>
          </a:p>
          <a:p>
            <a:pPr algn="l">
              <a:buFont typeface="Arial" panose="020B0604020202020204" pitchFamily="34" charset="0"/>
              <a:buChar char="•"/>
            </a:pPr>
            <a:r>
              <a:rPr lang="lt-LT" sz="1300" dirty="0" smtClean="0"/>
              <a:t>LENKIMO DEFORMACIJA</a:t>
            </a:r>
          </a:p>
          <a:p>
            <a:pPr algn="l">
              <a:buFont typeface="Arial" panose="020B0604020202020204" pitchFamily="34" charset="0"/>
              <a:buChar char="•"/>
            </a:pPr>
            <a:r>
              <a:rPr lang="lt-LT" sz="1300" dirty="0" smtClean="0"/>
              <a:t>ŠLYTIES DEFORMACIJA</a:t>
            </a:r>
          </a:p>
          <a:p>
            <a:pPr algn="l">
              <a:buFont typeface="Arial" panose="020B0604020202020204" pitchFamily="34" charset="0"/>
              <a:buChar char="•"/>
            </a:pPr>
            <a:r>
              <a:rPr lang="lt-LT" sz="1300" dirty="0" smtClean="0"/>
              <a:t>SUKIMO DEFORMACIJA</a:t>
            </a:r>
          </a:p>
          <a:p>
            <a:pPr algn="l">
              <a:buFont typeface="Arial" panose="020B0604020202020204" pitchFamily="34" charset="0"/>
              <a:buChar char="•"/>
            </a:pPr>
            <a:r>
              <a:rPr lang="lt-LT" sz="1300" dirty="0" smtClean="0"/>
              <a:t>DEFORMACIJOS RŪŠYS </a:t>
            </a:r>
          </a:p>
          <a:p>
            <a:pPr algn="l">
              <a:buFont typeface="Arial" panose="020B0604020202020204" pitchFamily="34" charset="0"/>
              <a:buChar char="•"/>
            </a:pPr>
            <a:r>
              <a:rPr lang="lt-LT" sz="1300" dirty="0" smtClean="0"/>
              <a:t>TAMPRUMO JĖGA GAMTOJE</a:t>
            </a:r>
          </a:p>
          <a:p>
            <a:pPr algn="l">
              <a:buFont typeface="Arial" panose="020B0604020202020204" pitchFamily="34" charset="0"/>
              <a:buChar char="•"/>
            </a:pPr>
            <a:r>
              <a:rPr lang="lt-LT" sz="1300" dirty="0" smtClean="0"/>
              <a:t>DEFORMACIJOS EKSPERIMENTAS</a:t>
            </a:r>
          </a:p>
          <a:p>
            <a:pPr algn="l">
              <a:buFont typeface="Arial" panose="020B0604020202020204" pitchFamily="34" charset="0"/>
              <a:buChar char="•"/>
            </a:pPr>
            <a:r>
              <a:rPr lang="lt-LT" sz="1300" dirty="0" smtClean="0"/>
              <a:t>TENZOMETRAS</a:t>
            </a:r>
          </a:p>
          <a:p>
            <a:pPr algn="l">
              <a:buFont typeface="Arial" panose="020B0604020202020204" pitchFamily="34" charset="0"/>
              <a:buChar char="•"/>
            </a:pPr>
            <a:r>
              <a:rPr lang="lt-LT" sz="1300" dirty="0" smtClean="0"/>
              <a:t>TAMPRUMO JĖGOS FORMULĖ</a:t>
            </a:r>
          </a:p>
          <a:p>
            <a:pPr algn="l">
              <a:buFont typeface="Arial" panose="020B0604020202020204" pitchFamily="34" charset="0"/>
              <a:buChar char="•"/>
            </a:pPr>
            <a:r>
              <a:rPr lang="lt-LT" sz="1300" dirty="0" smtClean="0"/>
              <a:t>HUKO DĖSNIS</a:t>
            </a:r>
          </a:p>
          <a:p>
            <a:pPr algn="l">
              <a:buFont typeface="Arial" panose="020B0604020202020204" pitchFamily="34" charset="0"/>
              <a:buChar char="•"/>
            </a:pPr>
            <a:r>
              <a:rPr lang="lt-LT" sz="1300" dirty="0" smtClean="0"/>
              <a:t>HUKO DĖSNIS 2</a:t>
            </a:r>
          </a:p>
          <a:p>
            <a:pPr algn="l">
              <a:buFont typeface="Arial" panose="020B0604020202020204" pitchFamily="34" charset="0"/>
              <a:buChar char="•"/>
            </a:pPr>
            <a:r>
              <a:rPr lang="lt-LT" sz="1300" dirty="0" smtClean="0"/>
              <a:t>ROBERTAS </a:t>
            </a:r>
            <a:r>
              <a:rPr lang="lt-LT" sz="1300" dirty="0" smtClean="0"/>
              <a:t>HUKAS</a:t>
            </a:r>
          </a:p>
          <a:p>
            <a:pPr algn="l">
              <a:buFont typeface="Arial" panose="020B0604020202020204" pitchFamily="34" charset="0"/>
              <a:buChar char="•"/>
            </a:pPr>
            <a:r>
              <a:rPr lang="lt-LT" sz="1300" dirty="0" smtClean="0"/>
              <a:t>HUKO DĖSNIO BANDYMAS</a:t>
            </a:r>
            <a:endParaRPr lang="lt-LT" sz="1300" dirty="0" smtClean="0"/>
          </a:p>
          <a:p>
            <a:pPr algn="l">
              <a:buFont typeface="Arial" panose="020B0604020202020204" pitchFamily="34" charset="0"/>
              <a:buChar char="•"/>
            </a:pPr>
            <a:r>
              <a:rPr lang="lt-LT" sz="1300" dirty="0" smtClean="0"/>
              <a:t>STANDUMO KOEFICIENTAS</a:t>
            </a:r>
          </a:p>
          <a:p>
            <a:pPr algn="l">
              <a:buFont typeface="Arial" panose="020B0604020202020204" pitchFamily="34" charset="0"/>
              <a:buChar char="•"/>
            </a:pPr>
            <a:r>
              <a:rPr lang="lt-LT" sz="1300" dirty="0" smtClean="0"/>
              <a:t>ATRAMOS REAKCIJOS JĖGA</a:t>
            </a:r>
          </a:p>
          <a:p>
            <a:pPr algn="l">
              <a:buFont typeface="Arial" panose="020B0604020202020204" pitchFamily="34" charset="0"/>
              <a:buChar char="•"/>
            </a:pPr>
            <a:r>
              <a:rPr lang="lt-LT" sz="1300" dirty="0" smtClean="0"/>
              <a:t>DINAMOMETRAS</a:t>
            </a:r>
          </a:p>
          <a:p>
            <a:pPr algn="l">
              <a:buFont typeface="Arial" panose="020B0604020202020204" pitchFamily="34" charset="0"/>
              <a:buChar char="•"/>
            </a:pPr>
            <a:r>
              <a:rPr lang="lt-LT" sz="1300" dirty="0" smtClean="0"/>
              <a:t>TAMPRUMO JĖGOS </a:t>
            </a:r>
            <a:r>
              <a:rPr lang="lt-LT" sz="1300" dirty="0" smtClean="0"/>
              <a:t>EKSPERIMENTAS</a:t>
            </a:r>
          </a:p>
          <a:p>
            <a:pPr algn="l">
              <a:buFont typeface="Arial" panose="020B0604020202020204" pitchFamily="34" charset="0"/>
              <a:buChar char="•"/>
            </a:pPr>
            <a:r>
              <a:rPr lang="lt-LT" sz="1300" dirty="0" smtClean="0"/>
              <a:t>TAMPRUMO JĖGOS BANDYMAS SU DINAMOMETRU</a:t>
            </a:r>
          </a:p>
          <a:p>
            <a:pPr algn="l">
              <a:buFont typeface="Arial" panose="020B0604020202020204" pitchFamily="34" charset="0"/>
              <a:buChar char="•"/>
            </a:pPr>
            <a:r>
              <a:rPr lang="lt-LT" sz="1300" dirty="0" smtClean="0"/>
              <a:t>REZULTATAI</a:t>
            </a:r>
          </a:p>
          <a:p>
            <a:pPr algn="l">
              <a:buFont typeface="Arial" panose="020B0604020202020204" pitchFamily="34" charset="0"/>
              <a:buChar char="•"/>
            </a:pPr>
            <a:r>
              <a:rPr lang="lt-LT" sz="1300" dirty="0" smtClean="0"/>
              <a:t>DIAGRAMA</a:t>
            </a:r>
            <a:endParaRPr lang="lt-LT" sz="1300" dirty="0" smtClean="0"/>
          </a:p>
          <a:p>
            <a:pPr algn="l">
              <a:buFont typeface="Arial" panose="020B0604020202020204" pitchFamily="34" charset="0"/>
              <a:buChar char="•"/>
            </a:pPr>
            <a:r>
              <a:rPr lang="lt-LT" sz="1300" dirty="0" smtClean="0"/>
              <a:t>UŽDAVINIAI</a:t>
            </a:r>
          </a:p>
          <a:p>
            <a:pPr algn="l">
              <a:buFont typeface="Arial" panose="020B0604020202020204" pitchFamily="34" charset="0"/>
              <a:buChar char="•"/>
            </a:pPr>
            <a:r>
              <a:rPr lang="lt-LT" sz="1300" dirty="0" smtClean="0"/>
              <a:t>TESTAS</a:t>
            </a:r>
          </a:p>
          <a:p>
            <a:pPr algn="l">
              <a:buFont typeface="Arial" panose="020B0604020202020204" pitchFamily="34" charset="0"/>
              <a:buChar char="•"/>
            </a:pPr>
            <a:endParaRPr lang="lt-LT" sz="1300" dirty="0" smtClean="0"/>
          </a:p>
          <a:p>
            <a:pPr algn="l">
              <a:buFont typeface="Arial" panose="020B0604020202020204" pitchFamily="34" charset="0"/>
              <a:buChar char="•"/>
            </a:pPr>
            <a:endParaRPr lang="lt-LT" sz="1300" dirty="0" smtClean="0"/>
          </a:p>
          <a:p>
            <a:pPr algn="l">
              <a:buFont typeface="Arial" panose="020B0604020202020204" pitchFamily="34" charset="0"/>
              <a:buChar char="•"/>
            </a:pPr>
            <a:endParaRPr lang="lt-LT" sz="1300" dirty="0" smtClean="0"/>
          </a:p>
          <a:p>
            <a:pPr algn="l">
              <a:buFont typeface="Arial" panose="020B0604020202020204" pitchFamily="34" charset="0"/>
              <a:buChar char="•"/>
            </a:pPr>
            <a:endParaRPr lang="lt-LT" sz="1300" dirty="0" smtClean="0"/>
          </a:p>
          <a:p>
            <a:pPr algn="l">
              <a:buFont typeface="Arial" panose="020B0604020202020204" pitchFamily="34" charset="0"/>
              <a:buChar char="•"/>
            </a:pPr>
            <a:endParaRPr lang="lt-LT" sz="13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67664" y="786581"/>
            <a:ext cx="2772697" cy="707886"/>
          </a:xfrm>
          <a:prstGeom prst="rect">
            <a:avLst/>
          </a:prstGeom>
          <a:noFill/>
        </p:spPr>
        <p:txBody>
          <a:bodyPr wrap="square" rtlCol="0">
            <a:spAutoFit/>
          </a:bodyPr>
          <a:lstStyle/>
          <a:p>
            <a:r>
              <a:rPr lang="lt-LT" sz="4000" dirty="0" smtClean="0">
                <a:solidFill>
                  <a:schemeClr val="accent2">
                    <a:lumMod val="40000"/>
                    <a:lumOff val="60000"/>
                  </a:schemeClr>
                </a:solidFill>
                <a:latin typeface="Arial Black" panose="020B0A04020102020204" pitchFamily="34" charset="0"/>
              </a:rPr>
              <a:t>TIKLSAS</a:t>
            </a:r>
            <a:endParaRPr lang="lt-LT" sz="4000" dirty="0">
              <a:solidFill>
                <a:schemeClr val="accent2">
                  <a:lumMod val="40000"/>
                  <a:lumOff val="60000"/>
                </a:schemeClr>
              </a:solidFill>
              <a:latin typeface="Arial Black" panose="020B0A04020102020204" pitchFamily="34" charset="0"/>
            </a:endParaRPr>
          </a:p>
        </p:txBody>
      </p:sp>
      <p:sp>
        <p:nvSpPr>
          <p:cNvPr id="3" name="TextBox 2"/>
          <p:cNvSpPr txBox="1"/>
          <p:nvPr/>
        </p:nvSpPr>
        <p:spPr>
          <a:xfrm>
            <a:off x="1258529" y="1858296"/>
            <a:ext cx="6754762" cy="369332"/>
          </a:xfrm>
          <a:prstGeom prst="rect">
            <a:avLst/>
          </a:prstGeom>
          <a:noFill/>
        </p:spPr>
        <p:txBody>
          <a:bodyPr wrap="square" rtlCol="0">
            <a:spAutoFit/>
          </a:bodyPr>
          <a:lstStyle/>
          <a:p>
            <a:r>
              <a:rPr lang="lt-LT" sz="1800" dirty="0" smtClean="0">
                <a:solidFill>
                  <a:schemeClr val="accent3"/>
                </a:solidFill>
                <a:latin typeface="Aistika" panose="02020603050405020304" pitchFamily="18" charset="0"/>
              </a:rPr>
              <a:t>Išsiaiškinti, kas yra tamprumo jėga ir deformacija bei kaip jos veikia.</a:t>
            </a:r>
            <a:endParaRPr lang="lt-LT" sz="1800" dirty="0">
              <a:solidFill>
                <a:schemeClr val="accent3"/>
              </a:solidFill>
              <a:latin typeface="Aistika" panose="02020603050405020304" pitchFamily="18" charset="0"/>
            </a:endParaRPr>
          </a:p>
        </p:txBody>
      </p:sp>
      <p:pic>
        <p:nvPicPr>
          <p:cNvPr id="4" name="Paveikslėlis 3"/>
          <p:cNvPicPr>
            <a:picLocks noChangeAspect="1"/>
          </p:cNvPicPr>
          <p:nvPr/>
        </p:nvPicPr>
        <p:blipFill>
          <a:blip r:embed="rId2"/>
          <a:stretch>
            <a:fillRect/>
          </a:stretch>
        </p:blipFill>
        <p:spPr>
          <a:xfrm>
            <a:off x="2591144" y="2591458"/>
            <a:ext cx="3725736" cy="1950593"/>
          </a:xfrm>
          <a:prstGeom prst="rect">
            <a:avLst/>
          </a:prstGeom>
          <a:ln>
            <a:noFill/>
          </a:ln>
          <a:effectLst>
            <a:softEdge rad="112500"/>
          </a:effectLst>
        </p:spPr>
      </p:pic>
    </p:spTree>
    <p:extLst>
      <p:ext uri="{BB962C8B-B14F-4D97-AF65-F5344CB8AC3E}">
        <p14:creationId xmlns:p14="http://schemas.microsoft.com/office/powerpoint/2010/main" val="36700731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55"/>
        <p:cNvGrpSpPr/>
        <p:nvPr/>
      </p:nvGrpSpPr>
      <p:grpSpPr>
        <a:xfrm>
          <a:off x="0" y="0"/>
          <a:ext cx="0" cy="0"/>
          <a:chOff x="0" y="0"/>
          <a:chExt cx="0" cy="0"/>
        </a:xfrm>
      </p:grpSpPr>
      <p:sp>
        <p:nvSpPr>
          <p:cNvPr id="1556" name="Google Shape;1556;p40"/>
          <p:cNvSpPr txBox="1">
            <a:spLocks noGrp="1"/>
          </p:cNvSpPr>
          <p:nvPr>
            <p:ph type="title"/>
          </p:nvPr>
        </p:nvSpPr>
        <p:spPr>
          <a:xfrm>
            <a:off x="720000" y="448056"/>
            <a:ext cx="77109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dirty="0" smtClean="0">
                <a:latin typeface="Century" panose="02040604050505020304" pitchFamily="18" charset="0"/>
              </a:rPr>
              <a:t>KAS TAI?</a:t>
            </a:r>
            <a:endParaRPr dirty="0">
              <a:latin typeface="Century" panose="02040604050505020304" pitchFamily="18" charset="0"/>
            </a:endParaRPr>
          </a:p>
        </p:txBody>
      </p:sp>
      <p:sp>
        <p:nvSpPr>
          <p:cNvPr id="1557" name="Google Shape;1557;p40"/>
          <p:cNvSpPr txBox="1">
            <a:spLocks noGrp="1"/>
          </p:cNvSpPr>
          <p:nvPr>
            <p:ph type="subTitle" idx="1"/>
          </p:nvPr>
        </p:nvSpPr>
        <p:spPr>
          <a:xfrm>
            <a:off x="790552" y="1375935"/>
            <a:ext cx="4914243" cy="2719169"/>
          </a:xfrm>
          <a:prstGeom prst="rect">
            <a:avLst/>
          </a:prstGeom>
        </p:spPr>
        <p:txBody>
          <a:bodyPr spcFirstLastPara="1" wrap="square" lIns="91425" tIns="91425" rIns="91425" bIns="91425" anchor="t" anchorCtr="0">
            <a:noAutofit/>
          </a:bodyPr>
          <a:lstStyle/>
          <a:p>
            <a:pPr marL="0" lvl="0" indent="0">
              <a:buNone/>
            </a:pPr>
            <a:r>
              <a:rPr lang="lt-LT" sz="1500" dirty="0">
                <a:latin typeface="Archivo" panose="020B0604020202020204" charset="-70"/>
                <a:cs typeface="Archivo" panose="020B0604020202020204" charset="-70"/>
              </a:rPr>
              <a:t>Tamprumo jėga – jėga, </a:t>
            </a:r>
            <a:r>
              <a:rPr lang="lt-LT" sz="1500" dirty="0" smtClean="0">
                <a:latin typeface="Archivo" panose="020B0604020202020204" charset="-70"/>
                <a:cs typeface="Archivo" panose="020B0604020202020204" charset="-70"/>
              </a:rPr>
              <a:t>kuria</a:t>
            </a:r>
            <a:r>
              <a:rPr lang="en-US" sz="1500" dirty="0" smtClean="0">
                <a:latin typeface="Archivo" panose="020B0604020202020204" charset="-70"/>
                <a:cs typeface="Archivo" panose="020B0604020202020204" charset="-70"/>
              </a:rPr>
              <a:t> </a:t>
            </a:r>
            <a:r>
              <a:rPr lang="lt-LT" sz="1500" dirty="0" smtClean="0">
                <a:latin typeface="Archivo" panose="020B0604020202020204" charset="-70"/>
                <a:cs typeface="Archivo" panose="020B0604020202020204" charset="-70"/>
              </a:rPr>
              <a:t>deformuotas</a:t>
            </a:r>
            <a:r>
              <a:rPr lang="en-US" sz="1500" dirty="0" smtClean="0">
                <a:latin typeface="Archivo" panose="020B0604020202020204" charset="-70"/>
                <a:cs typeface="Archivo" panose="020B0604020202020204" charset="-70"/>
              </a:rPr>
              <a:t> k</a:t>
            </a:r>
            <a:r>
              <a:rPr lang="lt-LT" sz="1500" dirty="0" err="1" smtClean="0">
                <a:latin typeface="Archivo" panose="020B0604020202020204" charset="-70"/>
                <a:cs typeface="Archivo" panose="020B0604020202020204" charset="-70"/>
              </a:rPr>
              <a:t>ūnas</a:t>
            </a:r>
            <a:r>
              <a:rPr lang="en-US" sz="1500" dirty="0" smtClean="0">
                <a:latin typeface="Archivo" panose="020B0604020202020204" charset="-70"/>
                <a:cs typeface="Archivo" panose="020B0604020202020204" charset="-70"/>
              </a:rPr>
              <a:t> </a:t>
            </a:r>
            <a:r>
              <a:rPr lang="lt-LT" sz="1500" dirty="0" smtClean="0">
                <a:latin typeface="Archivo" panose="020B0604020202020204" charset="-70"/>
                <a:cs typeface="Archivo" panose="020B0604020202020204" charset="-70"/>
              </a:rPr>
              <a:t>veikia</a:t>
            </a:r>
            <a:r>
              <a:rPr lang="en-US" sz="1500" dirty="0" smtClean="0">
                <a:latin typeface="Archivo" panose="020B0604020202020204" charset="-70"/>
                <a:cs typeface="Archivo" panose="020B0604020202020204" charset="-70"/>
              </a:rPr>
              <a:t> </a:t>
            </a:r>
            <a:r>
              <a:rPr lang="lt-LT" sz="1500" dirty="0" smtClean="0">
                <a:latin typeface="Archivo" panose="020B0604020202020204" charset="-70"/>
                <a:cs typeface="Archivo" panose="020B0604020202020204" charset="-70"/>
              </a:rPr>
              <a:t>kitus</a:t>
            </a:r>
            <a:r>
              <a:rPr lang="en-US" sz="1500" dirty="0" smtClean="0">
                <a:latin typeface="Archivo" panose="020B0604020202020204" charset="-70"/>
                <a:cs typeface="Archivo" panose="020B0604020202020204" charset="-70"/>
              </a:rPr>
              <a:t> </a:t>
            </a:r>
            <a:r>
              <a:rPr lang="lt-LT" sz="1500" dirty="0" smtClean="0">
                <a:latin typeface="Archivo" panose="020B0604020202020204" charset="-70"/>
                <a:cs typeface="Archivo" panose="020B0604020202020204" charset="-70"/>
              </a:rPr>
              <a:t>kūnus. </a:t>
            </a:r>
            <a:r>
              <a:rPr lang="lt-LT" sz="1500" dirty="0">
                <a:latin typeface="Archivo" panose="020B0604020202020204" charset="-70"/>
                <a:cs typeface="Archivo" panose="020B0604020202020204" charset="-70"/>
              </a:rPr>
              <a:t>Jos kryptis yra priešinga nei kūną veikiančios išorinės </a:t>
            </a:r>
            <a:r>
              <a:rPr lang="lt-LT" sz="1500" dirty="0" smtClean="0">
                <a:latin typeface="Archivo" panose="020B0604020202020204" charset="-70"/>
                <a:cs typeface="Archivo" panose="020B0604020202020204" charset="-70"/>
              </a:rPr>
              <a:t>jėgos.</a:t>
            </a:r>
          </a:p>
          <a:p>
            <a:pPr marL="0" lvl="0" indent="0">
              <a:buNone/>
            </a:pPr>
            <a:endParaRPr lang="lt-LT" sz="1500" dirty="0" smtClean="0">
              <a:latin typeface="Archivo" panose="020B0604020202020204" charset="-70"/>
              <a:cs typeface="Archivo" panose="020B0604020202020204" charset="-70"/>
            </a:endParaRPr>
          </a:p>
          <a:p>
            <a:pPr marL="0" lvl="0" indent="0">
              <a:buNone/>
            </a:pPr>
            <a:r>
              <a:rPr lang="lt-LT" sz="1500" dirty="0">
                <a:latin typeface="Archivo" panose="020B0604020202020204" charset="-70"/>
                <a:cs typeface="Archivo" panose="020B0604020202020204" charset="-70"/>
              </a:rPr>
              <a:t>Tamprumo jėga priklauso nuo:</a:t>
            </a:r>
          </a:p>
          <a:p>
            <a:pPr marL="0" lvl="0" indent="0">
              <a:buNone/>
            </a:pPr>
            <a:endParaRPr lang="lt-LT" sz="1500" dirty="0">
              <a:latin typeface="Archivo" panose="020B0604020202020204" charset="-70"/>
              <a:cs typeface="Archivo" panose="020B0604020202020204" charset="-70"/>
            </a:endParaRPr>
          </a:p>
          <a:p>
            <a:pPr marL="285750" indent="-285750"/>
            <a:r>
              <a:rPr lang="lt-LT" sz="1500" dirty="0">
                <a:latin typeface="Archivo" panose="020B0604020202020204" charset="-70"/>
                <a:cs typeface="Archivo" panose="020B0604020202020204" charset="-70"/>
              </a:rPr>
              <a:t>    kūno medžiagos savybių;</a:t>
            </a:r>
          </a:p>
          <a:p>
            <a:pPr marL="285750" indent="-285750"/>
            <a:r>
              <a:rPr lang="lt-LT" sz="1500" dirty="0">
                <a:latin typeface="Archivo" panose="020B0604020202020204" charset="-70"/>
                <a:cs typeface="Archivo" panose="020B0604020202020204" charset="-70"/>
              </a:rPr>
              <a:t>    kūno formos ir matmenų;</a:t>
            </a:r>
          </a:p>
          <a:p>
            <a:pPr marL="285750" indent="-285750"/>
            <a:r>
              <a:rPr lang="lt-LT" sz="1500" dirty="0">
                <a:latin typeface="Archivo" panose="020B0604020202020204" charset="-70"/>
                <a:cs typeface="Archivo" panose="020B0604020202020204" charset="-70"/>
              </a:rPr>
              <a:t>    deformacijos dydžio.</a:t>
            </a:r>
            <a:endParaRPr sz="1500" dirty="0">
              <a:latin typeface="Archivo" panose="020B0604020202020204" charset="-70"/>
              <a:cs typeface="Archivo" panose="020B0604020202020204" charset="-70"/>
            </a:endParaRPr>
          </a:p>
        </p:txBody>
      </p:sp>
      <p:grpSp>
        <p:nvGrpSpPr>
          <p:cNvPr id="1558" name="Google Shape;1558;p40"/>
          <p:cNvGrpSpPr/>
          <p:nvPr/>
        </p:nvGrpSpPr>
        <p:grpSpPr>
          <a:xfrm rot="2300942">
            <a:off x="6850516" y="1337901"/>
            <a:ext cx="484518" cy="3127289"/>
            <a:chOff x="1273225" y="238125"/>
            <a:chExt cx="911925" cy="5085025"/>
          </a:xfrm>
        </p:grpSpPr>
        <p:sp>
          <p:nvSpPr>
            <p:cNvPr id="1559" name="Google Shape;1559;p40"/>
            <p:cNvSpPr/>
            <p:nvPr/>
          </p:nvSpPr>
          <p:spPr>
            <a:xfrm>
              <a:off x="1273225" y="2647600"/>
              <a:ext cx="911925" cy="1470725"/>
            </a:xfrm>
            <a:custGeom>
              <a:avLst/>
              <a:gdLst/>
              <a:ahLst/>
              <a:cxnLst/>
              <a:rect l="l" t="t" r="r" b="b"/>
              <a:pathLst>
                <a:path w="36477" h="58829" extrusionOk="0">
                  <a:moveTo>
                    <a:pt x="0" y="1"/>
                  </a:moveTo>
                  <a:lnTo>
                    <a:pt x="0" y="10639"/>
                  </a:lnTo>
                  <a:cubicBezTo>
                    <a:pt x="0" y="22352"/>
                    <a:pt x="9632" y="29765"/>
                    <a:pt x="18240" y="34734"/>
                  </a:cubicBezTo>
                  <a:cubicBezTo>
                    <a:pt x="26845" y="39703"/>
                    <a:pt x="36477" y="47116"/>
                    <a:pt x="36477" y="58829"/>
                  </a:cubicBezTo>
                  <a:lnTo>
                    <a:pt x="36477" y="48188"/>
                  </a:lnTo>
                  <a:cubicBezTo>
                    <a:pt x="36477" y="36475"/>
                    <a:pt x="26845" y="29062"/>
                    <a:pt x="18240" y="24093"/>
                  </a:cubicBezTo>
                  <a:cubicBezTo>
                    <a:pt x="9632" y="19126"/>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0"/>
            <p:cNvSpPr/>
            <p:nvPr/>
          </p:nvSpPr>
          <p:spPr>
            <a:xfrm>
              <a:off x="1273225" y="1442850"/>
              <a:ext cx="911925" cy="1470800"/>
            </a:xfrm>
            <a:custGeom>
              <a:avLst/>
              <a:gdLst/>
              <a:ahLst/>
              <a:cxnLst/>
              <a:rect l="l" t="t" r="r" b="b"/>
              <a:pathLst>
                <a:path w="36477" h="58832" extrusionOk="0">
                  <a:moveTo>
                    <a:pt x="0" y="1"/>
                  </a:moveTo>
                  <a:lnTo>
                    <a:pt x="0" y="10642"/>
                  </a:lnTo>
                  <a:cubicBezTo>
                    <a:pt x="0" y="22355"/>
                    <a:pt x="9632" y="29767"/>
                    <a:pt x="18240" y="34737"/>
                  </a:cubicBezTo>
                  <a:cubicBezTo>
                    <a:pt x="26847" y="39706"/>
                    <a:pt x="36477" y="47119"/>
                    <a:pt x="36477" y="58832"/>
                  </a:cubicBezTo>
                  <a:lnTo>
                    <a:pt x="36477" y="48191"/>
                  </a:lnTo>
                  <a:cubicBezTo>
                    <a:pt x="36477" y="36478"/>
                    <a:pt x="26845" y="29065"/>
                    <a:pt x="18240" y="24096"/>
                  </a:cubicBezTo>
                  <a:cubicBezTo>
                    <a:pt x="9632" y="19127"/>
                    <a:pt x="0" y="11714"/>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0"/>
            <p:cNvSpPr/>
            <p:nvPr/>
          </p:nvSpPr>
          <p:spPr>
            <a:xfrm>
              <a:off x="1273225" y="238125"/>
              <a:ext cx="911925" cy="1470775"/>
            </a:xfrm>
            <a:custGeom>
              <a:avLst/>
              <a:gdLst/>
              <a:ahLst/>
              <a:cxnLst/>
              <a:rect l="l" t="t" r="r" b="b"/>
              <a:pathLst>
                <a:path w="36477" h="58831" extrusionOk="0">
                  <a:moveTo>
                    <a:pt x="0" y="0"/>
                  </a:moveTo>
                  <a:lnTo>
                    <a:pt x="0" y="10641"/>
                  </a:lnTo>
                  <a:cubicBezTo>
                    <a:pt x="0" y="22354"/>
                    <a:pt x="9632" y="29767"/>
                    <a:pt x="18240" y="34736"/>
                  </a:cubicBezTo>
                  <a:cubicBezTo>
                    <a:pt x="26845" y="39705"/>
                    <a:pt x="36477" y="47118"/>
                    <a:pt x="36477" y="58831"/>
                  </a:cubicBezTo>
                  <a:lnTo>
                    <a:pt x="36477" y="48190"/>
                  </a:lnTo>
                  <a:cubicBezTo>
                    <a:pt x="36477" y="36477"/>
                    <a:pt x="26847"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0"/>
            <p:cNvSpPr/>
            <p:nvPr/>
          </p:nvSpPr>
          <p:spPr>
            <a:xfrm>
              <a:off x="1273225" y="1442850"/>
              <a:ext cx="911925" cy="1470800"/>
            </a:xfrm>
            <a:custGeom>
              <a:avLst/>
              <a:gdLst/>
              <a:ahLst/>
              <a:cxnLst/>
              <a:rect l="l" t="t" r="r" b="b"/>
              <a:pathLst>
                <a:path w="36477" h="58832" extrusionOk="0">
                  <a:moveTo>
                    <a:pt x="36477" y="1"/>
                  </a:moveTo>
                  <a:cubicBezTo>
                    <a:pt x="36477" y="11714"/>
                    <a:pt x="26847" y="19127"/>
                    <a:pt x="18240" y="24096"/>
                  </a:cubicBezTo>
                  <a:cubicBezTo>
                    <a:pt x="9632" y="29065"/>
                    <a:pt x="0" y="36478"/>
                    <a:pt x="0" y="48191"/>
                  </a:cubicBezTo>
                  <a:lnTo>
                    <a:pt x="0" y="58832"/>
                  </a:lnTo>
                  <a:cubicBezTo>
                    <a:pt x="0" y="47119"/>
                    <a:pt x="9632" y="39706"/>
                    <a:pt x="18240" y="34737"/>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0"/>
            <p:cNvSpPr/>
            <p:nvPr/>
          </p:nvSpPr>
          <p:spPr>
            <a:xfrm>
              <a:off x="1273225" y="238125"/>
              <a:ext cx="911925" cy="1470775"/>
            </a:xfrm>
            <a:custGeom>
              <a:avLst/>
              <a:gdLst/>
              <a:ahLst/>
              <a:cxnLst/>
              <a:rect l="l" t="t" r="r" b="b"/>
              <a:pathLst>
                <a:path w="36477" h="58831" extrusionOk="0">
                  <a:moveTo>
                    <a:pt x="36477" y="0"/>
                  </a:moveTo>
                  <a:cubicBezTo>
                    <a:pt x="36477" y="11713"/>
                    <a:pt x="26845" y="19126"/>
                    <a:pt x="18240" y="24095"/>
                  </a:cubicBezTo>
                  <a:cubicBezTo>
                    <a:pt x="9632" y="29064"/>
                    <a:pt x="0" y="36477"/>
                    <a:pt x="0" y="48190"/>
                  </a:cubicBezTo>
                  <a:lnTo>
                    <a:pt x="0" y="58831"/>
                  </a:lnTo>
                  <a:cubicBezTo>
                    <a:pt x="0" y="47118"/>
                    <a:pt x="9632" y="39705"/>
                    <a:pt x="18240" y="34736"/>
                  </a:cubicBezTo>
                  <a:cubicBezTo>
                    <a:pt x="26847"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0"/>
            <p:cNvSpPr/>
            <p:nvPr/>
          </p:nvSpPr>
          <p:spPr>
            <a:xfrm>
              <a:off x="1273225" y="3852350"/>
              <a:ext cx="911925" cy="1470800"/>
            </a:xfrm>
            <a:custGeom>
              <a:avLst/>
              <a:gdLst/>
              <a:ahLst/>
              <a:cxnLst/>
              <a:rect l="l" t="t" r="r" b="b"/>
              <a:pathLst>
                <a:path w="36477" h="58832" extrusionOk="0">
                  <a:moveTo>
                    <a:pt x="0" y="0"/>
                  </a:moveTo>
                  <a:lnTo>
                    <a:pt x="0" y="10641"/>
                  </a:lnTo>
                  <a:cubicBezTo>
                    <a:pt x="0" y="22354"/>
                    <a:pt x="9632" y="29767"/>
                    <a:pt x="18240" y="34736"/>
                  </a:cubicBezTo>
                  <a:cubicBezTo>
                    <a:pt x="26847" y="39705"/>
                    <a:pt x="36477" y="47118"/>
                    <a:pt x="36477" y="58831"/>
                  </a:cubicBezTo>
                  <a:lnTo>
                    <a:pt x="36477" y="48190"/>
                  </a:lnTo>
                  <a:cubicBezTo>
                    <a:pt x="36477" y="36477"/>
                    <a:pt x="26845" y="29064"/>
                    <a:pt x="18240" y="24095"/>
                  </a:cubicBezTo>
                  <a:cubicBezTo>
                    <a:pt x="9632" y="19126"/>
                    <a:pt x="0" y="11713"/>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0"/>
            <p:cNvSpPr/>
            <p:nvPr/>
          </p:nvSpPr>
          <p:spPr>
            <a:xfrm>
              <a:off x="1273225" y="3852350"/>
              <a:ext cx="911925" cy="1470800"/>
            </a:xfrm>
            <a:custGeom>
              <a:avLst/>
              <a:gdLst/>
              <a:ahLst/>
              <a:cxnLst/>
              <a:rect l="l" t="t" r="r" b="b"/>
              <a:pathLst>
                <a:path w="36477" h="58832" extrusionOk="0">
                  <a:moveTo>
                    <a:pt x="36477" y="0"/>
                  </a:moveTo>
                  <a:cubicBezTo>
                    <a:pt x="36477" y="11713"/>
                    <a:pt x="26847" y="19124"/>
                    <a:pt x="18240" y="24095"/>
                  </a:cubicBezTo>
                  <a:cubicBezTo>
                    <a:pt x="9632" y="29064"/>
                    <a:pt x="0" y="36477"/>
                    <a:pt x="0" y="48190"/>
                  </a:cubicBezTo>
                  <a:lnTo>
                    <a:pt x="0" y="58831"/>
                  </a:lnTo>
                  <a:cubicBezTo>
                    <a:pt x="0" y="47118"/>
                    <a:pt x="9632" y="39705"/>
                    <a:pt x="18240" y="34736"/>
                  </a:cubicBezTo>
                  <a:cubicBezTo>
                    <a:pt x="26845" y="29767"/>
                    <a:pt x="36477" y="22354"/>
                    <a:pt x="36477" y="10641"/>
                  </a:cubicBezTo>
                  <a:lnTo>
                    <a:pt x="36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0"/>
            <p:cNvSpPr/>
            <p:nvPr/>
          </p:nvSpPr>
          <p:spPr>
            <a:xfrm>
              <a:off x="1273225" y="2647600"/>
              <a:ext cx="911925" cy="1470800"/>
            </a:xfrm>
            <a:custGeom>
              <a:avLst/>
              <a:gdLst/>
              <a:ahLst/>
              <a:cxnLst/>
              <a:rect l="l" t="t" r="r" b="b"/>
              <a:pathLst>
                <a:path w="36477" h="58832" extrusionOk="0">
                  <a:moveTo>
                    <a:pt x="36477" y="1"/>
                  </a:moveTo>
                  <a:cubicBezTo>
                    <a:pt x="36477" y="11714"/>
                    <a:pt x="26845" y="19126"/>
                    <a:pt x="18240" y="24095"/>
                  </a:cubicBezTo>
                  <a:cubicBezTo>
                    <a:pt x="9632" y="29065"/>
                    <a:pt x="0" y="36477"/>
                    <a:pt x="0" y="48190"/>
                  </a:cubicBezTo>
                  <a:lnTo>
                    <a:pt x="0" y="58831"/>
                  </a:lnTo>
                  <a:cubicBezTo>
                    <a:pt x="0" y="47118"/>
                    <a:pt x="9632" y="39706"/>
                    <a:pt x="18240" y="34736"/>
                  </a:cubicBezTo>
                  <a:cubicBezTo>
                    <a:pt x="26845" y="29767"/>
                    <a:pt x="36477" y="22355"/>
                    <a:pt x="36477" y="10642"/>
                  </a:cubicBezTo>
                  <a:lnTo>
                    <a:pt x="36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0"/>
            <p:cNvSpPr/>
            <p:nvPr/>
          </p:nvSpPr>
          <p:spPr>
            <a:xfrm>
              <a:off x="1729200" y="1556350"/>
              <a:ext cx="375075" cy="39075"/>
            </a:xfrm>
            <a:custGeom>
              <a:avLst/>
              <a:gdLst/>
              <a:ahLst/>
              <a:cxnLst/>
              <a:rect l="l" t="t" r="r" b="b"/>
              <a:pathLst>
                <a:path w="15003" h="1563" extrusionOk="0">
                  <a:moveTo>
                    <a:pt x="1" y="0"/>
                  </a:moveTo>
                  <a:lnTo>
                    <a:pt x="1" y="1562"/>
                  </a:lnTo>
                  <a:lnTo>
                    <a:pt x="14222" y="1562"/>
                  </a:lnTo>
                  <a:cubicBezTo>
                    <a:pt x="14652" y="1562"/>
                    <a:pt x="15002" y="1212"/>
                    <a:pt x="15002" y="782"/>
                  </a:cubicBezTo>
                  <a:cubicBezTo>
                    <a:pt x="15002" y="350"/>
                    <a:pt x="14652" y="0"/>
                    <a:pt x="142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0"/>
            <p:cNvSpPr/>
            <p:nvPr/>
          </p:nvSpPr>
          <p:spPr>
            <a:xfrm>
              <a:off x="1354100" y="1556350"/>
              <a:ext cx="375125" cy="39075"/>
            </a:xfrm>
            <a:custGeom>
              <a:avLst/>
              <a:gdLst/>
              <a:ahLst/>
              <a:cxnLst/>
              <a:rect l="l" t="t" r="r" b="b"/>
              <a:pathLst>
                <a:path w="15005" h="1563" extrusionOk="0">
                  <a:moveTo>
                    <a:pt x="780" y="0"/>
                  </a:moveTo>
                  <a:cubicBezTo>
                    <a:pt x="351" y="0"/>
                    <a:pt x="1" y="350"/>
                    <a:pt x="1" y="782"/>
                  </a:cubicBezTo>
                  <a:cubicBezTo>
                    <a:pt x="1" y="1212"/>
                    <a:pt x="351" y="1562"/>
                    <a:pt x="780" y="1562"/>
                  </a:cubicBezTo>
                  <a:lnTo>
                    <a:pt x="15005" y="1562"/>
                  </a:lnTo>
                  <a:lnTo>
                    <a:pt x="150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0"/>
            <p:cNvSpPr/>
            <p:nvPr/>
          </p:nvSpPr>
          <p:spPr>
            <a:xfrm>
              <a:off x="1729200" y="1393950"/>
              <a:ext cx="293825" cy="39100"/>
            </a:xfrm>
            <a:custGeom>
              <a:avLst/>
              <a:gdLst/>
              <a:ahLst/>
              <a:cxnLst/>
              <a:rect l="l" t="t" r="r" b="b"/>
              <a:pathLst>
                <a:path w="11753" h="1564" extrusionOk="0">
                  <a:moveTo>
                    <a:pt x="1" y="1"/>
                  </a:moveTo>
                  <a:lnTo>
                    <a:pt x="1" y="1563"/>
                  </a:lnTo>
                  <a:lnTo>
                    <a:pt x="10987" y="1563"/>
                  </a:lnTo>
                  <a:cubicBezTo>
                    <a:pt x="11412" y="1556"/>
                    <a:pt x="11752" y="1208"/>
                    <a:pt x="11752" y="783"/>
                  </a:cubicBezTo>
                  <a:cubicBezTo>
                    <a:pt x="11752" y="358"/>
                    <a:pt x="11412" y="11"/>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0"/>
            <p:cNvSpPr/>
            <p:nvPr/>
          </p:nvSpPr>
          <p:spPr>
            <a:xfrm>
              <a:off x="1435350" y="139395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0"/>
            <p:cNvSpPr/>
            <p:nvPr/>
          </p:nvSpPr>
          <p:spPr>
            <a:xfrm>
              <a:off x="1729200" y="1231650"/>
              <a:ext cx="178825" cy="39025"/>
            </a:xfrm>
            <a:custGeom>
              <a:avLst/>
              <a:gdLst/>
              <a:ahLst/>
              <a:cxnLst/>
              <a:rect l="l" t="t" r="r" b="b"/>
              <a:pathLst>
                <a:path w="7153" h="1561" extrusionOk="0">
                  <a:moveTo>
                    <a:pt x="1" y="0"/>
                  </a:moveTo>
                  <a:lnTo>
                    <a:pt x="1" y="1560"/>
                  </a:lnTo>
                  <a:lnTo>
                    <a:pt x="6373" y="1560"/>
                  </a:lnTo>
                  <a:cubicBezTo>
                    <a:pt x="6802" y="1560"/>
                    <a:pt x="7152" y="1212"/>
                    <a:pt x="7152" y="780"/>
                  </a:cubicBezTo>
                  <a:cubicBezTo>
                    <a:pt x="7152" y="350"/>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0"/>
            <p:cNvSpPr/>
            <p:nvPr/>
          </p:nvSpPr>
          <p:spPr>
            <a:xfrm>
              <a:off x="1550350" y="1231650"/>
              <a:ext cx="178875" cy="39025"/>
            </a:xfrm>
            <a:custGeom>
              <a:avLst/>
              <a:gdLst/>
              <a:ahLst/>
              <a:cxnLst/>
              <a:rect l="l" t="t" r="r" b="b"/>
              <a:pathLst>
                <a:path w="7155" h="1561" extrusionOk="0">
                  <a:moveTo>
                    <a:pt x="783" y="0"/>
                  </a:moveTo>
                  <a:cubicBezTo>
                    <a:pt x="350" y="0"/>
                    <a:pt x="0" y="350"/>
                    <a:pt x="0" y="780"/>
                  </a:cubicBezTo>
                  <a:cubicBezTo>
                    <a:pt x="0" y="1212"/>
                    <a:pt x="350" y="1560"/>
                    <a:pt x="783" y="1560"/>
                  </a:cubicBezTo>
                  <a:lnTo>
                    <a:pt x="7155" y="1560"/>
                  </a:lnTo>
                  <a:lnTo>
                    <a:pt x="71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0"/>
            <p:cNvSpPr/>
            <p:nvPr/>
          </p:nvSpPr>
          <p:spPr>
            <a:xfrm>
              <a:off x="1729200" y="1718725"/>
              <a:ext cx="294175" cy="39075"/>
            </a:xfrm>
            <a:custGeom>
              <a:avLst/>
              <a:gdLst/>
              <a:ahLst/>
              <a:cxnLst/>
              <a:rect l="l" t="t" r="r" b="b"/>
              <a:pathLst>
                <a:path w="11767" h="1563" extrusionOk="0">
                  <a:moveTo>
                    <a:pt x="1" y="0"/>
                  </a:moveTo>
                  <a:lnTo>
                    <a:pt x="1" y="1563"/>
                  </a:lnTo>
                  <a:lnTo>
                    <a:pt x="10987" y="1563"/>
                  </a:lnTo>
                  <a:cubicBezTo>
                    <a:pt x="11419" y="1560"/>
                    <a:pt x="11767" y="1212"/>
                    <a:pt x="11767" y="780"/>
                  </a:cubicBezTo>
                  <a:cubicBezTo>
                    <a:pt x="11767" y="350"/>
                    <a:pt x="11419" y="0"/>
                    <a:pt x="109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0"/>
            <p:cNvSpPr/>
            <p:nvPr/>
          </p:nvSpPr>
          <p:spPr>
            <a:xfrm>
              <a:off x="1435000" y="1718725"/>
              <a:ext cx="294175" cy="39075"/>
            </a:xfrm>
            <a:custGeom>
              <a:avLst/>
              <a:gdLst/>
              <a:ahLst/>
              <a:cxnLst/>
              <a:rect l="l" t="t" r="r" b="b"/>
              <a:pathLst>
                <a:path w="11767" h="1563" extrusionOk="0">
                  <a:moveTo>
                    <a:pt x="780" y="0"/>
                  </a:moveTo>
                  <a:cubicBezTo>
                    <a:pt x="348" y="0"/>
                    <a:pt x="0" y="350"/>
                    <a:pt x="0" y="780"/>
                  </a:cubicBezTo>
                  <a:cubicBezTo>
                    <a:pt x="0" y="1212"/>
                    <a:pt x="348" y="1560"/>
                    <a:pt x="780" y="1563"/>
                  </a:cubicBezTo>
                  <a:lnTo>
                    <a:pt x="11766" y="1563"/>
                  </a:lnTo>
                  <a:lnTo>
                    <a:pt x="1176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0"/>
            <p:cNvSpPr/>
            <p:nvPr/>
          </p:nvSpPr>
          <p:spPr>
            <a:xfrm>
              <a:off x="1729200" y="1881100"/>
              <a:ext cx="178825" cy="39025"/>
            </a:xfrm>
            <a:custGeom>
              <a:avLst/>
              <a:gdLst/>
              <a:ahLst/>
              <a:cxnLst/>
              <a:rect l="l" t="t" r="r" b="b"/>
              <a:pathLst>
                <a:path w="7153" h="1561" extrusionOk="0">
                  <a:moveTo>
                    <a:pt x="1" y="0"/>
                  </a:moveTo>
                  <a:lnTo>
                    <a:pt x="1" y="1560"/>
                  </a:lnTo>
                  <a:lnTo>
                    <a:pt x="6373" y="1560"/>
                  </a:lnTo>
                  <a:cubicBezTo>
                    <a:pt x="6802" y="1560"/>
                    <a:pt x="7152" y="1210"/>
                    <a:pt x="7152" y="780"/>
                  </a:cubicBezTo>
                  <a:cubicBezTo>
                    <a:pt x="7152" y="348"/>
                    <a:pt x="6802" y="0"/>
                    <a:pt x="6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0"/>
            <p:cNvSpPr/>
            <p:nvPr/>
          </p:nvSpPr>
          <p:spPr>
            <a:xfrm>
              <a:off x="1550350" y="1881100"/>
              <a:ext cx="178875" cy="39025"/>
            </a:xfrm>
            <a:custGeom>
              <a:avLst/>
              <a:gdLst/>
              <a:ahLst/>
              <a:cxnLst/>
              <a:rect l="l" t="t" r="r" b="b"/>
              <a:pathLst>
                <a:path w="7155" h="1561" extrusionOk="0">
                  <a:moveTo>
                    <a:pt x="783" y="0"/>
                  </a:moveTo>
                  <a:cubicBezTo>
                    <a:pt x="350" y="0"/>
                    <a:pt x="0" y="348"/>
                    <a:pt x="0" y="780"/>
                  </a:cubicBezTo>
                  <a:cubicBezTo>
                    <a:pt x="0" y="1210"/>
                    <a:pt x="350" y="1560"/>
                    <a:pt x="783" y="1560"/>
                  </a:cubicBezTo>
                  <a:lnTo>
                    <a:pt x="7155" y="1560"/>
                  </a:lnTo>
                  <a:lnTo>
                    <a:pt x="71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0"/>
            <p:cNvSpPr/>
            <p:nvPr/>
          </p:nvSpPr>
          <p:spPr>
            <a:xfrm>
              <a:off x="1354450" y="2761075"/>
              <a:ext cx="374775" cy="39100"/>
            </a:xfrm>
            <a:custGeom>
              <a:avLst/>
              <a:gdLst/>
              <a:ahLst/>
              <a:cxnLst/>
              <a:rect l="l" t="t" r="r" b="b"/>
              <a:pathLst>
                <a:path w="14991" h="1564" extrusionOk="0">
                  <a:moveTo>
                    <a:pt x="766" y="1"/>
                  </a:moveTo>
                  <a:cubicBezTo>
                    <a:pt x="341" y="8"/>
                    <a:pt x="1" y="356"/>
                    <a:pt x="1" y="781"/>
                  </a:cubicBezTo>
                  <a:cubicBezTo>
                    <a:pt x="1" y="1206"/>
                    <a:pt x="341" y="1554"/>
                    <a:pt x="766" y="1563"/>
                  </a:cubicBezTo>
                  <a:lnTo>
                    <a:pt x="14991" y="1563"/>
                  </a:lnTo>
                  <a:lnTo>
                    <a:pt x="1499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0"/>
            <p:cNvSpPr/>
            <p:nvPr/>
          </p:nvSpPr>
          <p:spPr>
            <a:xfrm>
              <a:off x="1729200" y="2761075"/>
              <a:ext cx="374700" cy="39100"/>
            </a:xfrm>
            <a:custGeom>
              <a:avLst/>
              <a:gdLst/>
              <a:ahLst/>
              <a:cxnLst/>
              <a:rect l="l" t="t" r="r" b="b"/>
              <a:pathLst>
                <a:path w="14988" h="1564" extrusionOk="0">
                  <a:moveTo>
                    <a:pt x="1" y="1"/>
                  </a:moveTo>
                  <a:lnTo>
                    <a:pt x="1" y="1563"/>
                  </a:lnTo>
                  <a:lnTo>
                    <a:pt x="14222" y="1563"/>
                  </a:lnTo>
                  <a:cubicBezTo>
                    <a:pt x="14647" y="1554"/>
                    <a:pt x="14988" y="1206"/>
                    <a:pt x="14988" y="781"/>
                  </a:cubicBezTo>
                  <a:cubicBezTo>
                    <a:pt x="14988" y="356"/>
                    <a:pt x="14647" y="8"/>
                    <a:pt x="14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0"/>
            <p:cNvSpPr/>
            <p:nvPr/>
          </p:nvSpPr>
          <p:spPr>
            <a:xfrm>
              <a:off x="1435000" y="2923475"/>
              <a:ext cx="294175" cy="39000"/>
            </a:xfrm>
            <a:custGeom>
              <a:avLst/>
              <a:gdLst/>
              <a:ahLst/>
              <a:cxnLst/>
              <a:rect l="l" t="t" r="r" b="b"/>
              <a:pathLst>
                <a:path w="11767" h="1560" extrusionOk="0">
                  <a:moveTo>
                    <a:pt x="780" y="0"/>
                  </a:moveTo>
                  <a:cubicBezTo>
                    <a:pt x="348" y="0"/>
                    <a:pt x="0" y="348"/>
                    <a:pt x="0" y="780"/>
                  </a:cubicBezTo>
                  <a:cubicBezTo>
                    <a:pt x="0" y="1212"/>
                    <a:pt x="348" y="1560"/>
                    <a:pt x="780" y="1560"/>
                  </a:cubicBezTo>
                  <a:lnTo>
                    <a:pt x="11766" y="1560"/>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0"/>
            <p:cNvSpPr/>
            <p:nvPr/>
          </p:nvSpPr>
          <p:spPr>
            <a:xfrm>
              <a:off x="1729200" y="2923475"/>
              <a:ext cx="294175" cy="39000"/>
            </a:xfrm>
            <a:custGeom>
              <a:avLst/>
              <a:gdLst/>
              <a:ahLst/>
              <a:cxnLst/>
              <a:rect l="l" t="t" r="r" b="b"/>
              <a:pathLst>
                <a:path w="11767" h="1560" extrusionOk="0">
                  <a:moveTo>
                    <a:pt x="1" y="0"/>
                  </a:moveTo>
                  <a:lnTo>
                    <a:pt x="1" y="1560"/>
                  </a:lnTo>
                  <a:lnTo>
                    <a:pt x="10987" y="1560"/>
                  </a:lnTo>
                  <a:cubicBezTo>
                    <a:pt x="11419" y="1560"/>
                    <a:pt x="11767" y="1212"/>
                    <a:pt x="11767" y="780"/>
                  </a:cubicBezTo>
                  <a:cubicBezTo>
                    <a:pt x="11767" y="348"/>
                    <a:pt x="11419" y="0"/>
                    <a:pt x="109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0"/>
            <p:cNvSpPr/>
            <p:nvPr/>
          </p:nvSpPr>
          <p:spPr>
            <a:xfrm>
              <a:off x="1550350" y="3085775"/>
              <a:ext cx="178875" cy="39100"/>
            </a:xfrm>
            <a:custGeom>
              <a:avLst/>
              <a:gdLst/>
              <a:ahLst/>
              <a:cxnLst/>
              <a:rect l="l" t="t" r="r" b="b"/>
              <a:pathLst>
                <a:path w="7155" h="1564" extrusionOk="0">
                  <a:moveTo>
                    <a:pt x="783" y="1"/>
                  </a:moveTo>
                  <a:cubicBezTo>
                    <a:pt x="350" y="1"/>
                    <a:pt x="0" y="351"/>
                    <a:pt x="0" y="783"/>
                  </a:cubicBezTo>
                  <a:cubicBezTo>
                    <a:pt x="0" y="1213"/>
                    <a:pt x="350" y="1563"/>
                    <a:pt x="783" y="1563"/>
                  </a:cubicBezTo>
                  <a:lnTo>
                    <a:pt x="7155" y="1563"/>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0"/>
            <p:cNvSpPr/>
            <p:nvPr/>
          </p:nvSpPr>
          <p:spPr>
            <a:xfrm>
              <a:off x="1729200" y="3085775"/>
              <a:ext cx="178825" cy="39100"/>
            </a:xfrm>
            <a:custGeom>
              <a:avLst/>
              <a:gdLst/>
              <a:ahLst/>
              <a:cxnLst/>
              <a:rect l="l" t="t" r="r" b="b"/>
              <a:pathLst>
                <a:path w="7153" h="1564"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0"/>
            <p:cNvSpPr/>
            <p:nvPr/>
          </p:nvSpPr>
          <p:spPr>
            <a:xfrm>
              <a:off x="1435000" y="2598775"/>
              <a:ext cx="294175" cy="39075"/>
            </a:xfrm>
            <a:custGeom>
              <a:avLst/>
              <a:gdLst/>
              <a:ahLst/>
              <a:cxnLst/>
              <a:rect l="l" t="t" r="r" b="b"/>
              <a:pathLst>
                <a:path w="11767" h="1563" extrusionOk="0">
                  <a:moveTo>
                    <a:pt x="780" y="0"/>
                  </a:moveTo>
                  <a:cubicBezTo>
                    <a:pt x="348" y="0"/>
                    <a:pt x="0" y="350"/>
                    <a:pt x="0" y="780"/>
                  </a:cubicBezTo>
                  <a:cubicBezTo>
                    <a:pt x="0" y="1212"/>
                    <a:pt x="348" y="1562"/>
                    <a:pt x="780" y="1562"/>
                  </a:cubicBezTo>
                  <a:lnTo>
                    <a:pt x="11766" y="1562"/>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0"/>
            <p:cNvSpPr/>
            <p:nvPr/>
          </p:nvSpPr>
          <p:spPr>
            <a:xfrm>
              <a:off x="1729200" y="2598775"/>
              <a:ext cx="294175" cy="39075"/>
            </a:xfrm>
            <a:custGeom>
              <a:avLst/>
              <a:gdLst/>
              <a:ahLst/>
              <a:cxnLst/>
              <a:rect l="l" t="t" r="r" b="b"/>
              <a:pathLst>
                <a:path w="11767" h="1563" extrusionOk="0">
                  <a:moveTo>
                    <a:pt x="1" y="0"/>
                  </a:moveTo>
                  <a:lnTo>
                    <a:pt x="1" y="1562"/>
                  </a:lnTo>
                  <a:lnTo>
                    <a:pt x="10987" y="1562"/>
                  </a:lnTo>
                  <a:cubicBezTo>
                    <a:pt x="11419" y="1562"/>
                    <a:pt x="11767" y="1212"/>
                    <a:pt x="11767" y="780"/>
                  </a:cubicBezTo>
                  <a:cubicBezTo>
                    <a:pt x="11767" y="350"/>
                    <a:pt x="11419" y="0"/>
                    <a:pt x="109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0"/>
            <p:cNvSpPr/>
            <p:nvPr/>
          </p:nvSpPr>
          <p:spPr>
            <a:xfrm>
              <a:off x="1550700" y="2436400"/>
              <a:ext cx="178525" cy="39000"/>
            </a:xfrm>
            <a:custGeom>
              <a:avLst/>
              <a:gdLst/>
              <a:ahLst/>
              <a:cxnLst/>
              <a:rect l="l" t="t" r="r" b="b"/>
              <a:pathLst>
                <a:path w="7141" h="1560" extrusionOk="0">
                  <a:moveTo>
                    <a:pt x="769" y="0"/>
                  </a:moveTo>
                  <a:cubicBezTo>
                    <a:pt x="341" y="7"/>
                    <a:pt x="1" y="355"/>
                    <a:pt x="1" y="780"/>
                  </a:cubicBezTo>
                  <a:cubicBezTo>
                    <a:pt x="1" y="1205"/>
                    <a:pt x="341" y="1553"/>
                    <a:pt x="769" y="1560"/>
                  </a:cubicBezTo>
                  <a:lnTo>
                    <a:pt x="7141" y="1560"/>
                  </a:lnTo>
                  <a:lnTo>
                    <a:pt x="714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0"/>
            <p:cNvSpPr/>
            <p:nvPr/>
          </p:nvSpPr>
          <p:spPr>
            <a:xfrm>
              <a:off x="1729200" y="2436400"/>
              <a:ext cx="178450" cy="39000"/>
            </a:xfrm>
            <a:custGeom>
              <a:avLst/>
              <a:gdLst/>
              <a:ahLst/>
              <a:cxnLst/>
              <a:rect l="l" t="t" r="r" b="b"/>
              <a:pathLst>
                <a:path w="7138" h="1560" extrusionOk="0">
                  <a:moveTo>
                    <a:pt x="1" y="0"/>
                  </a:moveTo>
                  <a:lnTo>
                    <a:pt x="1" y="1560"/>
                  </a:lnTo>
                  <a:lnTo>
                    <a:pt x="6373" y="1560"/>
                  </a:lnTo>
                  <a:cubicBezTo>
                    <a:pt x="6798" y="1553"/>
                    <a:pt x="7138" y="1205"/>
                    <a:pt x="7138" y="780"/>
                  </a:cubicBezTo>
                  <a:cubicBezTo>
                    <a:pt x="7138" y="355"/>
                    <a:pt x="6798" y="7"/>
                    <a:pt x="63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0"/>
            <p:cNvSpPr/>
            <p:nvPr/>
          </p:nvSpPr>
          <p:spPr>
            <a:xfrm>
              <a:off x="1729200" y="3965825"/>
              <a:ext cx="375075" cy="39075"/>
            </a:xfrm>
            <a:custGeom>
              <a:avLst/>
              <a:gdLst/>
              <a:ahLst/>
              <a:cxnLst/>
              <a:rect l="l" t="t" r="r" b="b"/>
              <a:pathLst>
                <a:path w="15003" h="1563" extrusionOk="0">
                  <a:moveTo>
                    <a:pt x="1" y="1"/>
                  </a:moveTo>
                  <a:lnTo>
                    <a:pt x="1" y="1563"/>
                  </a:lnTo>
                  <a:lnTo>
                    <a:pt x="14222" y="1563"/>
                  </a:lnTo>
                  <a:cubicBezTo>
                    <a:pt x="14652" y="1563"/>
                    <a:pt x="15002" y="1213"/>
                    <a:pt x="15002" y="783"/>
                  </a:cubicBezTo>
                  <a:cubicBezTo>
                    <a:pt x="15002" y="351"/>
                    <a:pt x="14652" y="1"/>
                    <a:pt x="142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0"/>
            <p:cNvSpPr/>
            <p:nvPr/>
          </p:nvSpPr>
          <p:spPr>
            <a:xfrm>
              <a:off x="1354100" y="3965825"/>
              <a:ext cx="375125" cy="39075"/>
            </a:xfrm>
            <a:custGeom>
              <a:avLst/>
              <a:gdLst/>
              <a:ahLst/>
              <a:cxnLst/>
              <a:rect l="l" t="t" r="r" b="b"/>
              <a:pathLst>
                <a:path w="15005" h="1563" extrusionOk="0">
                  <a:moveTo>
                    <a:pt x="780" y="1"/>
                  </a:moveTo>
                  <a:cubicBezTo>
                    <a:pt x="351" y="1"/>
                    <a:pt x="1" y="351"/>
                    <a:pt x="1" y="783"/>
                  </a:cubicBezTo>
                  <a:cubicBezTo>
                    <a:pt x="1" y="1213"/>
                    <a:pt x="351" y="1563"/>
                    <a:pt x="780" y="1563"/>
                  </a:cubicBezTo>
                  <a:lnTo>
                    <a:pt x="15005" y="1563"/>
                  </a:lnTo>
                  <a:lnTo>
                    <a:pt x="1500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0"/>
            <p:cNvSpPr/>
            <p:nvPr/>
          </p:nvSpPr>
          <p:spPr>
            <a:xfrm>
              <a:off x="1729200" y="3803450"/>
              <a:ext cx="293825" cy="39075"/>
            </a:xfrm>
            <a:custGeom>
              <a:avLst/>
              <a:gdLst/>
              <a:ahLst/>
              <a:cxnLst/>
              <a:rect l="l" t="t" r="r" b="b"/>
              <a:pathLst>
                <a:path w="11753" h="1563" extrusionOk="0">
                  <a:moveTo>
                    <a:pt x="1" y="1"/>
                  </a:moveTo>
                  <a:lnTo>
                    <a:pt x="1" y="1563"/>
                  </a:lnTo>
                  <a:lnTo>
                    <a:pt x="10987" y="1563"/>
                  </a:lnTo>
                  <a:cubicBezTo>
                    <a:pt x="11412" y="1556"/>
                    <a:pt x="11752" y="1208"/>
                    <a:pt x="11752" y="783"/>
                  </a:cubicBezTo>
                  <a:cubicBezTo>
                    <a:pt x="11752" y="358"/>
                    <a:pt x="11412" y="10"/>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0"/>
            <p:cNvSpPr/>
            <p:nvPr/>
          </p:nvSpPr>
          <p:spPr>
            <a:xfrm>
              <a:off x="1435350" y="3803450"/>
              <a:ext cx="293825" cy="39075"/>
            </a:xfrm>
            <a:custGeom>
              <a:avLst/>
              <a:gdLst/>
              <a:ahLst/>
              <a:cxnLst/>
              <a:rect l="l" t="t" r="r" b="b"/>
              <a:pathLst>
                <a:path w="11753" h="1563" extrusionOk="0">
                  <a:moveTo>
                    <a:pt x="766" y="1"/>
                  </a:moveTo>
                  <a:cubicBezTo>
                    <a:pt x="341" y="10"/>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0"/>
            <p:cNvSpPr/>
            <p:nvPr/>
          </p:nvSpPr>
          <p:spPr>
            <a:xfrm>
              <a:off x="1729200" y="3641125"/>
              <a:ext cx="178825" cy="39100"/>
            </a:xfrm>
            <a:custGeom>
              <a:avLst/>
              <a:gdLst/>
              <a:ahLst/>
              <a:cxnLst/>
              <a:rect l="l" t="t" r="r" b="b"/>
              <a:pathLst>
                <a:path w="7153" h="1564"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0"/>
            <p:cNvSpPr/>
            <p:nvPr/>
          </p:nvSpPr>
          <p:spPr>
            <a:xfrm>
              <a:off x="1550350" y="3641125"/>
              <a:ext cx="178875" cy="39100"/>
            </a:xfrm>
            <a:custGeom>
              <a:avLst/>
              <a:gdLst/>
              <a:ahLst/>
              <a:cxnLst/>
              <a:rect l="l" t="t" r="r" b="b"/>
              <a:pathLst>
                <a:path w="7155" h="1564" extrusionOk="0">
                  <a:moveTo>
                    <a:pt x="783" y="1"/>
                  </a:moveTo>
                  <a:cubicBezTo>
                    <a:pt x="350" y="1"/>
                    <a:pt x="0" y="351"/>
                    <a:pt x="0" y="781"/>
                  </a:cubicBezTo>
                  <a:cubicBezTo>
                    <a:pt x="0" y="1213"/>
                    <a:pt x="350" y="1563"/>
                    <a:pt x="783" y="1563"/>
                  </a:cubicBezTo>
                  <a:lnTo>
                    <a:pt x="7155" y="1563"/>
                  </a:lnTo>
                  <a:lnTo>
                    <a:pt x="71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0"/>
            <p:cNvSpPr/>
            <p:nvPr/>
          </p:nvSpPr>
          <p:spPr>
            <a:xfrm>
              <a:off x="1729200" y="4128200"/>
              <a:ext cx="293825" cy="39100"/>
            </a:xfrm>
            <a:custGeom>
              <a:avLst/>
              <a:gdLst/>
              <a:ahLst/>
              <a:cxnLst/>
              <a:rect l="l" t="t" r="r" b="b"/>
              <a:pathLst>
                <a:path w="11753" h="1564" extrusionOk="0">
                  <a:moveTo>
                    <a:pt x="1" y="1"/>
                  </a:moveTo>
                  <a:lnTo>
                    <a:pt x="1" y="1563"/>
                  </a:lnTo>
                  <a:lnTo>
                    <a:pt x="10987" y="1563"/>
                  </a:lnTo>
                  <a:cubicBezTo>
                    <a:pt x="11412" y="1553"/>
                    <a:pt x="11752" y="1206"/>
                    <a:pt x="11752" y="781"/>
                  </a:cubicBezTo>
                  <a:cubicBezTo>
                    <a:pt x="11752" y="356"/>
                    <a:pt x="11412" y="8"/>
                    <a:pt x="109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0"/>
            <p:cNvSpPr/>
            <p:nvPr/>
          </p:nvSpPr>
          <p:spPr>
            <a:xfrm>
              <a:off x="1435350" y="4128200"/>
              <a:ext cx="293825" cy="39100"/>
            </a:xfrm>
            <a:custGeom>
              <a:avLst/>
              <a:gdLst/>
              <a:ahLst/>
              <a:cxnLst/>
              <a:rect l="l" t="t" r="r" b="b"/>
              <a:pathLst>
                <a:path w="11753" h="1564" extrusionOk="0">
                  <a:moveTo>
                    <a:pt x="766" y="1"/>
                  </a:moveTo>
                  <a:cubicBezTo>
                    <a:pt x="341" y="11"/>
                    <a:pt x="0" y="358"/>
                    <a:pt x="0" y="783"/>
                  </a:cubicBezTo>
                  <a:cubicBezTo>
                    <a:pt x="0" y="1208"/>
                    <a:pt x="341" y="1556"/>
                    <a:pt x="766" y="1563"/>
                  </a:cubicBezTo>
                  <a:lnTo>
                    <a:pt x="11752" y="1563"/>
                  </a:lnTo>
                  <a:lnTo>
                    <a:pt x="117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0"/>
            <p:cNvSpPr/>
            <p:nvPr/>
          </p:nvSpPr>
          <p:spPr>
            <a:xfrm>
              <a:off x="1729200" y="4290525"/>
              <a:ext cx="178825" cy="39075"/>
            </a:xfrm>
            <a:custGeom>
              <a:avLst/>
              <a:gdLst/>
              <a:ahLst/>
              <a:cxnLst/>
              <a:rect l="l" t="t" r="r" b="b"/>
              <a:pathLst>
                <a:path w="7153" h="1563" extrusionOk="0">
                  <a:moveTo>
                    <a:pt x="1" y="1"/>
                  </a:moveTo>
                  <a:lnTo>
                    <a:pt x="1" y="1563"/>
                  </a:lnTo>
                  <a:lnTo>
                    <a:pt x="6373" y="1563"/>
                  </a:lnTo>
                  <a:cubicBezTo>
                    <a:pt x="6802" y="1563"/>
                    <a:pt x="7152" y="1213"/>
                    <a:pt x="7152" y="783"/>
                  </a:cubicBezTo>
                  <a:cubicBezTo>
                    <a:pt x="7152" y="351"/>
                    <a:pt x="6802" y="1"/>
                    <a:pt x="6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0"/>
            <p:cNvSpPr/>
            <p:nvPr/>
          </p:nvSpPr>
          <p:spPr>
            <a:xfrm>
              <a:off x="1550350" y="4290525"/>
              <a:ext cx="178875" cy="39075"/>
            </a:xfrm>
            <a:custGeom>
              <a:avLst/>
              <a:gdLst/>
              <a:ahLst/>
              <a:cxnLst/>
              <a:rect l="l" t="t" r="r" b="b"/>
              <a:pathLst>
                <a:path w="7155" h="1563" extrusionOk="0">
                  <a:moveTo>
                    <a:pt x="783" y="1"/>
                  </a:moveTo>
                  <a:cubicBezTo>
                    <a:pt x="350" y="1"/>
                    <a:pt x="0" y="351"/>
                    <a:pt x="0" y="783"/>
                  </a:cubicBezTo>
                  <a:cubicBezTo>
                    <a:pt x="0" y="1213"/>
                    <a:pt x="350" y="1563"/>
                    <a:pt x="783" y="1563"/>
                  </a:cubicBezTo>
                  <a:lnTo>
                    <a:pt x="7155" y="1563"/>
                  </a:lnTo>
                  <a:lnTo>
                    <a:pt x="71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0"/>
            <p:cNvSpPr/>
            <p:nvPr/>
          </p:nvSpPr>
          <p:spPr>
            <a:xfrm>
              <a:off x="1354100" y="5170575"/>
              <a:ext cx="375125" cy="39025"/>
            </a:xfrm>
            <a:custGeom>
              <a:avLst/>
              <a:gdLst/>
              <a:ahLst/>
              <a:cxnLst/>
              <a:rect l="l" t="t" r="r" b="b"/>
              <a:pathLst>
                <a:path w="15005" h="1561" extrusionOk="0">
                  <a:moveTo>
                    <a:pt x="780" y="1"/>
                  </a:moveTo>
                  <a:cubicBezTo>
                    <a:pt x="351" y="1"/>
                    <a:pt x="1" y="348"/>
                    <a:pt x="1" y="780"/>
                  </a:cubicBezTo>
                  <a:cubicBezTo>
                    <a:pt x="1" y="1213"/>
                    <a:pt x="351" y="1560"/>
                    <a:pt x="780" y="1560"/>
                  </a:cubicBezTo>
                  <a:lnTo>
                    <a:pt x="15005" y="1560"/>
                  </a:lnTo>
                  <a:lnTo>
                    <a:pt x="150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0"/>
            <p:cNvSpPr/>
            <p:nvPr/>
          </p:nvSpPr>
          <p:spPr>
            <a:xfrm>
              <a:off x="1729200" y="5170575"/>
              <a:ext cx="375075" cy="39025"/>
            </a:xfrm>
            <a:custGeom>
              <a:avLst/>
              <a:gdLst/>
              <a:ahLst/>
              <a:cxnLst/>
              <a:rect l="l" t="t" r="r" b="b"/>
              <a:pathLst>
                <a:path w="15003" h="1561" extrusionOk="0">
                  <a:moveTo>
                    <a:pt x="1" y="1"/>
                  </a:moveTo>
                  <a:lnTo>
                    <a:pt x="1" y="1560"/>
                  </a:lnTo>
                  <a:lnTo>
                    <a:pt x="14222" y="1560"/>
                  </a:lnTo>
                  <a:cubicBezTo>
                    <a:pt x="14652" y="1560"/>
                    <a:pt x="15002" y="1213"/>
                    <a:pt x="15002" y="780"/>
                  </a:cubicBezTo>
                  <a:cubicBezTo>
                    <a:pt x="15002" y="348"/>
                    <a:pt x="14652" y="1"/>
                    <a:pt x="14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0"/>
            <p:cNvSpPr/>
            <p:nvPr/>
          </p:nvSpPr>
          <p:spPr>
            <a:xfrm>
              <a:off x="1435000" y="5008200"/>
              <a:ext cx="294175" cy="39075"/>
            </a:xfrm>
            <a:custGeom>
              <a:avLst/>
              <a:gdLst/>
              <a:ahLst/>
              <a:cxnLst/>
              <a:rect l="l" t="t" r="r" b="b"/>
              <a:pathLst>
                <a:path w="11767" h="1563" extrusionOk="0">
                  <a:moveTo>
                    <a:pt x="780" y="0"/>
                  </a:moveTo>
                  <a:cubicBezTo>
                    <a:pt x="348" y="0"/>
                    <a:pt x="0" y="350"/>
                    <a:pt x="0" y="780"/>
                  </a:cubicBezTo>
                  <a:cubicBezTo>
                    <a:pt x="0" y="1212"/>
                    <a:pt x="348" y="1563"/>
                    <a:pt x="780" y="1563"/>
                  </a:cubicBezTo>
                  <a:lnTo>
                    <a:pt x="11766" y="1563"/>
                  </a:lnTo>
                  <a:lnTo>
                    <a:pt x="1176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0"/>
            <p:cNvSpPr/>
            <p:nvPr/>
          </p:nvSpPr>
          <p:spPr>
            <a:xfrm>
              <a:off x="1729200" y="5008200"/>
              <a:ext cx="294175" cy="39075"/>
            </a:xfrm>
            <a:custGeom>
              <a:avLst/>
              <a:gdLst/>
              <a:ahLst/>
              <a:cxnLst/>
              <a:rect l="l" t="t" r="r" b="b"/>
              <a:pathLst>
                <a:path w="11767" h="1563" extrusionOk="0">
                  <a:moveTo>
                    <a:pt x="1" y="0"/>
                  </a:moveTo>
                  <a:lnTo>
                    <a:pt x="1" y="1563"/>
                  </a:lnTo>
                  <a:lnTo>
                    <a:pt x="10987" y="1563"/>
                  </a:lnTo>
                  <a:cubicBezTo>
                    <a:pt x="11419" y="1563"/>
                    <a:pt x="11767" y="1212"/>
                    <a:pt x="11767" y="783"/>
                  </a:cubicBezTo>
                  <a:cubicBezTo>
                    <a:pt x="11767" y="350"/>
                    <a:pt x="11419" y="3"/>
                    <a:pt x="10987" y="3"/>
                  </a:cubicBezTo>
                  <a:lnTo>
                    <a:pt x="1098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0"/>
            <p:cNvSpPr/>
            <p:nvPr/>
          </p:nvSpPr>
          <p:spPr>
            <a:xfrm>
              <a:off x="1550350" y="4845825"/>
              <a:ext cx="178875" cy="39075"/>
            </a:xfrm>
            <a:custGeom>
              <a:avLst/>
              <a:gdLst/>
              <a:ahLst/>
              <a:cxnLst/>
              <a:rect l="l" t="t" r="r" b="b"/>
              <a:pathLst>
                <a:path w="7155" h="1563" extrusionOk="0">
                  <a:moveTo>
                    <a:pt x="783" y="0"/>
                  </a:moveTo>
                  <a:cubicBezTo>
                    <a:pt x="350" y="0"/>
                    <a:pt x="0" y="350"/>
                    <a:pt x="0" y="780"/>
                  </a:cubicBezTo>
                  <a:cubicBezTo>
                    <a:pt x="0" y="1212"/>
                    <a:pt x="350" y="1560"/>
                    <a:pt x="783" y="1562"/>
                  </a:cubicBezTo>
                  <a:lnTo>
                    <a:pt x="7155" y="1562"/>
                  </a:lnTo>
                  <a:lnTo>
                    <a:pt x="715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0"/>
            <p:cNvSpPr/>
            <p:nvPr/>
          </p:nvSpPr>
          <p:spPr>
            <a:xfrm>
              <a:off x="1729200" y="4845825"/>
              <a:ext cx="178825" cy="39075"/>
            </a:xfrm>
            <a:custGeom>
              <a:avLst/>
              <a:gdLst/>
              <a:ahLst/>
              <a:cxnLst/>
              <a:rect l="l" t="t" r="r" b="b"/>
              <a:pathLst>
                <a:path w="7153" h="1563" extrusionOk="0">
                  <a:moveTo>
                    <a:pt x="1" y="0"/>
                  </a:moveTo>
                  <a:lnTo>
                    <a:pt x="1" y="1562"/>
                  </a:lnTo>
                  <a:lnTo>
                    <a:pt x="6373" y="1562"/>
                  </a:lnTo>
                  <a:cubicBezTo>
                    <a:pt x="6802" y="1562"/>
                    <a:pt x="7152" y="1212"/>
                    <a:pt x="7152" y="780"/>
                  </a:cubicBezTo>
                  <a:cubicBezTo>
                    <a:pt x="7152" y="350"/>
                    <a:pt x="6802" y="0"/>
                    <a:pt x="63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0"/>
            <p:cNvSpPr/>
            <p:nvPr/>
          </p:nvSpPr>
          <p:spPr>
            <a:xfrm>
              <a:off x="1354450" y="351600"/>
              <a:ext cx="374775" cy="39075"/>
            </a:xfrm>
            <a:custGeom>
              <a:avLst/>
              <a:gdLst/>
              <a:ahLst/>
              <a:cxnLst/>
              <a:rect l="l" t="t" r="r" b="b"/>
              <a:pathLst>
                <a:path w="14991" h="1563" extrusionOk="0">
                  <a:moveTo>
                    <a:pt x="766" y="0"/>
                  </a:moveTo>
                  <a:cubicBezTo>
                    <a:pt x="341" y="10"/>
                    <a:pt x="1" y="355"/>
                    <a:pt x="1" y="783"/>
                  </a:cubicBezTo>
                  <a:cubicBezTo>
                    <a:pt x="1" y="1208"/>
                    <a:pt x="341" y="1555"/>
                    <a:pt x="766" y="1563"/>
                  </a:cubicBezTo>
                  <a:lnTo>
                    <a:pt x="14991" y="1563"/>
                  </a:lnTo>
                  <a:lnTo>
                    <a:pt x="1499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0"/>
            <p:cNvSpPr/>
            <p:nvPr/>
          </p:nvSpPr>
          <p:spPr>
            <a:xfrm>
              <a:off x="1729200" y="351600"/>
              <a:ext cx="374700" cy="39075"/>
            </a:xfrm>
            <a:custGeom>
              <a:avLst/>
              <a:gdLst/>
              <a:ahLst/>
              <a:cxnLst/>
              <a:rect l="l" t="t" r="r" b="b"/>
              <a:pathLst>
                <a:path w="14988" h="1563" extrusionOk="0">
                  <a:moveTo>
                    <a:pt x="1" y="0"/>
                  </a:moveTo>
                  <a:lnTo>
                    <a:pt x="1" y="1563"/>
                  </a:lnTo>
                  <a:lnTo>
                    <a:pt x="14222" y="1563"/>
                  </a:lnTo>
                  <a:cubicBezTo>
                    <a:pt x="14647" y="1555"/>
                    <a:pt x="14988" y="1208"/>
                    <a:pt x="14988" y="783"/>
                  </a:cubicBezTo>
                  <a:cubicBezTo>
                    <a:pt x="14988" y="355"/>
                    <a:pt x="14647" y="10"/>
                    <a:pt x="142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0"/>
            <p:cNvSpPr/>
            <p:nvPr/>
          </p:nvSpPr>
          <p:spPr>
            <a:xfrm>
              <a:off x="1435000" y="513975"/>
              <a:ext cx="294175" cy="39075"/>
            </a:xfrm>
            <a:custGeom>
              <a:avLst/>
              <a:gdLst/>
              <a:ahLst/>
              <a:cxnLst/>
              <a:rect l="l" t="t" r="r" b="b"/>
              <a:pathLst>
                <a:path w="11767" h="1563" extrusionOk="0">
                  <a:moveTo>
                    <a:pt x="780" y="1"/>
                  </a:moveTo>
                  <a:cubicBezTo>
                    <a:pt x="348" y="1"/>
                    <a:pt x="0" y="351"/>
                    <a:pt x="0" y="780"/>
                  </a:cubicBezTo>
                  <a:cubicBezTo>
                    <a:pt x="0" y="1213"/>
                    <a:pt x="348" y="1563"/>
                    <a:pt x="780" y="1563"/>
                  </a:cubicBezTo>
                  <a:lnTo>
                    <a:pt x="11766" y="1563"/>
                  </a:lnTo>
                  <a:lnTo>
                    <a:pt x="1176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0"/>
            <p:cNvSpPr/>
            <p:nvPr/>
          </p:nvSpPr>
          <p:spPr>
            <a:xfrm>
              <a:off x="1729200" y="513975"/>
              <a:ext cx="294175" cy="39075"/>
            </a:xfrm>
            <a:custGeom>
              <a:avLst/>
              <a:gdLst/>
              <a:ahLst/>
              <a:cxnLst/>
              <a:rect l="l" t="t" r="r" b="b"/>
              <a:pathLst>
                <a:path w="11767" h="1563" extrusionOk="0">
                  <a:moveTo>
                    <a:pt x="1" y="1"/>
                  </a:moveTo>
                  <a:lnTo>
                    <a:pt x="1" y="1563"/>
                  </a:lnTo>
                  <a:lnTo>
                    <a:pt x="10987" y="1563"/>
                  </a:lnTo>
                  <a:cubicBezTo>
                    <a:pt x="11419" y="1563"/>
                    <a:pt x="11767" y="1213"/>
                    <a:pt x="11767" y="780"/>
                  </a:cubicBezTo>
                  <a:cubicBezTo>
                    <a:pt x="11767" y="351"/>
                    <a:pt x="11419" y="1"/>
                    <a:pt x="109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0"/>
            <p:cNvSpPr/>
            <p:nvPr/>
          </p:nvSpPr>
          <p:spPr>
            <a:xfrm>
              <a:off x="1550350" y="676350"/>
              <a:ext cx="178875" cy="39025"/>
            </a:xfrm>
            <a:custGeom>
              <a:avLst/>
              <a:gdLst/>
              <a:ahLst/>
              <a:cxnLst/>
              <a:rect l="l" t="t" r="r" b="b"/>
              <a:pathLst>
                <a:path w="7155" h="1561" extrusionOk="0">
                  <a:moveTo>
                    <a:pt x="783" y="1"/>
                  </a:moveTo>
                  <a:cubicBezTo>
                    <a:pt x="350" y="1"/>
                    <a:pt x="0" y="348"/>
                    <a:pt x="0" y="781"/>
                  </a:cubicBezTo>
                  <a:cubicBezTo>
                    <a:pt x="0" y="1213"/>
                    <a:pt x="350" y="1561"/>
                    <a:pt x="783" y="1561"/>
                  </a:cubicBezTo>
                  <a:lnTo>
                    <a:pt x="7155" y="1561"/>
                  </a:lnTo>
                  <a:lnTo>
                    <a:pt x="71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0"/>
            <p:cNvSpPr/>
            <p:nvPr/>
          </p:nvSpPr>
          <p:spPr>
            <a:xfrm>
              <a:off x="1729200" y="676350"/>
              <a:ext cx="178825" cy="39075"/>
            </a:xfrm>
            <a:custGeom>
              <a:avLst/>
              <a:gdLst/>
              <a:ahLst/>
              <a:cxnLst/>
              <a:rect l="l" t="t" r="r" b="b"/>
              <a:pathLst>
                <a:path w="7153" h="1563" extrusionOk="0">
                  <a:moveTo>
                    <a:pt x="1" y="1"/>
                  </a:moveTo>
                  <a:lnTo>
                    <a:pt x="1" y="1563"/>
                  </a:lnTo>
                  <a:lnTo>
                    <a:pt x="6373" y="1563"/>
                  </a:lnTo>
                  <a:cubicBezTo>
                    <a:pt x="6802" y="1563"/>
                    <a:pt x="7152" y="1213"/>
                    <a:pt x="7152" y="781"/>
                  </a:cubicBezTo>
                  <a:cubicBezTo>
                    <a:pt x="7152" y="351"/>
                    <a:pt x="6802" y="1"/>
                    <a:pt x="6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9" name="Google Shape;1609;p40"/>
          <p:cNvGrpSpPr/>
          <p:nvPr/>
        </p:nvGrpSpPr>
        <p:grpSpPr>
          <a:xfrm rot="-557569">
            <a:off x="6145708" y="1663809"/>
            <a:ext cx="514938" cy="600996"/>
            <a:chOff x="7465672" y="289734"/>
            <a:chExt cx="1252291" cy="1461579"/>
          </a:xfrm>
        </p:grpSpPr>
        <p:grpSp>
          <p:nvGrpSpPr>
            <p:cNvPr id="1610" name="Google Shape;1610;p40"/>
            <p:cNvGrpSpPr/>
            <p:nvPr/>
          </p:nvGrpSpPr>
          <p:grpSpPr>
            <a:xfrm>
              <a:off x="7487656" y="355838"/>
              <a:ext cx="1207160" cy="1395475"/>
              <a:chOff x="3175275" y="1812900"/>
              <a:chExt cx="3155975" cy="3648300"/>
            </a:xfrm>
          </p:grpSpPr>
          <p:sp>
            <p:nvSpPr>
              <p:cNvPr id="1611" name="Google Shape;1611;p40"/>
              <p:cNvSpPr/>
              <p:nvPr/>
            </p:nvSpPr>
            <p:spPr>
              <a:xfrm>
                <a:off x="4253675" y="1812900"/>
                <a:ext cx="1124300" cy="3648300"/>
              </a:xfrm>
              <a:custGeom>
                <a:avLst/>
                <a:gdLst/>
                <a:ahLst/>
                <a:cxnLst/>
                <a:rect l="l" t="t" r="r" b="b"/>
                <a:pathLst>
                  <a:path w="44972" h="145932" fill="none" extrusionOk="0">
                    <a:moveTo>
                      <a:pt x="22487" y="145931"/>
                    </a:moveTo>
                    <a:cubicBezTo>
                      <a:pt x="20920" y="145931"/>
                      <a:pt x="19361" y="145417"/>
                      <a:pt x="17847" y="144403"/>
                    </a:cubicBezTo>
                    <a:cubicBezTo>
                      <a:pt x="16393" y="143427"/>
                      <a:pt x="14966" y="141979"/>
                      <a:pt x="13607" y="140095"/>
                    </a:cubicBezTo>
                    <a:cubicBezTo>
                      <a:pt x="12281" y="138258"/>
                      <a:pt x="11004" y="135986"/>
                      <a:pt x="9809" y="133342"/>
                    </a:cubicBezTo>
                    <a:cubicBezTo>
                      <a:pt x="8628" y="130732"/>
                      <a:pt x="7520" y="127735"/>
                      <a:pt x="6513" y="124434"/>
                    </a:cubicBezTo>
                    <a:cubicBezTo>
                      <a:pt x="4470" y="117744"/>
                      <a:pt x="2867" y="109957"/>
                      <a:pt x="1746" y="101288"/>
                    </a:cubicBezTo>
                    <a:cubicBezTo>
                      <a:pt x="587" y="92316"/>
                      <a:pt x="1" y="82788"/>
                      <a:pt x="1" y="72966"/>
                    </a:cubicBezTo>
                    <a:cubicBezTo>
                      <a:pt x="1" y="63143"/>
                      <a:pt x="587" y="53613"/>
                      <a:pt x="1746" y="44643"/>
                    </a:cubicBezTo>
                    <a:cubicBezTo>
                      <a:pt x="2867" y="35972"/>
                      <a:pt x="4470" y="28185"/>
                      <a:pt x="6513" y="21497"/>
                    </a:cubicBezTo>
                    <a:cubicBezTo>
                      <a:pt x="7520" y="18196"/>
                      <a:pt x="8628" y="15200"/>
                      <a:pt x="9809" y="12587"/>
                    </a:cubicBezTo>
                    <a:cubicBezTo>
                      <a:pt x="11004" y="9946"/>
                      <a:pt x="12281" y="7674"/>
                      <a:pt x="13607" y="5836"/>
                    </a:cubicBezTo>
                    <a:cubicBezTo>
                      <a:pt x="14966" y="3953"/>
                      <a:pt x="16393" y="2502"/>
                      <a:pt x="17847" y="1528"/>
                    </a:cubicBezTo>
                    <a:cubicBezTo>
                      <a:pt x="19361" y="514"/>
                      <a:pt x="20920" y="0"/>
                      <a:pt x="22487" y="0"/>
                    </a:cubicBezTo>
                    <a:cubicBezTo>
                      <a:pt x="24052" y="0"/>
                      <a:pt x="25614" y="514"/>
                      <a:pt x="27126" y="1528"/>
                    </a:cubicBezTo>
                    <a:cubicBezTo>
                      <a:pt x="28579" y="2502"/>
                      <a:pt x="30006" y="3953"/>
                      <a:pt x="31366" y="5836"/>
                    </a:cubicBezTo>
                    <a:cubicBezTo>
                      <a:pt x="32694" y="7674"/>
                      <a:pt x="33971" y="9946"/>
                      <a:pt x="35164" y="12587"/>
                    </a:cubicBezTo>
                    <a:cubicBezTo>
                      <a:pt x="36345" y="15200"/>
                      <a:pt x="37453" y="18196"/>
                      <a:pt x="38462" y="21497"/>
                    </a:cubicBezTo>
                    <a:cubicBezTo>
                      <a:pt x="40502" y="28185"/>
                      <a:pt x="42106" y="35972"/>
                      <a:pt x="43226" y="44643"/>
                    </a:cubicBezTo>
                    <a:cubicBezTo>
                      <a:pt x="44385" y="53613"/>
                      <a:pt x="44972" y="63143"/>
                      <a:pt x="44972" y="72966"/>
                    </a:cubicBezTo>
                    <a:cubicBezTo>
                      <a:pt x="44972" y="82788"/>
                      <a:pt x="44385" y="92316"/>
                      <a:pt x="43226" y="101288"/>
                    </a:cubicBezTo>
                    <a:cubicBezTo>
                      <a:pt x="42106" y="109957"/>
                      <a:pt x="40502" y="117744"/>
                      <a:pt x="38462" y="124434"/>
                    </a:cubicBezTo>
                    <a:cubicBezTo>
                      <a:pt x="37453" y="127735"/>
                      <a:pt x="36345" y="130732"/>
                      <a:pt x="35164" y="133342"/>
                    </a:cubicBezTo>
                    <a:cubicBezTo>
                      <a:pt x="33971" y="135986"/>
                      <a:pt x="32694" y="138258"/>
                      <a:pt x="31366" y="140095"/>
                    </a:cubicBezTo>
                    <a:cubicBezTo>
                      <a:pt x="30006" y="141979"/>
                      <a:pt x="28579" y="143427"/>
                      <a:pt x="27126" y="144403"/>
                    </a:cubicBezTo>
                    <a:cubicBezTo>
                      <a:pt x="25614" y="145417"/>
                      <a:pt x="24052" y="145931"/>
                      <a:pt x="22487" y="145931"/>
                    </a:cubicBezTo>
                    <a:close/>
                    <a:moveTo>
                      <a:pt x="22487" y="604"/>
                    </a:moveTo>
                    <a:cubicBezTo>
                      <a:pt x="21044" y="604"/>
                      <a:pt x="19595" y="1084"/>
                      <a:pt x="18185" y="2028"/>
                    </a:cubicBezTo>
                    <a:cubicBezTo>
                      <a:pt x="16789" y="2965"/>
                      <a:pt x="15413" y="4363"/>
                      <a:pt x="14097" y="6189"/>
                    </a:cubicBezTo>
                    <a:cubicBezTo>
                      <a:pt x="12793" y="7995"/>
                      <a:pt x="11537" y="10231"/>
                      <a:pt x="10359" y="12836"/>
                    </a:cubicBezTo>
                    <a:cubicBezTo>
                      <a:pt x="9188" y="15424"/>
                      <a:pt x="8089" y="18397"/>
                      <a:pt x="7090" y="21673"/>
                    </a:cubicBezTo>
                    <a:cubicBezTo>
                      <a:pt x="5057" y="28330"/>
                      <a:pt x="3461" y="36083"/>
                      <a:pt x="2345" y="44720"/>
                    </a:cubicBezTo>
                    <a:cubicBezTo>
                      <a:pt x="1191" y="53666"/>
                      <a:pt x="604" y="63170"/>
                      <a:pt x="604" y="72966"/>
                    </a:cubicBezTo>
                    <a:cubicBezTo>
                      <a:pt x="604" y="82762"/>
                      <a:pt x="1191" y="92265"/>
                      <a:pt x="2345" y="101211"/>
                    </a:cubicBezTo>
                    <a:cubicBezTo>
                      <a:pt x="3461" y="109846"/>
                      <a:pt x="5057" y="117599"/>
                      <a:pt x="7090" y="124258"/>
                    </a:cubicBezTo>
                    <a:cubicBezTo>
                      <a:pt x="8089" y="127535"/>
                      <a:pt x="9188" y="130505"/>
                      <a:pt x="10359" y="133095"/>
                    </a:cubicBezTo>
                    <a:cubicBezTo>
                      <a:pt x="11535" y="135701"/>
                      <a:pt x="12793" y="137937"/>
                      <a:pt x="14097" y="139740"/>
                    </a:cubicBezTo>
                    <a:cubicBezTo>
                      <a:pt x="15415" y="141568"/>
                      <a:pt x="16789" y="142966"/>
                      <a:pt x="18185" y="143901"/>
                    </a:cubicBezTo>
                    <a:cubicBezTo>
                      <a:pt x="19595" y="144847"/>
                      <a:pt x="21044" y="145328"/>
                      <a:pt x="22487" y="145328"/>
                    </a:cubicBezTo>
                    <a:cubicBezTo>
                      <a:pt x="23931" y="145328"/>
                      <a:pt x="25378" y="144847"/>
                      <a:pt x="26790" y="143901"/>
                    </a:cubicBezTo>
                    <a:cubicBezTo>
                      <a:pt x="28183" y="142966"/>
                      <a:pt x="29560" y="141568"/>
                      <a:pt x="30878" y="139740"/>
                    </a:cubicBezTo>
                    <a:cubicBezTo>
                      <a:pt x="32179" y="137937"/>
                      <a:pt x="33437" y="135701"/>
                      <a:pt x="34616" y="133095"/>
                    </a:cubicBezTo>
                    <a:cubicBezTo>
                      <a:pt x="35784" y="130507"/>
                      <a:pt x="36883" y="127535"/>
                      <a:pt x="37885" y="124258"/>
                    </a:cubicBezTo>
                    <a:cubicBezTo>
                      <a:pt x="39916" y="117601"/>
                      <a:pt x="41512" y="109846"/>
                      <a:pt x="42627" y="101211"/>
                    </a:cubicBezTo>
                    <a:cubicBezTo>
                      <a:pt x="43784" y="92265"/>
                      <a:pt x="44368" y="82762"/>
                      <a:pt x="44368" y="72966"/>
                    </a:cubicBezTo>
                    <a:cubicBezTo>
                      <a:pt x="44368" y="63170"/>
                      <a:pt x="43784" y="53666"/>
                      <a:pt x="42627" y="44720"/>
                    </a:cubicBezTo>
                    <a:cubicBezTo>
                      <a:pt x="41512" y="36083"/>
                      <a:pt x="39916" y="28330"/>
                      <a:pt x="37885" y="21673"/>
                    </a:cubicBezTo>
                    <a:cubicBezTo>
                      <a:pt x="36883" y="18397"/>
                      <a:pt x="35784" y="15424"/>
                      <a:pt x="34616" y="12836"/>
                    </a:cubicBezTo>
                    <a:cubicBezTo>
                      <a:pt x="33437" y="10231"/>
                      <a:pt x="32179" y="7992"/>
                      <a:pt x="30878" y="6189"/>
                    </a:cubicBezTo>
                    <a:cubicBezTo>
                      <a:pt x="29560" y="4363"/>
                      <a:pt x="28183" y="2963"/>
                      <a:pt x="26790" y="2028"/>
                    </a:cubicBezTo>
                    <a:cubicBezTo>
                      <a:pt x="25378" y="1084"/>
                      <a:pt x="23931" y="604"/>
                      <a:pt x="22487" y="604"/>
                    </a:cubicBezTo>
                    <a:close/>
                  </a:path>
                </a:pathLst>
              </a:custGeom>
              <a:noFill/>
              <a:ln w="19050" cap="flat" cmpd="sng">
                <a:solidFill>
                  <a:schemeClr val="accent2"/>
                </a:solidFill>
                <a:prstDash val="solid"/>
                <a:miter lim="241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0"/>
              <p:cNvSpPr/>
              <p:nvPr/>
            </p:nvSpPr>
            <p:spPr>
              <a:xfrm>
                <a:off x="3175275" y="2557000"/>
                <a:ext cx="3155975" cy="2161425"/>
              </a:xfrm>
              <a:custGeom>
                <a:avLst/>
                <a:gdLst/>
                <a:ahLst/>
                <a:cxnLst/>
                <a:rect l="l" t="t" r="r" b="b"/>
                <a:pathLst>
                  <a:path w="126239" h="86457" fill="none" extrusionOk="0">
                    <a:moveTo>
                      <a:pt x="125019" y="81861"/>
                    </a:moveTo>
                    <a:cubicBezTo>
                      <a:pt x="124191" y="83189"/>
                      <a:pt x="122928" y="84242"/>
                      <a:pt x="121267" y="84988"/>
                    </a:cubicBezTo>
                    <a:cubicBezTo>
                      <a:pt x="119671" y="85705"/>
                      <a:pt x="117686" y="86149"/>
                      <a:pt x="115368" y="86304"/>
                    </a:cubicBezTo>
                    <a:cubicBezTo>
                      <a:pt x="113106" y="86456"/>
                      <a:pt x="110503" y="86338"/>
                      <a:pt x="107629" y="85951"/>
                    </a:cubicBezTo>
                    <a:cubicBezTo>
                      <a:pt x="104790" y="85570"/>
                      <a:pt x="101658" y="84925"/>
                      <a:pt x="98326" y="84032"/>
                    </a:cubicBezTo>
                    <a:cubicBezTo>
                      <a:pt x="91570" y="82223"/>
                      <a:pt x="84114" y="79459"/>
                      <a:pt x="76168" y="75818"/>
                    </a:cubicBezTo>
                    <a:cubicBezTo>
                      <a:pt x="67944" y="72051"/>
                      <a:pt x="59548" y="67504"/>
                      <a:pt x="51216" y="62303"/>
                    </a:cubicBezTo>
                    <a:cubicBezTo>
                      <a:pt x="42883" y="57102"/>
                      <a:pt x="35111" y="51558"/>
                      <a:pt x="28113" y="45826"/>
                    </a:cubicBezTo>
                    <a:cubicBezTo>
                      <a:pt x="21353" y="40287"/>
                      <a:pt x="15594" y="34804"/>
                      <a:pt x="11001" y="29528"/>
                    </a:cubicBezTo>
                    <a:cubicBezTo>
                      <a:pt x="8734" y="26927"/>
                      <a:pt x="6778" y="24397"/>
                      <a:pt x="5187" y="22014"/>
                    </a:cubicBezTo>
                    <a:cubicBezTo>
                      <a:pt x="3579" y="19602"/>
                      <a:pt x="2328" y="17315"/>
                      <a:pt x="1471" y="15217"/>
                    </a:cubicBezTo>
                    <a:cubicBezTo>
                      <a:pt x="592" y="13066"/>
                      <a:pt x="119" y="11088"/>
                      <a:pt x="61" y="9340"/>
                    </a:cubicBezTo>
                    <a:cubicBezTo>
                      <a:pt x="1" y="7519"/>
                      <a:pt x="394" y="5923"/>
                      <a:pt x="1222" y="4595"/>
                    </a:cubicBezTo>
                    <a:cubicBezTo>
                      <a:pt x="2051" y="3267"/>
                      <a:pt x="3313" y="2214"/>
                      <a:pt x="4975" y="1468"/>
                    </a:cubicBezTo>
                    <a:cubicBezTo>
                      <a:pt x="6571" y="751"/>
                      <a:pt x="8555" y="307"/>
                      <a:pt x="10873" y="152"/>
                    </a:cubicBezTo>
                    <a:cubicBezTo>
                      <a:pt x="13136" y="0"/>
                      <a:pt x="15739" y="119"/>
                      <a:pt x="18612" y="505"/>
                    </a:cubicBezTo>
                    <a:cubicBezTo>
                      <a:pt x="21452" y="886"/>
                      <a:pt x="24583" y="1531"/>
                      <a:pt x="27915" y="2425"/>
                    </a:cubicBezTo>
                    <a:cubicBezTo>
                      <a:pt x="34671" y="4233"/>
                      <a:pt x="42127" y="6998"/>
                      <a:pt x="50074" y="10639"/>
                    </a:cubicBezTo>
                    <a:cubicBezTo>
                      <a:pt x="58300" y="14408"/>
                      <a:pt x="66693" y="18952"/>
                      <a:pt x="75026" y="24153"/>
                    </a:cubicBezTo>
                    <a:cubicBezTo>
                      <a:pt x="83358" y="29354"/>
                      <a:pt x="91131" y="34898"/>
                      <a:pt x="98128" y="40630"/>
                    </a:cubicBezTo>
                    <a:cubicBezTo>
                      <a:pt x="104889" y="46169"/>
                      <a:pt x="110648" y="51653"/>
                      <a:pt x="115243" y="56928"/>
                    </a:cubicBezTo>
                    <a:cubicBezTo>
                      <a:pt x="117507" y="59531"/>
                      <a:pt x="119463" y="62059"/>
                      <a:pt x="121054" y="64443"/>
                    </a:cubicBezTo>
                    <a:cubicBezTo>
                      <a:pt x="122665" y="66855"/>
                      <a:pt x="123916" y="69141"/>
                      <a:pt x="124770" y="71240"/>
                    </a:cubicBezTo>
                    <a:cubicBezTo>
                      <a:pt x="125649" y="73391"/>
                      <a:pt x="126123" y="75368"/>
                      <a:pt x="126181" y="77119"/>
                    </a:cubicBezTo>
                    <a:cubicBezTo>
                      <a:pt x="126238" y="78937"/>
                      <a:pt x="125850" y="80533"/>
                      <a:pt x="125019" y="81861"/>
                    </a:cubicBezTo>
                    <a:close/>
                    <a:moveTo>
                      <a:pt x="1734" y="4916"/>
                    </a:moveTo>
                    <a:cubicBezTo>
                      <a:pt x="971" y="6141"/>
                      <a:pt x="612" y="7623"/>
                      <a:pt x="665" y="9321"/>
                    </a:cubicBezTo>
                    <a:cubicBezTo>
                      <a:pt x="720" y="10999"/>
                      <a:pt x="1179" y="12906"/>
                      <a:pt x="2031" y="14990"/>
                    </a:cubicBezTo>
                    <a:cubicBezTo>
                      <a:pt x="2872" y="17052"/>
                      <a:pt x="4103" y="19302"/>
                      <a:pt x="5689" y="21681"/>
                    </a:cubicBezTo>
                    <a:cubicBezTo>
                      <a:pt x="7266" y="24045"/>
                      <a:pt x="9207" y="26551"/>
                      <a:pt x="11455" y="29134"/>
                    </a:cubicBezTo>
                    <a:cubicBezTo>
                      <a:pt x="16026" y="34384"/>
                      <a:pt x="21761" y="39843"/>
                      <a:pt x="28495" y="45360"/>
                    </a:cubicBezTo>
                    <a:cubicBezTo>
                      <a:pt x="35473" y="51076"/>
                      <a:pt x="43224" y="56605"/>
                      <a:pt x="51535" y="61791"/>
                    </a:cubicBezTo>
                    <a:cubicBezTo>
                      <a:pt x="59845" y="66980"/>
                      <a:pt x="68217" y="71515"/>
                      <a:pt x="76419" y="75269"/>
                    </a:cubicBezTo>
                    <a:cubicBezTo>
                      <a:pt x="84334" y="78896"/>
                      <a:pt x="91759" y="81649"/>
                      <a:pt x="98481" y="83450"/>
                    </a:cubicBezTo>
                    <a:cubicBezTo>
                      <a:pt x="101789" y="84336"/>
                      <a:pt x="104894" y="84976"/>
                      <a:pt x="107709" y="85355"/>
                    </a:cubicBezTo>
                    <a:cubicBezTo>
                      <a:pt x="110541" y="85734"/>
                      <a:pt x="113106" y="85852"/>
                      <a:pt x="115327" y="85703"/>
                    </a:cubicBezTo>
                    <a:cubicBezTo>
                      <a:pt x="117573" y="85553"/>
                      <a:pt x="119487" y="85126"/>
                      <a:pt x="121018" y="84437"/>
                    </a:cubicBezTo>
                    <a:cubicBezTo>
                      <a:pt x="122568" y="83742"/>
                      <a:pt x="123742" y="82767"/>
                      <a:pt x="124507" y="81542"/>
                    </a:cubicBezTo>
                    <a:cubicBezTo>
                      <a:pt x="125273" y="80318"/>
                      <a:pt x="125630" y="78836"/>
                      <a:pt x="125577" y="77138"/>
                    </a:cubicBezTo>
                    <a:cubicBezTo>
                      <a:pt x="125521" y="75460"/>
                      <a:pt x="125063" y="73553"/>
                      <a:pt x="124210" y="71466"/>
                    </a:cubicBezTo>
                    <a:cubicBezTo>
                      <a:pt x="123370" y="69407"/>
                      <a:pt x="122139" y="67156"/>
                      <a:pt x="120552" y="64776"/>
                    </a:cubicBezTo>
                    <a:cubicBezTo>
                      <a:pt x="118975" y="62414"/>
                      <a:pt x="117034" y="59908"/>
                      <a:pt x="114786" y="57324"/>
                    </a:cubicBezTo>
                    <a:cubicBezTo>
                      <a:pt x="110215" y="52075"/>
                      <a:pt x="104481" y="46616"/>
                      <a:pt x="97747" y="41096"/>
                    </a:cubicBezTo>
                    <a:cubicBezTo>
                      <a:pt x="90769" y="35381"/>
                      <a:pt x="83018" y="29852"/>
                      <a:pt x="74707" y="24665"/>
                    </a:cubicBezTo>
                    <a:cubicBezTo>
                      <a:pt x="66396" y="19479"/>
                      <a:pt x="58025" y="14944"/>
                      <a:pt x="49823" y="11187"/>
                    </a:cubicBezTo>
                    <a:cubicBezTo>
                      <a:pt x="41908" y="7560"/>
                      <a:pt x="34485" y="4810"/>
                      <a:pt x="27761" y="3009"/>
                    </a:cubicBezTo>
                    <a:cubicBezTo>
                      <a:pt x="24453" y="2123"/>
                      <a:pt x="21348" y="1480"/>
                      <a:pt x="18532" y="1104"/>
                    </a:cubicBezTo>
                    <a:cubicBezTo>
                      <a:pt x="15700" y="722"/>
                      <a:pt x="13136" y="606"/>
                      <a:pt x="10914" y="756"/>
                    </a:cubicBezTo>
                    <a:cubicBezTo>
                      <a:pt x="8669" y="906"/>
                      <a:pt x="6754" y="1331"/>
                      <a:pt x="5223" y="2019"/>
                    </a:cubicBezTo>
                    <a:cubicBezTo>
                      <a:pt x="3673" y="2717"/>
                      <a:pt x="2500" y="3690"/>
                      <a:pt x="1734" y="4916"/>
                    </a:cubicBezTo>
                    <a:close/>
                  </a:path>
                </a:pathLst>
              </a:custGeom>
              <a:noFill/>
              <a:ln w="19050" cap="flat" cmpd="sng">
                <a:solidFill>
                  <a:schemeClr val="accent2"/>
                </a:solidFill>
                <a:prstDash val="solid"/>
                <a:miter lim="241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0"/>
              <p:cNvSpPr/>
              <p:nvPr/>
            </p:nvSpPr>
            <p:spPr>
              <a:xfrm>
                <a:off x="3220000" y="2374450"/>
                <a:ext cx="3065800" cy="2283725"/>
              </a:xfrm>
              <a:custGeom>
                <a:avLst/>
                <a:gdLst/>
                <a:ahLst/>
                <a:cxnLst/>
                <a:rect l="l" t="t" r="r" b="b"/>
                <a:pathLst>
                  <a:path w="122632" h="91349" fill="none" extrusionOk="0">
                    <a:moveTo>
                      <a:pt x="1428" y="87355"/>
                    </a:moveTo>
                    <a:cubicBezTo>
                      <a:pt x="532" y="86070"/>
                      <a:pt x="64" y="84496"/>
                      <a:pt x="32" y="82675"/>
                    </a:cubicBezTo>
                    <a:cubicBezTo>
                      <a:pt x="1" y="80925"/>
                      <a:pt x="375" y="78925"/>
                      <a:pt x="1145" y="76733"/>
                    </a:cubicBezTo>
                    <a:cubicBezTo>
                      <a:pt x="1896" y="74596"/>
                      <a:pt x="3031" y="72249"/>
                      <a:pt x="4516" y="69760"/>
                    </a:cubicBezTo>
                    <a:cubicBezTo>
                      <a:pt x="5987" y="67299"/>
                      <a:pt x="7812" y="64677"/>
                      <a:pt x="9946" y="61963"/>
                    </a:cubicBezTo>
                    <a:cubicBezTo>
                      <a:pt x="14271" y="56468"/>
                      <a:pt x="19747" y="50702"/>
                      <a:pt x="26223" y="44832"/>
                    </a:cubicBezTo>
                    <a:cubicBezTo>
                      <a:pt x="32923" y="38754"/>
                      <a:pt x="40411" y="32829"/>
                      <a:pt x="48473" y="27220"/>
                    </a:cubicBezTo>
                    <a:cubicBezTo>
                      <a:pt x="56535" y="21609"/>
                      <a:pt x="64692" y="16647"/>
                      <a:pt x="72715" y="12474"/>
                    </a:cubicBezTo>
                    <a:cubicBezTo>
                      <a:pt x="80471" y="8440"/>
                      <a:pt x="87780" y="5308"/>
                      <a:pt x="94437" y="3164"/>
                    </a:cubicBezTo>
                    <a:cubicBezTo>
                      <a:pt x="97720" y="2104"/>
                      <a:pt x="100816" y="1302"/>
                      <a:pt x="103631" y="778"/>
                    </a:cubicBezTo>
                    <a:cubicBezTo>
                      <a:pt x="106483" y="249"/>
                      <a:pt x="109078" y="1"/>
                      <a:pt x="111343" y="39"/>
                    </a:cubicBezTo>
                    <a:cubicBezTo>
                      <a:pt x="113668" y="80"/>
                      <a:pt x="115670" y="423"/>
                      <a:pt x="117302" y="1058"/>
                    </a:cubicBezTo>
                    <a:cubicBezTo>
                      <a:pt x="118997" y="1722"/>
                      <a:pt x="120311" y="2710"/>
                      <a:pt x="121204" y="3994"/>
                    </a:cubicBezTo>
                    <a:cubicBezTo>
                      <a:pt x="122100" y="5279"/>
                      <a:pt x="122571" y="6856"/>
                      <a:pt x="122602" y="8674"/>
                    </a:cubicBezTo>
                    <a:cubicBezTo>
                      <a:pt x="122631" y="10424"/>
                      <a:pt x="122257" y="12424"/>
                      <a:pt x="121489" y="14616"/>
                    </a:cubicBezTo>
                    <a:cubicBezTo>
                      <a:pt x="120738" y="16755"/>
                      <a:pt x="119603" y="19100"/>
                      <a:pt x="118116" y="21592"/>
                    </a:cubicBezTo>
                    <a:cubicBezTo>
                      <a:pt x="116648" y="24052"/>
                      <a:pt x="114820" y="26674"/>
                      <a:pt x="112686" y="29386"/>
                    </a:cubicBezTo>
                    <a:cubicBezTo>
                      <a:pt x="108364" y="34884"/>
                      <a:pt x="102887" y="40647"/>
                      <a:pt x="96412" y="46520"/>
                    </a:cubicBezTo>
                    <a:cubicBezTo>
                      <a:pt x="89709" y="52595"/>
                      <a:pt x="82224" y="58520"/>
                      <a:pt x="74162" y="64129"/>
                    </a:cubicBezTo>
                    <a:cubicBezTo>
                      <a:pt x="66099" y="69740"/>
                      <a:pt x="57943" y="74702"/>
                      <a:pt x="49917" y="78875"/>
                    </a:cubicBezTo>
                    <a:cubicBezTo>
                      <a:pt x="42161" y="82909"/>
                      <a:pt x="34855" y="86041"/>
                      <a:pt x="28198" y="88188"/>
                    </a:cubicBezTo>
                    <a:cubicBezTo>
                      <a:pt x="24912" y="89245"/>
                      <a:pt x="21819" y="90047"/>
                      <a:pt x="19001" y="90571"/>
                    </a:cubicBezTo>
                    <a:cubicBezTo>
                      <a:pt x="16149" y="91100"/>
                      <a:pt x="13556" y="91348"/>
                      <a:pt x="11289" y="91310"/>
                    </a:cubicBezTo>
                    <a:cubicBezTo>
                      <a:pt x="8966" y="91271"/>
                      <a:pt x="6962" y="90926"/>
                      <a:pt x="5332" y="90291"/>
                    </a:cubicBezTo>
                    <a:cubicBezTo>
                      <a:pt x="3635" y="89627"/>
                      <a:pt x="2321" y="88642"/>
                      <a:pt x="1428" y="87355"/>
                    </a:cubicBezTo>
                    <a:close/>
                    <a:moveTo>
                      <a:pt x="120712" y="4340"/>
                    </a:moveTo>
                    <a:cubicBezTo>
                      <a:pt x="119886" y="3157"/>
                      <a:pt x="118667" y="2241"/>
                      <a:pt x="117085" y="1623"/>
                    </a:cubicBezTo>
                    <a:cubicBezTo>
                      <a:pt x="115520" y="1015"/>
                      <a:pt x="113586" y="684"/>
                      <a:pt x="111334" y="645"/>
                    </a:cubicBezTo>
                    <a:cubicBezTo>
                      <a:pt x="109110" y="607"/>
                      <a:pt x="106555" y="853"/>
                      <a:pt x="103745" y="1375"/>
                    </a:cubicBezTo>
                    <a:cubicBezTo>
                      <a:pt x="100951" y="1894"/>
                      <a:pt x="97882" y="2688"/>
                      <a:pt x="94622" y="3738"/>
                    </a:cubicBezTo>
                    <a:cubicBezTo>
                      <a:pt x="87997" y="5873"/>
                      <a:pt x="80722" y="8993"/>
                      <a:pt x="72995" y="13010"/>
                    </a:cubicBezTo>
                    <a:cubicBezTo>
                      <a:pt x="64993" y="17171"/>
                      <a:pt x="56859" y="22118"/>
                      <a:pt x="48818" y="27715"/>
                    </a:cubicBezTo>
                    <a:cubicBezTo>
                      <a:pt x="40778" y="33312"/>
                      <a:pt x="33312" y="39220"/>
                      <a:pt x="26629" y="45279"/>
                    </a:cubicBezTo>
                    <a:cubicBezTo>
                      <a:pt x="20177" y="51127"/>
                      <a:pt x="14725" y="56866"/>
                      <a:pt x="10422" y="62337"/>
                    </a:cubicBezTo>
                    <a:cubicBezTo>
                      <a:pt x="8305" y="65030"/>
                      <a:pt x="6491" y="67630"/>
                      <a:pt x="5035" y="70069"/>
                    </a:cubicBezTo>
                    <a:cubicBezTo>
                      <a:pt x="3570" y="72524"/>
                      <a:pt x="2452" y="74833"/>
                      <a:pt x="1715" y="76933"/>
                    </a:cubicBezTo>
                    <a:cubicBezTo>
                      <a:pt x="971" y="79058"/>
                      <a:pt x="607" y="80987"/>
                      <a:pt x="636" y="82666"/>
                    </a:cubicBezTo>
                    <a:cubicBezTo>
                      <a:pt x="667" y="84363"/>
                      <a:pt x="1099" y="85826"/>
                      <a:pt x="1925" y="87012"/>
                    </a:cubicBezTo>
                    <a:cubicBezTo>
                      <a:pt x="2749" y="88197"/>
                      <a:pt x="3970" y="89110"/>
                      <a:pt x="5552" y="89728"/>
                    </a:cubicBezTo>
                    <a:cubicBezTo>
                      <a:pt x="7117" y="90339"/>
                      <a:pt x="9051" y="90667"/>
                      <a:pt x="11301" y="90706"/>
                    </a:cubicBezTo>
                    <a:cubicBezTo>
                      <a:pt x="13527" y="90745"/>
                      <a:pt x="16082" y="90498"/>
                      <a:pt x="18892" y="89977"/>
                    </a:cubicBezTo>
                    <a:cubicBezTo>
                      <a:pt x="21684" y="89460"/>
                      <a:pt x="24752" y="88663"/>
                      <a:pt x="28012" y="87613"/>
                    </a:cubicBezTo>
                    <a:cubicBezTo>
                      <a:pt x="34638" y="85479"/>
                      <a:pt x="41915" y="82359"/>
                      <a:pt x="49639" y="78341"/>
                    </a:cubicBezTo>
                    <a:cubicBezTo>
                      <a:pt x="57641" y="74181"/>
                      <a:pt x="65776" y="69231"/>
                      <a:pt x="73819" y="63636"/>
                    </a:cubicBezTo>
                    <a:cubicBezTo>
                      <a:pt x="81859" y="58039"/>
                      <a:pt x="89325" y="52131"/>
                      <a:pt x="96006" y="46073"/>
                    </a:cubicBezTo>
                    <a:cubicBezTo>
                      <a:pt x="102458" y="40225"/>
                      <a:pt x="107910" y="34485"/>
                      <a:pt x="112215" y="29014"/>
                    </a:cubicBezTo>
                    <a:cubicBezTo>
                      <a:pt x="114332" y="26322"/>
                      <a:pt x="116143" y="23721"/>
                      <a:pt x="117599" y="21283"/>
                    </a:cubicBezTo>
                    <a:cubicBezTo>
                      <a:pt x="119065" y="18827"/>
                      <a:pt x="120183" y="16519"/>
                      <a:pt x="120919" y="14418"/>
                    </a:cubicBezTo>
                    <a:cubicBezTo>
                      <a:pt x="121665" y="12293"/>
                      <a:pt x="122028" y="10364"/>
                      <a:pt x="121999" y="8686"/>
                    </a:cubicBezTo>
                    <a:cubicBezTo>
                      <a:pt x="121967" y="6988"/>
                      <a:pt x="121535" y="5525"/>
                      <a:pt x="120712" y="4340"/>
                    </a:cubicBezTo>
                    <a:close/>
                  </a:path>
                </a:pathLst>
              </a:custGeom>
              <a:noFill/>
              <a:ln w="19050" cap="flat" cmpd="sng">
                <a:solidFill>
                  <a:schemeClr val="accent2"/>
                </a:solidFill>
                <a:prstDash val="solid"/>
                <a:miter lim="241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4" name="Google Shape;1614;p40"/>
            <p:cNvGrpSpPr/>
            <p:nvPr/>
          </p:nvGrpSpPr>
          <p:grpSpPr>
            <a:xfrm>
              <a:off x="7465672" y="289734"/>
              <a:ext cx="1252291" cy="1217182"/>
              <a:chOff x="3081110" y="1328184"/>
              <a:chExt cx="3273964" cy="3182176"/>
            </a:xfrm>
          </p:grpSpPr>
          <p:sp>
            <p:nvSpPr>
              <p:cNvPr id="1615" name="Google Shape;1615;p40"/>
              <p:cNvSpPr/>
              <p:nvPr/>
            </p:nvSpPr>
            <p:spPr>
              <a:xfrm>
                <a:off x="4675450" y="1328184"/>
                <a:ext cx="282450" cy="282475"/>
              </a:xfrm>
              <a:custGeom>
                <a:avLst/>
                <a:gdLst/>
                <a:ahLst/>
                <a:cxnLst/>
                <a:rect l="l" t="t" r="r" b="b"/>
                <a:pathLst>
                  <a:path w="11298" h="11299" extrusionOk="0">
                    <a:moveTo>
                      <a:pt x="5648" y="1"/>
                    </a:moveTo>
                    <a:cubicBezTo>
                      <a:pt x="2528" y="1"/>
                      <a:pt x="0" y="2529"/>
                      <a:pt x="0" y="5648"/>
                    </a:cubicBezTo>
                    <a:cubicBezTo>
                      <a:pt x="0" y="8770"/>
                      <a:pt x="2528" y="11298"/>
                      <a:pt x="5648" y="11298"/>
                    </a:cubicBezTo>
                    <a:cubicBezTo>
                      <a:pt x="8770" y="11298"/>
                      <a:pt x="11298" y="8770"/>
                      <a:pt x="11298" y="5648"/>
                    </a:cubicBezTo>
                    <a:cubicBezTo>
                      <a:pt x="11298" y="2529"/>
                      <a:pt x="8770" y="1"/>
                      <a:pt x="56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0"/>
              <p:cNvSpPr/>
              <p:nvPr/>
            </p:nvSpPr>
            <p:spPr>
              <a:xfrm>
                <a:off x="3081110" y="4086842"/>
                <a:ext cx="282450" cy="282475"/>
              </a:xfrm>
              <a:custGeom>
                <a:avLst/>
                <a:gdLst/>
                <a:ahLst/>
                <a:cxnLst/>
                <a:rect l="l" t="t" r="r" b="b"/>
                <a:pathLst>
                  <a:path w="11298" h="11299" extrusionOk="0">
                    <a:moveTo>
                      <a:pt x="5650" y="1"/>
                    </a:moveTo>
                    <a:cubicBezTo>
                      <a:pt x="2528" y="1"/>
                      <a:pt x="0" y="2529"/>
                      <a:pt x="0" y="5651"/>
                    </a:cubicBezTo>
                    <a:cubicBezTo>
                      <a:pt x="0" y="8770"/>
                      <a:pt x="2528" y="11298"/>
                      <a:pt x="5650" y="11298"/>
                    </a:cubicBezTo>
                    <a:cubicBezTo>
                      <a:pt x="8770" y="11298"/>
                      <a:pt x="11298" y="8770"/>
                      <a:pt x="11298" y="5651"/>
                    </a:cubicBezTo>
                    <a:cubicBezTo>
                      <a:pt x="11298" y="2529"/>
                      <a:pt x="8770" y="1"/>
                      <a:pt x="56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0"/>
              <p:cNvSpPr/>
              <p:nvPr/>
            </p:nvSpPr>
            <p:spPr>
              <a:xfrm>
                <a:off x="6072549" y="4227885"/>
                <a:ext cx="282525" cy="282475"/>
              </a:xfrm>
              <a:custGeom>
                <a:avLst/>
                <a:gdLst/>
                <a:ahLst/>
                <a:cxnLst/>
                <a:rect l="l" t="t" r="r" b="b"/>
                <a:pathLst>
                  <a:path w="11301" h="11299" extrusionOk="0">
                    <a:moveTo>
                      <a:pt x="5651" y="1"/>
                    </a:moveTo>
                    <a:cubicBezTo>
                      <a:pt x="2531" y="1"/>
                      <a:pt x="1" y="2529"/>
                      <a:pt x="1" y="5649"/>
                    </a:cubicBezTo>
                    <a:cubicBezTo>
                      <a:pt x="1" y="8768"/>
                      <a:pt x="2531" y="11299"/>
                      <a:pt x="5651" y="11299"/>
                    </a:cubicBezTo>
                    <a:cubicBezTo>
                      <a:pt x="8770" y="11299"/>
                      <a:pt x="11301" y="8768"/>
                      <a:pt x="11301" y="5649"/>
                    </a:cubicBezTo>
                    <a:cubicBezTo>
                      <a:pt x="11301" y="2529"/>
                      <a:pt x="8770" y="1"/>
                      <a:pt x="565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0"/>
              <p:cNvSpPr/>
              <p:nvPr/>
            </p:nvSpPr>
            <p:spPr>
              <a:xfrm>
                <a:off x="4389077" y="2909425"/>
                <a:ext cx="645439" cy="645439"/>
              </a:xfrm>
              <a:custGeom>
                <a:avLst/>
                <a:gdLst/>
                <a:ahLst/>
                <a:cxnLst/>
                <a:rect l="l" t="t" r="r" b="b"/>
                <a:pathLst>
                  <a:path w="35241" h="35241" extrusionOk="0">
                    <a:moveTo>
                      <a:pt x="17621" y="0"/>
                    </a:moveTo>
                    <a:cubicBezTo>
                      <a:pt x="7888" y="0"/>
                      <a:pt x="0" y="7889"/>
                      <a:pt x="0" y="17622"/>
                    </a:cubicBezTo>
                    <a:cubicBezTo>
                      <a:pt x="0" y="27352"/>
                      <a:pt x="7888" y="35241"/>
                      <a:pt x="17621" y="35241"/>
                    </a:cubicBezTo>
                    <a:cubicBezTo>
                      <a:pt x="27352" y="35241"/>
                      <a:pt x="35241" y="27352"/>
                      <a:pt x="35241" y="17622"/>
                    </a:cubicBezTo>
                    <a:cubicBezTo>
                      <a:pt x="35241" y="7889"/>
                      <a:pt x="27352" y="0"/>
                      <a:pt x="176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19" name="Google Shape;1619;p40"/>
          <p:cNvGrpSpPr/>
          <p:nvPr/>
        </p:nvGrpSpPr>
        <p:grpSpPr>
          <a:xfrm rot="-558197">
            <a:off x="7449752" y="3411620"/>
            <a:ext cx="348590" cy="406824"/>
            <a:chOff x="7465672" y="289734"/>
            <a:chExt cx="1252291" cy="1461579"/>
          </a:xfrm>
        </p:grpSpPr>
        <p:grpSp>
          <p:nvGrpSpPr>
            <p:cNvPr id="1620" name="Google Shape;1620;p40"/>
            <p:cNvGrpSpPr/>
            <p:nvPr/>
          </p:nvGrpSpPr>
          <p:grpSpPr>
            <a:xfrm>
              <a:off x="7487656" y="355838"/>
              <a:ext cx="1207160" cy="1395475"/>
              <a:chOff x="3175275" y="1812900"/>
              <a:chExt cx="3155975" cy="3648300"/>
            </a:xfrm>
          </p:grpSpPr>
          <p:sp>
            <p:nvSpPr>
              <p:cNvPr id="1621" name="Google Shape;1621;p40"/>
              <p:cNvSpPr/>
              <p:nvPr/>
            </p:nvSpPr>
            <p:spPr>
              <a:xfrm>
                <a:off x="4253675" y="1812900"/>
                <a:ext cx="1124300" cy="3648300"/>
              </a:xfrm>
              <a:custGeom>
                <a:avLst/>
                <a:gdLst/>
                <a:ahLst/>
                <a:cxnLst/>
                <a:rect l="l" t="t" r="r" b="b"/>
                <a:pathLst>
                  <a:path w="44972" h="145932" fill="none" extrusionOk="0">
                    <a:moveTo>
                      <a:pt x="22487" y="145931"/>
                    </a:moveTo>
                    <a:cubicBezTo>
                      <a:pt x="20920" y="145931"/>
                      <a:pt x="19361" y="145417"/>
                      <a:pt x="17847" y="144403"/>
                    </a:cubicBezTo>
                    <a:cubicBezTo>
                      <a:pt x="16393" y="143427"/>
                      <a:pt x="14966" y="141979"/>
                      <a:pt x="13607" y="140095"/>
                    </a:cubicBezTo>
                    <a:cubicBezTo>
                      <a:pt x="12281" y="138258"/>
                      <a:pt x="11004" y="135986"/>
                      <a:pt x="9809" y="133342"/>
                    </a:cubicBezTo>
                    <a:cubicBezTo>
                      <a:pt x="8628" y="130732"/>
                      <a:pt x="7520" y="127735"/>
                      <a:pt x="6513" y="124434"/>
                    </a:cubicBezTo>
                    <a:cubicBezTo>
                      <a:pt x="4470" y="117744"/>
                      <a:pt x="2867" y="109957"/>
                      <a:pt x="1746" y="101288"/>
                    </a:cubicBezTo>
                    <a:cubicBezTo>
                      <a:pt x="587" y="92316"/>
                      <a:pt x="1" y="82788"/>
                      <a:pt x="1" y="72966"/>
                    </a:cubicBezTo>
                    <a:cubicBezTo>
                      <a:pt x="1" y="63143"/>
                      <a:pt x="587" y="53613"/>
                      <a:pt x="1746" y="44643"/>
                    </a:cubicBezTo>
                    <a:cubicBezTo>
                      <a:pt x="2867" y="35972"/>
                      <a:pt x="4470" y="28185"/>
                      <a:pt x="6513" y="21497"/>
                    </a:cubicBezTo>
                    <a:cubicBezTo>
                      <a:pt x="7520" y="18196"/>
                      <a:pt x="8628" y="15200"/>
                      <a:pt x="9809" y="12587"/>
                    </a:cubicBezTo>
                    <a:cubicBezTo>
                      <a:pt x="11004" y="9946"/>
                      <a:pt x="12281" y="7674"/>
                      <a:pt x="13607" y="5836"/>
                    </a:cubicBezTo>
                    <a:cubicBezTo>
                      <a:pt x="14966" y="3953"/>
                      <a:pt x="16393" y="2502"/>
                      <a:pt x="17847" y="1528"/>
                    </a:cubicBezTo>
                    <a:cubicBezTo>
                      <a:pt x="19361" y="514"/>
                      <a:pt x="20920" y="0"/>
                      <a:pt x="22487" y="0"/>
                    </a:cubicBezTo>
                    <a:cubicBezTo>
                      <a:pt x="24052" y="0"/>
                      <a:pt x="25614" y="514"/>
                      <a:pt x="27126" y="1528"/>
                    </a:cubicBezTo>
                    <a:cubicBezTo>
                      <a:pt x="28579" y="2502"/>
                      <a:pt x="30006" y="3953"/>
                      <a:pt x="31366" y="5836"/>
                    </a:cubicBezTo>
                    <a:cubicBezTo>
                      <a:pt x="32694" y="7674"/>
                      <a:pt x="33971" y="9946"/>
                      <a:pt x="35164" y="12587"/>
                    </a:cubicBezTo>
                    <a:cubicBezTo>
                      <a:pt x="36345" y="15200"/>
                      <a:pt x="37453" y="18196"/>
                      <a:pt x="38462" y="21497"/>
                    </a:cubicBezTo>
                    <a:cubicBezTo>
                      <a:pt x="40502" y="28185"/>
                      <a:pt x="42106" y="35972"/>
                      <a:pt x="43226" y="44643"/>
                    </a:cubicBezTo>
                    <a:cubicBezTo>
                      <a:pt x="44385" y="53613"/>
                      <a:pt x="44972" y="63143"/>
                      <a:pt x="44972" y="72966"/>
                    </a:cubicBezTo>
                    <a:cubicBezTo>
                      <a:pt x="44972" y="82788"/>
                      <a:pt x="44385" y="92316"/>
                      <a:pt x="43226" y="101288"/>
                    </a:cubicBezTo>
                    <a:cubicBezTo>
                      <a:pt x="42106" y="109957"/>
                      <a:pt x="40502" y="117744"/>
                      <a:pt x="38462" y="124434"/>
                    </a:cubicBezTo>
                    <a:cubicBezTo>
                      <a:pt x="37453" y="127735"/>
                      <a:pt x="36345" y="130732"/>
                      <a:pt x="35164" y="133342"/>
                    </a:cubicBezTo>
                    <a:cubicBezTo>
                      <a:pt x="33971" y="135986"/>
                      <a:pt x="32694" y="138258"/>
                      <a:pt x="31366" y="140095"/>
                    </a:cubicBezTo>
                    <a:cubicBezTo>
                      <a:pt x="30006" y="141979"/>
                      <a:pt x="28579" y="143427"/>
                      <a:pt x="27126" y="144403"/>
                    </a:cubicBezTo>
                    <a:cubicBezTo>
                      <a:pt x="25614" y="145417"/>
                      <a:pt x="24052" y="145931"/>
                      <a:pt x="22487" y="145931"/>
                    </a:cubicBezTo>
                    <a:close/>
                    <a:moveTo>
                      <a:pt x="22487" y="604"/>
                    </a:moveTo>
                    <a:cubicBezTo>
                      <a:pt x="21044" y="604"/>
                      <a:pt x="19595" y="1084"/>
                      <a:pt x="18185" y="2028"/>
                    </a:cubicBezTo>
                    <a:cubicBezTo>
                      <a:pt x="16789" y="2965"/>
                      <a:pt x="15413" y="4363"/>
                      <a:pt x="14097" y="6189"/>
                    </a:cubicBezTo>
                    <a:cubicBezTo>
                      <a:pt x="12793" y="7995"/>
                      <a:pt x="11537" y="10231"/>
                      <a:pt x="10359" y="12836"/>
                    </a:cubicBezTo>
                    <a:cubicBezTo>
                      <a:pt x="9188" y="15424"/>
                      <a:pt x="8089" y="18397"/>
                      <a:pt x="7090" y="21673"/>
                    </a:cubicBezTo>
                    <a:cubicBezTo>
                      <a:pt x="5057" y="28330"/>
                      <a:pt x="3461" y="36083"/>
                      <a:pt x="2345" y="44720"/>
                    </a:cubicBezTo>
                    <a:cubicBezTo>
                      <a:pt x="1191" y="53666"/>
                      <a:pt x="604" y="63170"/>
                      <a:pt x="604" y="72966"/>
                    </a:cubicBezTo>
                    <a:cubicBezTo>
                      <a:pt x="604" y="82762"/>
                      <a:pt x="1191" y="92265"/>
                      <a:pt x="2345" y="101211"/>
                    </a:cubicBezTo>
                    <a:cubicBezTo>
                      <a:pt x="3461" y="109846"/>
                      <a:pt x="5057" y="117599"/>
                      <a:pt x="7090" y="124258"/>
                    </a:cubicBezTo>
                    <a:cubicBezTo>
                      <a:pt x="8089" y="127535"/>
                      <a:pt x="9188" y="130505"/>
                      <a:pt x="10359" y="133095"/>
                    </a:cubicBezTo>
                    <a:cubicBezTo>
                      <a:pt x="11535" y="135701"/>
                      <a:pt x="12793" y="137937"/>
                      <a:pt x="14097" y="139740"/>
                    </a:cubicBezTo>
                    <a:cubicBezTo>
                      <a:pt x="15415" y="141568"/>
                      <a:pt x="16789" y="142966"/>
                      <a:pt x="18185" y="143901"/>
                    </a:cubicBezTo>
                    <a:cubicBezTo>
                      <a:pt x="19595" y="144847"/>
                      <a:pt x="21044" y="145328"/>
                      <a:pt x="22487" y="145328"/>
                    </a:cubicBezTo>
                    <a:cubicBezTo>
                      <a:pt x="23931" y="145328"/>
                      <a:pt x="25378" y="144847"/>
                      <a:pt x="26790" y="143901"/>
                    </a:cubicBezTo>
                    <a:cubicBezTo>
                      <a:pt x="28183" y="142966"/>
                      <a:pt x="29560" y="141568"/>
                      <a:pt x="30878" y="139740"/>
                    </a:cubicBezTo>
                    <a:cubicBezTo>
                      <a:pt x="32179" y="137937"/>
                      <a:pt x="33437" y="135701"/>
                      <a:pt x="34616" y="133095"/>
                    </a:cubicBezTo>
                    <a:cubicBezTo>
                      <a:pt x="35784" y="130507"/>
                      <a:pt x="36883" y="127535"/>
                      <a:pt x="37885" y="124258"/>
                    </a:cubicBezTo>
                    <a:cubicBezTo>
                      <a:pt x="39916" y="117601"/>
                      <a:pt x="41512" y="109846"/>
                      <a:pt x="42627" y="101211"/>
                    </a:cubicBezTo>
                    <a:cubicBezTo>
                      <a:pt x="43784" y="92265"/>
                      <a:pt x="44368" y="82762"/>
                      <a:pt x="44368" y="72966"/>
                    </a:cubicBezTo>
                    <a:cubicBezTo>
                      <a:pt x="44368" y="63170"/>
                      <a:pt x="43784" y="53666"/>
                      <a:pt x="42627" y="44720"/>
                    </a:cubicBezTo>
                    <a:cubicBezTo>
                      <a:pt x="41512" y="36083"/>
                      <a:pt x="39916" y="28330"/>
                      <a:pt x="37885" y="21673"/>
                    </a:cubicBezTo>
                    <a:cubicBezTo>
                      <a:pt x="36883" y="18397"/>
                      <a:pt x="35784" y="15424"/>
                      <a:pt x="34616" y="12836"/>
                    </a:cubicBezTo>
                    <a:cubicBezTo>
                      <a:pt x="33437" y="10231"/>
                      <a:pt x="32179" y="7992"/>
                      <a:pt x="30878" y="6189"/>
                    </a:cubicBezTo>
                    <a:cubicBezTo>
                      <a:pt x="29560" y="4363"/>
                      <a:pt x="28183" y="2963"/>
                      <a:pt x="26790" y="2028"/>
                    </a:cubicBezTo>
                    <a:cubicBezTo>
                      <a:pt x="25378" y="1084"/>
                      <a:pt x="23931" y="604"/>
                      <a:pt x="22487" y="604"/>
                    </a:cubicBezTo>
                    <a:close/>
                  </a:path>
                </a:pathLst>
              </a:custGeom>
              <a:noFill/>
              <a:ln w="19050" cap="flat" cmpd="sng">
                <a:solidFill>
                  <a:schemeClr val="accent2"/>
                </a:solidFill>
                <a:prstDash val="solid"/>
                <a:miter lim="241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0"/>
              <p:cNvSpPr/>
              <p:nvPr/>
            </p:nvSpPr>
            <p:spPr>
              <a:xfrm>
                <a:off x="3175275" y="2557000"/>
                <a:ext cx="3155975" cy="2161425"/>
              </a:xfrm>
              <a:custGeom>
                <a:avLst/>
                <a:gdLst/>
                <a:ahLst/>
                <a:cxnLst/>
                <a:rect l="l" t="t" r="r" b="b"/>
                <a:pathLst>
                  <a:path w="126239" h="86457" fill="none" extrusionOk="0">
                    <a:moveTo>
                      <a:pt x="125019" y="81861"/>
                    </a:moveTo>
                    <a:cubicBezTo>
                      <a:pt x="124191" y="83189"/>
                      <a:pt x="122928" y="84242"/>
                      <a:pt x="121267" y="84988"/>
                    </a:cubicBezTo>
                    <a:cubicBezTo>
                      <a:pt x="119671" y="85705"/>
                      <a:pt x="117686" y="86149"/>
                      <a:pt x="115368" y="86304"/>
                    </a:cubicBezTo>
                    <a:cubicBezTo>
                      <a:pt x="113106" y="86456"/>
                      <a:pt x="110503" y="86338"/>
                      <a:pt x="107629" y="85951"/>
                    </a:cubicBezTo>
                    <a:cubicBezTo>
                      <a:pt x="104790" y="85570"/>
                      <a:pt x="101658" y="84925"/>
                      <a:pt x="98326" y="84032"/>
                    </a:cubicBezTo>
                    <a:cubicBezTo>
                      <a:pt x="91570" y="82223"/>
                      <a:pt x="84114" y="79459"/>
                      <a:pt x="76168" y="75818"/>
                    </a:cubicBezTo>
                    <a:cubicBezTo>
                      <a:pt x="67944" y="72051"/>
                      <a:pt x="59548" y="67504"/>
                      <a:pt x="51216" y="62303"/>
                    </a:cubicBezTo>
                    <a:cubicBezTo>
                      <a:pt x="42883" y="57102"/>
                      <a:pt x="35111" y="51558"/>
                      <a:pt x="28113" y="45826"/>
                    </a:cubicBezTo>
                    <a:cubicBezTo>
                      <a:pt x="21353" y="40287"/>
                      <a:pt x="15594" y="34804"/>
                      <a:pt x="11001" y="29528"/>
                    </a:cubicBezTo>
                    <a:cubicBezTo>
                      <a:pt x="8734" y="26927"/>
                      <a:pt x="6778" y="24397"/>
                      <a:pt x="5187" y="22014"/>
                    </a:cubicBezTo>
                    <a:cubicBezTo>
                      <a:pt x="3579" y="19602"/>
                      <a:pt x="2328" y="17315"/>
                      <a:pt x="1471" y="15217"/>
                    </a:cubicBezTo>
                    <a:cubicBezTo>
                      <a:pt x="592" y="13066"/>
                      <a:pt x="119" y="11088"/>
                      <a:pt x="61" y="9340"/>
                    </a:cubicBezTo>
                    <a:cubicBezTo>
                      <a:pt x="1" y="7519"/>
                      <a:pt x="394" y="5923"/>
                      <a:pt x="1222" y="4595"/>
                    </a:cubicBezTo>
                    <a:cubicBezTo>
                      <a:pt x="2051" y="3267"/>
                      <a:pt x="3313" y="2214"/>
                      <a:pt x="4975" y="1468"/>
                    </a:cubicBezTo>
                    <a:cubicBezTo>
                      <a:pt x="6571" y="751"/>
                      <a:pt x="8555" y="307"/>
                      <a:pt x="10873" y="152"/>
                    </a:cubicBezTo>
                    <a:cubicBezTo>
                      <a:pt x="13136" y="0"/>
                      <a:pt x="15739" y="119"/>
                      <a:pt x="18612" y="505"/>
                    </a:cubicBezTo>
                    <a:cubicBezTo>
                      <a:pt x="21452" y="886"/>
                      <a:pt x="24583" y="1531"/>
                      <a:pt x="27915" y="2425"/>
                    </a:cubicBezTo>
                    <a:cubicBezTo>
                      <a:pt x="34671" y="4233"/>
                      <a:pt x="42127" y="6998"/>
                      <a:pt x="50074" y="10639"/>
                    </a:cubicBezTo>
                    <a:cubicBezTo>
                      <a:pt x="58300" y="14408"/>
                      <a:pt x="66693" y="18952"/>
                      <a:pt x="75026" y="24153"/>
                    </a:cubicBezTo>
                    <a:cubicBezTo>
                      <a:pt x="83358" y="29354"/>
                      <a:pt x="91131" y="34898"/>
                      <a:pt x="98128" y="40630"/>
                    </a:cubicBezTo>
                    <a:cubicBezTo>
                      <a:pt x="104889" y="46169"/>
                      <a:pt x="110648" y="51653"/>
                      <a:pt x="115243" y="56928"/>
                    </a:cubicBezTo>
                    <a:cubicBezTo>
                      <a:pt x="117507" y="59531"/>
                      <a:pt x="119463" y="62059"/>
                      <a:pt x="121054" y="64443"/>
                    </a:cubicBezTo>
                    <a:cubicBezTo>
                      <a:pt x="122665" y="66855"/>
                      <a:pt x="123916" y="69141"/>
                      <a:pt x="124770" y="71240"/>
                    </a:cubicBezTo>
                    <a:cubicBezTo>
                      <a:pt x="125649" y="73391"/>
                      <a:pt x="126123" y="75368"/>
                      <a:pt x="126181" y="77119"/>
                    </a:cubicBezTo>
                    <a:cubicBezTo>
                      <a:pt x="126238" y="78937"/>
                      <a:pt x="125850" y="80533"/>
                      <a:pt x="125019" y="81861"/>
                    </a:cubicBezTo>
                    <a:close/>
                    <a:moveTo>
                      <a:pt x="1734" y="4916"/>
                    </a:moveTo>
                    <a:cubicBezTo>
                      <a:pt x="971" y="6141"/>
                      <a:pt x="612" y="7623"/>
                      <a:pt x="665" y="9321"/>
                    </a:cubicBezTo>
                    <a:cubicBezTo>
                      <a:pt x="720" y="10999"/>
                      <a:pt x="1179" y="12906"/>
                      <a:pt x="2031" y="14990"/>
                    </a:cubicBezTo>
                    <a:cubicBezTo>
                      <a:pt x="2872" y="17052"/>
                      <a:pt x="4103" y="19302"/>
                      <a:pt x="5689" y="21681"/>
                    </a:cubicBezTo>
                    <a:cubicBezTo>
                      <a:pt x="7266" y="24045"/>
                      <a:pt x="9207" y="26551"/>
                      <a:pt x="11455" y="29134"/>
                    </a:cubicBezTo>
                    <a:cubicBezTo>
                      <a:pt x="16026" y="34384"/>
                      <a:pt x="21761" y="39843"/>
                      <a:pt x="28495" y="45360"/>
                    </a:cubicBezTo>
                    <a:cubicBezTo>
                      <a:pt x="35473" y="51076"/>
                      <a:pt x="43224" y="56605"/>
                      <a:pt x="51535" y="61791"/>
                    </a:cubicBezTo>
                    <a:cubicBezTo>
                      <a:pt x="59845" y="66980"/>
                      <a:pt x="68217" y="71515"/>
                      <a:pt x="76419" y="75269"/>
                    </a:cubicBezTo>
                    <a:cubicBezTo>
                      <a:pt x="84334" y="78896"/>
                      <a:pt x="91759" y="81649"/>
                      <a:pt x="98481" y="83450"/>
                    </a:cubicBezTo>
                    <a:cubicBezTo>
                      <a:pt x="101789" y="84336"/>
                      <a:pt x="104894" y="84976"/>
                      <a:pt x="107709" y="85355"/>
                    </a:cubicBezTo>
                    <a:cubicBezTo>
                      <a:pt x="110541" y="85734"/>
                      <a:pt x="113106" y="85852"/>
                      <a:pt x="115327" y="85703"/>
                    </a:cubicBezTo>
                    <a:cubicBezTo>
                      <a:pt x="117573" y="85553"/>
                      <a:pt x="119487" y="85126"/>
                      <a:pt x="121018" y="84437"/>
                    </a:cubicBezTo>
                    <a:cubicBezTo>
                      <a:pt x="122568" y="83742"/>
                      <a:pt x="123742" y="82767"/>
                      <a:pt x="124507" y="81542"/>
                    </a:cubicBezTo>
                    <a:cubicBezTo>
                      <a:pt x="125273" y="80318"/>
                      <a:pt x="125630" y="78836"/>
                      <a:pt x="125577" y="77138"/>
                    </a:cubicBezTo>
                    <a:cubicBezTo>
                      <a:pt x="125521" y="75460"/>
                      <a:pt x="125063" y="73553"/>
                      <a:pt x="124210" y="71466"/>
                    </a:cubicBezTo>
                    <a:cubicBezTo>
                      <a:pt x="123370" y="69407"/>
                      <a:pt x="122139" y="67156"/>
                      <a:pt x="120552" y="64776"/>
                    </a:cubicBezTo>
                    <a:cubicBezTo>
                      <a:pt x="118975" y="62414"/>
                      <a:pt x="117034" y="59908"/>
                      <a:pt x="114786" y="57324"/>
                    </a:cubicBezTo>
                    <a:cubicBezTo>
                      <a:pt x="110215" y="52075"/>
                      <a:pt x="104481" y="46616"/>
                      <a:pt x="97747" y="41096"/>
                    </a:cubicBezTo>
                    <a:cubicBezTo>
                      <a:pt x="90769" y="35381"/>
                      <a:pt x="83018" y="29852"/>
                      <a:pt x="74707" y="24665"/>
                    </a:cubicBezTo>
                    <a:cubicBezTo>
                      <a:pt x="66396" y="19479"/>
                      <a:pt x="58025" y="14944"/>
                      <a:pt x="49823" y="11187"/>
                    </a:cubicBezTo>
                    <a:cubicBezTo>
                      <a:pt x="41908" y="7560"/>
                      <a:pt x="34485" y="4810"/>
                      <a:pt x="27761" y="3009"/>
                    </a:cubicBezTo>
                    <a:cubicBezTo>
                      <a:pt x="24453" y="2123"/>
                      <a:pt x="21348" y="1480"/>
                      <a:pt x="18532" y="1104"/>
                    </a:cubicBezTo>
                    <a:cubicBezTo>
                      <a:pt x="15700" y="722"/>
                      <a:pt x="13136" y="606"/>
                      <a:pt x="10914" y="756"/>
                    </a:cubicBezTo>
                    <a:cubicBezTo>
                      <a:pt x="8669" y="906"/>
                      <a:pt x="6754" y="1331"/>
                      <a:pt x="5223" y="2019"/>
                    </a:cubicBezTo>
                    <a:cubicBezTo>
                      <a:pt x="3673" y="2717"/>
                      <a:pt x="2500" y="3690"/>
                      <a:pt x="1734" y="4916"/>
                    </a:cubicBezTo>
                    <a:close/>
                  </a:path>
                </a:pathLst>
              </a:custGeom>
              <a:noFill/>
              <a:ln w="19050" cap="flat" cmpd="sng">
                <a:solidFill>
                  <a:schemeClr val="accent2"/>
                </a:solidFill>
                <a:prstDash val="solid"/>
                <a:miter lim="241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0"/>
              <p:cNvSpPr/>
              <p:nvPr/>
            </p:nvSpPr>
            <p:spPr>
              <a:xfrm>
                <a:off x="3220000" y="2374450"/>
                <a:ext cx="3065800" cy="2283725"/>
              </a:xfrm>
              <a:custGeom>
                <a:avLst/>
                <a:gdLst/>
                <a:ahLst/>
                <a:cxnLst/>
                <a:rect l="l" t="t" r="r" b="b"/>
                <a:pathLst>
                  <a:path w="122632" h="91349" fill="none" extrusionOk="0">
                    <a:moveTo>
                      <a:pt x="1428" y="87355"/>
                    </a:moveTo>
                    <a:cubicBezTo>
                      <a:pt x="532" y="86070"/>
                      <a:pt x="64" y="84496"/>
                      <a:pt x="32" y="82675"/>
                    </a:cubicBezTo>
                    <a:cubicBezTo>
                      <a:pt x="1" y="80925"/>
                      <a:pt x="375" y="78925"/>
                      <a:pt x="1145" y="76733"/>
                    </a:cubicBezTo>
                    <a:cubicBezTo>
                      <a:pt x="1896" y="74596"/>
                      <a:pt x="3031" y="72249"/>
                      <a:pt x="4516" y="69760"/>
                    </a:cubicBezTo>
                    <a:cubicBezTo>
                      <a:pt x="5987" y="67299"/>
                      <a:pt x="7812" y="64677"/>
                      <a:pt x="9946" y="61963"/>
                    </a:cubicBezTo>
                    <a:cubicBezTo>
                      <a:pt x="14271" y="56468"/>
                      <a:pt x="19747" y="50702"/>
                      <a:pt x="26223" y="44832"/>
                    </a:cubicBezTo>
                    <a:cubicBezTo>
                      <a:pt x="32923" y="38754"/>
                      <a:pt x="40411" y="32829"/>
                      <a:pt x="48473" y="27220"/>
                    </a:cubicBezTo>
                    <a:cubicBezTo>
                      <a:pt x="56535" y="21609"/>
                      <a:pt x="64692" y="16647"/>
                      <a:pt x="72715" y="12474"/>
                    </a:cubicBezTo>
                    <a:cubicBezTo>
                      <a:pt x="80471" y="8440"/>
                      <a:pt x="87780" y="5308"/>
                      <a:pt x="94437" y="3164"/>
                    </a:cubicBezTo>
                    <a:cubicBezTo>
                      <a:pt x="97720" y="2104"/>
                      <a:pt x="100816" y="1302"/>
                      <a:pt x="103631" y="778"/>
                    </a:cubicBezTo>
                    <a:cubicBezTo>
                      <a:pt x="106483" y="249"/>
                      <a:pt x="109078" y="1"/>
                      <a:pt x="111343" y="39"/>
                    </a:cubicBezTo>
                    <a:cubicBezTo>
                      <a:pt x="113668" y="80"/>
                      <a:pt x="115670" y="423"/>
                      <a:pt x="117302" y="1058"/>
                    </a:cubicBezTo>
                    <a:cubicBezTo>
                      <a:pt x="118997" y="1722"/>
                      <a:pt x="120311" y="2710"/>
                      <a:pt x="121204" y="3994"/>
                    </a:cubicBezTo>
                    <a:cubicBezTo>
                      <a:pt x="122100" y="5279"/>
                      <a:pt x="122571" y="6856"/>
                      <a:pt x="122602" y="8674"/>
                    </a:cubicBezTo>
                    <a:cubicBezTo>
                      <a:pt x="122631" y="10424"/>
                      <a:pt x="122257" y="12424"/>
                      <a:pt x="121489" y="14616"/>
                    </a:cubicBezTo>
                    <a:cubicBezTo>
                      <a:pt x="120738" y="16755"/>
                      <a:pt x="119603" y="19100"/>
                      <a:pt x="118116" y="21592"/>
                    </a:cubicBezTo>
                    <a:cubicBezTo>
                      <a:pt x="116648" y="24052"/>
                      <a:pt x="114820" y="26674"/>
                      <a:pt x="112686" y="29386"/>
                    </a:cubicBezTo>
                    <a:cubicBezTo>
                      <a:pt x="108364" y="34884"/>
                      <a:pt x="102887" y="40647"/>
                      <a:pt x="96412" y="46520"/>
                    </a:cubicBezTo>
                    <a:cubicBezTo>
                      <a:pt x="89709" y="52595"/>
                      <a:pt x="82224" y="58520"/>
                      <a:pt x="74162" y="64129"/>
                    </a:cubicBezTo>
                    <a:cubicBezTo>
                      <a:pt x="66099" y="69740"/>
                      <a:pt x="57943" y="74702"/>
                      <a:pt x="49917" y="78875"/>
                    </a:cubicBezTo>
                    <a:cubicBezTo>
                      <a:pt x="42161" y="82909"/>
                      <a:pt x="34855" y="86041"/>
                      <a:pt x="28198" y="88188"/>
                    </a:cubicBezTo>
                    <a:cubicBezTo>
                      <a:pt x="24912" y="89245"/>
                      <a:pt x="21819" y="90047"/>
                      <a:pt x="19001" y="90571"/>
                    </a:cubicBezTo>
                    <a:cubicBezTo>
                      <a:pt x="16149" y="91100"/>
                      <a:pt x="13556" y="91348"/>
                      <a:pt x="11289" y="91310"/>
                    </a:cubicBezTo>
                    <a:cubicBezTo>
                      <a:pt x="8966" y="91271"/>
                      <a:pt x="6962" y="90926"/>
                      <a:pt x="5332" y="90291"/>
                    </a:cubicBezTo>
                    <a:cubicBezTo>
                      <a:pt x="3635" y="89627"/>
                      <a:pt x="2321" y="88642"/>
                      <a:pt x="1428" y="87355"/>
                    </a:cubicBezTo>
                    <a:close/>
                    <a:moveTo>
                      <a:pt x="120712" y="4340"/>
                    </a:moveTo>
                    <a:cubicBezTo>
                      <a:pt x="119886" y="3157"/>
                      <a:pt x="118667" y="2241"/>
                      <a:pt x="117085" y="1623"/>
                    </a:cubicBezTo>
                    <a:cubicBezTo>
                      <a:pt x="115520" y="1015"/>
                      <a:pt x="113586" y="684"/>
                      <a:pt x="111334" y="645"/>
                    </a:cubicBezTo>
                    <a:cubicBezTo>
                      <a:pt x="109110" y="607"/>
                      <a:pt x="106555" y="853"/>
                      <a:pt x="103745" y="1375"/>
                    </a:cubicBezTo>
                    <a:cubicBezTo>
                      <a:pt x="100951" y="1894"/>
                      <a:pt x="97882" y="2688"/>
                      <a:pt x="94622" y="3738"/>
                    </a:cubicBezTo>
                    <a:cubicBezTo>
                      <a:pt x="87997" y="5873"/>
                      <a:pt x="80722" y="8993"/>
                      <a:pt x="72995" y="13010"/>
                    </a:cubicBezTo>
                    <a:cubicBezTo>
                      <a:pt x="64993" y="17171"/>
                      <a:pt x="56859" y="22118"/>
                      <a:pt x="48818" y="27715"/>
                    </a:cubicBezTo>
                    <a:cubicBezTo>
                      <a:pt x="40778" y="33312"/>
                      <a:pt x="33312" y="39220"/>
                      <a:pt x="26629" y="45279"/>
                    </a:cubicBezTo>
                    <a:cubicBezTo>
                      <a:pt x="20177" y="51127"/>
                      <a:pt x="14725" y="56866"/>
                      <a:pt x="10422" y="62337"/>
                    </a:cubicBezTo>
                    <a:cubicBezTo>
                      <a:pt x="8305" y="65030"/>
                      <a:pt x="6491" y="67630"/>
                      <a:pt x="5035" y="70069"/>
                    </a:cubicBezTo>
                    <a:cubicBezTo>
                      <a:pt x="3570" y="72524"/>
                      <a:pt x="2452" y="74833"/>
                      <a:pt x="1715" y="76933"/>
                    </a:cubicBezTo>
                    <a:cubicBezTo>
                      <a:pt x="971" y="79058"/>
                      <a:pt x="607" y="80987"/>
                      <a:pt x="636" y="82666"/>
                    </a:cubicBezTo>
                    <a:cubicBezTo>
                      <a:pt x="667" y="84363"/>
                      <a:pt x="1099" y="85826"/>
                      <a:pt x="1925" y="87012"/>
                    </a:cubicBezTo>
                    <a:cubicBezTo>
                      <a:pt x="2749" y="88197"/>
                      <a:pt x="3970" y="89110"/>
                      <a:pt x="5552" y="89728"/>
                    </a:cubicBezTo>
                    <a:cubicBezTo>
                      <a:pt x="7117" y="90339"/>
                      <a:pt x="9051" y="90667"/>
                      <a:pt x="11301" y="90706"/>
                    </a:cubicBezTo>
                    <a:cubicBezTo>
                      <a:pt x="13527" y="90745"/>
                      <a:pt x="16082" y="90498"/>
                      <a:pt x="18892" y="89977"/>
                    </a:cubicBezTo>
                    <a:cubicBezTo>
                      <a:pt x="21684" y="89460"/>
                      <a:pt x="24752" y="88663"/>
                      <a:pt x="28012" y="87613"/>
                    </a:cubicBezTo>
                    <a:cubicBezTo>
                      <a:pt x="34638" y="85479"/>
                      <a:pt x="41915" y="82359"/>
                      <a:pt x="49639" y="78341"/>
                    </a:cubicBezTo>
                    <a:cubicBezTo>
                      <a:pt x="57641" y="74181"/>
                      <a:pt x="65776" y="69231"/>
                      <a:pt x="73819" y="63636"/>
                    </a:cubicBezTo>
                    <a:cubicBezTo>
                      <a:pt x="81859" y="58039"/>
                      <a:pt x="89325" y="52131"/>
                      <a:pt x="96006" y="46073"/>
                    </a:cubicBezTo>
                    <a:cubicBezTo>
                      <a:pt x="102458" y="40225"/>
                      <a:pt x="107910" y="34485"/>
                      <a:pt x="112215" y="29014"/>
                    </a:cubicBezTo>
                    <a:cubicBezTo>
                      <a:pt x="114332" y="26322"/>
                      <a:pt x="116143" y="23721"/>
                      <a:pt x="117599" y="21283"/>
                    </a:cubicBezTo>
                    <a:cubicBezTo>
                      <a:pt x="119065" y="18827"/>
                      <a:pt x="120183" y="16519"/>
                      <a:pt x="120919" y="14418"/>
                    </a:cubicBezTo>
                    <a:cubicBezTo>
                      <a:pt x="121665" y="12293"/>
                      <a:pt x="122028" y="10364"/>
                      <a:pt x="121999" y="8686"/>
                    </a:cubicBezTo>
                    <a:cubicBezTo>
                      <a:pt x="121967" y="6988"/>
                      <a:pt x="121535" y="5525"/>
                      <a:pt x="120712" y="4340"/>
                    </a:cubicBezTo>
                    <a:close/>
                  </a:path>
                </a:pathLst>
              </a:custGeom>
              <a:noFill/>
              <a:ln w="19050" cap="flat" cmpd="sng">
                <a:solidFill>
                  <a:schemeClr val="accent2"/>
                </a:solidFill>
                <a:prstDash val="solid"/>
                <a:miter lim="241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24" name="Google Shape;1624;p40"/>
            <p:cNvGrpSpPr/>
            <p:nvPr/>
          </p:nvGrpSpPr>
          <p:grpSpPr>
            <a:xfrm>
              <a:off x="7465672" y="289734"/>
              <a:ext cx="1252291" cy="1217182"/>
              <a:chOff x="3081110" y="1328184"/>
              <a:chExt cx="3273964" cy="3182176"/>
            </a:xfrm>
          </p:grpSpPr>
          <p:sp>
            <p:nvSpPr>
              <p:cNvPr id="1625" name="Google Shape;1625;p40"/>
              <p:cNvSpPr/>
              <p:nvPr/>
            </p:nvSpPr>
            <p:spPr>
              <a:xfrm>
                <a:off x="4675450" y="1328184"/>
                <a:ext cx="282450" cy="282475"/>
              </a:xfrm>
              <a:custGeom>
                <a:avLst/>
                <a:gdLst/>
                <a:ahLst/>
                <a:cxnLst/>
                <a:rect l="l" t="t" r="r" b="b"/>
                <a:pathLst>
                  <a:path w="11298" h="11299" extrusionOk="0">
                    <a:moveTo>
                      <a:pt x="5648" y="1"/>
                    </a:moveTo>
                    <a:cubicBezTo>
                      <a:pt x="2528" y="1"/>
                      <a:pt x="0" y="2529"/>
                      <a:pt x="0" y="5648"/>
                    </a:cubicBezTo>
                    <a:cubicBezTo>
                      <a:pt x="0" y="8770"/>
                      <a:pt x="2528" y="11298"/>
                      <a:pt x="5648" y="11298"/>
                    </a:cubicBezTo>
                    <a:cubicBezTo>
                      <a:pt x="8770" y="11298"/>
                      <a:pt x="11298" y="8770"/>
                      <a:pt x="11298" y="5648"/>
                    </a:cubicBezTo>
                    <a:cubicBezTo>
                      <a:pt x="11298" y="2529"/>
                      <a:pt x="8770" y="1"/>
                      <a:pt x="56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0"/>
              <p:cNvSpPr/>
              <p:nvPr/>
            </p:nvSpPr>
            <p:spPr>
              <a:xfrm>
                <a:off x="3081110" y="4086842"/>
                <a:ext cx="282450" cy="282475"/>
              </a:xfrm>
              <a:custGeom>
                <a:avLst/>
                <a:gdLst/>
                <a:ahLst/>
                <a:cxnLst/>
                <a:rect l="l" t="t" r="r" b="b"/>
                <a:pathLst>
                  <a:path w="11298" h="11299" extrusionOk="0">
                    <a:moveTo>
                      <a:pt x="5650" y="1"/>
                    </a:moveTo>
                    <a:cubicBezTo>
                      <a:pt x="2528" y="1"/>
                      <a:pt x="0" y="2529"/>
                      <a:pt x="0" y="5651"/>
                    </a:cubicBezTo>
                    <a:cubicBezTo>
                      <a:pt x="0" y="8770"/>
                      <a:pt x="2528" y="11298"/>
                      <a:pt x="5650" y="11298"/>
                    </a:cubicBezTo>
                    <a:cubicBezTo>
                      <a:pt x="8770" y="11298"/>
                      <a:pt x="11298" y="8770"/>
                      <a:pt x="11298" y="5651"/>
                    </a:cubicBezTo>
                    <a:cubicBezTo>
                      <a:pt x="11298" y="2529"/>
                      <a:pt x="8770" y="1"/>
                      <a:pt x="56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0"/>
              <p:cNvSpPr/>
              <p:nvPr/>
            </p:nvSpPr>
            <p:spPr>
              <a:xfrm>
                <a:off x="6072549" y="4227885"/>
                <a:ext cx="282525" cy="282475"/>
              </a:xfrm>
              <a:custGeom>
                <a:avLst/>
                <a:gdLst/>
                <a:ahLst/>
                <a:cxnLst/>
                <a:rect l="l" t="t" r="r" b="b"/>
                <a:pathLst>
                  <a:path w="11301" h="11299" extrusionOk="0">
                    <a:moveTo>
                      <a:pt x="5651" y="1"/>
                    </a:moveTo>
                    <a:cubicBezTo>
                      <a:pt x="2531" y="1"/>
                      <a:pt x="1" y="2529"/>
                      <a:pt x="1" y="5649"/>
                    </a:cubicBezTo>
                    <a:cubicBezTo>
                      <a:pt x="1" y="8768"/>
                      <a:pt x="2531" y="11299"/>
                      <a:pt x="5651" y="11299"/>
                    </a:cubicBezTo>
                    <a:cubicBezTo>
                      <a:pt x="8770" y="11299"/>
                      <a:pt x="11301" y="8768"/>
                      <a:pt x="11301" y="5649"/>
                    </a:cubicBezTo>
                    <a:cubicBezTo>
                      <a:pt x="11301" y="2529"/>
                      <a:pt x="8770" y="1"/>
                      <a:pt x="565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0"/>
              <p:cNvSpPr/>
              <p:nvPr/>
            </p:nvSpPr>
            <p:spPr>
              <a:xfrm>
                <a:off x="4389077" y="2909425"/>
                <a:ext cx="645439" cy="645439"/>
              </a:xfrm>
              <a:custGeom>
                <a:avLst/>
                <a:gdLst/>
                <a:ahLst/>
                <a:cxnLst/>
                <a:rect l="l" t="t" r="r" b="b"/>
                <a:pathLst>
                  <a:path w="35241" h="35241" extrusionOk="0">
                    <a:moveTo>
                      <a:pt x="17621" y="0"/>
                    </a:moveTo>
                    <a:cubicBezTo>
                      <a:pt x="7888" y="0"/>
                      <a:pt x="0" y="7889"/>
                      <a:pt x="0" y="17622"/>
                    </a:cubicBezTo>
                    <a:cubicBezTo>
                      <a:pt x="0" y="27352"/>
                      <a:pt x="7888" y="35241"/>
                      <a:pt x="17621" y="35241"/>
                    </a:cubicBezTo>
                    <a:cubicBezTo>
                      <a:pt x="27352" y="35241"/>
                      <a:pt x="35241" y="27352"/>
                      <a:pt x="35241" y="17622"/>
                    </a:cubicBezTo>
                    <a:cubicBezTo>
                      <a:pt x="35241" y="7889"/>
                      <a:pt x="27352" y="0"/>
                      <a:pt x="176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29" name="Google Shape;1629;p40"/>
          <p:cNvSpPr/>
          <p:nvPr/>
        </p:nvSpPr>
        <p:spPr>
          <a:xfrm>
            <a:off x="5822950" y="2600325"/>
            <a:ext cx="95400" cy="954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0"/>
          <p:cNvSpPr/>
          <p:nvPr/>
        </p:nvSpPr>
        <p:spPr>
          <a:xfrm>
            <a:off x="6938625" y="1530775"/>
            <a:ext cx="95400" cy="954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0"/>
          <p:cNvSpPr/>
          <p:nvPr/>
        </p:nvSpPr>
        <p:spPr>
          <a:xfrm>
            <a:off x="5822950" y="1302025"/>
            <a:ext cx="95400" cy="954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0"/>
          <p:cNvSpPr/>
          <p:nvPr/>
        </p:nvSpPr>
        <p:spPr>
          <a:xfrm>
            <a:off x="8047850" y="2773038"/>
            <a:ext cx="95400" cy="954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0"/>
          <p:cNvSpPr/>
          <p:nvPr/>
        </p:nvSpPr>
        <p:spPr>
          <a:xfrm>
            <a:off x="8232775" y="3933825"/>
            <a:ext cx="95400" cy="954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0"/>
          <p:cNvSpPr/>
          <p:nvPr/>
        </p:nvSpPr>
        <p:spPr>
          <a:xfrm>
            <a:off x="6986400" y="4182738"/>
            <a:ext cx="95400" cy="954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0"/>
          <p:cNvSpPr/>
          <p:nvPr/>
        </p:nvSpPr>
        <p:spPr>
          <a:xfrm>
            <a:off x="3513575" y="4358488"/>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0"/>
          <p:cNvSpPr/>
          <p:nvPr/>
        </p:nvSpPr>
        <p:spPr>
          <a:xfrm>
            <a:off x="846575" y="4415638"/>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0"/>
          <p:cNvSpPr/>
          <p:nvPr/>
        </p:nvSpPr>
        <p:spPr>
          <a:xfrm>
            <a:off x="8143250" y="667788"/>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20001" y="641670"/>
            <a:ext cx="7704000" cy="572700"/>
          </a:xfrm>
        </p:spPr>
        <p:txBody>
          <a:bodyPr/>
          <a:lstStyle/>
          <a:p>
            <a:r>
              <a:rPr lang="en-US" dirty="0" smtClean="0">
                <a:latin typeface="Arial Black" panose="020B0A04020102020204" pitchFamily="34" charset="0"/>
              </a:rPr>
              <a:t>DEFORMACIJA</a:t>
            </a:r>
            <a:endParaRPr lang="lt-LT" dirty="0">
              <a:latin typeface="Arial Black" panose="020B0A04020102020204" pitchFamily="34" charset="0"/>
            </a:endParaRPr>
          </a:p>
        </p:txBody>
      </p:sp>
      <p:sp>
        <p:nvSpPr>
          <p:cNvPr id="3" name="TextBox 2"/>
          <p:cNvSpPr txBox="1"/>
          <p:nvPr/>
        </p:nvSpPr>
        <p:spPr>
          <a:xfrm>
            <a:off x="956443" y="1629104"/>
            <a:ext cx="3615558" cy="2554545"/>
          </a:xfrm>
          <a:prstGeom prst="rect">
            <a:avLst/>
          </a:prstGeom>
          <a:noFill/>
        </p:spPr>
        <p:txBody>
          <a:bodyPr wrap="square" rtlCol="0">
            <a:spAutoFit/>
          </a:bodyPr>
          <a:lstStyle/>
          <a:p>
            <a:r>
              <a:rPr lang="en-US" sz="1600" dirty="0" err="1" smtClean="0">
                <a:solidFill>
                  <a:schemeClr val="accent3"/>
                </a:solidFill>
                <a:latin typeface="Archivo" panose="020B0604020202020204" charset="-70"/>
                <a:cs typeface="Archivo" panose="020B0604020202020204" charset="-70"/>
              </a:rPr>
              <a:t>Deformacija</a:t>
            </a:r>
            <a:r>
              <a:rPr lang="en-US" sz="1600" dirty="0" smtClean="0">
                <a:solidFill>
                  <a:schemeClr val="accent3"/>
                </a:solidFill>
                <a:latin typeface="Archivo" panose="020B0604020202020204" charset="-70"/>
                <a:cs typeface="Archivo" panose="020B0604020202020204" charset="-70"/>
              </a:rPr>
              <a:t> – </a:t>
            </a:r>
            <a:r>
              <a:rPr lang="en-US" sz="1600" dirty="0" err="1" smtClean="0">
                <a:solidFill>
                  <a:schemeClr val="accent3"/>
                </a:solidFill>
                <a:latin typeface="Archivo" panose="020B0604020202020204" charset="-70"/>
                <a:cs typeface="Archivo" panose="020B0604020202020204" charset="-70"/>
              </a:rPr>
              <a:t>kietojo</a:t>
            </a:r>
            <a:r>
              <a:rPr lang="en-US" sz="1600" dirty="0" smtClean="0">
                <a:solidFill>
                  <a:schemeClr val="accent3"/>
                </a:solidFill>
                <a:latin typeface="Archivo" panose="020B0604020202020204" charset="-70"/>
                <a:cs typeface="Archivo" panose="020B0604020202020204" charset="-70"/>
              </a:rPr>
              <a:t> </a:t>
            </a:r>
            <a:r>
              <a:rPr lang="lt-LT" sz="1600" dirty="0" smtClean="0">
                <a:solidFill>
                  <a:schemeClr val="accent3"/>
                </a:solidFill>
                <a:latin typeface="Archivo" panose="020B0604020202020204" charset="-70"/>
                <a:cs typeface="Archivo" panose="020B0604020202020204" charset="-70"/>
              </a:rPr>
              <a:t>kūno </a:t>
            </a:r>
            <a:r>
              <a:rPr lang="lt-LT" sz="1600" dirty="0">
                <a:solidFill>
                  <a:schemeClr val="accent3"/>
                </a:solidFill>
                <a:latin typeface="Archivo" panose="020B0604020202020204" charset="-70"/>
                <a:cs typeface="Archivo" panose="020B0604020202020204" charset="-70"/>
              </a:rPr>
              <a:t>formos arba tūrio kitimas veikiant jėgai.</a:t>
            </a:r>
          </a:p>
          <a:p>
            <a:endParaRPr lang="lt-LT" sz="1600" dirty="0">
              <a:solidFill>
                <a:schemeClr val="accent3"/>
              </a:solidFill>
              <a:latin typeface="Archivo" panose="020B0604020202020204" charset="-70"/>
              <a:cs typeface="Archivo" panose="020B0604020202020204" charset="-70"/>
            </a:endParaRPr>
          </a:p>
          <a:p>
            <a:r>
              <a:rPr lang="lt-LT" sz="1600" dirty="0">
                <a:solidFill>
                  <a:schemeClr val="accent3"/>
                </a:solidFill>
                <a:latin typeface="Archivo" panose="020B0604020202020204" charset="-70"/>
                <a:cs typeface="Archivo" panose="020B0604020202020204" charset="-70"/>
              </a:rPr>
              <a:t>Deformacija kyla dėl mechaninių jėgų veikimo, šiluminio plėtimosi, elektrinio, magnetinio laukų poveikio ir kitų priežasčių.</a:t>
            </a:r>
          </a:p>
          <a:p>
            <a:r>
              <a:rPr lang="lt-LT" sz="1600" dirty="0">
                <a:solidFill>
                  <a:schemeClr val="accent3"/>
                </a:solidFill>
                <a:latin typeface="Archivo" panose="020B0604020202020204" charset="-70"/>
                <a:cs typeface="Archivo" panose="020B0604020202020204" charset="-70"/>
              </a:rPr>
              <a:t>Pagal deformacijos dydį galima spręsti apie kūne veikiančias jėgas, vidinius </a:t>
            </a:r>
            <a:r>
              <a:rPr lang="lt-LT" sz="1600" dirty="0" err="1">
                <a:solidFill>
                  <a:schemeClr val="accent3"/>
                </a:solidFill>
                <a:latin typeface="Archivo" panose="020B0604020202020204" charset="-70"/>
                <a:cs typeface="Archivo" panose="020B0604020202020204" charset="-70"/>
              </a:rPr>
              <a:t>įtempius</a:t>
            </a:r>
            <a:r>
              <a:rPr lang="lt-LT" sz="1600" dirty="0">
                <a:solidFill>
                  <a:schemeClr val="accent3"/>
                </a:solidFill>
                <a:latin typeface="Archivo" panose="020B0604020202020204" charset="-70"/>
                <a:cs typeface="Archivo" panose="020B0604020202020204" charset="-70"/>
              </a:rPr>
              <a:t>.</a:t>
            </a:r>
          </a:p>
        </p:txBody>
      </p:sp>
      <p:pic>
        <p:nvPicPr>
          <p:cNvPr id="5" name="Paveikslėlis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7007" y="1526667"/>
            <a:ext cx="2984938" cy="2252666"/>
          </a:xfrm>
          <a:prstGeom prst="rect">
            <a:avLst/>
          </a:prstGeom>
        </p:spPr>
      </p:pic>
    </p:spTree>
    <p:extLst>
      <p:ext uri="{BB962C8B-B14F-4D97-AF65-F5344CB8AC3E}">
        <p14:creationId xmlns:p14="http://schemas.microsoft.com/office/powerpoint/2010/main" val="22742951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z="3600" dirty="0" smtClean="0">
                <a:latin typeface="+mn-lt"/>
              </a:rPr>
              <a:t>ATOMŲ VEIKIMAS</a:t>
            </a:r>
            <a:endParaRPr lang="lt-LT" sz="3600" dirty="0">
              <a:latin typeface="+mn-lt"/>
            </a:endParaRPr>
          </a:p>
        </p:txBody>
      </p:sp>
      <p:sp>
        <p:nvSpPr>
          <p:cNvPr id="3" name="Antrinis pavadinimas 2"/>
          <p:cNvSpPr>
            <a:spLocks noGrp="1"/>
          </p:cNvSpPr>
          <p:nvPr>
            <p:ph type="subTitle" idx="1"/>
          </p:nvPr>
        </p:nvSpPr>
        <p:spPr>
          <a:xfrm>
            <a:off x="1111078" y="1474838"/>
            <a:ext cx="3047967" cy="589935"/>
          </a:xfrm>
        </p:spPr>
        <p:style>
          <a:lnRef idx="2">
            <a:schemeClr val="accent2"/>
          </a:lnRef>
          <a:fillRef idx="1">
            <a:schemeClr val="lt1"/>
          </a:fillRef>
          <a:effectRef idx="0">
            <a:schemeClr val="accent2"/>
          </a:effectRef>
          <a:fontRef idx="minor">
            <a:schemeClr val="dk1"/>
          </a:fontRef>
        </p:style>
        <p:txBody>
          <a:bodyPr/>
          <a:lstStyle/>
          <a:p>
            <a:pPr marL="139700" indent="0">
              <a:buNone/>
            </a:pPr>
            <a:r>
              <a:rPr lang="lt-LT" sz="2400" b="1" dirty="0" smtClean="0"/>
              <a:t>TEMPIMO METU</a:t>
            </a:r>
            <a:endParaRPr lang="lt-LT" sz="2400" b="1" dirty="0"/>
          </a:p>
        </p:txBody>
      </p:sp>
      <p:sp>
        <p:nvSpPr>
          <p:cNvPr id="4" name="Antrinis pavadinimas 2"/>
          <p:cNvSpPr txBox="1">
            <a:spLocks/>
          </p:cNvSpPr>
          <p:nvPr/>
        </p:nvSpPr>
        <p:spPr>
          <a:xfrm>
            <a:off x="4685104" y="1474838"/>
            <a:ext cx="3239696" cy="589935"/>
          </a:xfrm>
          <a:prstGeom prst="rect">
            <a:avLst/>
          </a:prstGeom>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accent3"/>
              </a:buClr>
              <a:buSzPts val="1600"/>
              <a:buFont typeface="Nunito Light"/>
              <a:buChar char="●"/>
              <a:defRPr sz="1400" b="0" i="0" u="none" strike="noStrike" cap="none">
                <a:solidFill>
                  <a:schemeClr val="accent3"/>
                </a:solidFill>
                <a:latin typeface="Archivo"/>
                <a:ea typeface="Archivo"/>
                <a:cs typeface="Archivo"/>
                <a:sym typeface="Archivo"/>
              </a:defRPr>
            </a:lvl1pPr>
            <a:lvl2pPr marL="914400" marR="0" lvl="1" indent="-317500" algn="ctr" rtl="0">
              <a:lnSpc>
                <a:spcPct val="100000"/>
              </a:lnSpc>
              <a:spcBef>
                <a:spcPts val="0"/>
              </a:spcBef>
              <a:spcAft>
                <a:spcPts val="0"/>
              </a:spcAft>
              <a:buClr>
                <a:srgbClr val="E76A28"/>
              </a:buClr>
              <a:buSzPts val="1600"/>
              <a:buFont typeface="Nunito Light"/>
              <a:buChar char="○"/>
              <a:defRPr sz="1400" b="0" i="0" u="none" strike="noStrike" cap="none">
                <a:solidFill>
                  <a:schemeClr val="accent3"/>
                </a:solidFill>
                <a:latin typeface="Archivo"/>
                <a:ea typeface="Archivo"/>
                <a:cs typeface="Archivo"/>
                <a:sym typeface="Archivo"/>
              </a:defRPr>
            </a:lvl2pPr>
            <a:lvl3pPr marL="1371600" marR="0" lvl="2" indent="-317500" algn="ctr" rtl="0">
              <a:lnSpc>
                <a:spcPct val="100000"/>
              </a:lnSpc>
              <a:spcBef>
                <a:spcPts val="1600"/>
              </a:spcBef>
              <a:spcAft>
                <a:spcPts val="0"/>
              </a:spcAft>
              <a:buClr>
                <a:srgbClr val="E76A28"/>
              </a:buClr>
              <a:buSzPts val="1500"/>
              <a:buFont typeface="Nunito Light"/>
              <a:buChar char="■"/>
              <a:defRPr sz="1400" b="0" i="0" u="none" strike="noStrike" cap="none">
                <a:solidFill>
                  <a:schemeClr val="accent3"/>
                </a:solidFill>
                <a:latin typeface="Archivo"/>
                <a:ea typeface="Archivo"/>
                <a:cs typeface="Archivo"/>
                <a:sym typeface="Archivo"/>
              </a:defRPr>
            </a:lvl3pPr>
            <a:lvl4pPr marL="1828800" marR="0" lvl="3" indent="-317500" algn="ctr" rtl="0">
              <a:lnSpc>
                <a:spcPct val="100000"/>
              </a:lnSpc>
              <a:spcBef>
                <a:spcPts val="1600"/>
              </a:spcBef>
              <a:spcAft>
                <a:spcPts val="0"/>
              </a:spcAft>
              <a:buClr>
                <a:srgbClr val="E76A28"/>
              </a:buClr>
              <a:buSzPts val="1500"/>
              <a:buFont typeface="Nunito Light"/>
              <a:buChar char="●"/>
              <a:defRPr sz="1400" b="0" i="0" u="none" strike="noStrike" cap="none">
                <a:solidFill>
                  <a:schemeClr val="accent3"/>
                </a:solidFill>
                <a:latin typeface="Archivo"/>
                <a:ea typeface="Archivo"/>
                <a:cs typeface="Archivo"/>
                <a:sym typeface="Archivo"/>
              </a:defRPr>
            </a:lvl4pPr>
            <a:lvl5pPr marL="2286000" marR="0" lvl="4" indent="-317500" algn="ctr" rtl="0">
              <a:lnSpc>
                <a:spcPct val="100000"/>
              </a:lnSpc>
              <a:spcBef>
                <a:spcPts val="1600"/>
              </a:spcBef>
              <a:spcAft>
                <a:spcPts val="0"/>
              </a:spcAft>
              <a:buClr>
                <a:srgbClr val="E76A28"/>
              </a:buClr>
              <a:buSzPts val="1400"/>
              <a:buFont typeface="Nunito Light"/>
              <a:buChar char="○"/>
              <a:defRPr sz="1400" b="0" i="0" u="none" strike="noStrike" cap="none">
                <a:solidFill>
                  <a:schemeClr val="accent3"/>
                </a:solidFill>
                <a:latin typeface="Archivo"/>
                <a:ea typeface="Archivo"/>
                <a:cs typeface="Archivo"/>
                <a:sym typeface="Archivo"/>
              </a:defRPr>
            </a:lvl5pPr>
            <a:lvl6pPr marL="2743200" marR="0" lvl="5" indent="-317500" algn="ctr" rtl="0">
              <a:lnSpc>
                <a:spcPct val="100000"/>
              </a:lnSpc>
              <a:spcBef>
                <a:spcPts val="1600"/>
              </a:spcBef>
              <a:spcAft>
                <a:spcPts val="0"/>
              </a:spcAft>
              <a:buClr>
                <a:srgbClr val="999999"/>
              </a:buClr>
              <a:buSzPts val="1400"/>
              <a:buFont typeface="Nunito Light"/>
              <a:buChar char="■"/>
              <a:defRPr sz="1400" b="0" i="0" u="none" strike="noStrike" cap="none">
                <a:solidFill>
                  <a:schemeClr val="accent3"/>
                </a:solidFill>
                <a:latin typeface="Archivo"/>
                <a:ea typeface="Archivo"/>
                <a:cs typeface="Archivo"/>
                <a:sym typeface="Archivo"/>
              </a:defRPr>
            </a:lvl6pPr>
            <a:lvl7pPr marL="3200400" marR="0" lvl="6" indent="-317500" algn="ctr" rtl="0">
              <a:lnSpc>
                <a:spcPct val="100000"/>
              </a:lnSpc>
              <a:spcBef>
                <a:spcPts val="1600"/>
              </a:spcBef>
              <a:spcAft>
                <a:spcPts val="0"/>
              </a:spcAft>
              <a:buClr>
                <a:srgbClr val="999999"/>
              </a:buClr>
              <a:buSzPts val="1300"/>
              <a:buFont typeface="Nunito Light"/>
              <a:buChar char="●"/>
              <a:defRPr sz="1400" b="0" i="0" u="none" strike="noStrike" cap="none">
                <a:solidFill>
                  <a:schemeClr val="accent3"/>
                </a:solidFill>
                <a:latin typeface="Archivo"/>
                <a:ea typeface="Archivo"/>
                <a:cs typeface="Archivo"/>
                <a:sym typeface="Archivo"/>
              </a:defRPr>
            </a:lvl7pPr>
            <a:lvl8pPr marL="3657600" marR="0" lvl="7" indent="-317500" algn="ctr" rtl="0">
              <a:lnSpc>
                <a:spcPct val="100000"/>
              </a:lnSpc>
              <a:spcBef>
                <a:spcPts val="1600"/>
              </a:spcBef>
              <a:spcAft>
                <a:spcPts val="0"/>
              </a:spcAft>
              <a:buClr>
                <a:srgbClr val="999999"/>
              </a:buClr>
              <a:buSzPts val="1300"/>
              <a:buFont typeface="Nunito Light"/>
              <a:buChar char="○"/>
              <a:defRPr sz="1400" b="0" i="0" u="none" strike="noStrike" cap="none">
                <a:solidFill>
                  <a:schemeClr val="accent3"/>
                </a:solidFill>
                <a:latin typeface="Archivo"/>
                <a:ea typeface="Archivo"/>
                <a:cs typeface="Archivo"/>
                <a:sym typeface="Archivo"/>
              </a:defRPr>
            </a:lvl8pPr>
            <a:lvl9pPr marL="4114800" marR="0" lvl="8" indent="-317500" algn="ctr" rtl="0">
              <a:lnSpc>
                <a:spcPct val="100000"/>
              </a:lnSpc>
              <a:spcBef>
                <a:spcPts val="1600"/>
              </a:spcBef>
              <a:spcAft>
                <a:spcPts val="1600"/>
              </a:spcAft>
              <a:buClr>
                <a:srgbClr val="999999"/>
              </a:buClr>
              <a:buSzPts val="1400"/>
              <a:buFont typeface="Nunito Light"/>
              <a:buChar char="■"/>
              <a:defRPr sz="1400" b="0" i="0" u="none" strike="noStrike" cap="none">
                <a:solidFill>
                  <a:schemeClr val="accent3"/>
                </a:solidFill>
                <a:latin typeface="Archivo"/>
                <a:ea typeface="Archivo"/>
                <a:cs typeface="Archivo"/>
                <a:sym typeface="Archivo"/>
              </a:defRPr>
            </a:lvl9pPr>
          </a:lstStyle>
          <a:p>
            <a:pPr marL="139700" indent="0">
              <a:buFont typeface="Nunito Light"/>
              <a:buNone/>
            </a:pPr>
            <a:r>
              <a:rPr lang="lt-LT" sz="2400" b="1" dirty="0" smtClean="0"/>
              <a:t>SPAUDIMO METU</a:t>
            </a:r>
            <a:endParaRPr lang="lt-LT" sz="2400" b="1" dirty="0"/>
          </a:p>
        </p:txBody>
      </p:sp>
      <p:sp>
        <p:nvSpPr>
          <p:cNvPr id="5" name="Rodyklė žemyn 4"/>
          <p:cNvSpPr/>
          <p:nvPr/>
        </p:nvSpPr>
        <p:spPr>
          <a:xfrm>
            <a:off x="2340077" y="2192593"/>
            <a:ext cx="403123" cy="8160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Rodyklė žemyn 5"/>
          <p:cNvSpPr/>
          <p:nvPr/>
        </p:nvSpPr>
        <p:spPr>
          <a:xfrm>
            <a:off x="6103390" y="2192593"/>
            <a:ext cx="403123" cy="8160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Stačiakampis 6"/>
          <p:cNvSpPr/>
          <p:nvPr/>
        </p:nvSpPr>
        <p:spPr>
          <a:xfrm>
            <a:off x="1160205" y="3136491"/>
            <a:ext cx="2762865" cy="166165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lt-LT" sz="1800" dirty="0" err="1" smtClean="0">
                <a:solidFill>
                  <a:schemeClr val="accent3"/>
                </a:solidFill>
                <a:latin typeface="Aistika" panose="02020603050405020304" pitchFamily="18" charset="0"/>
              </a:rPr>
              <a:t>Atstumai</a:t>
            </a:r>
            <a:r>
              <a:rPr lang="lt-LT" sz="1800" dirty="0" smtClean="0">
                <a:solidFill>
                  <a:schemeClr val="accent3"/>
                </a:solidFill>
                <a:latin typeface="Aistika" panose="02020603050405020304" pitchFamily="18" charset="0"/>
              </a:rPr>
              <a:t> tarp atomų padidėja ir atomus ima veikti traukos jėga </a:t>
            </a:r>
            <a:endParaRPr lang="lt-LT" sz="1800" dirty="0">
              <a:solidFill>
                <a:schemeClr val="accent3"/>
              </a:solidFill>
              <a:latin typeface="Aistika" panose="02020603050405020304" pitchFamily="18" charset="0"/>
            </a:endParaRPr>
          </a:p>
        </p:txBody>
      </p:sp>
      <p:sp>
        <p:nvSpPr>
          <p:cNvPr id="8" name="Stačiakampis 7"/>
          <p:cNvSpPr/>
          <p:nvPr/>
        </p:nvSpPr>
        <p:spPr>
          <a:xfrm>
            <a:off x="4923518" y="3136490"/>
            <a:ext cx="2762865" cy="166165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lt-LT" sz="1800" dirty="0" err="1" smtClean="0">
                <a:solidFill>
                  <a:schemeClr val="accent3"/>
                </a:solidFill>
                <a:latin typeface="Aistika" panose="02020603050405020304" pitchFamily="18" charset="0"/>
              </a:rPr>
              <a:t>Atstumai</a:t>
            </a:r>
            <a:r>
              <a:rPr lang="lt-LT" sz="1800" dirty="0" smtClean="0">
                <a:solidFill>
                  <a:schemeClr val="accent3"/>
                </a:solidFill>
                <a:latin typeface="Aistika" panose="02020603050405020304" pitchFamily="18" charset="0"/>
              </a:rPr>
              <a:t> tarp atomų sumažėja ir atomus ima veikti stūmos jėga </a:t>
            </a:r>
            <a:endParaRPr lang="lt-LT" sz="1800" dirty="0">
              <a:solidFill>
                <a:schemeClr val="accent3"/>
              </a:solidFill>
              <a:latin typeface="Aistika" panose="02020603050405020304" pitchFamily="18" charset="0"/>
            </a:endParaRPr>
          </a:p>
        </p:txBody>
      </p:sp>
    </p:spTree>
    <p:extLst>
      <p:ext uri="{BB962C8B-B14F-4D97-AF65-F5344CB8AC3E}">
        <p14:creationId xmlns:p14="http://schemas.microsoft.com/office/powerpoint/2010/main" val="27734142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sz="3600" dirty="0" smtClean="0">
                <a:latin typeface="+mn-lt"/>
              </a:rPr>
              <a:t>ATOMŲ VEIKIMAS (2)</a:t>
            </a:r>
            <a:endParaRPr lang="lt-LT" sz="3600" dirty="0">
              <a:latin typeface="+mn-lt"/>
            </a:endParaRPr>
          </a:p>
        </p:txBody>
      </p:sp>
      <p:sp>
        <p:nvSpPr>
          <p:cNvPr id="3" name="TextBox 2"/>
          <p:cNvSpPr txBox="1"/>
          <p:nvPr/>
        </p:nvSpPr>
        <p:spPr>
          <a:xfrm>
            <a:off x="924233" y="1563329"/>
            <a:ext cx="5024284" cy="2800767"/>
          </a:xfrm>
          <a:prstGeom prst="rect">
            <a:avLst/>
          </a:prstGeom>
          <a:noFill/>
        </p:spPr>
        <p:txBody>
          <a:bodyPr wrap="square" rtlCol="0">
            <a:spAutoFit/>
          </a:bodyPr>
          <a:lstStyle/>
          <a:p>
            <a:r>
              <a:rPr lang="lt-LT" sz="1600" dirty="0">
                <a:solidFill>
                  <a:schemeClr val="accent3"/>
                </a:solidFill>
              </a:rPr>
              <a:t>Gretimi kūno atomai išsidėstę arti </a:t>
            </a:r>
            <a:r>
              <a:rPr lang="lt-LT" sz="1600" dirty="0" smtClean="0">
                <a:solidFill>
                  <a:schemeClr val="accent3"/>
                </a:solidFill>
              </a:rPr>
              <a:t>vienas </a:t>
            </a:r>
            <a:r>
              <a:rPr lang="lt-LT" sz="1600" dirty="0">
                <a:solidFill>
                  <a:schemeClr val="accent3"/>
                </a:solidFill>
              </a:rPr>
              <a:t>kito, todėl jų sąveikos jėgos yra stiprios. </a:t>
            </a:r>
            <a:r>
              <a:rPr lang="lt-LT" sz="1600" dirty="0" smtClean="0">
                <a:solidFill>
                  <a:schemeClr val="accent3"/>
                </a:solidFill>
              </a:rPr>
              <a:t>Tempiant </a:t>
            </a:r>
            <a:r>
              <a:rPr lang="lt-LT" sz="1600" dirty="0">
                <a:solidFill>
                  <a:schemeClr val="accent3"/>
                </a:solidFill>
              </a:rPr>
              <a:t>arba spaudžiant kūną, pakinta jo atomų </a:t>
            </a:r>
            <a:r>
              <a:rPr lang="lt-LT" sz="1600" dirty="0" smtClean="0">
                <a:solidFill>
                  <a:schemeClr val="accent3"/>
                </a:solidFill>
              </a:rPr>
              <a:t>tarpusavio </a:t>
            </a:r>
            <a:r>
              <a:rPr lang="lt-LT" sz="1600" dirty="0">
                <a:solidFill>
                  <a:schemeClr val="accent3"/>
                </a:solidFill>
              </a:rPr>
              <a:t>padėtis. Dėl to ima veikti elektrinės jėgos, kurios</a:t>
            </a:r>
          </a:p>
          <a:p>
            <a:r>
              <a:rPr lang="lt-LT" sz="1600" dirty="0">
                <a:solidFill>
                  <a:schemeClr val="accent3"/>
                </a:solidFill>
              </a:rPr>
              <a:t>atstato pradinius kūno matmenis. Dalelėms judant </a:t>
            </a:r>
            <a:r>
              <a:rPr lang="lt-LT" sz="1600" dirty="0" smtClean="0">
                <a:solidFill>
                  <a:schemeClr val="accent3"/>
                </a:solidFill>
              </a:rPr>
              <a:t>viena </a:t>
            </a:r>
            <a:r>
              <a:rPr lang="lt-LT" sz="1600" dirty="0">
                <a:solidFill>
                  <a:schemeClr val="accent3"/>
                </a:solidFill>
              </a:rPr>
              <a:t>kitos atžvilgiu, atsiranda </a:t>
            </a:r>
            <a:r>
              <a:rPr lang="lt-LT" sz="1600" dirty="0" smtClean="0">
                <a:solidFill>
                  <a:schemeClr val="accent3"/>
                </a:solidFill>
              </a:rPr>
              <a:t>magnetinė </a:t>
            </a:r>
            <a:r>
              <a:rPr lang="lt-LT" sz="1600" dirty="0">
                <a:solidFill>
                  <a:schemeClr val="accent3"/>
                </a:solidFill>
              </a:rPr>
              <a:t>jėga. </a:t>
            </a:r>
            <a:r>
              <a:rPr lang="lt-LT" sz="1600" dirty="0" smtClean="0">
                <a:solidFill>
                  <a:schemeClr val="accent3"/>
                </a:solidFill>
              </a:rPr>
              <a:t>Elektrinė ir </a:t>
            </a:r>
            <a:r>
              <a:rPr lang="lt-LT" sz="1600" dirty="0">
                <a:solidFill>
                  <a:schemeClr val="accent3"/>
                </a:solidFill>
              </a:rPr>
              <a:t>magnetinė jėga yra tarpusavyje susijusios ir </a:t>
            </a:r>
            <a:r>
              <a:rPr lang="lt-LT" sz="1600" dirty="0" smtClean="0">
                <a:solidFill>
                  <a:schemeClr val="accent3"/>
                </a:solidFill>
              </a:rPr>
              <a:t>veikia vienu </a:t>
            </a:r>
            <a:r>
              <a:rPr lang="lt-LT" sz="1600" dirty="0">
                <a:solidFill>
                  <a:schemeClr val="accent3"/>
                </a:solidFill>
              </a:rPr>
              <a:t>metu. Kai </a:t>
            </a:r>
            <a:r>
              <a:rPr lang="lt-LT" sz="1600" dirty="0" smtClean="0">
                <a:solidFill>
                  <a:schemeClr val="accent3"/>
                </a:solidFill>
              </a:rPr>
              <a:t>dalelės </a:t>
            </a:r>
            <a:r>
              <a:rPr lang="lt-LT" sz="1600" dirty="0">
                <a:solidFill>
                  <a:schemeClr val="accent3"/>
                </a:solidFill>
              </a:rPr>
              <a:t>juda, jas veikiančių </a:t>
            </a:r>
            <a:r>
              <a:rPr lang="lt-LT" sz="1600" dirty="0" smtClean="0">
                <a:solidFill>
                  <a:schemeClr val="accent3"/>
                </a:solidFill>
              </a:rPr>
              <a:t>jėgų negalima </a:t>
            </a:r>
            <a:r>
              <a:rPr lang="lt-LT" sz="1600" dirty="0">
                <a:solidFill>
                  <a:schemeClr val="accent3"/>
                </a:solidFill>
              </a:rPr>
              <a:t>pavadinti nei elektrinėmis, nei magnetinėmis. </a:t>
            </a:r>
            <a:r>
              <a:rPr lang="lt-LT" sz="1600" dirty="0" smtClean="0">
                <a:solidFill>
                  <a:schemeClr val="accent3"/>
                </a:solidFill>
              </a:rPr>
              <a:t>Jos vadinamos</a:t>
            </a:r>
            <a:endParaRPr lang="lt-LT" sz="1600" dirty="0">
              <a:solidFill>
                <a:schemeClr val="accent3"/>
              </a:solidFill>
            </a:endParaRPr>
          </a:p>
          <a:p>
            <a:r>
              <a:rPr lang="lt-LT" sz="1600" dirty="0">
                <a:solidFill>
                  <a:schemeClr val="accent3"/>
                </a:solidFill>
              </a:rPr>
              <a:t>elektromagnetinėmis </a:t>
            </a:r>
            <a:r>
              <a:rPr lang="lt-LT" sz="1600" dirty="0" smtClean="0">
                <a:solidFill>
                  <a:schemeClr val="accent3"/>
                </a:solidFill>
              </a:rPr>
              <a:t>jėgomis.</a:t>
            </a:r>
            <a:endParaRPr lang="lt-LT" sz="1600" dirty="0">
              <a:solidFill>
                <a:schemeClr val="accent3"/>
              </a:solidFill>
            </a:endParaRPr>
          </a:p>
        </p:txBody>
      </p:sp>
      <p:sp>
        <p:nvSpPr>
          <p:cNvPr id="4" name="Ovalas 3"/>
          <p:cNvSpPr/>
          <p:nvPr/>
        </p:nvSpPr>
        <p:spPr>
          <a:xfrm>
            <a:off x="6676103" y="1995949"/>
            <a:ext cx="560439" cy="5309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Ovalas 4"/>
          <p:cNvSpPr/>
          <p:nvPr/>
        </p:nvSpPr>
        <p:spPr>
          <a:xfrm>
            <a:off x="8143780" y="2526890"/>
            <a:ext cx="560439" cy="5309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Ovalas 5"/>
          <p:cNvSpPr/>
          <p:nvPr/>
        </p:nvSpPr>
        <p:spPr>
          <a:xfrm>
            <a:off x="6676103" y="3661803"/>
            <a:ext cx="560439" cy="5309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cxnSp>
        <p:nvCxnSpPr>
          <p:cNvPr id="8" name="Tiesioji jungtis 7"/>
          <p:cNvCxnSpPr/>
          <p:nvPr/>
        </p:nvCxnSpPr>
        <p:spPr>
          <a:xfrm>
            <a:off x="7138219" y="2526890"/>
            <a:ext cx="324465" cy="5309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Tiesioji jungtis 9"/>
          <p:cNvCxnSpPr>
            <a:stCxn id="6" idx="7"/>
          </p:cNvCxnSpPr>
          <p:nvPr/>
        </p:nvCxnSpPr>
        <p:spPr>
          <a:xfrm flipV="1">
            <a:off x="7154468" y="3057831"/>
            <a:ext cx="308216" cy="6817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Tiesioji jungtis 11"/>
          <p:cNvCxnSpPr>
            <a:stCxn id="5" idx="3"/>
          </p:cNvCxnSpPr>
          <p:nvPr/>
        </p:nvCxnSpPr>
        <p:spPr>
          <a:xfrm flipH="1">
            <a:off x="7462684" y="2980076"/>
            <a:ext cx="763170" cy="77755"/>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rot="1425975">
            <a:off x="7417358" y="3303923"/>
            <a:ext cx="1231427" cy="276999"/>
          </a:xfrm>
          <a:prstGeom prst="rect">
            <a:avLst/>
          </a:prstGeom>
          <a:noFill/>
        </p:spPr>
        <p:txBody>
          <a:bodyPr wrap="none" rtlCol="0">
            <a:spAutoFit/>
          </a:bodyPr>
          <a:lstStyle/>
          <a:p>
            <a:r>
              <a:rPr lang="lt-LT" sz="1200" dirty="0" smtClean="0">
                <a:solidFill>
                  <a:schemeClr val="accent3"/>
                </a:solidFill>
              </a:rPr>
              <a:t>Magnetinė jėga</a:t>
            </a:r>
            <a:endParaRPr lang="lt-LT" sz="1200" dirty="0">
              <a:solidFill>
                <a:schemeClr val="accent3"/>
              </a:solidFill>
            </a:endParaRPr>
          </a:p>
        </p:txBody>
      </p:sp>
    </p:spTree>
    <p:extLst>
      <p:ext uri="{BB962C8B-B14F-4D97-AF65-F5344CB8AC3E}">
        <p14:creationId xmlns:p14="http://schemas.microsoft.com/office/powerpoint/2010/main" val="39179590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502980" y="1496286"/>
            <a:ext cx="6400800" cy="2529300"/>
          </a:xfrm>
        </p:spPr>
        <p:txBody>
          <a:bodyPr/>
          <a:lstStyle/>
          <a:p>
            <a:r>
              <a:rPr lang="lt-LT" sz="5400" dirty="0" smtClean="0">
                <a:latin typeface="Arial Black" panose="020B0A04020102020204" pitchFamily="34" charset="0"/>
              </a:rPr>
              <a:t>DEFORMACIJOS RŪŠYS</a:t>
            </a:r>
            <a:endParaRPr lang="lt-LT" sz="5400" dirty="0">
              <a:latin typeface="Arial Black" panose="020B0A04020102020204" pitchFamily="34" charset="0"/>
            </a:endParaRPr>
          </a:p>
        </p:txBody>
      </p:sp>
    </p:spTree>
    <p:extLst>
      <p:ext uri="{BB962C8B-B14F-4D97-AF65-F5344CB8AC3E}">
        <p14:creationId xmlns:p14="http://schemas.microsoft.com/office/powerpoint/2010/main" val="42805253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40511" y="577318"/>
            <a:ext cx="2890261" cy="707886"/>
          </a:xfrm>
          <a:prstGeom prst="rect">
            <a:avLst/>
          </a:prstGeom>
          <a:noFill/>
        </p:spPr>
        <p:txBody>
          <a:bodyPr wrap="square" rtlCol="0">
            <a:spAutoFit/>
          </a:bodyPr>
          <a:lstStyle/>
          <a:p>
            <a:r>
              <a:rPr lang="lt-LT" sz="4000" dirty="0" smtClean="0">
                <a:ln w="0"/>
                <a:solidFill>
                  <a:schemeClr val="accent1"/>
                </a:solidFill>
                <a:effectLst>
                  <a:outerShdw blurRad="38100" dist="25400" dir="5400000" algn="ctr" rotWithShape="0">
                    <a:srgbClr val="6E747A">
                      <a:alpha val="43000"/>
                    </a:srgbClr>
                  </a:outerShdw>
                </a:effectLst>
                <a:latin typeface="Arial Black" panose="020B0A04020102020204" pitchFamily="34" charset="0"/>
              </a:rPr>
              <a:t>TEMPIMO</a:t>
            </a:r>
            <a:endParaRPr lang="lt-LT" sz="3600" dirty="0">
              <a:ln w="0"/>
              <a:solidFill>
                <a:schemeClr val="accent1"/>
              </a:solidFill>
              <a:effectLst>
                <a:outerShdw blurRad="38100" dist="25400" dir="5400000" algn="ctr" rotWithShape="0">
                  <a:srgbClr val="6E747A">
                    <a:alpha val="43000"/>
                  </a:srgbClr>
                </a:outerShdw>
              </a:effectLst>
              <a:latin typeface="Arial Black" panose="020B0A04020102020204" pitchFamily="34" charset="0"/>
            </a:endParaRPr>
          </a:p>
        </p:txBody>
      </p:sp>
      <p:sp>
        <p:nvSpPr>
          <p:cNvPr id="26" name="Stačiakampis 25"/>
          <p:cNvSpPr/>
          <p:nvPr/>
        </p:nvSpPr>
        <p:spPr>
          <a:xfrm>
            <a:off x="449234" y="1648487"/>
            <a:ext cx="4798137" cy="646331"/>
          </a:xfrm>
          <a:prstGeom prst="rect">
            <a:avLst/>
          </a:prstGeom>
        </p:spPr>
        <p:txBody>
          <a:bodyPr wrap="square">
            <a:spAutoFit/>
          </a:bodyPr>
          <a:lstStyle/>
          <a:p>
            <a:r>
              <a:rPr lang="lt-LT" sz="1800" dirty="0" smtClean="0">
                <a:solidFill>
                  <a:schemeClr val="accent3"/>
                </a:solidFill>
              </a:rPr>
              <a:t>Susidaro </a:t>
            </a:r>
            <a:r>
              <a:rPr lang="lt-LT" sz="1800" dirty="0">
                <a:solidFill>
                  <a:schemeClr val="accent3"/>
                </a:solidFill>
              </a:rPr>
              <a:t>veikiant dviem priešingų krypčių jėgoms, veikiančioms išilgai vienos tiesės.</a:t>
            </a:r>
          </a:p>
        </p:txBody>
      </p:sp>
      <p:sp>
        <p:nvSpPr>
          <p:cNvPr id="28" name="Stačiakampis 27"/>
          <p:cNvSpPr/>
          <p:nvPr/>
        </p:nvSpPr>
        <p:spPr>
          <a:xfrm>
            <a:off x="449234" y="2828591"/>
            <a:ext cx="4094029" cy="1200329"/>
          </a:xfrm>
          <a:prstGeom prst="rect">
            <a:avLst/>
          </a:prstGeom>
        </p:spPr>
        <p:txBody>
          <a:bodyPr wrap="square">
            <a:spAutoFit/>
          </a:bodyPr>
          <a:lstStyle/>
          <a:p>
            <a:r>
              <a:rPr lang="lt-LT" sz="1800" dirty="0">
                <a:solidFill>
                  <a:schemeClr val="accent3"/>
                </a:solidFill>
              </a:rPr>
              <a:t>Taip deformuojami kėlimo ir traukimo lynai bei grandinės, muzikos instrumentų stygos, žmogaus raumenys ir sausgyslės.</a:t>
            </a:r>
          </a:p>
        </p:txBody>
      </p:sp>
      <p:sp>
        <p:nvSpPr>
          <p:cNvPr id="29" name="Stačiakampis 28"/>
          <p:cNvSpPr/>
          <p:nvPr/>
        </p:nvSpPr>
        <p:spPr>
          <a:xfrm>
            <a:off x="6064470" y="946961"/>
            <a:ext cx="1755227" cy="701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cxnSp>
        <p:nvCxnSpPr>
          <p:cNvPr id="31" name="Tiesioji rodyklės jungtis 30"/>
          <p:cNvCxnSpPr/>
          <p:nvPr/>
        </p:nvCxnSpPr>
        <p:spPr>
          <a:xfrm flipH="1">
            <a:off x="5247371" y="1308234"/>
            <a:ext cx="66215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Tiesioji rodyklės jungtis 32"/>
          <p:cNvCxnSpPr/>
          <p:nvPr/>
        </p:nvCxnSpPr>
        <p:spPr>
          <a:xfrm>
            <a:off x="7935311" y="1297724"/>
            <a:ext cx="6726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5483855" y="1000457"/>
            <a:ext cx="409903" cy="307777"/>
          </a:xfrm>
          <a:prstGeom prst="rect">
            <a:avLst/>
          </a:prstGeom>
          <a:noFill/>
        </p:spPr>
        <p:txBody>
          <a:bodyPr wrap="square" rtlCol="0">
            <a:spAutoFit/>
          </a:bodyPr>
          <a:lstStyle/>
          <a:p>
            <a:r>
              <a:rPr lang="lt-LT" b="1" dirty="0" smtClean="0">
                <a:solidFill>
                  <a:schemeClr val="accent3"/>
                </a:solidFill>
              </a:rPr>
              <a:t>F</a:t>
            </a:r>
            <a:endParaRPr lang="lt-LT" b="1" dirty="0">
              <a:solidFill>
                <a:schemeClr val="accent3"/>
              </a:solidFill>
            </a:endParaRPr>
          </a:p>
        </p:txBody>
      </p:sp>
      <p:sp>
        <p:nvSpPr>
          <p:cNvPr id="36" name="TextBox 35"/>
          <p:cNvSpPr txBox="1"/>
          <p:nvPr/>
        </p:nvSpPr>
        <p:spPr>
          <a:xfrm>
            <a:off x="8137967" y="989947"/>
            <a:ext cx="409903" cy="307777"/>
          </a:xfrm>
          <a:prstGeom prst="rect">
            <a:avLst/>
          </a:prstGeom>
          <a:noFill/>
        </p:spPr>
        <p:txBody>
          <a:bodyPr wrap="square" rtlCol="0">
            <a:spAutoFit/>
          </a:bodyPr>
          <a:lstStyle/>
          <a:p>
            <a:r>
              <a:rPr lang="lt-LT" b="1" dirty="0" smtClean="0">
                <a:solidFill>
                  <a:schemeClr val="accent3"/>
                </a:solidFill>
              </a:rPr>
              <a:t>F</a:t>
            </a:r>
            <a:endParaRPr lang="lt-LT" b="1" dirty="0">
              <a:solidFill>
                <a:schemeClr val="accent3"/>
              </a:solidFill>
            </a:endParaRPr>
          </a:p>
        </p:txBody>
      </p:sp>
      <p:pic>
        <p:nvPicPr>
          <p:cNvPr id="37" name="Paveikslėlis 36"/>
          <p:cNvPicPr>
            <a:picLocks noChangeAspect="1"/>
          </p:cNvPicPr>
          <p:nvPr/>
        </p:nvPicPr>
        <p:blipFill>
          <a:blip r:embed="rId2"/>
          <a:stretch>
            <a:fillRect/>
          </a:stretch>
        </p:blipFill>
        <p:spPr>
          <a:xfrm>
            <a:off x="5115908" y="2441691"/>
            <a:ext cx="1587229" cy="1587229"/>
          </a:xfrm>
          <a:prstGeom prst="rect">
            <a:avLst/>
          </a:prstGeom>
        </p:spPr>
      </p:pic>
      <p:pic>
        <p:nvPicPr>
          <p:cNvPr id="38" name="Paveikslėlis 37"/>
          <p:cNvPicPr>
            <a:picLocks noChangeAspect="1"/>
          </p:cNvPicPr>
          <p:nvPr/>
        </p:nvPicPr>
        <p:blipFill>
          <a:blip r:embed="rId3"/>
          <a:stretch>
            <a:fillRect/>
          </a:stretch>
        </p:blipFill>
        <p:spPr>
          <a:xfrm>
            <a:off x="6959004" y="3102597"/>
            <a:ext cx="1721386" cy="1852646"/>
          </a:xfrm>
          <a:prstGeom prst="rect">
            <a:avLst/>
          </a:prstGeom>
        </p:spPr>
      </p:pic>
    </p:spTree>
    <p:extLst>
      <p:ext uri="{BB962C8B-B14F-4D97-AF65-F5344CB8AC3E}">
        <p14:creationId xmlns:p14="http://schemas.microsoft.com/office/powerpoint/2010/main" val="25474302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z="4000" dirty="0" smtClean="0">
                <a:ln w="0"/>
                <a:solidFill>
                  <a:schemeClr val="accent1"/>
                </a:solidFill>
                <a:effectLst>
                  <a:outerShdw blurRad="38100" dist="25400" dir="5400000" algn="ctr" rotWithShape="0">
                    <a:srgbClr val="6E747A">
                      <a:alpha val="43000"/>
                    </a:srgbClr>
                  </a:outerShdw>
                </a:effectLst>
                <a:latin typeface="Arial Black" panose="020B0A04020102020204" pitchFamily="34" charset="0"/>
              </a:rPr>
              <a:t>GNIUŽDYMO</a:t>
            </a:r>
            <a:endParaRPr lang="lt-LT" sz="4000" dirty="0">
              <a:ln w="0"/>
              <a:solidFill>
                <a:schemeClr val="accent1"/>
              </a:solidFill>
              <a:effectLst>
                <a:outerShdw blurRad="38100" dist="25400" dir="5400000" algn="ctr" rotWithShape="0">
                  <a:srgbClr val="6E747A">
                    <a:alpha val="43000"/>
                  </a:srgbClr>
                </a:outerShdw>
              </a:effectLst>
              <a:latin typeface="Arial Black" panose="020B0A04020102020204" pitchFamily="34" charset="0"/>
            </a:endParaRPr>
          </a:p>
        </p:txBody>
      </p:sp>
      <p:sp>
        <p:nvSpPr>
          <p:cNvPr id="3" name="Stačiakampis 2"/>
          <p:cNvSpPr/>
          <p:nvPr/>
        </p:nvSpPr>
        <p:spPr>
          <a:xfrm>
            <a:off x="469026" y="1611306"/>
            <a:ext cx="4572000" cy="923330"/>
          </a:xfrm>
          <a:prstGeom prst="rect">
            <a:avLst/>
          </a:prstGeom>
        </p:spPr>
        <p:txBody>
          <a:bodyPr>
            <a:spAutoFit/>
          </a:bodyPr>
          <a:lstStyle/>
          <a:p>
            <a:r>
              <a:rPr lang="lt-LT" sz="1800" dirty="0">
                <a:solidFill>
                  <a:schemeClr val="accent3"/>
                </a:solidFill>
              </a:rPr>
              <a:t>S</a:t>
            </a:r>
            <a:r>
              <a:rPr lang="lt-LT" sz="1800" dirty="0" smtClean="0">
                <a:solidFill>
                  <a:schemeClr val="accent3"/>
                </a:solidFill>
              </a:rPr>
              <a:t>usidaro </a:t>
            </a:r>
            <a:r>
              <a:rPr lang="lt-LT" sz="1800" dirty="0">
                <a:solidFill>
                  <a:schemeClr val="accent3"/>
                </a:solidFill>
              </a:rPr>
              <a:t>veikiant dviem priešingų krypčių jėgoms, veikiančioms </a:t>
            </a:r>
            <a:r>
              <a:rPr lang="lt-LT" sz="1800" dirty="0" err="1">
                <a:solidFill>
                  <a:schemeClr val="accent3"/>
                </a:solidFill>
              </a:rPr>
              <a:t>priešpriešiais</a:t>
            </a:r>
            <a:r>
              <a:rPr lang="lt-LT" sz="1800" dirty="0">
                <a:solidFill>
                  <a:schemeClr val="accent3"/>
                </a:solidFill>
              </a:rPr>
              <a:t> vienoje tiesėje </a:t>
            </a:r>
            <a:r>
              <a:rPr lang="lt-LT" sz="1800" dirty="0" smtClean="0">
                <a:solidFill>
                  <a:schemeClr val="accent3"/>
                </a:solidFill>
              </a:rPr>
              <a:t>(priešinga </a:t>
            </a:r>
            <a:r>
              <a:rPr lang="lt-LT" sz="1800" dirty="0">
                <a:solidFill>
                  <a:schemeClr val="accent3"/>
                </a:solidFill>
              </a:rPr>
              <a:t>tempimo deformacijai)</a:t>
            </a:r>
          </a:p>
        </p:txBody>
      </p:sp>
      <p:sp>
        <p:nvSpPr>
          <p:cNvPr id="5" name="Stačiakampis 4"/>
          <p:cNvSpPr/>
          <p:nvPr/>
        </p:nvSpPr>
        <p:spPr>
          <a:xfrm>
            <a:off x="501948" y="2758651"/>
            <a:ext cx="4070052" cy="923330"/>
          </a:xfrm>
          <a:prstGeom prst="rect">
            <a:avLst/>
          </a:prstGeom>
        </p:spPr>
        <p:txBody>
          <a:bodyPr wrap="square">
            <a:spAutoFit/>
          </a:bodyPr>
          <a:lstStyle/>
          <a:p>
            <a:r>
              <a:rPr lang="lt-LT" sz="1800" dirty="0">
                <a:solidFill>
                  <a:schemeClr val="accent3"/>
                </a:solidFill>
              </a:rPr>
              <a:t>Tokia deformacija veikia pastatų atramines kolonas, sienas ir pamatus, medžių kamienus, kaulus.</a:t>
            </a:r>
          </a:p>
        </p:txBody>
      </p:sp>
      <p:sp>
        <p:nvSpPr>
          <p:cNvPr id="6" name="Stačiakampis 5"/>
          <p:cNvSpPr/>
          <p:nvPr/>
        </p:nvSpPr>
        <p:spPr>
          <a:xfrm>
            <a:off x="6274677" y="1017725"/>
            <a:ext cx="1755227" cy="701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cxnSp>
        <p:nvCxnSpPr>
          <p:cNvPr id="7" name="Tiesioji rodyklės jungtis 6"/>
          <p:cNvCxnSpPr/>
          <p:nvPr/>
        </p:nvCxnSpPr>
        <p:spPr>
          <a:xfrm flipV="1">
            <a:off x="5486281" y="1365708"/>
            <a:ext cx="622819" cy="55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Tiesioji rodyklės jungtis 8"/>
          <p:cNvCxnSpPr/>
          <p:nvPr/>
        </p:nvCxnSpPr>
        <p:spPr>
          <a:xfrm flipH="1">
            <a:off x="8195481" y="1365708"/>
            <a:ext cx="66215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667726" y="1079514"/>
            <a:ext cx="409903" cy="307777"/>
          </a:xfrm>
          <a:prstGeom prst="rect">
            <a:avLst/>
          </a:prstGeom>
          <a:noFill/>
        </p:spPr>
        <p:txBody>
          <a:bodyPr wrap="square" rtlCol="0">
            <a:spAutoFit/>
          </a:bodyPr>
          <a:lstStyle/>
          <a:p>
            <a:r>
              <a:rPr lang="lt-LT" b="1" dirty="0" smtClean="0">
                <a:solidFill>
                  <a:schemeClr val="accent3"/>
                </a:solidFill>
              </a:rPr>
              <a:t>F</a:t>
            </a:r>
            <a:endParaRPr lang="lt-LT" b="1" dirty="0">
              <a:solidFill>
                <a:schemeClr val="accent3"/>
              </a:solidFill>
            </a:endParaRPr>
          </a:p>
        </p:txBody>
      </p:sp>
      <p:sp>
        <p:nvSpPr>
          <p:cNvPr id="11" name="TextBox 10"/>
          <p:cNvSpPr txBox="1"/>
          <p:nvPr/>
        </p:nvSpPr>
        <p:spPr>
          <a:xfrm>
            <a:off x="8424000" y="1069640"/>
            <a:ext cx="409903" cy="307777"/>
          </a:xfrm>
          <a:prstGeom prst="rect">
            <a:avLst/>
          </a:prstGeom>
          <a:noFill/>
        </p:spPr>
        <p:txBody>
          <a:bodyPr wrap="square" rtlCol="0">
            <a:spAutoFit/>
          </a:bodyPr>
          <a:lstStyle/>
          <a:p>
            <a:r>
              <a:rPr lang="lt-LT" b="1" dirty="0" smtClean="0">
                <a:solidFill>
                  <a:schemeClr val="accent3"/>
                </a:solidFill>
              </a:rPr>
              <a:t>F</a:t>
            </a:r>
            <a:endParaRPr lang="lt-LT" b="1" dirty="0">
              <a:solidFill>
                <a:schemeClr val="accent3"/>
              </a:solidFill>
            </a:endParaRPr>
          </a:p>
        </p:txBody>
      </p:sp>
      <p:pic>
        <p:nvPicPr>
          <p:cNvPr id="12" name="Paveikslėlis 11"/>
          <p:cNvPicPr>
            <a:picLocks noChangeAspect="1"/>
          </p:cNvPicPr>
          <p:nvPr/>
        </p:nvPicPr>
        <p:blipFill rotWithShape="1">
          <a:blip r:embed="rId2"/>
          <a:srcRect b="7710"/>
          <a:stretch/>
        </p:blipFill>
        <p:spPr>
          <a:xfrm>
            <a:off x="4898909" y="2758651"/>
            <a:ext cx="2165250" cy="1434693"/>
          </a:xfrm>
          <a:prstGeom prst="rect">
            <a:avLst/>
          </a:prstGeom>
        </p:spPr>
      </p:pic>
      <p:pic>
        <p:nvPicPr>
          <p:cNvPr id="13" name="Paveikslėlis 12"/>
          <p:cNvPicPr>
            <a:picLocks noChangeAspect="1"/>
          </p:cNvPicPr>
          <p:nvPr/>
        </p:nvPicPr>
        <p:blipFill rotWithShape="1">
          <a:blip r:embed="rId3"/>
          <a:srcRect l="23131" r="28890"/>
          <a:stretch/>
        </p:blipFill>
        <p:spPr>
          <a:xfrm>
            <a:off x="7341401" y="2162528"/>
            <a:ext cx="1708159" cy="2373511"/>
          </a:xfrm>
          <a:prstGeom prst="rect">
            <a:avLst/>
          </a:prstGeom>
        </p:spPr>
      </p:pic>
    </p:spTree>
    <p:extLst>
      <p:ext uri="{BB962C8B-B14F-4D97-AF65-F5344CB8AC3E}">
        <p14:creationId xmlns:p14="http://schemas.microsoft.com/office/powerpoint/2010/main" val="18792646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51632" y="481192"/>
            <a:ext cx="3176083" cy="707886"/>
          </a:xfrm>
          <a:prstGeom prst="rect">
            <a:avLst/>
          </a:prstGeom>
          <a:noFill/>
        </p:spPr>
        <p:txBody>
          <a:bodyPr wrap="square" rtlCol="0">
            <a:spAutoFit/>
          </a:bodyPr>
          <a:lstStyle/>
          <a:p>
            <a:r>
              <a:rPr lang="lt-LT" sz="4000" dirty="0" smtClean="0">
                <a:ln w="0"/>
                <a:solidFill>
                  <a:schemeClr val="accent1"/>
                </a:solidFill>
                <a:effectLst>
                  <a:outerShdw blurRad="38100" dist="25400" dir="5400000" algn="ctr" rotWithShape="0">
                    <a:srgbClr val="6E747A">
                      <a:alpha val="43000"/>
                    </a:srgbClr>
                  </a:outerShdw>
                </a:effectLst>
                <a:latin typeface="Arial Black" panose="020B0A04020102020204" pitchFamily="34" charset="0"/>
              </a:rPr>
              <a:t>LENKIMO</a:t>
            </a:r>
            <a:endParaRPr lang="lt-LT" sz="4000" dirty="0">
              <a:ln w="0"/>
              <a:solidFill>
                <a:schemeClr val="accent1"/>
              </a:solidFill>
              <a:effectLst>
                <a:outerShdw blurRad="38100" dist="25400" dir="5400000" algn="ctr" rotWithShape="0">
                  <a:srgbClr val="6E747A">
                    <a:alpha val="43000"/>
                  </a:srgbClr>
                </a:outerShdw>
              </a:effectLst>
              <a:latin typeface="Arial Black" panose="020B0A04020102020204" pitchFamily="34" charset="0"/>
            </a:endParaRPr>
          </a:p>
        </p:txBody>
      </p:sp>
      <p:sp>
        <p:nvSpPr>
          <p:cNvPr id="6" name="Stačiakampis 5"/>
          <p:cNvSpPr/>
          <p:nvPr/>
        </p:nvSpPr>
        <p:spPr>
          <a:xfrm>
            <a:off x="851632" y="2082628"/>
            <a:ext cx="4572000" cy="923330"/>
          </a:xfrm>
          <a:prstGeom prst="rect">
            <a:avLst/>
          </a:prstGeom>
        </p:spPr>
        <p:txBody>
          <a:bodyPr>
            <a:spAutoFit/>
          </a:bodyPr>
          <a:lstStyle/>
          <a:p>
            <a:r>
              <a:rPr lang="lt-LT" sz="1800" dirty="0" smtClean="0">
                <a:solidFill>
                  <a:schemeClr val="accent3"/>
                </a:solidFill>
              </a:rPr>
              <a:t>Susidaro </a:t>
            </a:r>
            <a:r>
              <a:rPr lang="lt-LT" sz="1800" dirty="0">
                <a:solidFill>
                  <a:schemeClr val="accent3"/>
                </a:solidFill>
              </a:rPr>
              <a:t>veikiant kūną tempimo ir gniuždymo deformacijoms. Vienos kūno dalys yra tempiamos, o kitos gniuždomos.</a:t>
            </a:r>
          </a:p>
        </p:txBody>
      </p:sp>
      <p:pic>
        <p:nvPicPr>
          <p:cNvPr id="2" name="Paveikslėlis 1"/>
          <p:cNvPicPr>
            <a:picLocks noChangeAspect="1"/>
          </p:cNvPicPr>
          <p:nvPr/>
        </p:nvPicPr>
        <p:blipFill rotWithShape="1">
          <a:blip r:embed="rId2">
            <a:extLst>
              <a:ext uri="{28A0092B-C50C-407E-A947-70E740481C1C}">
                <a14:useLocalDpi xmlns:a14="http://schemas.microsoft.com/office/drawing/2010/main" val="0"/>
              </a:ext>
            </a:extLst>
          </a:blip>
          <a:srcRect l="38533" t="69920" r="43949" b="12804"/>
          <a:stretch/>
        </p:blipFill>
        <p:spPr>
          <a:xfrm>
            <a:off x="6298410" y="1441411"/>
            <a:ext cx="1582960" cy="2205763"/>
          </a:xfrm>
          <a:prstGeom prst="rect">
            <a:avLst/>
          </a:prstGeom>
        </p:spPr>
      </p:pic>
    </p:spTree>
    <p:extLst>
      <p:ext uri="{BB962C8B-B14F-4D97-AF65-F5344CB8AC3E}">
        <p14:creationId xmlns:p14="http://schemas.microsoft.com/office/powerpoint/2010/main" val="33539240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z="4000" b="0" dirty="0" smtClean="0">
                <a:ln w="0"/>
                <a:solidFill>
                  <a:schemeClr val="accent1"/>
                </a:solidFill>
                <a:effectLst>
                  <a:outerShdw blurRad="38100" dist="25400" dir="5400000" algn="ctr" rotWithShape="0">
                    <a:srgbClr val="6E747A">
                      <a:alpha val="43000"/>
                    </a:srgbClr>
                  </a:outerShdw>
                </a:effectLst>
                <a:latin typeface="Arial Black" panose="020B0A04020102020204" pitchFamily="34" charset="0"/>
              </a:rPr>
              <a:t>ŠLYTIES</a:t>
            </a:r>
            <a:endParaRPr lang="lt-LT" sz="4000" b="0" dirty="0">
              <a:ln w="0"/>
              <a:solidFill>
                <a:schemeClr val="accent1"/>
              </a:solidFill>
              <a:effectLst>
                <a:outerShdw blurRad="38100" dist="25400" dir="5400000" algn="ctr" rotWithShape="0">
                  <a:srgbClr val="6E747A">
                    <a:alpha val="43000"/>
                  </a:srgbClr>
                </a:outerShdw>
              </a:effectLst>
              <a:latin typeface="Arial Black" panose="020B0A04020102020204" pitchFamily="34" charset="0"/>
            </a:endParaRPr>
          </a:p>
        </p:txBody>
      </p:sp>
      <p:sp>
        <p:nvSpPr>
          <p:cNvPr id="4" name="Stačiakampis 3"/>
          <p:cNvSpPr/>
          <p:nvPr/>
        </p:nvSpPr>
        <p:spPr>
          <a:xfrm>
            <a:off x="720000" y="1505733"/>
            <a:ext cx="4572000" cy="1200329"/>
          </a:xfrm>
          <a:prstGeom prst="rect">
            <a:avLst/>
          </a:prstGeom>
        </p:spPr>
        <p:txBody>
          <a:bodyPr>
            <a:spAutoFit/>
          </a:bodyPr>
          <a:lstStyle/>
          <a:p>
            <a:r>
              <a:rPr lang="lt-LT" sz="1800" dirty="0">
                <a:solidFill>
                  <a:schemeClr val="accent3"/>
                </a:solidFill>
                <a:latin typeface="Arial" panose="020B0604020202020204" pitchFamily="34" charset="0"/>
                <a:cs typeface="Arial" panose="020B0604020202020204" pitchFamily="34" charset="0"/>
              </a:rPr>
              <a:t>S</a:t>
            </a:r>
            <a:r>
              <a:rPr lang="lt-LT" sz="1800" dirty="0" smtClean="0">
                <a:solidFill>
                  <a:schemeClr val="accent3"/>
                </a:solidFill>
                <a:latin typeface="Arial" panose="020B0604020202020204" pitchFamily="34" charset="0"/>
                <a:cs typeface="Arial" panose="020B0604020202020204" pitchFamily="34" charset="0"/>
              </a:rPr>
              <a:t>usidaro </a:t>
            </a:r>
            <a:r>
              <a:rPr lang="lt-LT" sz="1800" dirty="0">
                <a:solidFill>
                  <a:schemeClr val="accent3"/>
                </a:solidFill>
                <a:latin typeface="Arial" panose="020B0604020202020204" pitchFamily="34" charset="0"/>
                <a:cs typeface="Arial" panose="020B0604020202020204" pitchFamily="34" charset="0"/>
              </a:rPr>
              <a:t>veikiant kūną (ne vienoje vietoje) dviem lygiagrečioms, priešingų krypčių jėgoms. Kūno sluoksniai pasislenka lygiagrečiai vieni kitų atžvilgiu.</a:t>
            </a:r>
          </a:p>
        </p:txBody>
      </p:sp>
      <p:sp>
        <p:nvSpPr>
          <p:cNvPr id="5" name="Stačiakampis 4"/>
          <p:cNvSpPr/>
          <p:nvPr/>
        </p:nvSpPr>
        <p:spPr>
          <a:xfrm>
            <a:off x="720000" y="3194070"/>
            <a:ext cx="4572000" cy="1200329"/>
          </a:xfrm>
          <a:prstGeom prst="rect">
            <a:avLst/>
          </a:prstGeom>
        </p:spPr>
        <p:txBody>
          <a:bodyPr>
            <a:spAutoFit/>
          </a:bodyPr>
          <a:lstStyle/>
          <a:p>
            <a:r>
              <a:rPr lang="lt-LT" sz="1800" dirty="0">
                <a:solidFill>
                  <a:schemeClr val="accent3"/>
                </a:solidFill>
              </a:rPr>
              <a:t>Ši deformacija veikia uolienas ir ledynus kalnų šlaituose, detales jungiančius varžtus ir kniedes, kūnus, judančius veikiant didelei trinčiai.</a:t>
            </a:r>
          </a:p>
        </p:txBody>
      </p:sp>
      <p:pic>
        <p:nvPicPr>
          <p:cNvPr id="6" name="Paveikslėlis 5"/>
          <p:cNvPicPr>
            <a:picLocks noChangeAspect="1"/>
          </p:cNvPicPr>
          <p:nvPr/>
        </p:nvPicPr>
        <p:blipFill>
          <a:blip r:embed="rId2"/>
          <a:stretch>
            <a:fillRect/>
          </a:stretch>
        </p:blipFill>
        <p:spPr>
          <a:xfrm>
            <a:off x="6763448" y="3413026"/>
            <a:ext cx="2115231" cy="1495305"/>
          </a:xfrm>
          <a:prstGeom prst="rect">
            <a:avLst/>
          </a:prstGeom>
        </p:spPr>
      </p:pic>
      <p:pic>
        <p:nvPicPr>
          <p:cNvPr id="7" name="Paveikslėlis 6"/>
          <p:cNvPicPr>
            <a:picLocks noChangeAspect="1"/>
          </p:cNvPicPr>
          <p:nvPr/>
        </p:nvPicPr>
        <p:blipFill rotWithShape="1">
          <a:blip r:embed="rId3"/>
          <a:srcRect l="9167" r="15004" b="13401"/>
          <a:stretch/>
        </p:blipFill>
        <p:spPr>
          <a:xfrm>
            <a:off x="5292000" y="1521183"/>
            <a:ext cx="1953125" cy="1672887"/>
          </a:xfrm>
          <a:prstGeom prst="rect">
            <a:avLst/>
          </a:prstGeom>
        </p:spPr>
      </p:pic>
      <p:pic>
        <p:nvPicPr>
          <p:cNvPr id="8" name="Paveikslėlis 7"/>
          <p:cNvPicPr>
            <a:picLocks noChangeAspect="1"/>
          </p:cNvPicPr>
          <p:nvPr/>
        </p:nvPicPr>
        <p:blipFill>
          <a:blip r:embed="rId4"/>
          <a:stretch>
            <a:fillRect/>
          </a:stretch>
        </p:blipFill>
        <p:spPr>
          <a:xfrm>
            <a:off x="7652429" y="548513"/>
            <a:ext cx="1091279" cy="2322777"/>
          </a:xfrm>
          <a:prstGeom prst="rect">
            <a:avLst/>
          </a:prstGeom>
        </p:spPr>
      </p:pic>
    </p:spTree>
    <p:extLst>
      <p:ext uri="{BB962C8B-B14F-4D97-AF65-F5344CB8AC3E}">
        <p14:creationId xmlns:p14="http://schemas.microsoft.com/office/powerpoint/2010/main" val="34578870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30510" y="596858"/>
            <a:ext cx="3988635" cy="753154"/>
          </a:xfrm>
        </p:spPr>
        <p:txBody>
          <a:bodyPr/>
          <a:lstStyle/>
          <a:p>
            <a:r>
              <a:rPr lang="lt-LT" sz="4000" dirty="0" smtClean="0">
                <a:ln w="0"/>
                <a:solidFill>
                  <a:schemeClr val="accent1"/>
                </a:solidFill>
                <a:effectLst>
                  <a:outerShdw blurRad="38100" dist="25400" dir="5400000" algn="ctr" rotWithShape="0">
                    <a:srgbClr val="6E747A">
                      <a:alpha val="43000"/>
                    </a:srgbClr>
                  </a:outerShdw>
                </a:effectLst>
              </a:rPr>
              <a:t>SUKIMO</a:t>
            </a:r>
            <a:endParaRPr lang="lt-LT" sz="4000" dirty="0">
              <a:ln w="0"/>
              <a:solidFill>
                <a:schemeClr val="accent1"/>
              </a:solidFill>
              <a:effectLst>
                <a:outerShdw blurRad="38100" dist="25400" dir="5400000" algn="ctr" rotWithShape="0">
                  <a:srgbClr val="6E747A">
                    <a:alpha val="43000"/>
                  </a:srgbClr>
                </a:outerShdw>
              </a:effectLst>
            </a:endParaRPr>
          </a:p>
        </p:txBody>
      </p:sp>
      <p:sp>
        <p:nvSpPr>
          <p:cNvPr id="3" name="Stačiakampis 2"/>
          <p:cNvSpPr/>
          <p:nvPr/>
        </p:nvSpPr>
        <p:spPr>
          <a:xfrm>
            <a:off x="730510" y="1721562"/>
            <a:ext cx="4572000" cy="2308324"/>
          </a:xfrm>
          <a:prstGeom prst="rect">
            <a:avLst/>
          </a:prstGeom>
        </p:spPr>
        <p:txBody>
          <a:bodyPr>
            <a:spAutoFit/>
          </a:bodyPr>
          <a:lstStyle/>
          <a:p>
            <a:r>
              <a:rPr lang="lt-LT" sz="1800" dirty="0">
                <a:solidFill>
                  <a:schemeClr val="accent3"/>
                </a:solidFill>
              </a:rPr>
              <a:t>S</a:t>
            </a:r>
            <a:r>
              <a:rPr lang="lt-LT" sz="1800" dirty="0" smtClean="0">
                <a:solidFill>
                  <a:schemeClr val="accent3"/>
                </a:solidFill>
              </a:rPr>
              <a:t>usidaro</a:t>
            </a:r>
            <a:r>
              <a:rPr lang="lt-LT" sz="1800" dirty="0">
                <a:solidFill>
                  <a:schemeClr val="accent3"/>
                </a:solidFill>
              </a:rPr>
              <a:t>, kai negalintį laisvai suktis kūną veikia dvi jėgos, sukančios priešingomis kryptimis</a:t>
            </a:r>
            <a:r>
              <a:rPr lang="lt-LT" sz="1800" dirty="0" smtClean="0">
                <a:solidFill>
                  <a:schemeClr val="accent3"/>
                </a:solidFill>
              </a:rPr>
              <a:t>.</a:t>
            </a:r>
            <a:endParaRPr lang="en-US" sz="1800" dirty="0" smtClean="0">
              <a:solidFill>
                <a:schemeClr val="accent3"/>
              </a:solidFill>
            </a:endParaRPr>
          </a:p>
          <a:p>
            <a:endParaRPr lang="en-US" sz="1800" dirty="0">
              <a:solidFill>
                <a:schemeClr val="accent3"/>
              </a:solidFill>
            </a:endParaRPr>
          </a:p>
          <a:p>
            <a:r>
              <a:rPr lang="lt-LT" sz="1800" dirty="0">
                <a:solidFill>
                  <a:schemeClr val="accent3"/>
                </a:solidFill>
              </a:rPr>
              <a:t>Taip deformuojasi variklių ir staklių ašys,</a:t>
            </a:r>
          </a:p>
          <a:p>
            <a:r>
              <a:rPr lang="lt-LT" sz="1800" dirty="0">
                <a:solidFill>
                  <a:schemeClr val="accent3"/>
                </a:solidFill>
              </a:rPr>
              <a:t>erdvinių konstrukcijų elementai, cilindrinės mažo </a:t>
            </a:r>
            <a:r>
              <a:rPr lang="lt-LT" sz="1800" dirty="0" smtClean="0">
                <a:solidFill>
                  <a:schemeClr val="accent3"/>
                </a:solidFill>
              </a:rPr>
              <a:t>žingsnio</a:t>
            </a:r>
            <a:r>
              <a:rPr lang="en-US" sz="1800" dirty="0" smtClean="0">
                <a:solidFill>
                  <a:schemeClr val="accent3"/>
                </a:solidFill>
              </a:rPr>
              <a:t> </a:t>
            </a:r>
            <a:r>
              <a:rPr lang="lt-LT" sz="1800" dirty="0" smtClean="0">
                <a:solidFill>
                  <a:schemeClr val="accent3"/>
                </a:solidFill>
              </a:rPr>
              <a:t>spyruoklės</a:t>
            </a:r>
            <a:r>
              <a:rPr lang="lt-LT" sz="1800" dirty="0">
                <a:solidFill>
                  <a:schemeClr val="accent3"/>
                </a:solidFill>
              </a:rPr>
              <a:t>, spynos raktai ir t.t. </a:t>
            </a:r>
          </a:p>
        </p:txBody>
      </p:sp>
      <p:pic>
        <p:nvPicPr>
          <p:cNvPr id="4" name="Paveikslėlis 3"/>
          <p:cNvPicPr>
            <a:picLocks noChangeAspect="1"/>
          </p:cNvPicPr>
          <p:nvPr/>
        </p:nvPicPr>
        <p:blipFill rotWithShape="1">
          <a:blip r:embed="rId2">
            <a:extLst>
              <a:ext uri="{28A0092B-C50C-407E-A947-70E740481C1C}">
                <a14:useLocalDpi xmlns:a14="http://schemas.microsoft.com/office/drawing/2010/main" val="0"/>
              </a:ext>
            </a:extLst>
          </a:blip>
          <a:srcRect l="56064" t="69068" r="28056" b="8659"/>
          <a:stretch/>
        </p:blipFill>
        <p:spPr>
          <a:xfrm>
            <a:off x="7252137" y="596858"/>
            <a:ext cx="1030014" cy="2041296"/>
          </a:xfrm>
          <a:prstGeom prst="rect">
            <a:avLst/>
          </a:prstGeom>
        </p:spPr>
      </p:pic>
      <p:pic>
        <p:nvPicPr>
          <p:cNvPr id="5" name="Paveikslėlis 4"/>
          <p:cNvPicPr>
            <a:picLocks noChangeAspect="1"/>
          </p:cNvPicPr>
          <p:nvPr/>
        </p:nvPicPr>
        <p:blipFill rotWithShape="1">
          <a:blip r:embed="rId3"/>
          <a:srcRect l="3204" t="8091" r="5528" b="6614"/>
          <a:stretch/>
        </p:blipFill>
        <p:spPr>
          <a:xfrm>
            <a:off x="5549462" y="2833740"/>
            <a:ext cx="2081050" cy="1944837"/>
          </a:xfrm>
          <a:prstGeom prst="rect">
            <a:avLst/>
          </a:prstGeom>
        </p:spPr>
      </p:pic>
    </p:spTree>
    <p:extLst>
      <p:ext uri="{BB962C8B-B14F-4D97-AF65-F5344CB8AC3E}">
        <p14:creationId xmlns:p14="http://schemas.microsoft.com/office/powerpoint/2010/main" val="39686813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20000" y="585707"/>
            <a:ext cx="7710900" cy="572700"/>
          </a:xfrm>
        </p:spPr>
        <p:txBody>
          <a:bodyPr/>
          <a:lstStyle/>
          <a:p>
            <a:r>
              <a:rPr lang="lt-LT" sz="4000" dirty="0" smtClean="0">
                <a:latin typeface="Arial Black" panose="020B0A04020102020204" pitchFamily="34" charset="0"/>
              </a:rPr>
              <a:t>DEFORMACIJA</a:t>
            </a:r>
            <a:r>
              <a:rPr lang="lt-LT" dirty="0" smtClean="0"/>
              <a:t> </a:t>
            </a:r>
            <a:endParaRPr lang="lt-LT" dirty="0"/>
          </a:p>
        </p:txBody>
      </p:sp>
      <p:sp>
        <p:nvSpPr>
          <p:cNvPr id="3" name="Antrinis pavadinimas 2"/>
          <p:cNvSpPr>
            <a:spLocks noGrp="1"/>
          </p:cNvSpPr>
          <p:nvPr>
            <p:ph type="subTitle" idx="1"/>
          </p:nvPr>
        </p:nvSpPr>
        <p:spPr>
          <a:xfrm>
            <a:off x="935248" y="2084440"/>
            <a:ext cx="2968158" cy="540774"/>
          </a:xfrm>
        </p:spPr>
        <p:style>
          <a:lnRef idx="2">
            <a:schemeClr val="accent1"/>
          </a:lnRef>
          <a:fillRef idx="1">
            <a:schemeClr val="lt1"/>
          </a:fillRef>
          <a:effectRef idx="0">
            <a:schemeClr val="accent1"/>
          </a:effectRef>
          <a:fontRef idx="minor">
            <a:schemeClr val="dk1"/>
          </a:fontRef>
        </p:style>
        <p:txBody>
          <a:bodyPr/>
          <a:lstStyle/>
          <a:p>
            <a:pPr marL="139700" indent="0">
              <a:buNone/>
            </a:pPr>
            <a:r>
              <a:rPr lang="lt-LT" sz="2400" dirty="0" smtClean="0"/>
              <a:t>TAMPRŪS KŪNAI</a:t>
            </a:r>
            <a:endParaRPr lang="lt-LT" sz="2400" dirty="0"/>
          </a:p>
        </p:txBody>
      </p:sp>
      <p:sp>
        <p:nvSpPr>
          <p:cNvPr id="4" name="Rodyklė žemyn 3"/>
          <p:cNvSpPr/>
          <p:nvPr/>
        </p:nvSpPr>
        <p:spPr>
          <a:xfrm rot="2869254">
            <a:off x="2989007" y="1287091"/>
            <a:ext cx="255638" cy="73835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Rodyklė žemyn 4"/>
          <p:cNvSpPr/>
          <p:nvPr/>
        </p:nvSpPr>
        <p:spPr>
          <a:xfrm rot="19394012">
            <a:off x="5923109" y="1303329"/>
            <a:ext cx="255638" cy="6810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Antrinis pavadinimas 2"/>
          <p:cNvSpPr txBox="1">
            <a:spLocks/>
          </p:cNvSpPr>
          <p:nvPr/>
        </p:nvSpPr>
        <p:spPr>
          <a:xfrm>
            <a:off x="5020552" y="2022096"/>
            <a:ext cx="2968158" cy="540774"/>
          </a:xfrm>
          <a:prstGeom prst="rect">
            <a:avLst/>
          </a:prstGeom>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accent3"/>
              </a:buClr>
              <a:buSzPts val="1600"/>
              <a:buFont typeface="Nunito Light"/>
              <a:buChar char="●"/>
              <a:defRPr sz="1400" b="0" i="0" u="none" strike="noStrike" cap="none">
                <a:solidFill>
                  <a:schemeClr val="accent3"/>
                </a:solidFill>
                <a:latin typeface="Archivo"/>
                <a:ea typeface="Archivo"/>
                <a:cs typeface="Archivo"/>
                <a:sym typeface="Archivo"/>
              </a:defRPr>
            </a:lvl1pPr>
            <a:lvl2pPr marL="914400" marR="0" lvl="1" indent="-317500" algn="ctr" rtl="0">
              <a:lnSpc>
                <a:spcPct val="100000"/>
              </a:lnSpc>
              <a:spcBef>
                <a:spcPts val="0"/>
              </a:spcBef>
              <a:spcAft>
                <a:spcPts val="0"/>
              </a:spcAft>
              <a:buClr>
                <a:srgbClr val="E76A28"/>
              </a:buClr>
              <a:buSzPts val="1600"/>
              <a:buFont typeface="Nunito Light"/>
              <a:buChar char="○"/>
              <a:defRPr sz="1400" b="0" i="0" u="none" strike="noStrike" cap="none">
                <a:solidFill>
                  <a:schemeClr val="accent3"/>
                </a:solidFill>
                <a:latin typeface="Archivo"/>
                <a:ea typeface="Archivo"/>
                <a:cs typeface="Archivo"/>
                <a:sym typeface="Archivo"/>
              </a:defRPr>
            </a:lvl2pPr>
            <a:lvl3pPr marL="1371600" marR="0" lvl="2" indent="-317500" algn="ctr" rtl="0">
              <a:lnSpc>
                <a:spcPct val="100000"/>
              </a:lnSpc>
              <a:spcBef>
                <a:spcPts val="1600"/>
              </a:spcBef>
              <a:spcAft>
                <a:spcPts val="0"/>
              </a:spcAft>
              <a:buClr>
                <a:srgbClr val="E76A28"/>
              </a:buClr>
              <a:buSzPts val="1500"/>
              <a:buFont typeface="Nunito Light"/>
              <a:buChar char="■"/>
              <a:defRPr sz="1400" b="0" i="0" u="none" strike="noStrike" cap="none">
                <a:solidFill>
                  <a:schemeClr val="accent3"/>
                </a:solidFill>
                <a:latin typeface="Archivo"/>
                <a:ea typeface="Archivo"/>
                <a:cs typeface="Archivo"/>
                <a:sym typeface="Archivo"/>
              </a:defRPr>
            </a:lvl3pPr>
            <a:lvl4pPr marL="1828800" marR="0" lvl="3" indent="-317500" algn="ctr" rtl="0">
              <a:lnSpc>
                <a:spcPct val="100000"/>
              </a:lnSpc>
              <a:spcBef>
                <a:spcPts val="1600"/>
              </a:spcBef>
              <a:spcAft>
                <a:spcPts val="0"/>
              </a:spcAft>
              <a:buClr>
                <a:srgbClr val="E76A28"/>
              </a:buClr>
              <a:buSzPts val="1500"/>
              <a:buFont typeface="Nunito Light"/>
              <a:buChar char="●"/>
              <a:defRPr sz="1400" b="0" i="0" u="none" strike="noStrike" cap="none">
                <a:solidFill>
                  <a:schemeClr val="accent3"/>
                </a:solidFill>
                <a:latin typeface="Archivo"/>
                <a:ea typeface="Archivo"/>
                <a:cs typeface="Archivo"/>
                <a:sym typeface="Archivo"/>
              </a:defRPr>
            </a:lvl4pPr>
            <a:lvl5pPr marL="2286000" marR="0" lvl="4" indent="-317500" algn="ctr" rtl="0">
              <a:lnSpc>
                <a:spcPct val="100000"/>
              </a:lnSpc>
              <a:spcBef>
                <a:spcPts val="1600"/>
              </a:spcBef>
              <a:spcAft>
                <a:spcPts val="0"/>
              </a:spcAft>
              <a:buClr>
                <a:srgbClr val="E76A28"/>
              </a:buClr>
              <a:buSzPts val="1400"/>
              <a:buFont typeface="Nunito Light"/>
              <a:buChar char="○"/>
              <a:defRPr sz="1400" b="0" i="0" u="none" strike="noStrike" cap="none">
                <a:solidFill>
                  <a:schemeClr val="accent3"/>
                </a:solidFill>
                <a:latin typeface="Archivo"/>
                <a:ea typeface="Archivo"/>
                <a:cs typeface="Archivo"/>
                <a:sym typeface="Archivo"/>
              </a:defRPr>
            </a:lvl5pPr>
            <a:lvl6pPr marL="2743200" marR="0" lvl="5" indent="-317500" algn="ctr" rtl="0">
              <a:lnSpc>
                <a:spcPct val="100000"/>
              </a:lnSpc>
              <a:spcBef>
                <a:spcPts val="1600"/>
              </a:spcBef>
              <a:spcAft>
                <a:spcPts val="0"/>
              </a:spcAft>
              <a:buClr>
                <a:srgbClr val="999999"/>
              </a:buClr>
              <a:buSzPts val="1400"/>
              <a:buFont typeface="Nunito Light"/>
              <a:buChar char="■"/>
              <a:defRPr sz="1400" b="0" i="0" u="none" strike="noStrike" cap="none">
                <a:solidFill>
                  <a:schemeClr val="accent3"/>
                </a:solidFill>
                <a:latin typeface="Archivo"/>
                <a:ea typeface="Archivo"/>
                <a:cs typeface="Archivo"/>
                <a:sym typeface="Archivo"/>
              </a:defRPr>
            </a:lvl6pPr>
            <a:lvl7pPr marL="3200400" marR="0" lvl="6" indent="-317500" algn="ctr" rtl="0">
              <a:lnSpc>
                <a:spcPct val="100000"/>
              </a:lnSpc>
              <a:spcBef>
                <a:spcPts val="1600"/>
              </a:spcBef>
              <a:spcAft>
                <a:spcPts val="0"/>
              </a:spcAft>
              <a:buClr>
                <a:srgbClr val="999999"/>
              </a:buClr>
              <a:buSzPts val="1300"/>
              <a:buFont typeface="Nunito Light"/>
              <a:buChar char="●"/>
              <a:defRPr sz="1400" b="0" i="0" u="none" strike="noStrike" cap="none">
                <a:solidFill>
                  <a:schemeClr val="accent3"/>
                </a:solidFill>
                <a:latin typeface="Archivo"/>
                <a:ea typeface="Archivo"/>
                <a:cs typeface="Archivo"/>
                <a:sym typeface="Archivo"/>
              </a:defRPr>
            </a:lvl7pPr>
            <a:lvl8pPr marL="3657600" marR="0" lvl="7" indent="-317500" algn="ctr" rtl="0">
              <a:lnSpc>
                <a:spcPct val="100000"/>
              </a:lnSpc>
              <a:spcBef>
                <a:spcPts val="1600"/>
              </a:spcBef>
              <a:spcAft>
                <a:spcPts val="0"/>
              </a:spcAft>
              <a:buClr>
                <a:srgbClr val="999999"/>
              </a:buClr>
              <a:buSzPts val="1300"/>
              <a:buFont typeface="Nunito Light"/>
              <a:buChar char="○"/>
              <a:defRPr sz="1400" b="0" i="0" u="none" strike="noStrike" cap="none">
                <a:solidFill>
                  <a:schemeClr val="accent3"/>
                </a:solidFill>
                <a:latin typeface="Archivo"/>
                <a:ea typeface="Archivo"/>
                <a:cs typeface="Archivo"/>
                <a:sym typeface="Archivo"/>
              </a:defRPr>
            </a:lvl8pPr>
            <a:lvl9pPr marL="4114800" marR="0" lvl="8" indent="-317500" algn="ctr" rtl="0">
              <a:lnSpc>
                <a:spcPct val="100000"/>
              </a:lnSpc>
              <a:spcBef>
                <a:spcPts val="1600"/>
              </a:spcBef>
              <a:spcAft>
                <a:spcPts val="1600"/>
              </a:spcAft>
              <a:buClr>
                <a:srgbClr val="999999"/>
              </a:buClr>
              <a:buSzPts val="1400"/>
              <a:buFont typeface="Nunito Light"/>
              <a:buChar char="■"/>
              <a:defRPr sz="1400" b="0" i="0" u="none" strike="noStrike" cap="none">
                <a:solidFill>
                  <a:schemeClr val="accent3"/>
                </a:solidFill>
                <a:latin typeface="Archivo"/>
                <a:ea typeface="Archivo"/>
                <a:cs typeface="Archivo"/>
                <a:sym typeface="Archivo"/>
              </a:defRPr>
            </a:lvl9pPr>
          </a:lstStyle>
          <a:p>
            <a:pPr marL="139700" indent="0">
              <a:buFont typeface="Nunito Light"/>
              <a:buNone/>
            </a:pPr>
            <a:r>
              <a:rPr lang="lt-LT" sz="2400" dirty="0" smtClean="0"/>
              <a:t>PLASTIŠKI KŪNAI</a:t>
            </a:r>
            <a:endParaRPr lang="lt-LT" sz="2400" dirty="0"/>
          </a:p>
        </p:txBody>
      </p:sp>
      <p:sp>
        <p:nvSpPr>
          <p:cNvPr id="9" name="Rodyklė žemyn 8"/>
          <p:cNvSpPr/>
          <p:nvPr/>
        </p:nvSpPr>
        <p:spPr>
          <a:xfrm>
            <a:off x="2227301" y="2822759"/>
            <a:ext cx="226733" cy="530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TextBox 9"/>
          <p:cNvSpPr txBox="1"/>
          <p:nvPr/>
        </p:nvSpPr>
        <p:spPr>
          <a:xfrm>
            <a:off x="1106720" y="3551247"/>
            <a:ext cx="2625213" cy="830997"/>
          </a:xfrm>
          <a:prstGeom prst="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lt-LT" sz="1600" dirty="0" smtClean="0">
                <a:solidFill>
                  <a:schemeClr val="accent3"/>
                </a:solidFill>
              </a:rPr>
              <a:t>Kūnai kurie po deformacijos atgauna pradinę formą.</a:t>
            </a:r>
            <a:endParaRPr lang="lt-LT" sz="1600" dirty="0">
              <a:solidFill>
                <a:schemeClr val="accent3"/>
              </a:solidFill>
            </a:endParaRPr>
          </a:p>
        </p:txBody>
      </p:sp>
      <p:sp>
        <p:nvSpPr>
          <p:cNvPr id="11" name="Rodyklė žemyn 10"/>
          <p:cNvSpPr/>
          <p:nvPr/>
        </p:nvSpPr>
        <p:spPr>
          <a:xfrm>
            <a:off x="6504631" y="2822759"/>
            <a:ext cx="226733" cy="530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TextBox 11"/>
          <p:cNvSpPr txBox="1"/>
          <p:nvPr/>
        </p:nvSpPr>
        <p:spPr>
          <a:xfrm>
            <a:off x="5305390" y="3551247"/>
            <a:ext cx="2625213"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lt-LT" sz="1600" dirty="0" smtClean="0">
                <a:solidFill>
                  <a:schemeClr val="accent3"/>
                </a:solidFill>
              </a:rPr>
              <a:t>Kūnai kurie po deformacijos neatgauna pradinės formos.</a:t>
            </a:r>
            <a:endParaRPr lang="lt-LT" sz="1600" dirty="0">
              <a:solidFill>
                <a:schemeClr val="accent3"/>
              </a:solidFill>
            </a:endParaRPr>
          </a:p>
        </p:txBody>
      </p:sp>
    </p:spTree>
    <p:extLst>
      <p:ext uri="{BB962C8B-B14F-4D97-AF65-F5344CB8AC3E}">
        <p14:creationId xmlns:p14="http://schemas.microsoft.com/office/powerpoint/2010/main" val="18238669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05"/>
        <p:cNvGrpSpPr/>
        <p:nvPr/>
      </p:nvGrpSpPr>
      <p:grpSpPr>
        <a:xfrm>
          <a:off x="0" y="0"/>
          <a:ext cx="0" cy="0"/>
          <a:chOff x="0" y="0"/>
          <a:chExt cx="0" cy="0"/>
        </a:xfrm>
      </p:grpSpPr>
      <p:sp>
        <p:nvSpPr>
          <p:cNvPr id="1418" name="Google Shape;1418;p38"/>
          <p:cNvSpPr/>
          <p:nvPr/>
        </p:nvSpPr>
        <p:spPr>
          <a:xfrm>
            <a:off x="7155775" y="700775"/>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38"/>
          <p:cNvSpPr/>
          <p:nvPr/>
        </p:nvSpPr>
        <p:spPr>
          <a:xfrm>
            <a:off x="4036373" y="734075"/>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38"/>
          <p:cNvSpPr/>
          <p:nvPr/>
        </p:nvSpPr>
        <p:spPr>
          <a:xfrm>
            <a:off x="4652463" y="4279188"/>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38"/>
          <p:cNvSpPr/>
          <p:nvPr/>
        </p:nvSpPr>
        <p:spPr>
          <a:xfrm>
            <a:off x="1466063" y="503050"/>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38"/>
          <p:cNvSpPr/>
          <p:nvPr/>
        </p:nvSpPr>
        <p:spPr>
          <a:xfrm>
            <a:off x="7155763" y="4052850"/>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38"/>
          <p:cNvSpPr/>
          <p:nvPr/>
        </p:nvSpPr>
        <p:spPr>
          <a:xfrm>
            <a:off x="1542388" y="4019550"/>
            <a:ext cx="133200" cy="133200"/>
          </a:xfrm>
          <a:prstGeom prst="ellipse">
            <a:avLst/>
          </a:prstGeom>
          <a:solidFill>
            <a:srgbClr val="EE9671">
              <a:alpha val="612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Stačiakampis 3"/>
          <p:cNvSpPr/>
          <p:nvPr/>
        </p:nvSpPr>
        <p:spPr>
          <a:xfrm>
            <a:off x="1608988" y="1412361"/>
            <a:ext cx="5964621" cy="1877437"/>
          </a:xfrm>
          <a:prstGeom prst="rect">
            <a:avLst/>
          </a:prstGeom>
        </p:spPr>
        <p:txBody>
          <a:bodyPr wrap="square">
            <a:spAutoFit/>
          </a:bodyPr>
          <a:lstStyle/>
          <a:p>
            <a:endParaRPr lang="lt-LT" sz="1600" dirty="0" smtClean="0">
              <a:solidFill>
                <a:schemeClr val="accent3"/>
              </a:solidFill>
            </a:endParaRPr>
          </a:p>
          <a:p>
            <a:pPr algn="ctr"/>
            <a:r>
              <a:rPr lang="lt-LT" sz="2000" dirty="0" smtClean="0">
                <a:solidFill>
                  <a:schemeClr val="accent3"/>
                </a:solidFill>
                <a:latin typeface="Aistika" panose="02020603050405020304" pitchFamily="18" charset="0"/>
              </a:rPr>
              <a:t>Deformacijos </a:t>
            </a:r>
            <a:r>
              <a:rPr lang="lt-LT" sz="2000" dirty="0">
                <a:solidFill>
                  <a:schemeClr val="accent3"/>
                </a:solidFill>
                <a:latin typeface="Aistika" panose="02020603050405020304" pitchFamily="18" charset="0"/>
              </a:rPr>
              <a:t>metu vidutiniai </a:t>
            </a:r>
            <a:r>
              <a:rPr lang="lt-LT" sz="2000" dirty="0" err="1">
                <a:solidFill>
                  <a:schemeClr val="accent3"/>
                </a:solidFill>
                <a:latin typeface="Aistika" panose="02020603050405020304" pitchFamily="18" charset="0"/>
              </a:rPr>
              <a:t>atstumai</a:t>
            </a:r>
            <a:r>
              <a:rPr lang="lt-LT" sz="2000" dirty="0">
                <a:solidFill>
                  <a:schemeClr val="accent3"/>
                </a:solidFill>
                <a:latin typeface="Aistika" panose="02020603050405020304" pitchFamily="18" charset="0"/>
              </a:rPr>
              <a:t> tarp dalelių pakinta. Suartintos dalelės pradeda stumti viena kitą, atitolusios traukti. Išnykus išoriniam veikimui, tarpusavio sąveikos dėka dalelės sugrįžta į buvusias savo padėtis.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latin typeface="Arial Black" panose="020B0A04020102020204" pitchFamily="34" charset="0"/>
              </a:rPr>
              <a:t>TAMPRUMO JĖGA GAMTOJE</a:t>
            </a:r>
            <a:endParaRPr lang="lt-LT" dirty="0">
              <a:latin typeface="Arial Black" panose="020B0A04020102020204" pitchFamily="34" charset="0"/>
            </a:endParaRPr>
          </a:p>
        </p:txBody>
      </p:sp>
      <p:sp>
        <p:nvSpPr>
          <p:cNvPr id="3" name="Antrinis pavadinimas 2"/>
          <p:cNvSpPr>
            <a:spLocks noGrp="1"/>
          </p:cNvSpPr>
          <p:nvPr>
            <p:ph type="subTitle" idx="1"/>
          </p:nvPr>
        </p:nvSpPr>
        <p:spPr>
          <a:xfrm>
            <a:off x="383493" y="1531345"/>
            <a:ext cx="2104068" cy="1415614"/>
          </a:xfrm>
        </p:spPr>
        <p:txBody>
          <a:bodyPr/>
          <a:lstStyle/>
          <a:p>
            <a:pPr marL="139700" indent="0">
              <a:buNone/>
            </a:pPr>
            <a:r>
              <a:rPr lang="lt-LT" dirty="0">
                <a:latin typeface="Aistika" panose="02020603050405020304" pitchFamily="18" charset="0"/>
              </a:rPr>
              <a:t>Mestas į žemę guminis kamuoliukas atšoka. Tokių tamprių medžiagų yra ir gamtoje.</a:t>
            </a:r>
          </a:p>
        </p:txBody>
      </p:sp>
      <p:sp>
        <p:nvSpPr>
          <p:cNvPr id="4" name="Stačiakampis 3"/>
          <p:cNvSpPr/>
          <p:nvPr/>
        </p:nvSpPr>
        <p:spPr>
          <a:xfrm>
            <a:off x="383493" y="3156154"/>
            <a:ext cx="2369540" cy="1384995"/>
          </a:xfrm>
          <a:prstGeom prst="rect">
            <a:avLst/>
          </a:prstGeom>
        </p:spPr>
        <p:txBody>
          <a:bodyPr wrap="square">
            <a:spAutoFit/>
          </a:bodyPr>
          <a:lstStyle/>
          <a:p>
            <a:r>
              <a:rPr lang="lt-LT" dirty="0">
                <a:solidFill>
                  <a:schemeClr val="accent3"/>
                </a:solidFill>
                <a:latin typeface="Aistika" panose="02020603050405020304" pitchFamily="18" charset="0"/>
              </a:rPr>
              <a:t>Šuoliuodami šie gyvūnai ant žemės nusileidžia gana minkštai. Jų kojų sausgyslės ir raumenys yra tamprūs ir šuolio metu veikia kaip spyruoklės.</a:t>
            </a:r>
          </a:p>
        </p:txBody>
      </p:sp>
      <p:sp>
        <p:nvSpPr>
          <p:cNvPr id="5" name="Stačiakampis 4"/>
          <p:cNvSpPr/>
          <p:nvPr/>
        </p:nvSpPr>
        <p:spPr>
          <a:xfrm>
            <a:off x="6425380" y="1709604"/>
            <a:ext cx="2610465" cy="2893100"/>
          </a:xfrm>
          <a:prstGeom prst="rect">
            <a:avLst/>
          </a:prstGeom>
        </p:spPr>
        <p:txBody>
          <a:bodyPr wrap="square">
            <a:spAutoFit/>
          </a:bodyPr>
          <a:lstStyle/>
          <a:p>
            <a:r>
              <a:rPr lang="lt-LT" dirty="0">
                <a:solidFill>
                  <a:schemeClr val="accent3"/>
                </a:solidFill>
                <a:latin typeface="Aistika" panose="02020603050405020304" pitchFamily="18" charset="0"/>
              </a:rPr>
              <a:t>Tokių tamprių medžiagų yra ir musių sparnų sąnariuose. Jos gali mojuoti sparnais aukštyn žemyn iki 200 kartų per sekundę. Vabalai </a:t>
            </a:r>
            <a:r>
              <a:rPr lang="lt-LT" dirty="0" err="1">
                <a:solidFill>
                  <a:schemeClr val="accent3"/>
                </a:solidFill>
                <a:latin typeface="Aistika" panose="02020603050405020304" pitchFamily="18" charset="0"/>
              </a:rPr>
              <a:t>sprakšiai</a:t>
            </a:r>
            <a:r>
              <a:rPr lang="lt-LT" dirty="0">
                <a:solidFill>
                  <a:schemeClr val="accent3"/>
                </a:solidFill>
                <a:latin typeface="Aistika" panose="02020603050405020304" pitchFamily="18" charset="0"/>
              </a:rPr>
              <a:t>, nukritę ant nugaros, kad apsiverstų, taip pat naudojasi tamprumo jėga. Ant pagrindinės jų kūno dalies yra prie duobutės prigludusi ataugėlė. Vabalui ilsintis, ji yra įtempta. Atleista ataugėlė atšoka ir sukuria jėgą, kuri išmeta vabalą į orą.</a:t>
            </a:r>
          </a:p>
        </p:txBody>
      </p:sp>
      <p:pic>
        <p:nvPicPr>
          <p:cNvPr id="6" name="Paveikslėlis 5"/>
          <p:cNvPicPr>
            <a:picLocks noChangeAspect="1"/>
          </p:cNvPicPr>
          <p:nvPr/>
        </p:nvPicPr>
        <p:blipFill rotWithShape="1">
          <a:blip r:embed="rId2"/>
          <a:srcRect l="28324" t="35095" r="26415" b="35008"/>
          <a:stretch/>
        </p:blipFill>
        <p:spPr>
          <a:xfrm>
            <a:off x="2623015" y="1553988"/>
            <a:ext cx="1304240" cy="1114219"/>
          </a:xfrm>
          <a:prstGeom prst="rect">
            <a:avLst/>
          </a:prstGeom>
        </p:spPr>
      </p:pic>
      <p:pic>
        <p:nvPicPr>
          <p:cNvPr id="7" name="Paveikslėlis 6"/>
          <p:cNvPicPr>
            <a:picLocks noChangeAspect="1"/>
          </p:cNvPicPr>
          <p:nvPr/>
        </p:nvPicPr>
        <p:blipFill rotWithShape="1">
          <a:blip r:embed="rId3"/>
          <a:srcRect l="6796" t="27969" r="22234" b="11729"/>
          <a:stretch/>
        </p:blipFill>
        <p:spPr>
          <a:xfrm>
            <a:off x="3066199" y="3356033"/>
            <a:ext cx="2611928" cy="1479542"/>
          </a:xfrm>
          <a:prstGeom prst="rect">
            <a:avLst/>
          </a:prstGeom>
        </p:spPr>
      </p:pic>
      <p:pic>
        <p:nvPicPr>
          <p:cNvPr id="8" name="Paveikslėlis 7"/>
          <p:cNvPicPr>
            <a:picLocks noChangeAspect="1"/>
          </p:cNvPicPr>
          <p:nvPr/>
        </p:nvPicPr>
        <p:blipFill rotWithShape="1">
          <a:blip r:embed="rId4"/>
          <a:srcRect l="13871" t="8808" r="25836" b="20056"/>
          <a:stretch/>
        </p:blipFill>
        <p:spPr>
          <a:xfrm>
            <a:off x="4200098" y="1839379"/>
            <a:ext cx="2035277" cy="1255220"/>
          </a:xfrm>
          <a:prstGeom prst="rect">
            <a:avLst/>
          </a:prstGeom>
        </p:spPr>
      </p:pic>
    </p:spTree>
    <p:extLst>
      <p:ext uri="{BB962C8B-B14F-4D97-AF65-F5344CB8AC3E}">
        <p14:creationId xmlns:p14="http://schemas.microsoft.com/office/powerpoint/2010/main" val="41571570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16075" y="133424"/>
            <a:ext cx="7710900" cy="572700"/>
          </a:xfrm>
        </p:spPr>
        <p:txBody>
          <a:bodyPr/>
          <a:lstStyle/>
          <a:p>
            <a:r>
              <a:rPr lang="lt-LT" dirty="0" smtClean="0">
                <a:latin typeface="Arial Black" panose="020B0A04020102020204" pitchFamily="34" charset="0"/>
              </a:rPr>
              <a:t>DEFORMACIJOS EKSPERIMENTAS</a:t>
            </a:r>
            <a:endParaRPr lang="lt-LT" dirty="0">
              <a:latin typeface="Arial Black" panose="020B0A04020102020204" pitchFamily="34" charset="0"/>
            </a:endParaRPr>
          </a:p>
        </p:txBody>
      </p:sp>
      <p:pic>
        <p:nvPicPr>
          <p:cNvPr id="7" name="Paveikslėlis 6"/>
          <p:cNvPicPr>
            <a:picLocks noChangeAspect="1"/>
          </p:cNvPicPr>
          <p:nvPr/>
        </p:nvPicPr>
        <p:blipFill rotWithShape="1">
          <a:blip r:embed="rId2">
            <a:extLst>
              <a:ext uri="{28A0092B-C50C-407E-A947-70E740481C1C}">
                <a14:useLocalDpi xmlns:a14="http://schemas.microsoft.com/office/drawing/2010/main" val="0"/>
              </a:ext>
            </a:extLst>
          </a:blip>
          <a:srcRect l="16841" t="11094" r="32242" b="6467"/>
          <a:stretch/>
        </p:blipFill>
        <p:spPr>
          <a:xfrm rot="5400000">
            <a:off x="596648" y="1316623"/>
            <a:ext cx="2005783" cy="1828800"/>
          </a:xfrm>
          <a:prstGeom prst="rect">
            <a:avLst/>
          </a:prstGeom>
        </p:spPr>
      </p:pic>
      <p:pic>
        <p:nvPicPr>
          <p:cNvPr id="8" name="Paveikslėlis 7"/>
          <p:cNvPicPr>
            <a:picLocks noChangeAspect="1"/>
          </p:cNvPicPr>
          <p:nvPr/>
        </p:nvPicPr>
        <p:blipFill rotWithShape="1">
          <a:blip r:embed="rId3">
            <a:extLst>
              <a:ext uri="{28A0092B-C50C-407E-A947-70E740481C1C}">
                <a14:useLocalDpi xmlns:a14="http://schemas.microsoft.com/office/drawing/2010/main" val="0"/>
              </a:ext>
            </a:extLst>
          </a:blip>
          <a:srcRect l="16955" r="20977"/>
          <a:stretch/>
        </p:blipFill>
        <p:spPr>
          <a:xfrm rot="5400000">
            <a:off x="3449207" y="1316623"/>
            <a:ext cx="2015616" cy="1828801"/>
          </a:xfrm>
          <a:prstGeom prst="rect">
            <a:avLst/>
          </a:prstGeom>
        </p:spPr>
      </p:pic>
      <p:pic>
        <p:nvPicPr>
          <p:cNvPr id="9" name="Paveikslėlis 8"/>
          <p:cNvPicPr>
            <a:picLocks noChangeAspect="1"/>
          </p:cNvPicPr>
          <p:nvPr/>
        </p:nvPicPr>
        <p:blipFill rotWithShape="1">
          <a:blip r:embed="rId4">
            <a:extLst>
              <a:ext uri="{28A0092B-C50C-407E-A947-70E740481C1C}">
                <a14:useLocalDpi xmlns:a14="http://schemas.microsoft.com/office/drawing/2010/main" val="0"/>
              </a:ext>
            </a:extLst>
          </a:blip>
          <a:srcRect l="19266" t="15588" r="26060"/>
          <a:stretch/>
        </p:blipFill>
        <p:spPr>
          <a:xfrm rot="5400000">
            <a:off x="6287728" y="1327134"/>
            <a:ext cx="2015616" cy="1828802"/>
          </a:xfrm>
          <a:prstGeom prst="rect">
            <a:avLst/>
          </a:prstGeom>
        </p:spPr>
      </p:pic>
      <p:sp>
        <p:nvSpPr>
          <p:cNvPr id="10" name="TextBox 9"/>
          <p:cNvSpPr txBox="1"/>
          <p:nvPr/>
        </p:nvSpPr>
        <p:spPr>
          <a:xfrm>
            <a:off x="3522350" y="695438"/>
            <a:ext cx="3695728" cy="338554"/>
          </a:xfrm>
          <a:prstGeom prst="rect">
            <a:avLst/>
          </a:prstGeom>
          <a:noFill/>
        </p:spPr>
        <p:txBody>
          <a:bodyPr wrap="square" rtlCol="0">
            <a:spAutoFit/>
          </a:bodyPr>
          <a:lstStyle/>
          <a:p>
            <a:r>
              <a:rPr lang="en-US" sz="1600" b="1" dirty="0" smtClean="0">
                <a:solidFill>
                  <a:schemeClr val="accent2">
                    <a:lumMod val="60000"/>
                    <a:lumOff val="40000"/>
                  </a:schemeClr>
                </a:solidFill>
              </a:rPr>
              <a:t>TAMPRUS K</a:t>
            </a:r>
            <a:r>
              <a:rPr lang="lt-LT" sz="1600" b="1" dirty="0" smtClean="0">
                <a:solidFill>
                  <a:schemeClr val="accent2">
                    <a:lumMod val="60000"/>
                    <a:lumOff val="40000"/>
                  </a:schemeClr>
                </a:solidFill>
              </a:rPr>
              <a:t>ŪNAS</a:t>
            </a:r>
            <a:endParaRPr lang="lt-LT" sz="1600" b="1" dirty="0">
              <a:solidFill>
                <a:schemeClr val="accent2">
                  <a:lumMod val="60000"/>
                  <a:lumOff val="40000"/>
                </a:schemeClr>
              </a:solidFill>
            </a:endParaRPr>
          </a:p>
        </p:txBody>
      </p:sp>
      <p:sp>
        <p:nvSpPr>
          <p:cNvPr id="11" name="TextBox 10"/>
          <p:cNvSpPr txBox="1"/>
          <p:nvPr/>
        </p:nvSpPr>
        <p:spPr>
          <a:xfrm>
            <a:off x="655942" y="3342967"/>
            <a:ext cx="1916091" cy="584775"/>
          </a:xfrm>
          <a:prstGeom prst="rect">
            <a:avLst/>
          </a:prstGeom>
          <a:noFill/>
        </p:spPr>
        <p:txBody>
          <a:bodyPr wrap="square" rtlCol="0">
            <a:spAutoFit/>
          </a:bodyPr>
          <a:lstStyle/>
          <a:p>
            <a:r>
              <a:rPr lang="lt-LT" sz="1600" dirty="0" smtClean="0">
                <a:solidFill>
                  <a:schemeClr val="accent3"/>
                </a:solidFill>
                <a:latin typeface="Aistika" panose="02020603050405020304" pitchFamily="18" charset="0"/>
              </a:rPr>
              <a:t>Pradinė spyruoklės būsena</a:t>
            </a:r>
            <a:endParaRPr lang="lt-LT" sz="1600" dirty="0">
              <a:solidFill>
                <a:schemeClr val="accent3"/>
              </a:solidFill>
              <a:latin typeface="Aistika" panose="02020603050405020304" pitchFamily="18" charset="0"/>
            </a:endParaRPr>
          </a:p>
        </p:txBody>
      </p:sp>
      <p:sp>
        <p:nvSpPr>
          <p:cNvPr id="12" name="TextBox 11"/>
          <p:cNvSpPr txBox="1"/>
          <p:nvPr/>
        </p:nvSpPr>
        <p:spPr>
          <a:xfrm>
            <a:off x="3835484" y="3337805"/>
            <a:ext cx="1672082" cy="584775"/>
          </a:xfrm>
          <a:prstGeom prst="rect">
            <a:avLst/>
          </a:prstGeom>
          <a:noFill/>
        </p:spPr>
        <p:txBody>
          <a:bodyPr wrap="square" rtlCol="0">
            <a:spAutoFit/>
          </a:bodyPr>
          <a:lstStyle/>
          <a:p>
            <a:r>
              <a:rPr lang="lt-LT" sz="1600" dirty="0" smtClean="0">
                <a:solidFill>
                  <a:schemeClr val="accent3"/>
                </a:solidFill>
                <a:latin typeface="Aistika" panose="02020603050405020304" pitchFamily="18" charset="0"/>
              </a:rPr>
              <a:t>Spyruoklė suspaudus</a:t>
            </a:r>
            <a:endParaRPr lang="lt-LT" sz="1600" dirty="0">
              <a:solidFill>
                <a:schemeClr val="accent3"/>
              </a:solidFill>
              <a:latin typeface="Aistika" panose="02020603050405020304" pitchFamily="18" charset="0"/>
            </a:endParaRPr>
          </a:p>
        </p:txBody>
      </p:sp>
      <p:sp>
        <p:nvSpPr>
          <p:cNvPr id="13" name="TextBox 12"/>
          <p:cNvSpPr txBox="1"/>
          <p:nvPr/>
        </p:nvSpPr>
        <p:spPr>
          <a:xfrm>
            <a:off x="6629349" y="3337805"/>
            <a:ext cx="1897626" cy="584775"/>
          </a:xfrm>
          <a:prstGeom prst="rect">
            <a:avLst/>
          </a:prstGeom>
          <a:noFill/>
        </p:spPr>
        <p:txBody>
          <a:bodyPr wrap="square" rtlCol="0">
            <a:spAutoFit/>
          </a:bodyPr>
          <a:lstStyle/>
          <a:p>
            <a:r>
              <a:rPr lang="lt-LT" sz="1600" dirty="0" smtClean="0">
                <a:solidFill>
                  <a:schemeClr val="accent3"/>
                </a:solidFill>
                <a:latin typeface="Aistika" panose="02020603050405020304" pitchFamily="18" charset="0"/>
              </a:rPr>
              <a:t>Spyruoklė grįžo i pradinę būseną</a:t>
            </a:r>
            <a:endParaRPr lang="lt-LT" sz="1600" dirty="0">
              <a:solidFill>
                <a:schemeClr val="accent3"/>
              </a:solidFill>
              <a:latin typeface="Aistika" panose="02020603050405020304" pitchFamily="18" charset="0"/>
            </a:endParaRPr>
          </a:p>
        </p:txBody>
      </p:sp>
      <p:sp>
        <p:nvSpPr>
          <p:cNvPr id="14" name="TextBox 13"/>
          <p:cNvSpPr txBox="1"/>
          <p:nvPr/>
        </p:nvSpPr>
        <p:spPr>
          <a:xfrm>
            <a:off x="648572" y="4227871"/>
            <a:ext cx="8045906"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lt-LT" dirty="0" smtClean="0">
                <a:solidFill>
                  <a:schemeClr val="accent3"/>
                </a:solidFill>
              </a:rPr>
              <a:t>Šiuo atveju kūno forma </a:t>
            </a:r>
            <a:r>
              <a:rPr lang="lt-LT" dirty="0" smtClean="0">
                <a:solidFill>
                  <a:schemeClr val="accent3"/>
                </a:solidFill>
              </a:rPr>
              <a:t>grįžta į pradinę būseną, </a:t>
            </a:r>
            <a:r>
              <a:rPr lang="lt-LT" dirty="0" smtClean="0">
                <a:solidFill>
                  <a:schemeClr val="accent3"/>
                </a:solidFill>
              </a:rPr>
              <a:t>nes nustojus veikti kūną, dalelių tarpusavio sąveikos dėka dalelės sugrįžta į buvusią padėtį.</a:t>
            </a:r>
            <a:endParaRPr lang="lt-LT" dirty="0">
              <a:solidFill>
                <a:schemeClr val="accent3"/>
              </a:solidFill>
            </a:endParaRPr>
          </a:p>
        </p:txBody>
      </p:sp>
    </p:spTree>
    <p:extLst>
      <p:ext uri="{BB962C8B-B14F-4D97-AF65-F5344CB8AC3E}">
        <p14:creationId xmlns:p14="http://schemas.microsoft.com/office/powerpoint/2010/main" val="40639291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ačiakampis 2"/>
          <p:cNvSpPr/>
          <p:nvPr/>
        </p:nvSpPr>
        <p:spPr>
          <a:xfrm>
            <a:off x="1192924" y="1700540"/>
            <a:ext cx="2895600" cy="1569660"/>
          </a:xfrm>
          <a:prstGeom prst="rect">
            <a:avLst/>
          </a:prstGeom>
        </p:spPr>
        <p:txBody>
          <a:bodyPr wrap="square">
            <a:spAutoFit/>
          </a:bodyPr>
          <a:lstStyle/>
          <a:p>
            <a:r>
              <a:rPr lang="lt-LT" sz="2400" b="1" i="1" dirty="0" err="1">
                <a:solidFill>
                  <a:schemeClr val="accent1">
                    <a:lumMod val="60000"/>
                    <a:lumOff val="40000"/>
                  </a:schemeClr>
                </a:solidFill>
              </a:rPr>
              <a:t>Tenzometras</a:t>
            </a:r>
            <a:r>
              <a:rPr lang="lt-LT" sz="2400" dirty="0">
                <a:solidFill>
                  <a:schemeClr val="accent3"/>
                </a:solidFill>
              </a:rPr>
              <a:t> – </a:t>
            </a:r>
            <a:r>
              <a:rPr lang="lt-LT" sz="2400" dirty="0">
                <a:solidFill>
                  <a:schemeClr val="accent3"/>
                </a:solidFill>
                <a:latin typeface="Aistika" panose="02020603050405020304" pitchFamily="18" charset="0"/>
              </a:rPr>
              <a:t>prietaisas kietųjų kūnų deformacijoms matuoti. </a:t>
            </a:r>
          </a:p>
        </p:txBody>
      </p:sp>
      <p:pic>
        <p:nvPicPr>
          <p:cNvPr id="5" name="Paveikslėlis 4"/>
          <p:cNvPicPr>
            <a:picLocks noChangeAspect="1"/>
          </p:cNvPicPr>
          <p:nvPr/>
        </p:nvPicPr>
        <p:blipFill rotWithShape="1">
          <a:blip r:embed="rId2"/>
          <a:srcRect t="1953" b="9857"/>
          <a:stretch/>
        </p:blipFill>
        <p:spPr>
          <a:xfrm>
            <a:off x="4298731" y="809297"/>
            <a:ext cx="3594007" cy="3573517"/>
          </a:xfrm>
          <a:prstGeom prst="rect">
            <a:avLst/>
          </a:prstGeom>
        </p:spPr>
      </p:pic>
    </p:spTree>
    <p:extLst>
      <p:ext uri="{BB962C8B-B14F-4D97-AF65-F5344CB8AC3E}">
        <p14:creationId xmlns:p14="http://schemas.microsoft.com/office/powerpoint/2010/main" val="24688831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z="4000" dirty="0" smtClean="0">
                <a:latin typeface="Arial Black" panose="020B0A04020102020204" pitchFamily="34" charset="0"/>
              </a:rPr>
              <a:t>FORMULĖ</a:t>
            </a:r>
            <a:endParaRPr lang="lt-LT" sz="4000" dirty="0">
              <a:latin typeface="Arial Black" panose="020B0A04020102020204" pitchFamily="34" charset="0"/>
            </a:endParaRPr>
          </a:p>
        </p:txBody>
      </p:sp>
      <p:sp>
        <p:nvSpPr>
          <p:cNvPr id="3" name="TextBox 2"/>
          <p:cNvSpPr txBox="1"/>
          <p:nvPr/>
        </p:nvSpPr>
        <p:spPr>
          <a:xfrm>
            <a:off x="283778" y="1447809"/>
            <a:ext cx="1355835" cy="461665"/>
          </a:xfrm>
          <a:prstGeom prst="rect">
            <a:avLst/>
          </a:prstGeom>
          <a:noFill/>
        </p:spPr>
        <p:txBody>
          <a:bodyPr wrap="square" rtlCol="0">
            <a:spAutoFit/>
          </a:bodyPr>
          <a:lstStyle/>
          <a:p>
            <a:r>
              <a:rPr lang="lt-LT" sz="2400" b="1" i="1" dirty="0" smtClean="0">
                <a:ln w="0"/>
                <a:solidFill>
                  <a:schemeClr val="accent1"/>
                </a:solidFill>
                <a:effectLst>
                  <a:outerShdw blurRad="38100" dist="25400" dir="5400000" algn="ctr" rotWithShape="0">
                    <a:srgbClr val="6E747A">
                      <a:alpha val="43000"/>
                    </a:srgbClr>
                  </a:outerShdw>
                </a:effectLst>
              </a:rPr>
              <a:t>Žymima</a:t>
            </a:r>
            <a:endParaRPr lang="lt-LT" sz="2400" b="1" i="1" dirty="0">
              <a:ln w="0"/>
              <a:solidFill>
                <a:schemeClr val="accent1"/>
              </a:solidFill>
              <a:effectLst>
                <a:outerShdw blurRad="38100" dist="25400" dir="5400000" algn="ctr" rotWithShape="0">
                  <a:srgbClr val="6E747A">
                    <a:alpha val="43000"/>
                  </a:srgbClr>
                </a:outerShdw>
              </a:effectLst>
            </a:endParaRPr>
          </a:p>
        </p:txBody>
      </p:sp>
      <p:sp>
        <p:nvSpPr>
          <p:cNvPr id="4" name="TextBox 3"/>
          <p:cNvSpPr txBox="1"/>
          <p:nvPr/>
        </p:nvSpPr>
        <p:spPr>
          <a:xfrm>
            <a:off x="935421" y="2017196"/>
            <a:ext cx="2396359" cy="338554"/>
          </a:xfrm>
          <a:prstGeom prst="rect">
            <a:avLst/>
          </a:prstGeom>
          <a:noFill/>
        </p:spPr>
        <p:txBody>
          <a:bodyPr wrap="square" rtlCol="0">
            <a:spAutoFit/>
          </a:bodyPr>
          <a:lstStyle/>
          <a:p>
            <a:r>
              <a:rPr lang="lt-LT" sz="1600" dirty="0" err="1" smtClean="0">
                <a:solidFill>
                  <a:schemeClr val="accent3"/>
                </a:solidFill>
              </a:rPr>
              <a:t>F</a:t>
            </a:r>
            <a:r>
              <a:rPr lang="lt-LT" sz="1050" dirty="0" err="1" smtClean="0">
                <a:solidFill>
                  <a:schemeClr val="accent3"/>
                </a:solidFill>
              </a:rPr>
              <a:t>tampr</a:t>
            </a:r>
            <a:r>
              <a:rPr lang="lt-LT" sz="1600" dirty="0" smtClean="0">
                <a:solidFill>
                  <a:schemeClr val="accent3"/>
                </a:solidFill>
              </a:rPr>
              <a:t> arba </a:t>
            </a:r>
            <a:r>
              <a:rPr lang="lt-LT" sz="1600" dirty="0" err="1" smtClean="0">
                <a:solidFill>
                  <a:schemeClr val="accent3"/>
                </a:solidFill>
              </a:rPr>
              <a:t>F</a:t>
            </a:r>
            <a:r>
              <a:rPr lang="lt-LT" sz="1100" dirty="0" err="1" smtClean="0">
                <a:solidFill>
                  <a:schemeClr val="accent3"/>
                </a:solidFill>
              </a:rPr>
              <a:t>t</a:t>
            </a:r>
            <a:endParaRPr lang="lt-LT" sz="1100" dirty="0">
              <a:solidFill>
                <a:schemeClr val="accent3"/>
              </a:solidFill>
            </a:endParaRPr>
          </a:p>
        </p:txBody>
      </p:sp>
      <p:sp>
        <p:nvSpPr>
          <p:cNvPr id="5" name="TextBox 4"/>
          <p:cNvSpPr txBox="1"/>
          <p:nvPr/>
        </p:nvSpPr>
        <p:spPr>
          <a:xfrm>
            <a:off x="283778" y="2587257"/>
            <a:ext cx="6663559" cy="461665"/>
          </a:xfrm>
          <a:prstGeom prst="rect">
            <a:avLst/>
          </a:prstGeom>
          <a:noFill/>
        </p:spPr>
        <p:txBody>
          <a:bodyPr wrap="square" rtlCol="0">
            <a:spAutoFit/>
          </a:bodyPr>
          <a:lstStyle/>
          <a:p>
            <a:r>
              <a:rPr lang="lt-LT" sz="2400" b="1" i="1" dirty="0" smtClean="0">
                <a:ln w="0"/>
                <a:solidFill>
                  <a:schemeClr val="accent1"/>
                </a:solidFill>
                <a:effectLst>
                  <a:outerShdw blurRad="38100" dist="25400" dir="5400000" algn="ctr" rotWithShape="0">
                    <a:srgbClr val="6E747A">
                      <a:alpha val="43000"/>
                    </a:srgbClr>
                  </a:outerShdw>
                </a:effectLst>
              </a:rPr>
              <a:t>Formulė (</a:t>
            </a:r>
            <a:r>
              <a:rPr lang="lt-LT" sz="2400" b="1" i="1" dirty="0" err="1" smtClean="0">
                <a:ln w="0"/>
                <a:solidFill>
                  <a:schemeClr val="accent1"/>
                </a:solidFill>
                <a:effectLst>
                  <a:outerShdw blurRad="38100" dist="25400" dir="5400000" algn="ctr" rotWithShape="0">
                    <a:srgbClr val="6E747A">
                      <a:alpha val="43000"/>
                    </a:srgbClr>
                  </a:outerShdw>
                </a:effectLst>
              </a:rPr>
              <a:t>Huko</a:t>
            </a:r>
            <a:r>
              <a:rPr lang="lt-LT" sz="2400" b="1" i="1" dirty="0" smtClean="0">
                <a:ln w="0"/>
                <a:solidFill>
                  <a:schemeClr val="accent1"/>
                </a:solidFill>
                <a:effectLst>
                  <a:outerShdw blurRad="38100" dist="25400" dir="5400000" algn="ctr" rotWithShape="0">
                    <a:srgbClr val="6E747A">
                      <a:alpha val="43000"/>
                    </a:srgbClr>
                  </a:outerShdw>
                </a:effectLst>
              </a:rPr>
              <a:t> dėsnis) </a:t>
            </a:r>
            <a:endParaRPr lang="lt-LT" sz="2400" b="1" i="1" dirty="0">
              <a:ln w="0"/>
              <a:solidFill>
                <a:schemeClr val="accent1"/>
              </a:solidFill>
              <a:effectLst>
                <a:outerShdw blurRad="38100" dist="25400" dir="5400000" algn="ctr" rotWithShape="0">
                  <a:srgbClr val="6E747A">
                    <a:alpha val="43000"/>
                  </a:srgbClr>
                </a:outerShdw>
              </a:effectLst>
            </a:endParaRPr>
          </a:p>
        </p:txBody>
      </p:sp>
      <p:pic>
        <p:nvPicPr>
          <p:cNvPr id="6" name="Paveikslėlis 5"/>
          <p:cNvPicPr>
            <a:picLocks noChangeAspect="1"/>
          </p:cNvPicPr>
          <p:nvPr/>
        </p:nvPicPr>
        <p:blipFill>
          <a:blip r:embed="rId2"/>
          <a:stretch>
            <a:fillRect/>
          </a:stretch>
        </p:blipFill>
        <p:spPr>
          <a:xfrm>
            <a:off x="536028" y="4111688"/>
            <a:ext cx="1401161" cy="476395"/>
          </a:xfrm>
          <a:prstGeom prst="rect">
            <a:avLst/>
          </a:prstGeom>
        </p:spPr>
      </p:pic>
      <p:sp>
        <p:nvSpPr>
          <p:cNvPr id="7" name="TextBox 6"/>
          <p:cNvSpPr txBox="1"/>
          <p:nvPr/>
        </p:nvSpPr>
        <p:spPr>
          <a:xfrm>
            <a:off x="2207172" y="3983208"/>
            <a:ext cx="5617738" cy="584775"/>
          </a:xfrm>
          <a:prstGeom prst="rect">
            <a:avLst/>
          </a:prstGeom>
          <a:noFill/>
        </p:spPr>
        <p:txBody>
          <a:bodyPr wrap="square" rtlCol="0">
            <a:spAutoFit/>
          </a:bodyPr>
          <a:lstStyle/>
          <a:p>
            <a:r>
              <a:rPr lang="lt-LT" sz="1600" dirty="0">
                <a:solidFill>
                  <a:schemeClr val="accent3"/>
                </a:solidFill>
              </a:rPr>
              <a:t> </a:t>
            </a:r>
            <a:r>
              <a:rPr lang="lt-LT" sz="1600" dirty="0">
                <a:solidFill>
                  <a:schemeClr val="accent3"/>
                </a:solidFill>
                <a:latin typeface="Aistika" panose="02020603050405020304" pitchFamily="18" charset="0"/>
              </a:rPr>
              <a:t>x – kūno pailgėjimas.</a:t>
            </a:r>
          </a:p>
          <a:p>
            <a:r>
              <a:rPr lang="lt-LT" sz="1600" dirty="0" smtClean="0">
                <a:solidFill>
                  <a:schemeClr val="accent3"/>
                </a:solidFill>
                <a:latin typeface="Aistika" panose="02020603050405020304" pitchFamily="18" charset="0"/>
              </a:rPr>
              <a:t> </a:t>
            </a:r>
            <a:r>
              <a:rPr lang="lt-LT" sz="1600" dirty="0">
                <a:solidFill>
                  <a:schemeClr val="accent3"/>
                </a:solidFill>
                <a:latin typeface="Aistika" panose="02020603050405020304" pitchFamily="18" charset="0"/>
              </a:rPr>
              <a:t>k – proporcingumo koeficientas, vadinamas standumu.</a:t>
            </a:r>
          </a:p>
        </p:txBody>
      </p:sp>
      <p:pic>
        <p:nvPicPr>
          <p:cNvPr id="8" name="Paveikslėlis 7"/>
          <p:cNvPicPr>
            <a:picLocks noChangeAspect="1"/>
          </p:cNvPicPr>
          <p:nvPr/>
        </p:nvPicPr>
        <p:blipFill>
          <a:blip r:embed="rId3"/>
          <a:stretch>
            <a:fillRect/>
          </a:stretch>
        </p:blipFill>
        <p:spPr>
          <a:xfrm>
            <a:off x="5120949" y="301338"/>
            <a:ext cx="2194252" cy="2194252"/>
          </a:xfrm>
          <a:prstGeom prst="rect">
            <a:avLst/>
          </a:prstGeom>
        </p:spPr>
      </p:pic>
      <p:sp>
        <p:nvSpPr>
          <p:cNvPr id="9" name="Stačiakampis 8"/>
          <p:cNvSpPr/>
          <p:nvPr/>
        </p:nvSpPr>
        <p:spPr>
          <a:xfrm>
            <a:off x="283778" y="3140589"/>
            <a:ext cx="5190454" cy="738664"/>
          </a:xfrm>
          <a:prstGeom prst="rect">
            <a:avLst/>
          </a:prstGeom>
        </p:spPr>
        <p:txBody>
          <a:bodyPr wrap="square">
            <a:spAutoFit/>
          </a:bodyPr>
          <a:lstStyle/>
          <a:p>
            <a:r>
              <a:rPr lang="lt-LT" dirty="0">
                <a:solidFill>
                  <a:schemeClr val="accent3"/>
                </a:solidFill>
                <a:latin typeface="Aistika" panose="02020603050405020304" pitchFamily="18" charset="0"/>
              </a:rPr>
              <a:t>Deformuoto kūno tamprumo jėga proporcinga kūno deformacijos laipsniui ir nukreipta priešingai deformuoto kūno dalelių poslinkiui kitų dalelių atžvilgiu.</a:t>
            </a:r>
          </a:p>
        </p:txBody>
      </p:sp>
      <p:sp>
        <p:nvSpPr>
          <p:cNvPr id="10" name="Suapvalintas stačiakampis 9"/>
          <p:cNvSpPr/>
          <p:nvPr/>
        </p:nvSpPr>
        <p:spPr>
          <a:xfrm>
            <a:off x="5643718" y="2899419"/>
            <a:ext cx="2883796" cy="10318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050" dirty="0"/>
              <a:t>Minusas yra </a:t>
            </a:r>
            <a:r>
              <a:rPr lang="lt-LT" sz="1050" dirty="0" smtClean="0"/>
              <a:t>todėl</a:t>
            </a:r>
            <a:r>
              <a:rPr lang="lt-LT" sz="1050" dirty="0"/>
              <a:t>, kad deformacijos ir tamprumo </a:t>
            </a:r>
            <a:r>
              <a:rPr lang="lt-LT" sz="1050" dirty="0" smtClean="0"/>
              <a:t>jėgos </a:t>
            </a:r>
            <a:r>
              <a:rPr lang="lt-LT" sz="1050" dirty="0"/>
              <a:t>kryptys yra priešingos. </a:t>
            </a:r>
            <a:r>
              <a:rPr lang="lt-LT" sz="1050" dirty="0" smtClean="0"/>
              <a:t>Sprendžiant uždavinius</a:t>
            </a:r>
            <a:endParaRPr lang="lt-LT" sz="1050" dirty="0"/>
          </a:p>
          <a:p>
            <a:pPr algn="ctr"/>
            <a:r>
              <a:rPr lang="lt-LT" sz="1050" dirty="0"/>
              <a:t>formulėje minuso nerašome, bet darydami </a:t>
            </a:r>
            <a:r>
              <a:rPr lang="lt-LT" sz="1050" dirty="0" smtClean="0"/>
              <a:t>brėžinius </a:t>
            </a:r>
            <a:r>
              <a:rPr lang="lt-LT" sz="1050" dirty="0"/>
              <a:t>į minusą </a:t>
            </a:r>
            <a:r>
              <a:rPr lang="lt-LT" sz="1050" dirty="0" smtClean="0"/>
              <a:t>atsižvelgiame.</a:t>
            </a:r>
            <a:endParaRPr lang="lt-LT" sz="1050" dirty="0"/>
          </a:p>
        </p:txBody>
      </p:sp>
    </p:spTree>
    <p:extLst>
      <p:ext uri="{BB962C8B-B14F-4D97-AF65-F5344CB8AC3E}">
        <p14:creationId xmlns:p14="http://schemas.microsoft.com/office/powerpoint/2010/main" val="26611921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z="4000" dirty="0" smtClean="0">
                <a:latin typeface="Arial Black" panose="020B0A04020102020204" pitchFamily="34" charset="0"/>
              </a:rPr>
              <a:t>HUKO DĖSNIS</a:t>
            </a:r>
            <a:endParaRPr lang="lt-LT" sz="4000" dirty="0">
              <a:latin typeface="Arial Black" panose="020B0A04020102020204" pitchFamily="34" charset="0"/>
            </a:endParaRPr>
          </a:p>
        </p:txBody>
      </p:sp>
      <p:sp>
        <p:nvSpPr>
          <p:cNvPr id="3" name="Stačiakampis 2"/>
          <p:cNvSpPr/>
          <p:nvPr/>
        </p:nvSpPr>
        <p:spPr>
          <a:xfrm>
            <a:off x="856635" y="1753130"/>
            <a:ext cx="4083228" cy="1923604"/>
          </a:xfrm>
          <a:prstGeom prst="rect">
            <a:avLst/>
          </a:prstGeom>
        </p:spPr>
        <p:txBody>
          <a:bodyPr wrap="square">
            <a:spAutoFit/>
          </a:bodyPr>
          <a:lstStyle/>
          <a:p>
            <a:r>
              <a:rPr lang="lt-LT" sz="1700" dirty="0" err="1">
                <a:solidFill>
                  <a:schemeClr val="accent3"/>
                </a:solidFill>
                <a:latin typeface="Aistika" panose="02020603050405020304" pitchFamily="18" charset="0"/>
              </a:rPr>
              <a:t>Huko</a:t>
            </a:r>
            <a:r>
              <a:rPr lang="lt-LT" sz="1700" dirty="0">
                <a:solidFill>
                  <a:schemeClr val="accent3"/>
                </a:solidFill>
                <a:latin typeface="Aistika" panose="02020603050405020304" pitchFamily="18" charset="0"/>
              </a:rPr>
              <a:t> dėsnis – XVII a. fiziko Roberto </a:t>
            </a:r>
            <a:r>
              <a:rPr lang="lt-LT" sz="1700" dirty="0" err="1">
                <a:solidFill>
                  <a:schemeClr val="accent3"/>
                </a:solidFill>
                <a:latin typeface="Aistika" panose="02020603050405020304" pitchFamily="18" charset="0"/>
              </a:rPr>
              <a:t>Huko</a:t>
            </a:r>
            <a:r>
              <a:rPr lang="lt-LT" sz="1700" dirty="0">
                <a:solidFill>
                  <a:schemeClr val="accent3"/>
                </a:solidFill>
                <a:latin typeface="Aistika" panose="02020603050405020304" pitchFamily="18" charset="0"/>
              </a:rPr>
              <a:t> </a:t>
            </a:r>
            <a:r>
              <a:rPr lang="lt-LT" sz="1700" dirty="0" smtClean="0">
                <a:solidFill>
                  <a:schemeClr val="accent3"/>
                </a:solidFill>
                <a:latin typeface="Aistika" panose="02020603050405020304" pitchFamily="18" charset="0"/>
              </a:rPr>
              <a:t>suformuluotas </a:t>
            </a:r>
            <a:r>
              <a:rPr lang="lt-LT" sz="1700" dirty="0">
                <a:solidFill>
                  <a:schemeClr val="accent3"/>
                </a:solidFill>
                <a:latin typeface="Aistika" panose="02020603050405020304" pitchFamily="18" charset="0"/>
              </a:rPr>
              <a:t>dėsnis apie kūno deformacijos ir ją sukeliančios jėgos santykį</a:t>
            </a:r>
            <a:r>
              <a:rPr lang="lt-LT" sz="1700" dirty="0" smtClean="0">
                <a:solidFill>
                  <a:schemeClr val="accent3"/>
                </a:solidFill>
                <a:latin typeface="Aistika" panose="02020603050405020304" pitchFamily="18" charset="0"/>
              </a:rPr>
              <a:t>.</a:t>
            </a:r>
            <a:endParaRPr lang="lt-LT" sz="1700" dirty="0">
              <a:solidFill>
                <a:schemeClr val="accent3"/>
              </a:solidFill>
              <a:latin typeface="Aistika" panose="02020603050405020304" pitchFamily="18" charset="0"/>
            </a:endParaRPr>
          </a:p>
          <a:p>
            <a:endParaRPr lang="lt-LT" sz="1700" dirty="0">
              <a:solidFill>
                <a:schemeClr val="accent3"/>
              </a:solidFill>
              <a:latin typeface="Aistika" panose="02020603050405020304" pitchFamily="18" charset="0"/>
            </a:endParaRPr>
          </a:p>
          <a:p>
            <a:r>
              <a:rPr lang="lt-LT" sz="1700" dirty="0">
                <a:solidFill>
                  <a:schemeClr val="accent3"/>
                </a:solidFill>
                <a:latin typeface="Aistika" panose="02020603050405020304" pitchFamily="18" charset="0"/>
              </a:rPr>
              <a:t>R. </a:t>
            </a:r>
            <a:r>
              <a:rPr lang="lt-LT" sz="1700" dirty="0" err="1">
                <a:solidFill>
                  <a:schemeClr val="accent3"/>
                </a:solidFill>
                <a:latin typeface="Aistika" panose="02020603050405020304" pitchFamily="18" charset="0"/>
              </a:rPr>
              <a:t>Hukas</a:t>
            </a:r>
            <a:r>
              <a:rPr lang="lt-LT" sz="1700" dirty="0">
                <a:solidFill>
                  <a:schemeClr val="accent3"/>
                </a:solidFill>
                <a:latin typeface="Aistika" panose="02020603050405020304" pitchFamily="18" charset="0"/>
              </a:rPr>
              <a:t> dėsnį eksperimentais nustatė 1660 m., tačiau jį paskelbė tik 1676 </a:t>
            </a:r>
            <a:r>
              <a:rPr lang="lt-LT" sz="1700" dirty="0" smtClean="0">
                <a:solidFill>
                  <a:schemeClr val="accent3"/>
                </a:solidFill>
                <a:latin typeface="Aistika" panose="02020603050405020304" pitchFamily="18" charset="0"/>
              </a:rPr>
              <a:t>m.</a:t>
            </a:r>
            <a:endParaRPr lang="lt-LT" sz="1700" dirty="0">
              <a:solidFill>
                <a:schemeClr val="accent3"/>
              </a:solidFill>
              <a:latin typeface="Aistika" panose="02020603050405020304" pitchFamily="18" charset="0"/>
            </a:endParaRPr>
          </a:p>
        </p:txBody>
      </p:sp>
      <p:pic>
        <p:nvPicPr>
          <p:cNvPr id="5" name="Paveikslėlis 4"/>
          <p:cNvPicPr>
            <a:picLocks noChangeAspect="1"/>
          </p:cNvPicPr>
          <p:nvPr/>
        </p:nvPicPr>
        <p:blipFill>
          <a:blip r:embed="rId2"/>
          <a:stretch>
            <a:fillRect/>
          </a:stretch>
        </p:blipFill>
        <p:spPr>
          <a:xfrm>
            <a:off x="5904271" y="1401712"/>
            <a:ext cx="1524000" cy="3048000"/>
          </a:xfrm>
          <a:prstGeom prst="rect">
            <a:avLst/>
          </a:prstGeom>
        </p:spPr>
      </p:pic>
    </p:spTree>
    <p:extLst>
      <p:ext uri="{BB962C8B-B14F-4D97-AF65-F5344CB8AC3E}">
        <p14:creationId xmlns:p14="http://schemas.microsoft.com/office/powerpoint/2010/main" val="20958602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z="3200" dirty="0" smtClean="0">
                <a:latin typeface="+mn-lt"/>
              </a:rPr>
              <a:t>HUKO DĖSNIS (2)</a:t>
            </a:r>
            <a:endParaRPr lang="lt-LT" sz="3200" dirty="0">
              <a:latin typeface="+mn-lt"/>
            </a:endParaRPr>
          </a:p>
        </p:txBody>
      </p:sp>
      <p:sp>
        <p:nvSpPr>
          <p:cNvPr id="3" name="TextBox 2"/>
          <p:cNvSpPr txBox="1"/>
          <p:nvPr/>
        </p:nvSpPr>
        <p:spPr>
          <a:xfrm>
            <a:off x="816078" y="1435509"/>
            <a:ext cx="3893574" cy="2800767"/>
          </a:xfrm>
          <a:prstGeom prst="rect">
            <a:avLst/>
          </a:prstGeom>
          <a:noFill/>
        </p:spPr>
        <p:txBody>
          <a:bodyPr wrap="square" rtlCol="0">
            <a:spAutoFit/>
          </a:bodyPr>
          <a:lstStyle/>
          <a:p>
            <a:r>
              <a:rPr lang="lt-LT" sz="1600" dirty="0" err="1">
                <a:solidFill>
                  <a:schemeClr val="accent3"/>
                </a:solidFill>
                <a:latin typeface="Aistika" panose="02020603050405020304" pitchFamily="18" charset="0"/>
              </a:rPr>
              <a:t>Hukas</a:t>
            </a:r>
            <a:r>
              <a:rPr lang="lt-LT" sz="1600" dirty="0">
                <a:solidFill>
                  <a:schemeClr val="accent3"/>
                </a:solidFill>
                <a:latin typeface="Aistika" panose="02020603050405020304" pitchFamily="18" charset="0"/>
              </a:rPr>
              <a:t> </a:t>
            </a:r>
            <a:r>
              <a:rPr lang="lt-LT" sz="1600" dirty="0" smtClean="0">
                <a:solidFill>
                  <a:schemeClr val="accent3"/>
                </a:solidFill>
                <a:latin typeface="Aistika" panose="02020603050405020304" pitchFamily="18" charset="0"/>
              </a:rPr>
              <a:t>bandymais </a:t>
            </a:r>
            <a:r>
              <a:rPr lang="lt-LT" sz="1600" dirty="0">
                <a:solidFill>
                  <a:schemeClr val="accent3"/>
                </a:solidFill>
                <a:latin typeface="Aistika" panose="02020603050405020304" pitchFamily="18" charset="0"/>
              </a:rPr>
              <a:t>ištyrė, kad </a:t>
            </a:r>
            <a:r>
              <a:rPr lang="lt-LT" sz="1600" dirty="0" smtClean="0">
                <a:solidFill>
                  <a:schemeClr val="accent3"/>
                </a:solidFill>
                <a:latin typeface="Aistika" panose="02020603050405020304" pitchFamily="18" charset="0"/>
              </a:rPr>
              <a:t>deformuojamo </a:t>
            </a:r>
            <a:r>
              <a:rPr lang="lt-LT" sz="1600" dirty="0">
                <a:solidFill>
                  <a:schemeClr val="accent3"/>
                </a:solidFill>
                <a:latin typeface="Aistika" panose="02020603050405020304" pitchFamily="18" charset="0"/>
              </a:rPr>
              <a:t>kūno tamprumo jėga yra tiesiogiai </a:t>
            </a:r>
            <a:r>
              <a:rPr lang="lt-LT" sz="1600" dirty="0" smtClean="0">
                <a:solidFill>
                  <a:schemeClr val="accent3"/>
                </a:solidFill>
                <a:latin typeface="Aistika" panose="02020603050405020304" pitchFamily="18" charset="0"/>
              </a:rPr>
              <a:t>proporcinga </a:t>
            </a:r>
            <a:r>
              <a:rPr lang="lt-LT" sz="1600" dirty="0">
                <a:solidFill>
                  <a:schemeClr val="accent3"/>
                </a:solidFill>
                <a:latin typeface="Aistika" panose="02020603050405020304" pitchFamily="18" charset="0"/>
              </a:rPr>
              <a:t>kūno pailgėjimui. Spyruoklės tempimo </a:t>
            </a:r>
            <a:r>
              <a:rPr lang="lt-LT" sz="1600" dirty="0" smtClean="0">
                <a:solidFill>
                  <a:schemeClr val="accent3"/>
                </a:solidFill>
                <a:latin typeface="Aistika" panose="02020603050405020304" pitchFamily="18" charset="0"/>
              </a:rPr>
              <a:t>bandymai rodo</a:t>
            </a:r>
            <a:r>
              <a:rPr lang="lt-LT" sz="1600" dirty="0">
                <a:solidFill>
                  <a:schemeClr val="accent3"/>
                </a:solidFill>
                <a:latin typeface="Aistika" panose="02020603050405020304" pitchFamily="18" charset="0"/>
              </a:rPr>
              <a:t>: kai deformacija </a:t>
            </a:r>
            <a:r>
              <a:rPr lang="lt-LT" sz="1600" dirty="0" smtClean="0">
                <a:solidFill>
                  <a:schemeClr val="accent3"/>
                </a:solidFill>
                <a:latin typeface="Aistika" panose="02020603050405020304" pitchFamily="18" charset="0"/>
              </a:rPr>
              <a:t>maža, </a:t>
            </a:r>
            <a:r>
              <a:rPr lang="lt-LT" sz="1600" dirty="0">
                <a:solidFill>
                  <a:schemeClr val="accent3"/>
                </a:solidFill>
                <a:latin typeface="Aistika" panose="02020603050405020304" pitchFamily="18" charset="0"/>
              </a:rPr>
              <a:t>palyginti</a:t>
            </a:r>
          </a:p>
          <a:p>
            <a:r>
              <a:rPr lang="lt-LT" sz="1600" dirty="0" err="1" smtClean="0">
                <a:solidFill>
                  <a:schemeClr val="accent3"/>
                </a:solidFill>
                <a:latin typeface="Aistika" panose="02020603050405020304" pitchFamily="18" charset="0"/>
              </a:rPr>
              <a:t>sU</a:t>
            </a:r>
            <a:r>
              <a:rPr lang="lt-LT" sz="1600" dirty="0" smtClean="0">
                <a:solidFill>
                  <a:schemeClr val="accent3"/>
                </a:solidFill>
                <a:latin typeface="Aistika" panose="02020603050405020304" pitchFamily="18" charset="0"/>
              </a:rPr>
              <a:t> spyruoklės </a:t>
            </a:r>
            <a:r>
              <a:rPr lang="lt-LT" sz="1600" dirty="0">
                <a:solidFill>
                  <a:schemeClr val="accent3"/>
                </a:solidFill>
                <a:latin typeface="Aistika" panose="02020603050405020304" pitchFamily="18" charset="0"/>
              </a:rPr>
              <a:t>matmenimis, tamprumo </a:t>
            </a:r>
            <a:r>
              <a:rPr lang="lt-LT" sz="1600" dirty="0" err="1">
                <a:solidFill>
                  <a:schemeClr val="accent3"/>
                </a:solidFill>
                <a:latin typeface="Aistika" panose="02020603050405020304" pitchFamily="18" charset="0"/>
              </a:rPr>
              <a:t>jégos</a:t>
            </a:r>
            <a:r>
              <a:rPr lang="lt-LT" sz="1600" dirty="0">
                <a:solidFill>
                  <a:schemeClr val="accent3"/>
                </a:solidFill>
                <a:latin typeface="Aistika" panose="02020603050405020304" pitchFamily="18" charset="0"/>
              </a:rPr>
              <a:t> </a:t>
            </a:r>
            <a:r>
              <a:rPr lang="lt-LT" sz="1600" dirty="0" smtClean="0">
                <a:solidFill>
                  <a:schemeClr val="accent3"/>
                </a:solidFill>
                <a:latin typeface="Aistika" panose="02020603050405020304" pitchFamily="18" charset="0"/>
              </a:rPr>
              <a:t>modulis </a:t>
            </a:r>
            <a:r>
              <a:rPr lang="lt-LT" sz="1600" dirty="0">
                <a:solidFill>
                  <a:schemeClr val="accent3"/>
                </a:solidFill>
                <a:latin typeface="Aistika" panose="02020603050405020304" pitchFamily="18" charset="0"/>
              </a:rPr>
              <a:t>yra tiesiogiai proporcingas spyruoklės </a:t>
            </a:r>
            <a:r>
              <a:rPr lang="lt-LT" sz="1600" dirty="0" smtClean="0">
                <a:solidFill>
                  <a:schemeClr val="accent3"/>
                </a:solidFill>
                <a:latin typeface="Aistika" panose="02020603050405020304" pitchFamily="18" charset="0"/>
              </a:rPr>
              <a:t>laisvojo </a:t>
            </a:r>
            <a:r>
              <a:rPr lang="lt-LT" sz="1600" dirty="0">
                <a:solidFill>
                  <a:schemeClr val="accent3"/>
                </a:solidFill>
                <a:latin typeface="Aistika" panose="02020603050405020304" pitchFamily="18" charset="0"/>
              </a:rPr>
              <a:t>galo poslinkio vektoriaus moduliui. </a:t>
            </a:r>
            <a:r>
              <a:rPr lang="lt-LT" sz="1600" dirty="0" smtClean="0">
                <a:solidFill>
                  <a:schemeClr val="accent3"/>
                </a:solidFill>
                <a:latin typeface="Aistika" panose="02020603050405020304" pitchFamily="18" charset="0"/>
              </a:rPr>
              <a:t>Tamprumo jėgos </a:t>
            </a:r>
            <a:r>
              <a:rPr lang="lt-LT" sz="1600" dirty="0">
                <a:solidFill>
                  <a:schemeClr val="accent3"/>
                </a:solidFill>
                <a:latin typeface="Aistika" panose="02020603050405020304" pitchFamily="18" charset="0"/>
              </a:rPr>
              <a:t>kryptis priešinga poslinkio vektoriaus krypčiai.</a:t>
            </a:r>
          </a:p>
        </p:txBody>
      </p:sp>
      <p:pic>
        <p:nvPicPr>
          <p:cNvPr id="4" name="Paveikslėlis 3"/>
          <p:cNvPicPr>
            <a:picLocks noChangeAspect="1"/>
          </p:cNvPicPr>
          <p:nvPr/>
        </p:nvPicPr>
        <p:blipFill>
          <a:blip r:embed="rId2"/>
          <a:stretch>
            <a:fillRect/>
          </a:stretch>
        </p:blipFill>
        <p:spPr>
          <a:xfrm>
            <a:off x="5093108" y="1017725"/>
            <a:ext cx="3067665" cy="3145468"/>
          </a:xfrm>
          <a:prstGeom prst="rect">
            <a:avLst/>
          </a:prstGeom>
        </p:spPr>
      </p:pic>
    </p:spTree>
    <p:extLst>
      <p:ext uri="{BB962C8B-B14F-4D97-AF65-F5344CB8AC3E}">
        <p14:creationId xmlns:p14="http://schemas.microsoft.com/office/powerpoint/2010/main" val="24216693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sz="4000" dirty="0" smtClean="0">
                <a:latin typeface="+mn-lt"/>
              </a:rPr>
              <a:t>ROBERTAS HUKAS</a:t>
            </a:r>
            <a:endParaRPr lang="lt-LT" sz="4000" dirty="0">
              <a:latin typeface="+mn-lt"/>
            </a:endParaRPr>
          </a:p>
        </p:txBody>
      </p:sp>
      <p:sp>
        <p:nvSpPr>
          <p:cNvPr id="5" name="TextBox 4"/>
          <p:cNvSpPr txBox="1"/>
          <p:nvPr/>
        </p:nvSpPr>
        <p:spPr>
          <a:xfrm>
            <a:off x="720000" y="1474838"/>
            <a:ext cx="4945626" cy="2800767"/>
          </a:xfrm>
          <a:prstGeom prst="rect">
            <a:avLst/>
          </a:prstGeom>
          <a:noFill/>
        </p:spPr>
        <p:txBody>
          <a:bodyPr wrap="square" rtlCol="0">
            <a:spAutoFit/>
          </a:bodyPr>
          <a:lstStyle/>
          <a:p>
            <a:r>
              <a:rPr lang="lt-LT" sz="1600" dirty="0">
                <a:solidFill>
                  <a:schemeClr val="accent3"/>
                </a:solidFill>
                <a:latin typeface="Aistika" panose="02020603050405020304" pitchFamily="18" charset="0"/>
              </a:rPr>
              <a:t>Robertas </a:t>
            </a:r>
            <a:r>
              <a:rPr lang="lt-LT" sz="1600" dirty="0" err="1" smtClean="0">
                <a:solidFill>
                  <a:schemeClr val="accent3"/>
                </a:solidFill>
                <a:latin typeface="Aistika" panose="02020603050405020304" pitchFamily="18" charset="0"/>
              </a:rPr>
              <a:t>Hukas</a:t>
            </a:r>
            <a:r>
              <a:rPr lang="lt-LT" sz="1600" dirty="0" smtClean="0">
                <a:solidFill>
                  <a:schemeClr val="accent3"/>
                </a:solidFill>
                <a:latin typeface="Aistika" panose="02020603050405020304" pitchFamily="18" charset="0"/>
              </a:rPr>
              <a:t>– </a:t>
            </a:r>
            <a:r>
              <a:rPr lang="lt-LT" sz="1600" dirty="0">
                <a:solidFill>
                  <a:schemeClr val="accent3"/>
                </a:solidFill>
                <a:latin typeface="Aistika" panose="02020603050405020304" pitchFamily="18" charset="0"/>
              </a:rPr>
              <a:t>anglų gamtos tyrinėtojas, garsėjęs savo </a:t>
            </a:r>
            <a:r>
              <a:rPr lang="lt-LT" sz="1600" dirty="0" smtClean="0">
                <a:solidFill>
                  <a:schemeClr val="accent3"/>
                </a:solidFill>
                <a:latin typeface="Aistika" panose="02020603050405020304" pitchFamily="18" charset="0"/>
              </a:rPr>
              <a:t>universalumu</a:t>
            </a:r>
            <a:r>
              <a:rPr lang="en-US" sz="1600" dirty="0" smtClean="0">
                <a:solidFill>
                  <a:schemeClr val="accent3"/>
                </a:solidFill>
                <a:latin typeface="Aistika" panose="02020603050405020304" pitchFamily="18" charset="0"/>
              </a:rPr>
              <a:t>.</a:t>
            </a:r>
          </a:p>
          <a:p>
            <a:endParaRPr lang="en-US" sz="1600" dirty="0">
              <a:solidFill>
                <a:schemeClr val="accent3"/>
              </a:solidFill>
              <a:latin typeface="Aistika" panose="02020603050405020304" pitchFamily="18" charset="0"/>
            </a:endParaRPr>
          </a:p>
          <a:p>
            <a:r>
              <a:rPr lang="lt-LT" sz="1600" dirty="0">
                <a:solidFill>
                  <a:schemeClr val="accent3"/>
                </a:solidFill>
                <a:latin typeface="Aistika" panose="02020603050405020304" pitchFamily="18" charset="0"/>
              </a:rPr>
              <a:t>1665 m. išleido knygą „</a:t>
            </a:r>
            <a:r>
              <a:rPr lang="lt-LT" sz="1600" dirty="0" err="1">
                <a:solidFill>
                  <a:schemeClr val="accent3"/>
                </a:solidFill>
                <a:latin typeface="Aistika" panose="02020603050405020304" pitchFamily="18" charset="0"/>
              </a:rPr>
              <a:t>Mikrografija</a:t>
            </a:r>
            <a:r>
              <a:rPr lang="lt-LT" sz="1600" dirty="0">
                <a:solidFill>
                  <a:schemeClr val="accent3"/>
                </a:solidFill>
                <a:latin typeface="Aistika" panose="02020603050405020304" pitchFamily="18" charset="0"/>
              </a:rPr>
              <a:t>“, kurioje pateikė keleto mikroskopinių ir teleskopinių stebėjimų rezultatus bei keletą originalių biologinių pastebėjimų. Jis pirmasis pavartojo biologinį terminą </a:t>
            </a:r>
            <a:r>
              <a:rPr lang="lt-LT" sz="1600" dirty="0" smtClean="0">
                <a:solidFill>
                  <a:schemeClr val="accent3"/>
                </a:solidFill>
                <a:latin typeface="Aistika" panose="02020603050405020304" pitchFamily="18" charset="0"/>
              </a:rPr>
              <a:t>ląstelė, </a:t>
            </a:r>
            <a:r>
              <a:rPr lang="lt-LT" sz="1600" dirty="0">
                <a:solidFill>
                  <a:schemeClr val="accent3"/>
                </a:solidFill>
                <a:latin typeface="Aistika" panose="02020603050405020304" pitchFamily="18" charset="0"/>
              </a:rPr>
              <a:t>nes stebint augalo ląsteles jos jam pasirodė panašios į vienuolyno celes. </a:t>
            </a:r>
            <a:r>
              <a:rPr lang="lt-LT" sz="1600" dirty="0" smtClean="0">
                <a:solidFill>
                  <a:schemeClr val="accent3"/>
                </a:solidFill>
                <a:latin typeface="Aistika" panose="02020603050405020304" pitchFamily="18" charset="0"/>
              </a:rPr>
              <a:t>H</a:t>
            </a:r>
            <a:r>
              <a:rPr lang="en-US" sz="1600" dirty="0" err="1" smtClean="0">
                <a:solidFill>
                  <a:schemeClr val="accent3"/>
                </a:solidFill>
                <a:latin typeface="Aistika" panose="02020603050405020304" pitchFamily="18" charset="0"/>
              </a:rPr>
              <a:t>ukas</a:t>
            </a:r>
            <a:r>
              <a:rPr lang="lt-LT" sz="1600" dirty="0" smtClean="0">
                <a:solidFill>
                  <a:schemeClr val="accent3"/>
                </a:solidFill>
                <a:latin typeface="Aistika" panose="02020603050405020304" pitchFamily="18" charset="0"/>
              </a:rPr>
              <a:t> </a:t>
            </a:r>
            <a:r>
              <a:rPr lang="lt-LT" sz="1600" dirty="0">
                <a:solidFill>
                  <a:schemeClr val="accent3"/>
                </a:solidFill>
                <a:latin typeface="Aistika" panose="02020603050405020304" pitchFamily="18" charset="0"/>
              </a:rPr>
              <a:t>dažnai siejamas su ląstelės atradimu, tačiau tuo abejoti verčia pernelyg didelis jo mikroskopo </a:t>
            </a:r>
            <a:r>
              <a:rPr lang="lt-LT" sz="1600" dirty="0" smtClean="0">
                <a:solidFill>
                  <a:schemeClr val="accent3"/>
                </a:solidFill>
                <a:latin typeface="Aistika" panose="02020603050405020304" pitchFamily="18" charset="0"/>
              </a:rPr>
              <a:t>paprastumas.</a:t>
            </a:r>
            <a:endParaRPr lang="lt-LT" sz="1600" dirty="0">
              <a:solidFill>
                <a:schemeClr val="accent3"/>
              </a:solidFill>
              <a:latin typeface="Aistika" panose="02020603050405020304" pitchFamily="18" charset="0"/>
            </a:endParaRPr>
          </a:p>
        </p:txBody>
      </p:sp>
      <p:pic>
        <p:nvPicPr>
          <p:cNvPr id="6" name="Paveikslėlis 5"/>
          <p:cNvPicPr>
            <a:picLocks noChangeAspect="1"/>
          </p:cNvPicPr>
          <p:nvPr/>
        </p:nvPicPr>
        <p:blipFill>
          <a:blip r:embed="rId2"/>
          <a:stretch>
            <a:fillRect/>
          </a:stretch>
        </p:blipFill>
        <p:spPr>
          <a:xfrm>
            <a:off x="5968229" y="1373296"/>
            <a:ext cx="2546507" cy="3151302"/>
          </a:xfrm>
          <a:prstGeom prst="rect">
            <a:avLst/>
          </a:prstGeom>
        </p:spPr>
      </p:pic>
    </p:spTree>
    <p:extLst>
      <p:ext uri="{BB962C8B-B14F-4D97-AF65-F5344CB8AC3E}">
        <p14:creationId xmlns:p14="http://schemas.microsoft.com/office/powerpoint/2010/main" val="6857181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513523" y="398637"/>
            <a:ext cx="7704000" cy="572700"/>
          </a:xfrm>
        </p:spPr>
        <p:txBody>
          <a:bodyPr/>
          <a:lstStyle/>
          <a:p>
            <a:r>
              <a:rPr lang="lt-LT" dirty="0" smtClean="0">
                <a:latin typeface="Arial Black" panose="020B0A04020102020204" pitchFamily="34" charset="0"/>
              </a:rPr>
              <a:t>HUKO DĖSNIO BANDYMAS</a:t>
            </a:r>
            <a:endParaRPr lang="lt-LT" dirty="0">
              <a:latin typeface="Arial Black" panose="020B0A04020102020204" pitchFamily="34" charset="0"/>
            </a:endParaRPr>
          </a:p>
        </p:txBody>
      </p:sp>
      <p:pic>
        <p:nvPicPr>
          <p:cNvPr id="3" name="Paveikslėlis 2"/>
          <p:cNvPicPr>
            <a:picLocks noChangeAspect="1"/>
          </p:cNvPicPr>
          <p:nvPr/>
        </p:nvPicPr>
        <p:blipFill rotWithShape="1">
          <a:blip r:embed="rId2">
            <a:extLst>
              <a:ext uri="{28A0092B-C50C-407E-A947-70E740481C1C}">
                <a14:useLocalDpi xmlns:a14="http://schemas.microsoft.com/office/drawing/2010/main" val="0"/>
              </a:ext>
            </a:extLst>
          </a:blip>
          <a:srcRect l="21126" r="19420"/>
          <a:stretch/>
        </p:blipFill>
        <p:spPr>
          <a:xfrm rot="5400000">
            <a:off x="167089" y="1541060"/>
            <a:ext cx="2694037" cy="2551775"/>
          </a:xfrm>
          <a:prstGeom prst="rect">
            <a:avLst/>
          </a:prstGeom>
        </p:spPr>
      </p:pic>
      <p:pic>
        <p:nvPicPr>
          <p:cNvPr id="4" name="Paveikslėlis 3"/>
          <p:cNvPicPr>
            <a:picLocks noChangeAspect="1"/>
          </p:cNvPicPr>
          <p:nvPr/>
        </p:nvPicPr>
        <p:blipFill rotWithShape="1">
          <a:blip r:embed="rId3">
            <a:extLst>
              <a:ext uri="{28A0092B-C50C-407E-A947-70E740481C1C}">
                <a14:useLocalDpi xmlns:a14="http://schemas.microsoft.com/office/drawing/2010/main" val="0"/>
              </a:ext>
            </a:extLst>
          </a:blip>
          <a:srcRect l="12866" t="8017" r="12866" b="9410"/>
          <a:stretch/>
        </p:blipFill>
        <p:spPr>
          <a:xfrm rot="5400000">
            <a:off x="2354825" y="1804224"/>
            <a:ext cx="3234816" cy="2025446"/>
          </a:xfrm>
          <a:prstGeom prst="rect">
            <a:avLst/>
          </a:prstGeom>
        </p:spPr>
      </p:pic>
      <p:sp>
        <p:nvSpPr>
          <p:cNvPr id="5" name="TextBox 4"/>
          <p:cNvSpPr txBox="1"/>
          <p:nvPr/>
        </p:nvSpPr>
        <p:spPr>
          <a:xfrm>
            <a:off x="5213463" y="1199539"/>
            <a:ext cx="3665066" cy="738664"/>
          </a:xfrm>
          <a:prstGeom prst="rect">
            <a:avLst/>
          </a:prstGeom>
          <a:noFill/>
        </p:spPr>
        <p:txBody>
          <a:bodyPr wrap="square" rtlCol="0">
            <a:spAutoFit/>
          </a:bodyPr>
          <a:lstStyle/>
          <a:p>
            <a:r>
              <a:rPr lang="lt-LT" dirty="0" smtClean="0">
                <a:solidFill>
                  <a:schemeClr val="accent3"/>
                </a:solidFill>
                <a:latin typeface="Aistika" panose="02020603050405020304" pitchFamily="18" charset="0"/>
              </a:rPr>
              <a:t>Žinant spyruoklės pailgėjimą ir kokia jėga spyruoklė yra veikiama galime apskaičiuoti standumo koeficientą.</a:t>
            </a:r>
            <a:endParaRPr lang="lt-LT" dirty="0">
              <a:solidFill>
                <a:schemeClr val="accent3"/>
              </a:solidFill>
              <a:latin typeface="Aistika" panose="02020603050405020304" pitchFamily="18" charset="0"/>
            </a:endParaRPr>
          </a:p>
        </p:txBody>
      </p:sp>
      <p:graphicFrame>
        <p:nvGraphicFramePr>
          <p:cNvPr id="7" name="Lentelė 6"/>
          <p:cNvGraphicFramePr>
            <a:graphicFrameLocks noGrp="1"/>
          </p:cNvGraphicFramePr>
          <p:nvPr>
            <p:extLst>
              <p:ext uri="{D42A27DB-BD31-4B8C-83A1-F6EECF244321}">
                <p14:modId xmlns:p14="http://schemas.microsoft.com/office/powerpoint/2010/main" val="3673138582"/>
              </p:ext>
            </p:extLst>
          </p:nvPr>
        </p:nvGraphicFramePr>
        <p:xfrm>
          <a:off x="5213463" y="2081936"/>
          <a:ext cx="3478254" cy="3322320"/>
        </p:xfrm>
        <a:graphic>
          <a:graphicData uri="http://schemas.openxmlformats.org/drawingml/2006/table">
            <a:tbl>
              <a:tblPr firstRow="1" bandRow="1">
                <a:tableStyleId>{B675F00A-87CB-4999-85B9-62D712F0B3F7}</a:tableStyleId>
              </a:tblPr>
              <a:tblGrid>
                <a:gridCol w="1739127">
                  <a:extLst>
                    <a:ext uri="{9D8B030D-6E8A-4147-A177-3AD203B41FA5}">
                      <a16:colId xmlns:a16="http://schemas.microsoft.com/office/drawing/2014/main" val="1309676179"/>
                    </a:ext>
                  </a:extLst>
                </a:gridCol>
                <a:gridCol w="1739127">
                  <a:extLst>
                    <a:ext uri="{9D8B030D-6E8A-4147-A177-3AD203B41FA5}">
                      <a16:colId xmlns:a16="http://schemas.microsoft.com/office/drawing/2014/main" val="46572688"/>
                    </a:ext>
                  </a:extLst>
                </a:gridCol>
              </a:tblGrid>
              <a:tr h="2234425">
                <a:tc>
                  <a:txBody>
                    <a:bodyPr/>
                    <a:lstStyle/>
                    <a:p>
                      <a:r>
                        <a:rPr lang="lt-LT" sz="1600" dirty="0" err="1" smtClean="0">
                          <a:solidFill>
                            <a:schemeClr val="accent3"/>
                          </a:solidFill>
                        </a:rPr>
                        <a:t>F</a:t>
                      </a:r>
                      <a:r>
                        <a:rPr lang="lt-LT" sz="1050" dirty="0" err="1" smtClean="0">
                          <a:solidFill>
                            <a:schemeClr val="accent3"/>
                          </a:solidFill>
                        </a:rPr>
                        <a:t>tampr</a:t>
                      </a:r>
                      <a:r>
                        <a:rPr lang="lt-LT" dirty="0" smtClean="0">
                          <a:solidFill>
                            <a:schemeClr val="accent3"/>
                          </a:solidFill>
                        </a:rPr>
                        <a:t> – 1,7N</a:t>
                      </a:r>
                    </a:p>
                    <a:p>
                      <a:r>
                        <a:rPr lang="lt-LT" dirty="0" smtClean="0">
                          <a:solidFill>
                            <a:schemeClr val="accent3"/>
                          </a:solidFill>
                        </a:rPr>
                        <a:t>1 spyruoklės x – 22,5cm-10,5cm </a:t>
                      </a:r>
                      <a:r>
                        <a:rPr lang="en-US" baseline="0" dirty="0" smtClean="0">
                          <a:solidFill>
                            <a:schemeClr val="accent3"/>
                          </a:solidFill>
                        </a:rPr>
                        <a:t>= 12cm. (0,12m.)</a:t>
                      </a:r>
                    </a:p>
                    <a:p>
                      <a:endParaRPr lang="en-US" baseline="0" dirty="0" smtClean="0">
                        <a:solidFill>
                          <a:schemeClr val="accent3"/>
                        </a:solidFil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smtClean="0">
                          <a:solidFill>
                            <a:schemeClr val="accent3"/>
                          </a:solidFill>
                        </a:rPr>
                        <a:t>2</a:t>
                      </a:r>
                      <a:r>
                        <a:rPr lang="en-US" baseline="0" dirty="0" smtClean="0">
                          <a:solidFill>
                            <a:schemeClr val="accent3"/>
                          </a:solidFill>
                        </a:rPr>
                        <a:t> </a:t>
                      </a:r>
                      <a:r>
                        <a:rPr lang="lt-LT" dirty="0" smtClean="0">
                          <a:solidFill>
                            <a:schemeClr val="accent3"/>
                          </a:solidFill>
                        </a:rPr>
                        <a:t>spyruoklės </a:t>
                      </a:r>
                      <a:endParaRPr lang="en-US" dirty="0" smtClean="0">
                        <a:solidFill>
                          <a:schemeClr val="accent3"/>
                        </a:solidFil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lt-LT" dirty="0" smtClean="0">
                          <a:solidFill>
                            <a:schemeClr val="accent3"/>
                          </a:solidFill>
                        </a:rPr>
                        <a:t>x </a:t>
                      </a:r>
                      <a:r>
                        <a:rPr lang="en-US" dirty="0" err="1" smtClean="0">
                          <a:solidFill>
                            <a:schemeClr val="accent3"/>
                          </a:solidFill>
                        </a:rPr>
                        <a:t>yra</a:t>
                      </a:r>
                      <a:r>
                        <a:rPr lang="lt-LT" dirty="0" smtClean="0">
                          <a:solidFill>
                            <a:schemeClr val="accent3"/>
                          </a:solidFill>
                        </a:rPr>
                        <a:t> </a:t>
                      </a:r>
                      <a:r>
                        <a:rPr lang="en-US" dirty="0" smtClean="0">
                          <a:solidFill>
                            <a:schemeClr val="accent3"/>
                          </a:solidFill>
                        </a:rPr>
                        <a:t>28</a:t>
                      </a:r>
                      <a:r>
                        <a:rPr lang="lt-LT" dirty="0" smtClean="0">
                          <a:solidFill>
                            <a:schemeClr val="accent3"/>
                          </a:solidFill>
                        </a:rPr>
                        <a:t>cm-10,5cm </a:t>
                      </a:r>
                      <a:r>
                        <a:rPr lang="en-US" baseline="0" dirty="0" smtClean="0">
                          <a:solidFill>
                            <a:schemeClr val="accent3"/>
                          </a:solidFill>
                        </a:rPr>
                        <a:t>= 17cm. (0,17m.)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lt-LT" dirty="0" smtClean="0">
                        <a:solidFill>
                          <a:schemeClr val="accent3"/>
                        </a:solidFil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smtClean="0">
                          <a:solidFill>
                            <a:schemeClr val="accent3"/>
                          </a:solidFill>
                        </a:rPr>
                        <a:t>3</a:t>
                      </a:r>
                      <a:r>
                        <a:rPr lang="lt-LT" dirty="0" smtClean="0">
                          <a:solidFill>
                            <a:schemeClr val="accent3"/>
                          </a:solidFill>
                        </a:rPr>
                        <a:t> spyruoklės </a:t>
                      </a:r>
                      <a:endParaRPr lang="en-US" dirty="0" smtClean="0">
                        <a:solidFill>
                          <a:schemeClr val="accent3"/>
                        </a:solidFil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lt-LT" dirty="0" smtClean="0">
                          <a:solidFill>
                            <a:schemeClr val="accent3"/>
                          </a:solidFill>
                        </a:rPr>
                        <a:t>x </a:t>
                      </a:r>
                      <a:r>
                        <a:rPr lang="en-US" dirty="0" err="1" smtClean="0">
                          <a:solidFill>
                            <a:schemeClr val="accent3"/>
                          </a:solidFill>
                        </a:rPr>
                        <a:t>yra</a:t>
                      </a:r>
                      <a:r>
                        <a:rPr lang="lt-LT" dirty="0" smtClean="0">
                          <a:solidFill>
                            <a:schemeClr val="accent3"/>
                          </a:solidFill>
                        </a:rPr>
                        <a:t> </a:t>
                      </a:r>
                      <a:r>
                        <a:rPr lang="en-US" dirty="0" smtClean="0">
                          <a:solidFill>
                            <a:schemeClr val="accent3"/>
                          </a:solidFill>
                        </a:rPr>
                        <a:t>58</a:t>
                      </a:r>
                      <a:r>
                        <a:rPr lang="lt-LT" dirty="0" smtClean="0">
                          <a:solidFill>
                            <a:schemeClr val="accent3"/>
                          </a:solidFill>
                        </a:rPr>
                        <a:t>,5cm-10,5cm </a:t>
                      </a:r>
                      <a:r>
                        <a:rPr lang="en-US" baseline="0" dirty="0" smtClean="0">
                          <a:solidFill>
                            <a:schemeClr val="accent3"/>
                          </a:solidFill>
                        </a:rPr>
                        <a:t>= 48cm. (0,48m.)</a:t>
                      </a:r>
                      <a:endParaRPr lang="lt-LT" dirty="0" smtClean="0">
                        <a:solidFill>
                          <a:schemeClr val="accent3"/>
                        </a:solidFill>
                      </a:endParaRPr>
                    </a:p>
                    <a:p>
                      <a:endParaRPr lang="lt-LT" dirty="0" smtClean="0">
                        <a:solidFill>
                          <a:schemeClr val="accent3"/>
                        </a:solidFill>
                      </a:endParaRPr>
                    </a:p>
                    <a:p>
                      <a:endParaRPr lang="lt-LT" dirty="0" smtClean="0"/>
                    </a:p>
                  </a:txBody>
                  <a:tcPr/>
                </a:tc>
                <a:tc>
                  <a:txBody>
                    <a:bodyPr/>
                    <a:lstStyle/>
                    <a:p>
                      <a:endParaRPr lang="lt-LT" dirty="0"/>
                    </a:p>
                  </a:txBody>
                  <a:tcPr/>
                </a:tc>
                <a:extLst>
                  <a:ext uri="{0D108BD9-81ED-4DB2-BD59-A6C34878D82A}">
                    <a16:rowId xmlns:a16="http://schemas.microsoft.com/office/drawing/2014/main" val="898734098"/>
                  </a:ext>
                </a:extLst>
              </a:tr>
            </a:tbl>
          </a:graphicData>
        </a:graphic>
      </p:graphicFrame>
      <p:pic>
        <p:nvPicPr>
          <p:cNvPr id="8" name="Paveikslėlis 7"/>
          <p:cNvPicPr>
            <a:picLocks noChangeAspect="1"/>
          </p:cNvPicPr>
          <p:nvPr/>
        </p:nvPicPr>
        <p:blipFill>
          <a:blip r:embed="rId4"/>
          <a:stretch>
            <a:fillRect/>
          </a:stretch>
        </p:blipFill>
        <p:spPr>
          <a:xfrm>
            <a:off x="7253347" y="2244137"/>
            <a:ext cx="1170653" cy="476623"/>
          </a:xfrm>
          <a:prstGeom prst="rect">
            <a:avLst/>
          </a:prstGeom>
        </p:spPr>
      </p:pic>
      <p:sp>
        <p:nvSpPr>
          <p:cNvPr id="9" name="TextBox 8"/>
          <p:cNvSpPr txBox="1"/>
          <p:nvPr/>
        </p:nvSpPr>
        <p:spPr>
          <a:xfrm>
            <a:off x="6952590" y="2948962"/>
            <a:ext cx="1710316" cy="2846933"/>
          </a:xfrm>
          <a:prstGeom prst="rect">
            <a:avLst/>
          </a:prstGeom>
          <a:noFill/>
        </p:spPr>
        <p:txBody>
          <a:bodyPr wrap="square" rtlCol="0">
            <a:spAutoFit/>
          </a:bodyPr>
          <a:lstStyle/>
          <a:p>
            <a:r>
              <a:rPr lang="en-US" sz="1300" dirty="0" smtClean="0">
                <a:solidFill>
                  <a:schemeClr val="accent3"/>
                </a:solidFill>
                <a:latin typeface="Aistika" panose="02020603050405020304" pitchFamily="18" charset="0"/>
              </a:rPr>
              <a:t>k1 </a:t>
            </a:r>
            <a:r>
              <a:rPr lang="en-US" sz="1300" dirty="0">
                <a:solidFill>
                  <a:schemeClr val="accent3"/>
                </a:solidFill>
                <a:latin typeface="Aistika" panose="02020603050405020304" pitchFamily="18" charset="0"/>
              </a:rPr>
              <a:t>= 1,7N/0,12m</a:t>
            </a:r>
            <a:r>
              <a:rPr lang="en-US" sz="1300" dirty="0" smtClean="0">
                <a:solidFill>
                  <a:schemeClr val="accent3"/>
                </a:solidFill>
                <a:latin typeface="Aistika" panose="02020603050405020304" pitchFamily="18" charset="0"/>
              </a:rPr>
              <a:t>.=0,1</a:t>
            </a:r>
          </a:p>
          <a:p>
            <a:r>
              <a:rPr lang="en-US" sz="1300" dirty="0" smtClean="0">
                <a:solidFill>
                  <a:schemeClr val="accent3"/>
                </a:solidFill>
                <a:latin typeface="Aistika" panose="02020603050405020304" pitchFamily="18" charset="0"/>
              </a:rPr>
              <a:t>N/m</a:t>
            </a:r>
          </a:p>
          <a:p>
            <a:endParaRPr lang="en-US" sz="1300" dirty="0">
              <a:solidFill>
                <a:schemeClr val="accent3"/>
              </a:solidFill>
              <a:latin typeface="Aistika" panose="02020603050405020304" pitchFamily="18" charset="0"/>
            </a:endParaRPr>
          </a:p>
          <a:p>
            <a:r>
              <a:rPr lang="en-US" sz="1300" dirty="0" smtClean="0">
                <a:solidFill>
                  <a:schemeClr val="accent3"/>
                </a:solidFill>
                <a:latin typeface="Aistika" panose="02020603050405020304" pitchFamily="18" charset="0"/>
              </a:rPr>
              <a:t>k2 </a:t>
            </a:r>
            <a:r>
              <a:rPr lang="en-US" sz="1300" dirty="0">
                <a:solidFill>
                  <a:schemeClr val="accent3"/>
                </a:solidFill>
                <a:latin typeface="Aistika" panose="02020603050405020304" pitchFamily="18" charset="0"/>
              </a:rPr>
              <a:t>= </a:t>
            </a:r>
            <a:r>
              <a:rPr lang="en-US" sz="1300" dirty="0" smtClean="0">
                <a:solidFill>
                  <a:schemeClr val="accent3"/>
                </a:solidFill>
                <a:latin typeface="Aistika" panose="02020603050405020304" pitchFamily="18" charset="0"/>
              </a:rPr>
              <a:t>1,7N/0,17m.=10 N/m</a:t>
            </a:r>
            <a:endParaRPr lang="en-US" sz="1300" dirty="0">
              <a:solidFill>
                <a:schemeClr val="accent3"/>
              </a:solidFill>
              <a:latin typeface="Aistika" panose="02020603050405020304" pitchFamily="18" charset="0"/>
            </a:endParaRPr>
          </a:p>
          <a:p>
            <a:endParaRPr lang="en-US" sz="1300" dirty="0">
              <a:solidFill>
                <a:schemeClr val="accent3"/>
              </a:solidFill>
              <a:latin typeface="Aistika" panose="02020603050405020304" pitchFamily="18" charset="0"/>
            </a:endParaRPr>
          </a:p>
          <a:p>
            <a:r>
              <a:rPr lang="en-US" sz="1300" dirty="0" smtClean="0">
                <a:solidFill>
                  <a:schemeClr val="accent3"/>
                </a:solidFill>
                <a:latin typeface="Aistika" panose="02020603050405020304" pitchFamily="18" charset="0"/>
              </a:rPr>
              <a:t>k </a:t>
            </a:r>
            <a:r>
              <a:rPr lang="en-US" sz="1300" dirty="0">
                <a:solidFill>
                  <a:schemeClr val="accent3"/>
                </a:solidFill>
                <a:latin typeface="Aistika" panose="02020603050405020304" pitchFamily="18" charset="0"/>
              </a:rPr>
              <a:t>= </a:t>
            </a:r>
            <a:r>
              <a:rPr lang="en-US" sz="1300" dirty="0" smtClean="0">
                <a:solidFill>
                  <a:schemeClr val="accent3"/>
                </a:solidFill>
                <a:latin typeface="Aistika" panose="02020603050405020304" pitchFamily="18" charset="0"/>
              </a:rPr>
              <a:t>1,7N/0,0,48m.=3,5</a:t>
            </a:r>
          </a:p>
          <a:p>
            <a:r>
              <a:rPr lang="en-US" sz="1300" dirty="0" smtClean="0">
                <a:solidFill>
                  <a:schemeClr val="accent3"/>
                </a:solidFill>
                <a:latin typeface="Aistika" panose="02020603050405020304" pitchFamily="18" charset="0"/>
              </a:rPr>
              <a:t>N/m</a:t>
            </a:r>
            <a:endParaRPr lang="en-US" sz="1300" dirty="0">
              <a:solidFill>
                <a:schemeClr val="accent3"/>
              </a:solidFill>
              <a:latin typeface="Aistika" panose="02020603050405020304" pitchFamily="18" charset="0"/>
            </a:endParaRPr>
          </a:p>
          <a:p>
            <a:endParaRPr lang="en-US" sz="1300" dirty="0">
              <a:solidFill>
                <a:schemeClr val="accent3"/>
              </a:solidFill>
              <a:latin typeface="Aistika" panose="02020603050405020304" pitchFamily="18" charset="0"/>
            </a:endParaRPr>
          </a:p>
          <a:p>
            <a:endParaRPr lang="en-US" sz="1200" dirty="0"/>
          </a:p>
          <a:p>
            <a:endParaRPr lang="en-US" sz="1200" dirty="0" smtClean="0"/>
          </a:p>
          <a:p>
            <a:endParaRPr lang="en-US" sz="1200" dirty="0"/>
          </a:p>
          <a:p>
            <a:endParaRPr lang="en-US" sz="1200" dirty="0"/>
          </a:p>
          <a:p>
            <a:endParaRPr lang="lt-LT" dirty="0"/>
          </a:p>
        </p:txBody>
      </p:sp>
      <p:sp>
        <p:nvSpPr>
          <p:cNvPr id="10" name="TextBox 9"/>
          <p:cNvSpPr txBox="1"/>
          <p:nvPr/>
        </p:nvSpPr>
        <p:spPr>
          <a:xfrm>
            <a:off x="4395019" y="3165987"/>
            <a:ext cx="324465" cy="307777"/>
          </a:xfrm>
          <a:prstGeom prst="rect">
            <a:avLst/>
          </a:prstGeom>
          <a:noFill/>
        </p:spPr>
        <p:txBody>
          <a:bodyPr wrap="square" rtlCol="0">
            <a:spAutoFit/>
          </a:bodyPr>
          <a:lstStyle/>
          <a:p>
            <a:r>
              <a:rPr lang="lt-LT" dirty="0" smtClean="0"/>
              <a:t>1</a:t>
            </a:r>
            <a:endParaRPr lang="lt-LT" dirty="0"/>
          </a:p>
        </p:txBody>
      </p:sp>
      <p:sp>
        <p:nvSpPr>
          <p:cNvPr id="11" name="TextBox 10"/>
          <p:cNvSpPr txBox="1"/>
          <p:nvPr/>
        </p:nvSpPr>
        <p:spPr>
          <a:xfrm>
            <a:off x="3908506" y="3412660"/>
            <a:ext cx="324465" cy="307777"/>
          </a:xfrm>
          <a:prstGeom prst="rect">
            <a:avLst/>
          </a:prstGeom>
          <a:noFill/>
        </p:spPr>
        <p:txBody>
          <a:bodyPr wrap="square" rtlCol="0">
            <a:spAutoFit/>
          </a:bodyPr>
          <a:lstStyle/>
          <a:p>
            <a:r>
              <a:rPr lang="lt-LT" dirty="0"/>
              <a:t>2</a:t>
            </a:r>
            <a:endParaRPr lang="lt-LT" dirty="0"/>
          </a:p>
        </p:txBody>
      </p:sp>
      <p:sp>
        <p:nvSpPr>
          <p:cNvPr id="12" name="TextBox 11"/>
          <p:cNvSpPr txBox="1"/>
          <p:nvPr/>
        </p:nvSpPr>
        <p:spPr>
          <a:xfrm>
            <a:off x="3465870" y="4012928"/>
            <a:ext cx="324465" cy="307777"/>
          </a:xfrm>
          <a:prstGeom prst="rect">
            <a:avLst/>
          </a:prstGeom>
          <a:noFill/>
        </p:spPr>
        <p:txBody>
          <a:bodyPr wrap="square" rtlCol="0">
            <a:spAutoFit/>
          </a:bodyPr>
          <a:lstStyle/>
          <a:p>
            <a:r>
              <a:rPr lang="lt-LT" dirty="0"/>
              <a:t>3</a:t>
            </a:r>
            <a:endParaRPr lang="lt-LT" dirty="0"/>
          </a:p>
        </p:txBody>
      </p:sp>
    </p:spTree>
    <p:extLst>
      <p:ext uri="{BB962C8B-B14F-4D97-AF65-F5344CB8AC3E}">
        <p14:creationId xmlns:p14="http://schemas.microsoft.com/office/powerpoint/2010/main" val="17918666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z="3600" dirty="0" smtClean="0">
                <a:latin typeface="+mn-lt"/>
              </a:rPr>
              <a:t>STANDUMO KOEFICIENTAS</a:t>
            </a:r>
            <a:endParaRPr lang="lt-LT" sz="3600" dirty="0">
              <a:latin typeface="+mn-lt"/>
            </a:endParaRPr>
          </a:p>
        </p:txBody>
      </p:sp>
      <p:sp>
        <p:nvSpPr>
          <p:cNvPr id="3" name="TextBox 2"/>
          <p:cNvSpPr txBox="1"/>
          <p:nvPr/>
        </p:nvSpPr>
        <p:spPr>
          <a:xfrm>
            <a:off x="1927122" y="1769807"/>
            <a:ext cx="4975123" cy="1477328"/>
          </a:xfrm>
          <a:prstGeom prst="rect">
            <a:avLst/>
          </a:prstGeom>
          <a:noFill/>
        </p:spPr>
        <p:txBody>
          <a:bodyPr wrap="square" rtlCol="0">
            <a:spAutoFit/>
          </a:bodyPr>
          <a:lstStyle/>
          <a:p>
            <a:pPr algn="ctr"/>
            <a:r>
              <a:rPr lang="lt-LT" sz="1800" dirty="0" smtClean="0">
                <a:solidFill>
                  <a:schemeClr val="accent3"/>
                </a:solidFill>
                <a:latin typeface="Aistika" panose="02020603050405020304" pitchFamily="18" charset="0"/>
              </a:rPr>
              <a:t>Proporcingumo </a:t>
            </a:r>
            <a:r>
              <a:rPr lang="lt-LT" sz="1800" dirty="0">
                <a:solidFill>
                  <a:schemeClr val="accent3"/>
                </a:solidFill>
                <a:latin typeface="Aistika" panose="02020603050405020304" pitchFamily="18" charset="0"/>
              </a:rPr>
              <a:t>koeficientas, esantis </a:t>
            </a:r>
            <a:r>
              <a:rPr lang="lt-LT" sz="1800" dirty="0" err="1">
                <a:solidFill>
                  <a:schemeClr val="accent3"/>
                </a:solidFill>
                <a:latin typeface="Aistika" panose="02020603050405020304" pitchFamily="18" charset="0"/>
              </a:rPr>
              <a:t>Huko</a:t>
            </a:r>
            <a:r>
              <a:rPr lang="lt-LT" sz="1800" dirty="0">
                <a:solidFill>
                  <a:schemeClr val="accent3"/>
                </a:solidFill>
                <a:latin typeface="Aistika" panose="02020603050405020304" pitchFamily="18" charset="0"/>
              </a:rPr>
              <a:t> </a:t>
            </a:r>
            <a:r>
              <a:rPr lang="lt-LT" sz="1800" dirty="0" smtClean="0">
                <a:solidFill>
                  <a:schemeClr val="accent3"/>
                </a:solidFill>
                <a:latin typeface="Aistika" panose="02020603050405020304" pitchFamily="18" charset="0"/>
              </a:rPr>
              <a:t>dėsnyje</a:t>
            </a:r>
            <a:r>
              <a:rPr lang="lt-LT" sz="1800" dirty="0">
                <a:solidFill>
                  <a:schemeClr val="accent3"/>
                </a:solidFill>
                <a:latin typeface="Aistika" panose="02020603050405020304" pitchFamily="18" charset="0"/>
              </a:rPr>
              <a:t>, </a:t>
            </a:r>
            <a:r>
              <a:rPr lang="lt-LT" sz="1800" dirty="0" smtClean="0">
                <a:solidFill>
                  <a:schemeClr val="accent3"/>
                </a:solidFill>
                <a:latin typeface="Aistika" panose="02020603050405020304" pitchFamily="18" charset="0"/>
              </a:rPr>
              <a:t>vadinamas standumo koeficientu. </a:t>
            </a:r>
            <a:r>
              <a:rPr lang="lt-LT" sz="1800" dirty="0">
                <a:solidFill>
                  <a:schemeClr val="accent3"/>
                </a:solidFill>
                <a:latin typeface="Aistika" panose="02020603050405020304" pitchFamily="18" charset="0"/>
              </a:rPr>
              <a:t>Jis priklauso nuo kūno matmenų ir medžiagos, iš kurios pagamintas kūnas. SI sistemoje standumo koeficientas </a:t>
            </a:r>
            <a:r>
              <a:rPr lang="lt-LT" sz="1800" dirty="0" smtClean="0">
                <a:solidFill>
                  <a:schemeClr val="accent3"/>
                </a:solidFill>
                <a:latin typeface="Aistika" panose="02020603050405020304" pitchFamily="18" charset="0"/>
              </a:rPr>
              <a:t>matuojamas </a:t>
            </a:r>
            <a:r>
              <a:rPr lang="lt-LT" sz="1800" dirty="0" err="1" smtClean="0">
                <a:solidFill>
                  <a:schemeClr val="accent3"/>
                </a:solidFill>
                <a:latin typeface="Aistika" panose="02020603050405020304" pitchFamily="18" charset="0"/>
              </a:rPr>
              <a:t>niutonais</a:t>
            </a:r>
            <a:r>
              <a:rPr lang="lt-LT" sz="1800" dirty="0" smtClean="0">
                <a:solidFill>
                  <a:schemeClr val="accent3"/>
                </a:solidFill>
                <a:latin typeface="Aistika" panose="02020603050405020304" pitchFamily="18" charset="0"/>
              </a:rPr>
              <a:t> metrui </a:t>
            </a:r>
            <a:r>
              <a:rPr lang="lt-LT" sz="1800" dirty="0">
                <a:solidFill>
                  <a:schemeClr val="accent3"/>
                </a:solidFill>
                <a:latin typeface="Aistika" panose="02020603050405020304" pitchFamily="18" charset="0"/>
              </a:rPr>
              <a:t>(N/m).</a:t>
            </a:r>
          </a:p>
        </p:txBody>
      </p:sp>
    </p:spTree>
    <p:extLst>
      <p:ext uri="{BB962C8B-B14F-4D97-AF65-F5344CB8AC3E}">
        <p14:creationId xmlns:p14="http://schemas.microsoft.com/office/powerpoint/2010/main" val="42552580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l"/>
            <a:r>
              <a:rPr lang="lt-LT" dirty="0" smtClean="0">
                <a:latin typeface="+mn-lt"/>
              </a:rPr>
              <a:t>ATRAMOS REAKCIJOS JĖGA</a:t>
            </a:r>
            <a:endParaRPr lang="lt-LT" dirty="0">
              <a:latin typeface="+mn-lt"/>
            </a:endParaRPr>
          </a:p>
        </p:txBody>
      </p:sp>
      <p:sp>
        <p:nvSpPr>
          <p:cNvPr id="3" name="Antrinis pavadinimas 2"/>
          <p:cNvSpPr>
            <a:spLocks noGrp="1"/>
          </p:cNvSpPr>
          <p:nvPr>
            <p:ph type="subTitle" idx="1"/>
          </p:nvPr>
        </p:nvSpPr>
        <p:spPr>
          <a:xfrm>
            <a:off x="582694" y="1553727"/>
            <a:ext cx="4591631" cy="2958300"/>
          </a:xfrm>
        </p:spPr>
        <p:txBody>
          <a:bodyPr/>
          <a:lstStyle/>
          <a:p>
            <a:pPr marL="139700" indent="0">
              <a:buNone/>
            </a:pPr>
            <a:r>
              <a:rPr lang="lt-LT" dirty="0" smtClean="0">
                <a:latin typeface="Aistika" panose="02020603050405020304" pitchFamily="18" charset="0"/>
              </a:rPr>
              <a:t>Atramos reakcijos jėga </a:t>
            </a:r>
            <a:r>
              <a:rPr lang="lt-LT" dirty="0">
                <a:latin typeface="Aistika" panose="02020603050405020304" pitchFamily="18" charset="0"/>
              </a:rPr>
              <a:t>arba </a:t>
            </a:r>
            <a:r>
              <a:rPr lang="lt-LT" dirty="0" smtClean="0">
                <a:latin typeface="Aistika" panose="02020603050405020304" pitchFamily="18" charset="0"/>
              </a:rPr>
              <a:t>pakabos reakcijos jėga – tai kūną </a:t>
            </a:r>
            <a:r>
              <a:rPr lang="lt-LT" dirty="0">
                <a:latin typeface="Aistika" panose="02020603050405020304" pitchFamily="18" charset="0"/>
              </a:rPr>
              <a:t>veikianti </a:t>
            </a:r>
            <a:r>
              <a:rPr lang="lt-LT" dirty="0" smtClean="0">
                <a:latin typeface="Aistika" panose="02020603050405020304" pitchFamily="18" charset="0"/>
              </a:rPr>
              <a:t>atramos arba pakabos tamprumo jėga.</a:t>
            </a:r>
          </a:p>
          <a:p>
            <a:pPr marL="139700" indent="0">
              <a:buNone/>
            </a:pPr>
            <a:endParaRPr lang="lt-LT" dirty="0" smtClean="0">
              <a:latin typeface="Aistika" panose="02020603050405020304" pitchFamily="18" charset="0"/>
            </a:endParaRPr>
          </a:p>
          <a:p>
            <a:pPr marL="139700" indent="0">
              <a:buNone/>
            </a:pPr>
            <a:r>
              <a:rPr lang="lt-LT" dirty="0">
                <a:latin typeface="Aistika" panose="02020603050405020304" pitchFamily="18" charset="0"/>
              </a:rPr>
              <a:t>Kūną, padėtą ant atramos arba pakabintą ant pakabos, visada veikia tamprumo </a:t>
            </a:r>
            <a:r>
              <a:rPr lang="lt-LT" dirty="0" smtClean="0">
                <a:latin typeface="Aistika" panose="02020603050405020304" pitchFamily="18" charset="0"/>
              </a:rPr>
              <a:t>jėga.</a:t>
            </a:r>
            <a:endParaRPr lang="lt-LT" dirty="0">
              <a:latin typeface="Aistika" panose="02020603050405020304" pitchFamily="18" charset="0"/>
            </a:endParaRPr>
          </a:p>
          <a:p>
            <a:pPr marL="139700" indent="0">
              <a:buNone/>
            </a:pPr>
            <a:endParaRPr lang="lt-LT" dirty="0">
              <a:latin typeface="Aistika" panose="02020603050405020304" pitchFamily="18" charset="0"/>
            </a:endParaRPr>
          </a:p>
          <a:p>
            <a:pPr marL="139700" indent="0">
              <a:buNone/>
            </a:pPr>
            <a:r>
              <a:rPr lang="lt-LT" dirty="0" smtClean="0">
                <a:latin typeface="Aistika" panose="02020603050405020304" pitchFamily="18" charset="0"/>
              </a:rPr>
              <a:t> Atramos reakcijos jėgą įprasta žymėti kita raide N. Svarbi </a:t>
            </a:r>
            <a:r>
              <a:rPr lang="lt-LT" dirty="0">
                <a:latin typeface="Aistika" panose="02020603050405020304" pitchFamily="18" charset="0"/>
              </a:rPr>
              <a:t>tamprumo </a:t>
            </a:r>
            <a:r>
              <a:rPr lang="lt-LT" dirty="0" smtClean="0">
                <a:latin typeface="Aistika" panose="02020603050405020304" pitchFamily="18" charset="0"/>
              </a:rPr>
              <a:t>jėgos </a:t>
            </a:r>
            <a:r>
              <a:rPr lang="lt-LT" dirty="0">
                <a:latin typeface="Aistika" panose="02020603050405020304" pitchFamily="18" charset="0"/>
              </a:rPr>
              <a:t>savybė yra ta, kad tamprumo </a:t>
            </a:r>
            <a:r>
              <a:rPr lang="lt-LT" dirty="0" smtClean="0">
                <a:latin typeface="Aistika" panose="02020603050405020304" pitchFamily="18" charset="0"/>
              </a:rPr>
              <a:t>jėga </a:t>
            </a:r>
            <a:r>
              <a:rPr lang="lt-LT" dirty="0">
                <a:latin typeface="Aistika" panose="02020603050405020304" pitchFamily="18" charset="0"/>
              </a:rPr>
              <a:t>nukreipta </a:t>
            </a:r>
            <a:r>
              <a:rPr lang="lt-LT" dirty="0" smtClean="0">
                <a:latin typeface="Aistika" panose="02020603050405020304" pitchFamily="18" charset="0"/>
              </a:rPr>
              <a:t>statmenai </a:t>
            </a:r>
            <a:r>
              <a:rPr lang="lt-LT" dirty="0">
                <a:latin typeface="Aistika" panose="02020603050405020304" pitchFamily="18" charset="0"/>
              </a:rPr>
              <a:t>sąveikaujančių kūnų </a:t>
            </a:r>
            <a:r>
              <a:rPr lang="lt-LT" dirty="0" smtClean="0">
                <a:latin typeface="Aistika" panose="02020603050405020304" pitchFamily="18" charset="0"/>
              </a:rPr>
              <a:t>sąlyčio paviršiui.</a:t>
            </a:r>
            <a:endParaRPr lang="lt-LT" dirty="0">
              <a:latin typeface="Aistika" panose="02020603050405020304" pitchFamily="18" charset="0"/>
            </a:endParaRPr>
          </a:p>
        </p:txBody>
      </p:sp>
      <p:pic>
        <p:nvPicPr>
          <p:cNvPr id="4" name="Paveikslėlis 3"/>
          <p:cNvPicPr>
            <a:picLocks noChangeAspect="1"/>
          </p:cNvPicPr>
          <p:nvPr/>
        </p:nvPicPr>
        <p:blipFill>
          <a:blip r:embed="rId2"/>
          <a:stretch>
            <a:fillRect/>
          </a:stretch>
        </p:blipFill>
        <p:spPr>
          <a:xfrm>
            <a:off x="5619335" y="1456018"/>
            <a:ext cx="2669259" cy="1692508"/>
          </a:xfrm>
          <a:prstGeom prst="rect">
            <a:avLst/>
          </a:prstGeom>
        </p:spPr>
      </p:pic>
      <p:cxnSp>
        <p:nvCxnSpPr>
          <p:cNvPr id="6" name="Tiesioji rodyklės jungtis 5"/>
          <p:cNvCxnSpPr/>
          <p:nvPr/>
        </p:nvCxnSpPr>
        <p:spPr>
          <a:xfrm flipH="1" flipV="1">
            <a:off x="6735097" y="2015613"/>
            <a:ext cx="127819" cy="34412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Suapvalintas stačiakampis 6"/>
          <p:cNvSpPr/>
          <p:nvPr/>
        </p:nvSpPr>
        <p:spPr>
          <a:xfrm>
            <a:off x="5732206" y="3476383"/>
            <a:ext cx="2556388" cy="4634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200" dirty="0" smtClean="0"/>
              <a:t>Iš brėžinio matome, jog atramos jėga yra nukreipta statmenai</a:t>
            </a:r>
            <a:endParaRPr lang="lt-LT" sz="1200" dirty="0"/>
          </a:p>
        </p:txBody>
      </p:sp>
    </p:spTree>
    <p:extLst>
      <p:ext uri="{BB962C8B-B14F-4D97-AF65-F5344CB8AC3E}">
        <p14:creationId xmlns:p14="http://schemas.microsoft.com/office/powerpoint/2010/main" val="33547565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latin typeface="Arial Black" panose="020B0A04020102020204" pitchFamily="34" charset="0"/>
              </a:rPr>
              <a:t>DINAMOMETRAS</a:t>
            </a:r>
            <a:endParaRPr lang="lt-LT" dirty="0">
              <a:latin typeface="Arial Black" panose="020B0A04020102020204" pitchFamily="34" charset="0"/>
            </a:endParaRPr>
          </a:p>
        </p:txBody>
      </p:sp>
      <p:sp>
        <p:nvSpPr>
          <p:cNvPr id="3" name="Antrinis pavadinimas 2"/>
          <p:cNvSpPr>
            <a:spLocks noGrp="1"/>
          </p:cNvSpPr>
          <p:nvPr>
            <p:ph type="subTitle" idx="1"/>
          </p:nvPr>
        </p:nvSpPr>
        <p:spPr>
          <a:xfrm>
            <a:off x="818323" y="1670160"/>
            <a:ext cx="5307174" cy="2753103"/>
          </a:xfrm>
        </p:spPr>
        <p:txBody>
          <a:bodyPr/>
          <a:lstStyle/>
          <a:p>
            <a:pPr marL="139700" indent="0">
              <a:buNone/>
            </a:pPr>
            <a:r>
              <a:rPr lang="lt-LT" sz="1600" dirty="0">
                <a:latin typeface="Aistika" panose="02020603050405020304" pitchFamily="18" charset="0"/>
              </a:rPr>
              <a:t>Dinamometras – prietaisas jėgos dydžiui matuoti. </a:t>
            </a:r>
            <a:endParaRPr lang="lt-LT" sz="1600" dirty="0" smtClean="0">
              <a:latin typeface="Aistika" panose="02020603050405020304" pitchFamily="18" charset="0"/>
            </a:endParaRPr>
          </a:p>
          <a:p>
            <a:endParaRPr lang="lt-LT" sz="1600" dirty="0">
              <a:latin typeface="Aistika" panose="02020603050405020304" pitchFamily="18" charset="0"/>
            </a:endParaRPr>
          </a:p>
          <a:p>
            <a:pPr marL="139700" indent="0">
              <a:buNone/>
            </a:pPr>
            <a:r>
              <a:rPr lang="lt-LT" sz="1600" dirty="0" smtClean="0">
                <a:latin typeface="Aistika" panose="02020603050405020304" pitchFamily="18" charset="0"/>
              </a:rPr>
              <a:t>Svarbiausia </a:t>
            </a:r>
            <a:r>
              <a:rPr lang="lt-LT" sz="1600" dirty="0">
                <a:latin typeface="Aistika" panose="02020603050405020304" pitchFamily="18" charset="0"/>
              </a:rPr>
              <a:t>dinamometro dalis – tampri spyruoklė. Prie spyruoklės pritaisyta skalė, suskirstyta </a:t>
            </a:r>
            <a:r>
              <a:rPr lang="lt-LT" sz="1600" dirty="0" err="1">
                <a:latin typeface="Aistika" panose="02020603050405020304" pitchFamily="18" charset="0"/>
              </a:rPr>
              <a:t>niutonais</a:t>
            </a:r>
            <a:r>
              <a:rPr lang="lt-LT" sz="1600" dirty="0">
                <a:latin typeface="Aistika" panose="02020603050405020304" pitchFamily="18" charset="0"/>
              </a:rPr>
              <a:t>. Kuo didesnė jėga veikia spyruoklę, tuo daugiau ji išsitempia, tuo didesnę jėgą parodo prie spyruoklės pritvirtinta rodyklė. </a:t>
            </a:r>
          </a:p>
        </p:txBody>
      </p:sp>
      <p:pic>
        <p:nvPicPr>
          <p:cNvPr id="4" name="Paveikslėlis 3"/>
          <p:cNvPicPr>
            <a:picLocks noChangeAspect="1"/>
          </p:cNvPicPr>
          <p:nvPr/>
        </p:nvPicPr>
        <p:blipFill rotWithShape="1">
          <a:blip r:embed="rId2"/>
          <a:srcRect l="34787" t="7379" r="32681" b="8803"/>
          <a:stretch/>
        </p:blipFill>
        <p:spPr>
          <a:xfrm>
            <a:off x="6862914" y="1358030"/>
            <a:ext cx="1189704" cy="3065233"/>
          </a:xfrm>
          <a:prstGeom prst="rect">
            <a:avLst/>
          </a:prstGeom>
        </p:spPr>
      </p:pic>
    </p:spTree>
    <p:extLst>
      <p:ext uri="{BB962C8B-B14F-4D97-AF65-F5344CB8AC3E}">
        <p14:creationId xmlns:p14="http://schemas.microsoft.com/office/powerpoint/2010/main" val="20952809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19999" y="277877"/>
            <a:ext cx="7704000" cy="572700"/>
          </a:xfrm>
        </p:spPr>
        <p:txBody>
          <a:bodyPr/>
          <a:lstStyle/>
          <a:p>
            <a:pPr algn="ctr"/>
            <a:r>
              <a:rPr lang="lt-LT" sz="3600" dirty="0" smtClean="0">
                <a:latin typeface="Arial Black" panose="020B0A04020102020204" pitchFamily="34" charset="0"/>
              </a:rPr>
              <a:t>TAMPRUMO BANDYMAS</a:t>
            </a:r>
            <a:endParaRPr lang="lt-LT" sz="3600" dirty="0">
              <a:latin typeface="Arial Black" panose="020B0A04020102020204" pitchFamily="34" charset="0"/>
            </a:endParaRPr>
          </a:p>
        </p:txBody>
      </p:sp>
      <p:sp>
        <p:nvSpPr>
          <p:cNvPr id="3" name="TextBox 2"/>
          <p:cNvSpPr txBox="1"/>
          <p:nvPr/>
        </p:nvSpPr>
        <p:spPr>
          <a:xfrm>
            <a:off x="2300748" y="939067"/>
            <a:ext cx="4837471" cy="307777"/>
          </a:xfrm>
          <a:prstGeom prst="rect">
            <a:avLst/>
          </a:prstGeom>
          <a:noFill/>
        </p:spPr>
        <p:txBody>
          <a:bodyPr wrap="square" rtlCol="0">
            <a:spAutoFit/>
          </a:bodyPr>
          <a:lstStyle/>
          <a:p>
            <a:r>
              <a:rPr lang="lt-LT" b="1" dirty="0" smtClean="0">
                <a:solidFill>
                  <a:schemeClr val="accent2">
                    <a:lumMod val="40000"/>
                    <a:lumOff val="60000"/>
                  </a:schemeClr>
                </a:solidFill>
              </a:rPr>
              <a:t>KAI TAMPRUMO JĖGA PRIKLAUSO NU MEDŽIAGOS</a:t>
            </a:r>
            <a:endParaRPr lang="lt-LT" b="1" dirty="0">
              <a:solidFill>
                <a:schemeClr val="accent2">
                  <a:lumMod val="40000"/>
                  <a:lumOff val="60000"/>
                </a:schemeClr>
              </a:solidFill>
            </a:endParaRPr>
          </a:p>
        </p:txBody>
      </p:sp>
      <p:pic>
        <p:nvPicPr>
          <p:cNvPr id="4" name="Paveikslėlis 3"/>
          <p:cNvPicPr>
            <a:picLocks noChangeAspect="1"/>
          </p:cNvPicPr>
          <p:nvPr/>
        </p:nvPicPr>
        <p:blipFill rotWithShape="1">
          <a:blip r:embed="rId2">
            <a:extLst>
              <a:ext uri="{28A0092B-C50C-407E-A947-70E740481C1C}">
                <a14:useLocalDpi xmlns:a14="http://schemas.microsoft.com/office/drawing/2010/main" val="0"/>
              </a:ext>
            </a:extLst>
          </a:blip>
          <a:srcRect l="29604" r="31366"/>
          <a:stretch/>
        </p:blipFill>
        <p:spPr>
          <a:xfrm rot="5400000">
            <a:off x="948175" y="1401729"/>
            <a:ext cx="1839901" cy="2654713"/>
          </a:xfrm>
          <a:prstGeom prst="rect">
            <a:avLst/>
          </a:prstGeom>
        </p:spPr>
      </p:pic>
      <p:cxnSp>
        <p:nvCxnSpPr>
          <p:cNvPr id="6" name="Tiesioji rodyklės jungtis 5"/>
          <p:cNvCxnSpPr/>
          <p:nvPr/>
        </p:nvCxnSpPr>
        <p:spPr>
          <a:xfrm flipH="1" flipV="1">
            <a:off x="2399071" y="2487561"/>
            <a:ext cx="1248697" cy="9833"/>
          </a:xfrm>
          <a:prstGeom prst="straightConnector1">
            <a:avLst/>
          </a:prstGeom>
          <a:ln w="28575">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736256" y="2235784"/>
            <a:ext cx="1189707" cy="523220"/>
          </a:xfrm>
          <a:prstGeom prst="rect">
            <a:avLst/>
          </a:prstGeom>
          <a:noFill/>
        </p:spPr>
        <p:txBody>
          <a:bodyPr wrap="square" rtlCol="0">
            <a:spAutoFit/>
          </a:bodyPr>
          <a:lstStyle/>
          <a:p>
            <a:r>
              <a:rPr lang="lt-LT" dirty="0" smtClean="0">
                <a:solidFill>
                  <a:schemeClr val="accent3"/>
                </a:solidFill>
              </a:rPr>
              <a:t>Plastikinė</a:t>
            </a:r>
          </a:p>
          <a:p>
            <a:r>
              <a:rPr lang="lt-LT" dirty="0" smtClean="0">
                <a:solidFill>
                  <a:schemeClr val="accent3"/>
                </a:solidFill>
              </a:rPr>
              <a:t>liniuotė</a:t>
            </a:r>
            <a:endParaRPr lang="lt-LT" dirty="0">
              <a:solidFill>
                <a:schemeClr val="accent3"/>
              </a:solidFill>
            </a:endParaRPr>
          </a:p>
        </p:txBody>
      </p:sp>
      <p:cxnSp>
        <p:nvCxnSpPr>
          <p:cNvPr id="8" name="Tiesioji rodyklės jungtis 7"/>
          <p:cNvCxnSpPr/>
          <p:nvPr/>
        </p:nvCxnSpPr>
        <p:spPr>
          <a:xfrm flipH="1">
            <a:off x="2915266" y="3175820"/>
            <a:ext cx="732502" cy="1"/>
          </a:xfrm>
          <a:prstGeom prst="straightConnector1">
            <a:avLst/>
          </a:prstGeom>
          <a:ln w="28575">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873905" y="2914210"/>
            <a:ext cx="1189707" cy="523220"/>
          </a:xfrm>
          <a:prstGeom prst="rect">
            <a:avLst/>
          </a:prstGeom>
          <a:noFill/>
        </p:spPr>
        <p:txBody>
          <a:bodyPr wrap="square" rtlCol="0">
            <a:spAutoFit/>
          </a:bodyPr>
          <a:lstStyle/>
          <a:p>
            <a:r>
              <a:rPr lang="lt-LT" dirty="0" smtClean="0">
                <a:solidFill>
                  <a:schemeClr val="accent3"/>
                </a:solidFill>
              </a:rPr>
              <a:t>Metalinė liniuotė</a:t>
            </a:r>
            <a:endParaRPr lang="lt-LT" dirty="0">
              <a:solidFill>
                <a:schemeClr val="accent3"/>
              </a:solidFill>
            </a:endParaRPr>
          </a:p>
        </p:txBody>
      </p:sp>
      <p:pic>
        <p:nvPicPr>
          <p:cNvPr id="11" name="Paveikslėlis 10"/>
          <p:cNvPicPr>
            <a:picLocks noChangeAspect="1"/>
          </p:cNvPicPr>
          <p:nvPr/>
        </p:nvPicPr>
        <p:blipFill rotWithShape="1">
          <a:blip r:embed="rId3">
            <a:extLst>
              <a:ext uri="{28A0092B-C50C-407E-A947-70E740481C1C}">
                <a14:useLocalDpi xmlns:a14="http://schemas.microsoft.com/office/drawing/2010/main" val="0"/>
              </a:ext>
            </a:extLst>
          </a:blip>
          <a:srcRect l="25839" r="28474"/>
          <a:stretch/>
        </p:blipFill>
        <p:spPr>
          <a:xfrm rot="5400000">
            <a:off x="5363637" y="1587768"/>
            <a:ext cx="1903218" cy="2345953"/>
          </a:xfrm>
          <a:prstGeom prst="rect">
            <a:avLst/>
          </a:prstGeom>
        </p:spPr>
      </p:pic>
      <p:sp>
        <p:nvSpPr>
          <p:cNvPr id="12" name="TextBox 11"/>
          <p:cNvSpPr txBox="1"/>
          <p:nvPr/>
        </p:nvSpPr>
        <p:spPr>
          <a:xfrm>
            <a:off x="6323101" y="3932248"/>
            <a:ext cx="2330243" cy="73866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lt-LT" dirty="0" smtClean="0">
                <a:solidFill>
                  <a:schemeClr val="accent3"/>
                </a:solidFill>
                <a:latin typeface="Aistika" panose="02020603050405020304" pitchFamily="18" charset="0"/>
              </a:rPr>
              <a:t>Galime matyti, kad guminė liniuotė susilenkia, o metalinė ne.</a:t>
            </a:r>
            <a:endParaRPr lang="lt-LT" dirty="0">
              <a:solidFill>
                <a:schemeClr val="accent3"/>
              </a:solidFill>
              <a:latin typeface="Aistika" panose="02020603050405020304" pitchFamily="18" charset="0"/>
            </a:endParaRPr>
          </a:p>
        </p:txBody>
      </p:sp>
      <p:sp>
        <p:nvSpPr>
          <p:cNvPr id="13" name="Lenkta rodyklė aukštyn 12"/>
          <p:cNvSpPr/>
          <p:nvPr/>
        </p:nvSpPr>
        <p:spPr>
          <a:xfrm rot="15218131">
            <a:off x="7649717" y="3564030"/>
            <a:ext cx="405715" cy="189457"/>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schemeClr val="tx1"/>
              </a:solidFill>
            </a:endParaRPr>
          </a:p>
        </p:txBody>
      </p:sp>
      <p:sp>
        <p:nvSpPr>
          <p:cNvPr id="14" name="TextBox 13"/>
          <p:cNvSpPr txBox="1"/>
          <p:nvPr/>
        </p:nvSpPr>
        <p:spPr>
          <a:xfrm>
            <a:off x="904568" y="4001729"/>
            <a:ext cx="4237701" cy="76944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lt-LT" sz="1600" dirty="0" smtClean="0">
                <a:solidFill>
                  <a:schemeClr val="accent3"/>
                </a:solidFill>
              </a:rPr>
              <a:t>Išvada:</a:t>
            </a:r>
          </a:p>
          <a:p>
            <a:r>
              <a:rPr lang="lt-LT" dirty="0" smtClean="0">
                <a:solidFill>
                  <a:schemeClr val="accent3"/>
                </a:solidFill>
                <a:latin typeface="Aistika" panose="02020603050405020304" pitchFamily="18" charset="0"/>
              </a:rPr>
              <a:t>Tamprumo jėga priklauso nuo medžiagos iš kurios kūnas pagamintas.</a:t>
            </a:r>
            <a:endParaRPr lang="lt-LT" dirty="0">
              <a:solidFill>
                <a:schemeClr val="accent3"/>
              </a:solidFill>
              <a:latin typeface="Aistika" panose="02020603050405020304" pitchFamily="18" charset="0"/>
            </a:endParaRPr>
          </a:p>
        </p:txBody>
      </p:sp>
    </p:spTree>
    <p:extLst>
      <p:ext uri="{BB962C8B-B14F-4D97-AF65-F5344CB8AC3E}">
        <p14:creationId xmlns:p14="http://schemas.microsoft.com/office/powerpoint/2010/main" val="19891347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00335" y="179551"/>
            <a:ext cx="7704000" cy="1078975"/>
          </a:xfrm>
        </p:spPr>
        <p:txBody>
          <a:bodyPr/>
          <a:lstStyle/>
          <a:p>
            <a:pPr algn="ctr"/>
            <a:r>
              <a:rPr lang="lt-LT" sz="2400" dirty="0" smtClean="0">
                <a:latin typeface="Arial Black" panose="020B0A04020102020204" pitchFamily="34" charset="0"/>
              </a:rPr>
              <a:t>TAMPRUMO JĖGOS BANDYMAS SU DINAMOMETRU</a:t>
            </a:r>
            <a:endParaRPr lang="lt-LT" sz="2400" dirty="0">
              <a:latin typeface="Arial Black" panose="020B0A04020102020204" pitchFamily="34" charset="0"/>
            </a:endParaRPr>
          </a:p>
        </p:txBody>
      </p:sp>
      <p:pic>
        <p:nvPicPr>
          <p:cNvPr id="3" name="Paveikslėlis 2"/>
          <p:cNvPicPr>
            <a:picLocks noChangeAspect="1"/>
          </p:cNvPicPr>
          <p:nvPr/>
        </p:nvPicPr>
        <p:blipFill rotWithShape="1">
          <a:blip r:embed="rId2">
            <a:extLst>
              <a:ext uri="{28A0092B-C50C-407E-A947-70E740481C1C}">
                <a14:useLocalDpi xmlns:a14="http://schemas.microsoft.com/office/drawing/2010/main" val="0"/>
              </a:ext>
            </a:extLst>
          </a:blip>
          <a:srcRect l="17705" t="2774" r="15384" b="12159"/>
          <a:stretch/>
        </p:blipFill>
        <p:spPr>
          <a:xfrm rot="5400000">
            <a:off x="233933" y="1636439"/>
            <a:ext cx="3283976" cy="2351172"/>
          </a:xfrm>
          <a:prstGeom prst="rect">
            <a:avLst/>
          </a:prstGeom>
        </p:spPr>
      </p:pic>
      <p:pic>
        <p:nvPicPr>
          <p:cNvPr id="4" name="Paveikslėlis 3"/>
          <p:cNvPicPr>
            <a:picLocks noChangeAspect="1"/>
          </p:cNvPicPr>
          <p:nvPr/>
        </p:nvPicPr>
        <p:blipFill rotWithShape="1">
          <a:blip r:embed="rId3">
            <a:extLst>
              <a:ext uri="{28A0092B-C50C-407E-A947-70E740481C1C}">
                <a14:useLocalDpi xmlns:a14="http://schemas.microsoft.com/office/drawing/2010/main" val="0"/>
              </a:ext>
            </a:extLst>
          </a:blip>
          <a:srcRect l="17046" t="14460" r="9558" b="-679"/>
          <a:stretch/>
        </p:blipFill>
        <p:spPr>
          <a:xfrm rot="5400000">
            <a:off x="2825039" y="1690540"/>
            <a:ext cx="3286320" cy="2174053"/>
          </a:xfrm>
          <a:prstGeom prst="rect">
            <a:avLst/>
          </a:prstGeom>
        </p:spPr>
      </p:pic>
      <p:pic>
        <p:nvPicPr>
          <p:cNvPr id="5" name="Paveikslėlis 4"/>
          <p:cNvPicPr>
            <a:picLocks noChangeAspect="1"/>
          </p:cNvPicPr>
          <p:nvPr/>
        </p:nvPicPr>
        <p:blipFill rotWithShape="1">
          <a:blip r:embed="rId4">
            <a:extLst>
              <a:ext uri="{28A0092B-C50C-407E-A947-70E740481C1C}">
                <a14:useLocalDpi xmlns:a14="http://schemas.microsoft.com/office/drawing/2010/main" val="0"/>
              </a:ext>
            </a:extLst>
          </a:blip>
          <a:srcRect l="8121" t="11258" r="8483"/>
          <a:stretch/>
        </p:blipFill>
        <p:spPr>
          <a:xfrm rot="5400000">
            <a:off x="5268110" y="1792902"/>
            <a:ext cx="3286321" cy="1969332"/>
          </a:xfrm>
          <a:prstGeom prst="rect">
            <a:avLst/>
          </a:prstGeom>
        </p:spPr>
      </p:pic>
      <p:sp>
        <p:nvSpPr>
          <p:cNvPr id="6" name="TextBox 5"/>
          <p:cNvSpPr txBox="1"/>
          <p:nvPr/>
        </p:nvSpPr>
        <p:spPr>
          <a:xfrm>
            <a:off x="700335" y="4542503"/>
            <a:ext cx="2351172" cy="323165"/>
          </a:xfrm>
          <a:prstGeom prst="rect">
            <a:avLst/>
          </a:prstGeom>
          <a:noFill/>
        </p:spPr>
        <p:txBody>
          <a:bodyPr wrap="square" rtlCol="0">
            <a:spAutoFit/>
          </a:bodyPr>
          <a:lstStyle/>
          <a:p>
            <a:r>
              <a:rPr lang="lt-LT" sz="1500" dirty="0" smtClean="0">
                <a:solidFill>
                  <a:schemeClr val="accent3"/>
                </a:solidFill>
                <a:latin typeface="Aistika" panose="02020603050405020304" pitchFamily="18" charset="0"/>
              </a:rPr>
              <a:t>Spyruoklės pradinė padėtis</a:t>
            </a:r>
            <a:endParaRPr lang="lt-LT" sz="1500" dirty="0">
              <a:solidFill>
                <a:schemeClr val="accent3"/>
              </a:solidFill>
              <a:latin typeface="Aistika" panose="02020603050405020304" pitchFamily="18" charset="0"/>
            </a:endParaRPr>
          </a:p>
        </p:txBody>
      </p:sp>
      <p:sp>
        <p:nvSpPr>
          <p:cNvPr id="7" name="TextBox 6"/>
          <p:cNvSpPr txBox="1"/>
          <p:nvPr/>
        </p:nvSpPr>
        <p:spPr>
          <a:xfrm>
            <a:off x="3465308" y="4542503"/>
            <a:ext cx="2174054" cy="323165"/>
          </a:xfrm>
          <a:prstGeom prst="rect">
            <a:avLst/>
          </a:prstGeom>
          <a:noFill/>
        </p:spPr>
        <p:txBody>
          <a:bodyPr wrap="square" rtlCol="0">
            <a:spAutoFit/>
          </a:bodyPr>
          <a:lstStyle/>
          <a:p>
            <a:r>
              <a:rPr lang="lt-LT" sz="1500" dirty="0" smtClean="0">
                <a:solidFill>
                  <a:schemeClr val="accent3"/>
                </a:solidFill>
                <a:latin typeface="Aistika" panose="02020603050405020304" pitchFamily="18" charset="0"/>
              </a:rPr>
              <a:t>Pakabinus pirmą svarelį</a:t>
            </a:r>
            <a:endParaRPr lang="lt-LT" sz="1500" dirty="0">
              <a:solidFill>
                <a:schemeClr val="accent3"/>
              </a:solidFill>
              <a:latin typeface="Aistika" panose="02020603050405020304" pitchFamily="18" charset="0"/>
            </a:endParaRPr>
          </a:p>
        </p:txBody>
      </p:sp>
      <p:sp>
        <p:nvSpPr>
          <p:cNvPr id="8" name="TextBox 7"/>
          <p:cNvSpPr txBox="1"/>
          <p:nvPr/>
        </p:nvSpPr>
        <p:spPr>
          <a:xfrm>
            <a:off x="5926604" y="4542503"/>
            <a:ext cx="2273499" cy="323165"/>
          </a:xfrm>
          <a:prstGeom prst="rect">
            <a:avLst/>
          </a:prstGeom>
          <a:noFill/>
        </p:spPr>
        <p:txBody>
          <a:bodyPr wrap="square" rtlCol="0">
            <a:spAutoFit/>
          </a:bodyPr>
          <a:lstStyle/>
          <a:p>
            <a:r>
              <a:rPr lang="lt-LT" sz="1500" dirty="0" smtClean="0">
                <a:solidFill>
                  <a:schemeClr val="accent3"/>
                </a:solidFill>
                <a:latin typeface="Aistika" panose="02020603050405020304" pitchFamily="18" charset="0"/>
              </a:rPr>
              <a:t>Pakabinus antrąjį svarelį</a:t>
            </a:r>
            <a:endParaRPr lang="lt-LT" sz="1500" dirty="0">
              <a:solidFill>
                <a:schemeClr val="accent3"/>
              </a:solidFill>
              <a:latin typeface="Aistika" panose="02020603050405020304" pitchFamily="18" charset="0"/>
            </a:endParaRPr>
          </a:p>
        </p:txBody>
      </p:sp>
    </p:spTree>
    <p:extLst>
      <p:ext uri="{BB962C8B-B14F-4D97-AF65-F5344CB8AC3E}">
        <p14:creationId xmlns:p14="http://schemas.microsoft.com/office/powerpoint/2010/main" val="9675232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latin typeface="Arial Black" panose="020B0A04020102020204" pitchFamily="34" charset="0"/>
              </a:rPr>
              <a:t>REZULTATAI</a:t>
            </a:r>
            <a:endParaRPr lang="lt-LT" dirty="0">
              <a:latin typeface="Arial Black" panose="020B0A04020102020204" pitchFamily="34" charset="0"/>
            </a:endParaRPr>
          </a:p>
        </p:txBody>
      </p:sp>
      <p:graphicFrame>
        <p:nvGraphicFramePr>
          <p:cNvPr id="3" name="Lentelė 2"/>
          <p:cNvGraphicFramePr>
            <a:graphicFrameLocks noGrp="1"/>
          </p:cNvGraphicFramePr>
          <p:nvPr>
            <p:extLst>
              <p:ext uri="{D42A27DB-BD31-4B8C-83A1-F6EECF244321}">
                <p14:modId xmlns:p14="http://schemas.microsoft.com/office/powerpoint/2010/main" val="994700290"/>
              </p:ext>
            </p:extLst>
          </p:nvPr>
        </p:nvGraphicFramePr>
        <p:xfrm>
          <a:off x="1641987" y="1778612"/>
          <a:ext cx="5565056" cy="1161232"/>
        </p:xfrm>
        <a:graphic>
          <a:graphicData uri="http://schemas.openxmlformats.org/drawingml/2006/table">
            <a:tbl>
              <a:tblPr firstRow="1" bandRow="1">
                <a:tableStyleId>{E269D01E-BC32-4049-B463-5C60D7B0CCD2}</a:tableStyleId>
              </a:tblPr>
              <a:tblGrid>
                <a:gridCol w="1391264">
                  <a:extLst>
                    <a:ext uri="{9D8B030D-6E8A-4147-A177-3AD203B41FA5}">
                      <a16:colId xmlns:a16="http://schemas.microsoft.com/office/drawing/2014/main" val="485236796"/>
                    </a:ext>
                  </a:extLst>
                </a:gridCol>
                <a:gridCol w="1391264">
                  <a:extLst>
                    <a:ext uri="{9D8B030D-6E8A-4147-A177-3AD203B41FA5}">
                      <a16:colId xmlns:a16="http://schemas.microsoft.com/office/drawing/2014/main" val="2304298097"/>
                    </a:ext>
                  </a:extLst>
                </a:gridCol>
                <a:gridCol w="1391264">
                  <a:extLst>
                    <a:ext uri="{9D8B030D-6E8A-4147-A177-3AD203B41FA5}">
                      <a16:colId xmlns:a16="http://schemas.microsoft.com/office/drawing/2014/main" val="1222907422"/>
                    </a:ext>
                  </a:extLst>
                </a:gridCol>
                <a:gridCol w="1391264">
                  <a:extLst>
                    <a:ext uri="{9D8B030D-6E8A-4147-A177-3AD203B41FA5}">
                      <a16:colId xmlns:a16="http://schemas.microsoft.com/office/drawing/2014/main" val="2678945322"/>
                    </a:ext>
                  </a:extLst>
                </a:gridCol>
              </a:tblGrid>
              <a:tr h="580616">
                <a:tc>
                  <a:txBody>
                    <a:bodyPr/>
                    <a:lstStyle/>
                    <a:p>
                      <a:r>
                        <a:rPr lang="lt-LT" dirty="0" smtClean="0"/>
                        <a:t>Tamprumo</a:t>
                      </a:r>
                      <a:r>
                        <a:rPr lang="lt-LT" baseline="0" dirty="0" smtClean="0"/>
                        <a:t> jėga (N) </a:t>
                      </a:r>
                      <a:endParaRPr lang="lt-LT" dirty="0"/>
                    </a:p>
                  </a:txBody>
                  <a:tcPr/>
                </a:tc>
                <a:tc>
                  <a:txBody>
                    <a:bodyPr/>
                    <a:lstStyle/>
                    <a:p>
                      <a:r>
                        <a:rPr lang="lt-LT" dirty="0" smtClean="0"/>
                        <a:t>0</a:t>
                      </a:r>
                      <a:endParaRPr lang="lt-LT" dirty="0"/>
                    </a:p>
                  </a:txBody>
                  <a:tcPr/>
                </a:tc>
                <a:tc>
                  <a:txBody>
                    <a:bodyPr/>
                    <a:lstStyle/>
                    <a:p>
                      <a:r>
                        <a:rPr lang="lt-LT" dirty="0" smtClean="0"/>
                        <a:t>1,7</a:t>
                      </a:r>
                      <a:endParaRPr lang="lt-LT" dirty="0"/>
                    </a:p>
                  </a:txBody>
                  <a:tcPr/>
                </a:tc>
                <a:tc>
                  <a:txBody>
                    <a:bodyPr/>
                    <a:lstStyle/>
                    <a:p>
                      <a:r>
                        <a:rPr lang="lt-LT" dirty="0" smtClean="0"/>
                        <a:t>3,4</a:t>
                      </a:r>
                      <a:endParaRPr lang="lt-LT" dirty="0"/>
                    </a:p>
                  </a:txBody>
                  <a:tcPr/>
                </a:tc>
                <a:extLst>
                  <a:ext uri="{0D108BD9-81ED-4DB2-BD59-A6C34878D82A}">
                    <a16:rowId xmlns:a16="http://schemas.microsoft.com/office/drawing/2014/main" val="889647763"/>
                  </a:ext>
                </a:extLst>
              </a:tr>
              <a:tr h="580616">
                <a:tc>
                  <a:txBody>
                    <a:bodyPr/>
                    <a:lstStyle/>
                    <a:p>
                      <a:r>
                        <a:rPr lang="lt-LT" dirty="0" smtClean="0"/>
                        <a:t>Pailgėjimas (cm)</a:t>
                      </a:r>
                      <a:endParaRPr lang="lt-LT" dirty="0"/>
                    </a:p>
                  </a:txBody>
                  <a:tcPr/>
                </a:tc>
                <a:tc>
                  <a:txBody>
                    <a:bodyPr/>
                    <a:lstStyle/>
                    <a:p>
                      <a:r>
                        <a:rPr lang="lt-LT" dirty="0" smtClean="0"/>
                        <a:t>0</a:t>
                      </a:r>
                      <a:endParaRPr lang="lt-LT" dirty="0"/>
                    </a:p>
                  </a:txBody>
                  <a:tcPr/>
                </a:tc>
                <a:tc>
                  <a:txBody>
                    <a:bodyPr/>
                    <a:lstStyle/>
                    <a:p>
                      <a:r>
                        <a:rPr lang="lt-LT" dirty="0" smtClean="0"/>
                        <a:t>4</a:t>
                      </a:r>
                      <a:endParaRPr lang="lt-LT" dirty="0"/>
                    </a:p>
                  </a:txBody>
                  <a:tcPr/>
                </a:tc>
                <a:tc>
                  <a:txBody>
                    <a:bodyPr/>
                    <a:lstStyle/>
                    <a:p>
                      <a:r>
                        <a:rPr lang="lt-LT" dirty="0" smtClean="0"/>
                        <a:t>8</a:t>
                      </a:r>
                      <a:endParaRPr lang="lt-LT" dirty="0"/>
                    </a:p>
                  </a:txBody>
                  <a:tcPr/>
                </a:tc>
                <a:extLst>
                  <a:ext uri="{0D108BD9-81ED-4DB2-BD59-A6C34878D82A}">
                    <a16:rowId xmlns:a16="http://schemas.microsoft.com/office/drawing/2014/main" val="2616888285"/>
                  </a:ext>
                </a:extLst>
              </a:tr>
            </a:tbl>
          </a:graphicData>
        </a:graphic>
      </p:graphicFrame>
    </p:spTree>
    <p:extLst>
      <p:ext uri="{BB962C8B-B14F-4D97-AF65-F5344CB8AC3E}">
        <p14:creationId xmlns:p14="http://schemas.microsoft.com/office/powerpoint/2010/main" val="3316135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z="3200" dirty="0" smtClean="0">
                <a:latin typeface="Arial Black" panose="020B0A04020102020204" pitchFamily="34" charset="0"/>
              </a:rPr>
              <a:t>DIAGRAMA</a:t>
            </a:r>
            <a:endParaRPr lang="lt-LT" dirty="0">
              <a:latin typeface="Arial Black" panose="020B0A04020102020204" pitchFamily="34" charset="0"/>
            </a:endParaRPr>
          </a:p>
        </p:txBody>
      </p:sp>
      <p:graphicFrame>
        <p:nvGraphicFramePr>
          <p:cNvPr id="3" name="Lentelė 2"/>
          <p:cNvGraphicFramePr>
            <a:graphicFrameLocks noGrp="1"/>
          </p:cNvGraphicFramePr>
          <p:nvPr>
            <p:extLst>
              <p:ext uri="{D42A27DB-BD31-4B8C-83A1-F6EECF244321}">
                <p14:modId xmlns:p14="http://schemas.microsoft.com/office/powerpoint/2010/main" val="1357042944"/>
              </p:ext>
            </p:extLst>
          </p:nvPr>
        </p:nvGraphicFramePr>
        <p:xfrm>
          <a:off x="1098550" y="1612131"/>
          <a:ext cx="3070327" cy="2409260"/>
        </p:xfrm>
        <a:graphic>
          <a:graphicData uri="http://schemas.openxmlformats.org/drawingml/2006/table">
            <a:tbl>
              <a:tblPr firstRow="1" bandRow="1">
                <a:tableStyleId>{B675F00A-87CB-4999-85B9-62D712F0B3F7}</a:tableStyleId>
              </a:tblPr>
              <a:tblGrid>
                <a:gridCol w="433952">
                  <a:extLst>
                    <a:ext uri="{9D8B030D-6E8A-4147-A177-3AD203B41FA5}">
                      <a16:colId xmlns:a16="http://schemas.microsoft.com/office/drawing/2014/main" val="3627502716"/>
                    </a:ext>
                  </a:extLst>
                </a:gridCol>
                <a:gridCol w="466615">
                  <a:extLst>
                    <a:ext uri="{9D8B030D-6E8A-4147-A177-3AD203B41FA5}">
                      <a16:colId xmlns:a16="http://schemas.microsoft.com/office/drawing/2014/main" val="4224623533"/>
                    </a:ext>
                  </a:extLst>
                </a:gridCol>
                <a:gridCol w="433952">
                  <a:extLst>
                    <a:ext uri="{9D8B030D-6E8A-4147-A177-3AD203B41FA5}">
                      <a16:colId xmlns:a16="http://schemas.microsoft.com/office/drawing/2014/main" val="1210845387"/>
                    </a:ext>
                  </a:extLst>
                </a:gridCol>
                <a:gridCol w="433952">
                  <a:extLst>
                    <a:ext uri="{9D8B030D-6E8A-4147-A177-3AD203B41FA5}">
                      <a16:colId xmlns:a16="http://schemas.microsoft.com/office/drawing/2014/main" val="4067257605"/>
                    </a:ext>
                  </a:extLst>
                </a:gridCol>
                <a:gridCol w="433952">
                  <a:extLst>
                    <a:ext uri="{9D8B030D-6E8A-4147-A177-3AD203B41FA5}">
                      <a16:colId xmlns:a16="http://schemas.microsoft.com/office/drawing/2014/main" val="2339189549"/>
                    </a:ext>
                  </a:extLst>
                </a:gridCol>
                <a:gridCol w="433952">
                  <a:extLst>
                    <a:ext uri="{9D8B030D-6E8A-4147-A177-3AD203B41FA5}">
                      <a16:colId xmlns:a16="http://schemas.microsoft.com/office/drawing/2014/main" val="1482603137"/>
                    </a:ext>
                  </a:extLst>
                </a:gridCol>
                <a:gridCol w="433952">
                  <a:extLst>
                    <a:ext uri="{9D8B030D-6E8A-4147-A177-3AD203B41FA5}">
                      <a16:colId xmlns:a16="http://schemas.microsoft.com/office/drawing/2014/main" val="3172282176"/>
                    </a:ext>
                  </a:extLst>
                </a:gridCol>
              </a:tblGrid>
              <a:tr h="299287">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48147644"/>
                  </a:ext>
                </a:extLst>
              </a:tr>
              <a:tr h="299287">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lt-LT" sz="1100" u="none" strike="noStrike">
                          <a:effectLst/>
                        </a:rPr>
                        <a:t> </a:t>
                      </a:r>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57167705"/>
                  </a:ext>
                </a:extLst>
              </a:tr>
              <a:tr h="299287">
                <a:tc>
                  <a:txBody>
                    <a:bodyPr/>
                    <a:lstStyle/>
                    <a:p>
                      <a:pPr algn="l" fontAlgn="b"/>
                      <a:r>
                        <a:rPr lang="lt-LT" sz="1100" u="none" strike="noStrike">
                          <a:effectLst/>
                        </a:rPr>
                        <a:t> </a:t>
                      </a:r>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lt-LT" sz="1100" u="none" strike="noStrike">
                          <a:effectLst/>
                        </a:rPr>
                        <a:t> </a:t>
                      </a:r>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54423211"/>
                  </a:ext>
                </a:extLst>
              </a:tr>
              <a:tr h="299287">
                <a:tc>
                  <a:txBody>
                    <a:bodyPr/>
                    <a:lstStyle/>
                    <a:p>
                      <a:pPr algn="l" fontAlgn="b"/>
                      <a:r>
                        <a:rPr lang="lt-LT" sz="1100" u="none" strike="noStrike">
                          <a:effectLst/>
                        </a:rPr>
                        <a:t> </a:t>
                      </a:r>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lt-LT" sz="1100" u="none" strike="noStrike">
                          <a:effectLst/>
                        </a:rPr>
                        <a:t> </a:t>
                      </a:r>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08812881"/>
                  </a:ext>
                </a:extLst>
              </a:tr>
              <a:tr h="299287">
                <a:tc>
                  <a:txBody>
                    <a:bodyPr/>
                    <a:lstStyle/>
                    <a:p>
                      <a:pPr algn="l" fontAlgn="b"/>
                      <a:r>
                        <a:rPr lang="lt-LT" sz="1100" u="none" strike="noStrike">
                          <a:effectLst/>
                        </a:rPr>
                        <a:t> </a:t>
                      </a:r>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lt-LT" sz="1100" u="none" strike="noStrike">
                          <a:effectLst/>
                        </a:rPr>
                        <a:t> </a:t>
                      </a:r>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61496773"/>
                  </a:ext>
                </a:extLst>
              </a:tr>
              <a:tr h="299287">
                <a:tc>
                  <a:txBody>
                    <a:bodyPr/>
                    <a:lstStyle/>
                    <a:p>
                      <a:pPr algn="l" fontAlgn="b"/>
                      <a:r>
                        <a:rPr lang="lt-LT" sz="1100" u="none" strike="noStrike">
                          <a:effectLst/>
                        </a:rPr>
                        <a:t> </a:t>
                      </a:r>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lt-LT" sz="1100" u="none" strike="noStrike">
                          <a:effectLst/>
                        </a:rPr>
                        <a:t> </a:t>
                      </a:r>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50030160"/>
                  </a:ext>
                </a:extLst>
              </a:tr>
              <a:tr h="314251">
                <a:tc>
                  <a:txBody>
                    <a:bodyPr/>
                    <a:lstStyle/>
                    <a:p>
                      <a:pPr algn="l" fontAlgn="b"/>
                      <a:r>
                        <a:rPr lang="lt-LT" sz="1100" u="none" strike="noStrike">
                          <a:effectLst/>
                        </a:rPr>
                        <a:t> </a:t>
                      </a:r>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lt-LT" sz="1100" u="none" strike="noStrike">
                          <a:effectLst/>
                        </a:rPr>
                        <a:t> </a:t>
                      </a:r>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lt-LT" sz="1100" u="none" strike="noStrike">
                          <a:effectLst/>
                        </a:rPr>
                        <a:t> </a:t>
                      </a:r>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lt-LT" sz="1100" u="none" strike="noStrike" dirty="0">
                          <a:effectLst/>
                        </a:rPr>
                        <a:t> </a:t>
                      </a:r>
                      <a:endParaRPr lang="lt-LT"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lt-LT" sz="1100" u="none" strike="noStrike">
                          <a:effectLst/>
                        </a:rPr>
                        <a:t> </a:t>
                      </a:r>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lt-LT" sz="1100" u="none" strike="noStrike">
                          <a:effectLst/>
                        </a:rPr>
                        <a:t> </a:t>
                      </a:r>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12024474"/>
                  </a:ext>
                </a:extLst>
              </a:tr>
              <a:tr h="299287">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lt-LT"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17613165"/>
                  </a:ext>
                </a:extLst>
              </a:tr>
            </a:tbl>
          </a:graphicData>
        </a:graphic>
      </p:graphicFrame>
      <p:cxnSp>
        <p:nvCxnSpPr>
          <p:cNvPr id="10" name="Tiesioji rodyklės jungtis 9"/>
          <p:cNvCxnSpPr/>
          <p:nvPr/>
        </p:nvCxnSpPr>
        <p:spPr>
          <a:xfrm flipV="1">
            <a:off x="1543665" y="1858297"/>
            <a:ext cx="0" cy="1868129"/>
          </a:xfrm>
          <a:prstGeom prst="straightConnector1">
            <a:avLst/>
          </a:prstGeom>
          <a:ln w="38100">
            <a:solidFill>
              <a:schemeClr val="accent2">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Tiesioji rodyklės jungtis 10"/>
          <p:cNvCxnSpPr/>
          <p:nvPr/>
        </p:nvCxnSpPr>
        <p:spPr>
          <a:xfrm>
            <a:off x="1543665" y="3726426"/>
            <a:ext cx="1927122" cy="0"/>
          </a:xfrm>
          <a:prstGeom prst="straightConnector1">
            <a:avLst/>
          </a:prstGeom>
          <a:ln w="38100">
            <a:solidFill>
              <a:schemeClr val="accent2">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Tiesioji jungtis 14"/>
          <p:cNvCxnSpPr/>
          <p:nvPr/>
        </p:nvCxnSpPr>
        <p:spPr>
          <a:xfrm>
            <a:off x="2015613" y="3637935"/>
            <a:ext cx="0" cy="176981"/>
          </a:xfrm>
          <a:prstGeom prst="line">
            <a:avLst/>
          </a:prstGeom>
          <a:ln w="2857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9" name="Tiesioji jungtis 18"/>
          <p:cNvCxnSpPr/>
          <p:nvPr/>
        </p:nvCxnSpPr>
        <p:spPr>
          <a:xfrm>
            <a:off x="2905432" y="3637934"/>
            <a:ext cx="0" cy="176981"/>
          </a:xfrm>
          <a:prstGeom prst="line">
            <a:avLst/>
          </a:prstGeom>
          <a:ln w="2857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1" name="Tiesioji jungtis 20"/>
          <p:cNvCxnSpPr/>
          <p:nvPr/>
        </p:nvCxnSpPr>
        <p:spPr>
          <a:xfrm>
            <a:off x="2433484" y="3637934"/>
            <a:ext cx="0" cy="176981"/>
          </a:xfrm>
          <a:prstGeom prst="line">
            <a:avLst/>
          </a:prstGeom>
          <a:ln w="2857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Tiesioji jungtis 21"/>
          <p:cNvCxnSpPr/>
          <p:nvPr/>
        </p:nvCxnSpPr>
        <p:spPr>
          <a:xfrm flipH="1" flipV="1">
            <a:off x="1433052" y="3407323"/>
            <a:ext cx="221226" cy="4917"/>
          </a:xfrm>
          <a:prstGeom prst="line">
            <a:avLst/>
          </a:prstGeom>
          <a:ln w="2857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4" name="Tiesioji jungtis 23"/>
          <p:cNvCxnSpPr/>
          <p:nvPr/>
        </p:nvCxnSpPr>
        <p:spPr>
          <a:xfrm flipH="1" flipV="1">
            <a:off x="1433052" y="3107662"/>
            <a:ext cx="221226" cy="4917"/>
          </a:xfrm>
          <a:prstGeom prst="line">
            <a:avLst/>
          </a:prstGeom>
          <a:ln w="2857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5" name="Tiesioji jungtis 24"/>
          <p:cNvCxnSpPr/>
          <p:nvPr/>
        </p:nvCxnSpPr>
        <p:spPr>
          <a:xfrm flipH="1" flipV="1">
            <a:off x="1433052" y="2816761"/>
            <a:ext cx="221226" cy="4917"/>
          </a:xfrm>
          <a:prstGeom prst="line">
            <a:avLst/>
          </a:prstGeom>
          <a:ln w="2857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6" name="Tiesioji jungtis 25"/>
          <p:cNvCxnSpPr/>
          <p:nvPr/>
        </p:nvCxnSpPr>
        <p:spPr>
          <a:xfrm flipH="1" flipV="1">
            <a:off x="1433052" y="2517100"/>
            <a:ext cx="221226" cy="4917"/>
          </a:xfrm>
          <a:prstGeom prst="line">
            <a:avLst/>
          </a:prstGeom>
          <a:ln w="2857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322438" y="3667791"/>
            <a:ext cx="221226" cy="307777"/>
          </a:xfrm>
          <a:prstGeom prst="rect">
            <a:avLst/>
          </a:prstGeom>
          <a:noFill/>
        </p:spPr>
        <p:txBody>
          <a:bodyPr wrap="square" rtlCol="0">
            <a:spAutoFit/>
          </a:bodyPr>
          <a:lstStyle/>
          <a:p>
            <a:r>
              <a:rPr lang="lt-LT" dirty="0" smtClean="0">
                <a:solidFill>
                  <a:schemeClr val="accent3"/>
                </a:solidFill>
              </a:rPr>
              <a:t>0</a:t>
            </a:r>
            <a:endParaRPr lang="lt-LT" dirty="0">
              <a:solidFill>
                <a:schemeClr val="accent3"/>
              </a:solidFill>
            </a:endParaRPr>
          </a:p>
        </p:txBody>
      </p:sp>
      <p:cxnSp>
        <p:nvCxnSpPr>
          <p:cNvPr id="29" name="Tiesioji jungtis 28"/>
          <p:cNvCxnSpPr/>
          <p:nvPr/>
        </p:nvCxnSpPr>
        <p:spPr>
          <a:xfrm flipH="1" flipV="1">
            <a:off x="1433051" y="2185240"/>
            <a:ext cx="221226" cy="4917"/>
          </a:xfrm>
          <a:prstGeom prst="line">
            <a:avLst/>
          </a:prstGeom>
          <a:ln w="2857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767553" y="3713614"/>
            <a:ext cx="221226" cy="307777"/>
          </a:xfrm>
          <a:prstGeom prst="rect">
            <a:avLst/>
          </a:prstGeom>
          <a:noFill/>
        </p:spPr>
        <p:txBody>
          <a:bodyPr wrap="square" rtlCol="0">
            <a:spAutoFit/>
          </a:bodyPr>
          <a:lstStyle/>
          <a:p>
            <a:r>
              <a:rPr lang="lt-LT" dirty="0" smtClean="0">
                <a:solidFill>
                  <a:schemeClr val="accent3"/>
                </a:solidFill>
              </a:rPr>
              <a:t>2</a:t>
            </a:r>
            <a:endParaRPr lang="lt-LT" dirty="0">
              <a:solidFill>
                <a:schemeClr val="accent3"/>
              </a:solidFill>
            </a:endParaRPr>
          </a:p>
        </p:txBody>
      </p:sp>
      <p:sp>
        <p:nvSpPr>
          <p:cNvPr id="31" name="TextBox 30"/>
          <p:cNvSpPr txBox="1"/>
          <p:nvPr/>
        </p:nvSpPr>
        <p:spPr>
          <a:xfrm>
            <a:off x="2185423" y="3713613"/>
            <a:ext cx="221226" cy="307777"/>
          </a:xfrm>
          <a:prstGeom prst="rect">
            <a:avLst/>
          </a:prstGeom>
          <a:noFill/>
        </p:spPr>
        <p:txBody>
          <a:bodyPr wrap="square" rtlCol="0">
            <a:spAutoFit/>
          </a:bodyPr>
          <a:lstStyle/>
          <a:p>
            <a:r>
              <a:rPr lang="lt-LT" dirty="0" smtClean="0">
                <a:solidFill>
                  <a:schemeClr val="accent3"/>
                </a:solidFill>
              </a:rPr>
              <a:t>4</a:t>
            </a:r>
            <a:endParaRPr lang="lt-LT" dirty="0">
              <a:solidFill>
                <a:schemeClr val="accent3"/>
              </a:solidFill>
            </a:endParaRPr>
          </a:p>
        </p:txBody>
      </p:sp>
      <p:sp>
        <p:nvSpPr>
          <p:cNvPr id="32" name="TextBox 31"/>
          <p:cNvSpPr txBox="1"/>
          <p:nvPr/>
        </p:nvSpPr>
        <p:spPr>
          <a:xfrm>
            <a:off x="2635043" y="3726424"/>
            <a:ext cx="221226" cy="307777"/>
          </a:xfrm>
          <a:prstGeom prst="rect">
            <a:avLst/>
          </a:prstGeom>
          <a:noFill/>
        </p:spPr>
        <p:txBody>
          <a:bodyPr wrap="square" rtlCol="0">
            <a:spAutoFit/>
          </a:bodyPr>
          <a:lstStyle/>
          <a:p>
            <a:r>
              <a:rPr lang="lt-LT" dirty="0" smtClean="0">
                <a:solidFill>
                  <a:schemeClr val="accent3"/>
                </a:solidFill>
              </a:rPr>
              <a:t>6</a:t>
            </a:r>
            <a:endParaRPr lang="lt-LT" dirty="0">
              <a:solidFill>
                <a:schemeClr val="accent3"/>
              </a:solidFill>
            </a:endParaRPr>
          </a:p>
        </p:txBody>
      </p:sp>
      <p:sp>
        <p:nvSpPr>
          <p:cNvPr id="33" name="TextBox 32"/>
          <p:cNvSpPr txBox="1"/>
          <p:nvPr/>
        </p:nvSpPr>
        <p:spPr>
          <a:xfrm>
            <a:off x="1191756" y="3216700"/>
            <a:ext cx="221226" cy="307777"/>
          </a:xfrm>
          <a:prstGeom prst="rect">
            <a:avLst/>
          </a:prstGeom>
          <a:noFill/>
        </p:spPr>
        <p:txBody>
          <a:bodyPr wrap="square" rtlCol="0">
            <a:spAutoFit/>
          </a:bodyPr>
          <a:lstStyle/>
          <a:p>
            <a:r>
              <a:rPr lang="lt-LT" dirty="0">
                <a:solidFill>
                  <a:schemeClr val="accent3"/>
                </a:solidFill>
              </a:rPr>
              <a:t>2</a:t>
            </a:r>
            <a:endParaRPr lang="lt-LT" dirty="0">
              <a:solidFill>
                <a:schemeClr val="accent3"/>
              </a:solidFill>
            </a:endParaRPr>
          </a:p>
        </p:txBody>
      </p:sp>
      <p:sp>
        <p:nvSpPr>
          <p:cNvPr id="34" name="TextBox 33"/>
          <p:cNvSpPr txBox="1"/>
          <p:nvPr/>
        </p:nvSpPr>
        <p:spPr>
          <a:xfrm>
            <a:off x="1191757" y="2924415"/>
            <a:ext cx="221226" cy="307777"/>
          </a:xfrm>
          <a:prstGeom prst="rect">
            <a:avLst/>
          </a:prstGeom>
          <a:noFill/>
        </p:spPr>
        <p:txBody>
          <a:bodyPr wrap="square" rtlCol="0">
            <a:spAutoFit/>
          </a:bodyPr>
          <a:lstStyle/>
          <a:p>
            <a:r>
              <a:rPr lang="lt-LT" dirty="0" smtClean="0">
                <a:solidFill>
                  <a:schemeClr val="accent3"/>
                </a:solidFill>
              </a:rPr>
              <a:t>4</a:t>
            </a:r>
            <a:endParaRPr lang="lt-LT" dirty="0">
              <a:solidFill>
                <a:schemeClr val="accent3"/>
              </a:solidFill>
            </a:endParaRPr>
          </a:p>
        </p:txBody>
      </p:sp>
      <p:sp>
        <p:nvSpPr>
          <p:cNvPr id="35" name="TextBox 34"/>
          <p:cNvSpPr txBox="1"/>
          <p:nvPr/>
        </p:nvSpPr>
        <p:spPr>
          <a:xfrm>
            <a:off x="1181925" y="2621197"/>
            <a:ext cx="221226" cy="307777"/>
          </a:xfrm>
          <a:prstGeom prst="rect">
            <a:avLst/>
          </a:prstGeom>
          <a:noFill/>
        </p:spPr>
        <p:txBody>
          <a:bodyPr wrap="square" rtlCol="0">
            <a:spAutoFit/>
          </a:bodyPr>
          <a:lstStyle/>
          <a:p>
            <a:r>
              <a:rPr lang="lt-LT" dirty="0" smtClean="0">
                <a:solidFill>
                  <a:schemeClr val="accent3"/>
                </a:solidFill>
              </a:rPr>
              <a:t>6</a:t>
            </a:r>
            <a:endParaRPr lang="lt-LT" dirty="0">
              <a:solidFill>
                <a:schemeClr val="accent3"/>
              </a:solidFill>
            </a:endParaRPr>
          </a:p>
        </p:txBody>
      </p:sp>
      <p:sp>
        <p:nvSpPr>
          <p:cNvPr id="36" name="TextBox 35"/>
          <p:cNvSpPr txBox="1"/>
          <p:nvPr/>
        </p:nvSpPr>
        <p:spPr>
          <a:xfrm>
            <a:off x="1211825" y="2274700"/>
            <a:ext cx="221226" cy="307777"/>
          </a:xfrm>
          <a:prstGeom prst="rect">
            <a:avLst/>
          </a:prstGeom>
          <a:noFill/>
        </p:spPr>
        <p:txBody>
          <a:bodyPr wrap="square" rtlCol="0">
            <a:spAutoFit/>
          </a:bodyPr>
          <a:lstStyle/>
          <a:p>
            <a:r>
              <a:rPr lang="lt-LT" dirty="0" smtClean="0">
                <a:solidFill>
                  <a:schemeClr val="accent3"/>
                </a:solidFill>
              </a:rPr>
              <a:t>8</a:t>
            </a:r>
            <a:endParaRPr lang="lt-LT" dirty="0">
              <a:solidFill>
                <a:schemeClr val="accent3"/>
              </a:solidFill>
            </a:endParaRPr>
          </a:p>
        </p:txBody>
      </p:sp>
      <p:cxnSp>
        <p:nvCxnSpPr>
          <p:cNvPr id="38" name="Tiesioji jungtis 37"/>
          <p:cNvCxnSpPr/>
          <p:nvPr/>
        </p:nvCxnSpPr>
        <p:spPr>
          <a:xfrm flipV="1">
            <a:off x="1553496" y="2517100"/>
            <a:ext cx="631927" cy="121781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5004621" y="1858297"/>
            <a:ext cx="2733368" cy="1754326"/>
          </a:xfrm>
          <a:prstGeom prst="rect">
            <a:avLst/>
          </a:prstGeom>
          <a:noFill/>
        </p:spPr>
        <p:txBody>
          <a:bodyPr wrap="square" rtlCol="0">
            <a:spAutoFit/>
          </a:bodyPr>
          <a:lstStyle/>
          <a:p>
            <a:r>
              <a:rPr lang="lt-LT" sz="1800" dirty="0" smtClean="0">
                <a:solidFill>
                  <a:schemeClr val="accent3"/>
                </a:solidFill>
                <a:latin typeface="Aistika" panose="02020603050405020304" pitchFamily="18" charset="0"/>
              </a:rPr>
              <a:t>Diagrama parodo, jog spyruoklės pailgėjimas proporcingas išorinei jėgai. Pagal 3 Niutono dėsnį išorinė jėga lygi tamprumo jėgai.</a:t>
            </a:r>
            <a:endParaRPr lang="lt-LT" sz="1800" dirty="0">
              <a:solidFill>
                <a:schemeClr val="accent3"/>
              </a:solidFill>
              <a:latin typeface="Aistika" panose="02020603050405020304" pitchFamily="18" charset="0"/>
            </a:endParaRPr>
          </a:p>
        </p:txBody>
      </p:sp>
    </p:spTree>
    <p:extLst>
      <p:ext uri="{BB962C8B-B14F-4D97-AF65-F5344CB8AC3E}">
        <p14:creationId xmlns:p14="http://schemas.microsoft.com/office/powerpoint/2010/main" val="36968119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551033" y="1415255"/>
            <a:ext cx="6265613" cy="2529300"/>
          </a:xfrm>
        </p:spPr>
        <p:txBody>
          <a:bodyPr/>
          <a:lstStyle/>
          <a:p>
            <a:r>
              <a:rPr lang="lt-LT" sz="8000" dirty="0" smtClean="0">
                <a:latin typeface="Mongolian Baiti" panose="03000500000000000000" pitchFamily="66" charset="0"/>
                <a:cs typeface="Mongolian Baiti" panose="03000500000000000000" pitchFamily="66" charset="0"/>
              </a:rPr>
              <a:t>UŽDAVINIAI</a:t>
            </a:r>
            <a:endParaRPr lang="lt-LT" sz="80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12895225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49602" y="-23061"/>
            <a:ext cx="472161" cy="1056704"/>
          </a:xfrm>
        </p:spPr>
        <p:txBody>
          <a:bodyPr/>
          <a:lstStyle/>
          <a:p>
            <a:r>
              <a:rPr lang="lt-LT" sz="7200" dirty="0" smtClean="0"/>
              <a:t>1</a:t>
            </a:r>
            <a:endParaRPr lang="lt-LT" sz="7200" dirty="0"/>
          </a:p>
        </p:txBody>
      </p:sp>
      <p:sp>
        <p:nvSpPr>
          <p:cNvPr id="3" name="Stačiakampis 2"/>
          <p:cNvSpPr/>
          <p:nvPr/>
        </p:nvSpPr>
        <p:spPr>
          <a:xfrm>
            <a:off x="1315064" y="332029"/>
            <a:ext cx="6759678" cy="646331"/>
          </a:xfrm>
          <a:prstGeom prst="rect">
            <a:avLst/>
          </a:prstGeom>
        </p:spPr>
        <p:txBody>
          <a:bodyPr wrap="square">
            <a:spAutoFit/>
          </a:bodyPr>
          <a:lstStyle/>
          <a:p>
            <a:r>
              <a:rPr lang="lt-LT" sz="1800" dirty="0" smtClean="0">
                <a:solidFill>
                  <a:schemeClr val="accent3"/>
                </a:solidFill>
              </a:rPr>
              <a:t>Prietaiso </a:t>
            </a:r>
            <a:r>
              <a:rPr lang="lt-LT" sz="1800" dirty="0">
                <a:solidFill>
                  <a:schemeClr val="accent3"/>
                </a:solidFill>
              </a:rPr>
              <a:t>spyruoklė, veikiama 8N jėgos, pailgėjo 5mm. Kokio didumo jėga </a:t>
            </a:r>
            <a:r>
              <a:rPr lang="lt-LT" sz="1800" dirty="0" smtClean="0">
                <a:solidFill>
                  <a:schemeClr val="accent3"/>
                </a:solidFill>
              </a:rPr>
              <a:t>reikia temti </a:t>
            </a:r>
            <a:r>
              <a:rPr lang="lt-LT" sz="1800" dirty="0">
                <a:solidFill>
                  <a:schemeClr val="accent3"/>
                </a:solidFill>
              </a:rPr>
              <a:t>tą spyruoklę, kad ji pailgėtų 20mm?</a:t>
            </a:r>
          </a:p>
        </p:txBody>
      </p:sp>
      <p:sp>
        <p:nvSpPr>
          <p:cNvPr id="5" name="Stačiakampis 4"/>
          <p:cNvSpPr/>
          <p:nvPr/>
        </p:nvSpPr>
        <p:spPr>
          <a:xfrm>
            <a:off x="3143863" y="1139957"/>
            <a:ext cx="5818241" cy="3785652"/>
          </a:xfrm>
          <a:prstGeom prst="rect">
            <a:avLst/>
          </a:prstGeom>
        </p:spPr>
        <p:txBody>
          <a:bodyPr wrap="square">
            <a:spAutoFit/>
          </a:bodyPr>
          <a:lstStyle/>
          <a:p>
            <a:r>
              <a:rPr lang="lt-LT" sz="1600" dirty="0" smtClean="0">
                <a:solidFill>
                  <a:schemeClr val="accent3"/>
                </a:solidFill>
              </a:rPr>
              <a:t>1. Pirma </a:t>
            </a:r>
            <a:r>
              <a:rPr lang="lt-LT" sz="1600" dirty="0">
                <a:solidFill>
                  <a:schemeClr val="accent3"/>
                </a:solidFill>
              </a:rPr>
              <a:t>pasiverčiame duotus duomenis i </a:t>
            </a:r>
            <a:r>
              <a:rPr lang="lt-LT" sz="1600" dirty="0" smtClean="0">
                <a:solidFill>
                  <a:schemeClr val="accent3"/>
                </a:solidFill>
              </a:rPr>
              <a:t>SI matavimo </a:t>
            </a:r>
            <a:r>
              <a:rPr lang="lt-LT" sz="1600" dirty="0">
                <a:solidFill>
                  <a:schemeClr val="accent3"/>
                </a:solidFill>
              </a:rPr>
              <a:t>vienetus</a:t>
            </a:r>
            <a:r>
              <a:rPr lang="lt-LT" sz="1600" dirty="0" smtClean="0">
                <a:solidFill>
                  <a:schemeClr val="accent3"/>
                </a:solidFill>
              </a:rPr>
              <a:t>:</a:t>
            </a:r>
          </a:p>
          <a:p>
            <a:endParaRPr lang="lt-LT" sz="1600" dirty="0" smtClean="0">
              <a:solidFill>
                <a:schemeClr val="accent3"/>
              </a:solidFill>
            </a:endParaRPr>
          </a:p>
          <a:p>
            <a:r>
              <a:rPr lang="lt-LT" sz="1600" dirty="0" smtClean="0">
                <a:solidFill>
                  <a:schemeClr val="accent3"/>
                </a:solidFill>
              </a:rPr>
              <a:t>Naudojame formule:</a:t>
            </a:r>
            <a:endParaRPr lang="lt-LT" sz="1600" dirty="0">
              <a:solidFill>
                <a:schemeClr val="accent3"/>
              </a:solidFill>
            </a:endParaRPr>
          </a:p>
          <a:p>
            <a:endParaRPr lang="lt-LT" sz="1600" dirty="0" smtClean="0">
              <a:solidFill>
                <a:schemeClr val="accent3"/>
              </a:solidFill>
            </a:endParaRPr>
          </a:p>
          <a:p>
            <a:endParaRPr lang="lt-LT" sz="1600" dirty="0">
              <a:solidFill>
                <a:schemeClr val="accent3"/>
              </a:solidFill>
            </a:endParaRPr>
          </a:p>
          <a:p>
            <a:endParaRPr lang="lt-LT" sz="1600" dirty="0" smtClean="0">
              <a:solidFill>
                <a:schemeClr val="accent3"/>
              </a:solidFill>
            </a:endParaRPr>
          </a:p>
          <a:p>
            <a:r>
              <a:rPr lang="lt-LT" sz="1600" dirty="0" smtClean="0">
                <a:solidFill>
                  <a:schemeClr val="accent3"/>
                </a:solidFill>
              </a:rPr>
              <a:t>Randame </a:t>
            </a:r>
            <a:r>
              <a:rPr lang="lt-LT" sz="1600" dirty="0">
                <a:solidFill>
                  <a:schemeClr val="accent3"/>
                </a:solidFill>
              </a:rPr>
              <a:t>k: </a:t>
            </a:r>
          </a:p>
          <a:p>
            <a:r>
              <a:rPr lang="lt-LT" sz="1600" dirty="0" smtClean="0">
                <a:solidFill>
                  <a:schemeClr val="accent3"/>
                </a:solidFill>
              </a:rPr>
              <a:t>k=8/0.005=1600N/m</a:t>
            </a:r>
          </a:p>
          <a:p>
            <a:endParaRPr lang="lt-LT" sz="1600" dirty="0">
              <a:solidFill>
                <a:schemeClr val="accent3"/>
              </a:solidFill>
            </a:endParaRPr>
          </a:p>
          <a:p>
            <a:r>
              <a:rPr lang="lt-LT" sz="1600" dirty="0">
                <a:solidFill>
                  <a:schemeClr val="accent3"/>
                </a:solidFill>
              </a:rPr>
              <a:t>Įsistatome k į jėgos formulę</a:t>
            </a:r>
            <a:r>
              <a:rPr lang="lt-LT" sz="1600" dirty="0" smtClean="0">
                <a:solidFill>
                  <a:schemeClr val="accent3"/>
                </a:solidFill>
              </a:rPr>
              <a:t>:</a:t>
            </a:r>
          </a:p>
          <a:p>
            <a:endParaRPr lang="lt-LT" sz="1600" dirty="0">
              <a:solidFill>
                <a:schemeClr val="accent3"/>
              </a:solidFill>
            </a:endParaRPr>
          </a:p>
          <a:p>
            <a:endParaRPr lang="lt-LT" sz="1600" dirty="0" smtClean="0">
              <a:solidFill>
                <a:schemeClr val="accent3"/>
              </a:solidFill>
            </a:endParaRPr>
          </a:p>
          <a:p>
            <a:endParaRPr lang="lt-LT" sz="1600" dirty="0">
              <a:solidFill>
                <a:schemeClr val="accent3"/>
              </a:solidFill>
            </a:endParaRPr>
          </a:p>
          <a:p>
            <a:r>
              <a:rPr lang="lt-LT" sz="1600" dirty="0">
                <a:solidFill>
                  <a:schemeClr val="accent3"/>
                </a:solidFill>
              </a:rPr>
              <a:t>F=1600 · 0.02=32N</a:t>
            </a:r>
          </a:p>
        </p:txBody>
      </p:sp>
      <p:sp>
        <p:nvSpPr>
          <p:cNvPr id="4" name="Stačiakampis 3"/>
          <p:cNvSpPr/>
          <p:nvPr/>
        </p:nvSpPr>
        <p:spPr>
          <a:xfrm>
            <a:off x="226140" y="1691149"/>
            <a:ext cx="2753033" cy="1052052"/>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cxnSp>
        <p:nvCxnSpPr>
          <p:cNvPr id="7" name="Tiesioji jungtis 6"/>
          <p:cNvCxnSpPr/>
          <p:nvPr/>
        </p:nvCxnSpPr>
        <p:spPr>
          <a:xfrm>
            <a:off x="985683" y="1691149"/>
            <a:ext cx="0" cy="105205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91612" y="2032509"/>
            <a:ext cx="494071" cy="369332"/>
          </a:xfrm>
          <a:prstGeom prst="rect">
            <a:avLst/>
          </a:prstGeom>
          <a:noFill/>
        </p:spPr>
        <p:txBody>
          <a:bodyPr wrap="square" rtlCol="0">
            <a:spAutoFit/>
          </a:bodyPr>
          <a:lstStyle/>
          <a:p>
            <a:r>
              <a:rPr lang="lt-LT" sz="1800" dirty="0">
                <a:solidFill>
                  <a:schemeClr val="bg1"/>
                </a:solidFill>
              </a:rPr>
              <a:t>k</a:t>
            </a:r>
            <a:endParaRPr lang="lt-LT" dirty="0">
              <a:solidFill>
                <a:schemeClr val="bg1"/>
              </a:solidFill>
            </a:endParaRPr>
          </a:p>
        </p:txBody>
      </p:sp>
      <p:sp>
        <p:nvSpPr>
          <p:cNvPr id="12" name="TextBox 11"/>
          <p:cNvSpPr txBox="1"/>
          <p:nvPr/>
        </p:nvSpPr>
        <p:spPr>
          <a:xfrm>
            <a:off x="1029928" y="1770899"/>
            <a:ext cx="2113935" cy="1261884"/>
          </a:xfrm>
          <a:prstGeom prst="rect">
            <a:avLst/>
          </a:prstGeom>
          <a:noFill/>
        </p:spPr>
        <p:txBody>
          <a:bodyPr wrap="square" rtlCol="0">
            <a:spAutoFit/>
          </a:bodyPr>
          <a:lstStyle/>
          <a:p>
            <a:r>
              <a:rPr lang="lt-LT" sz="1600" dirty="0" smtClean="0">
                <a:solidFill>
                  <a:schemeClr val="bg1"/>
                </a:solidFill>
              </a:rPr>
              <a:t>F-8N</a:t>
            </a:r>
          </a:p>
          <a:p>
            <a:r>
              <a:rPr lang="lt-LT" sz="1600" dirty="0">
                <a:solidFill>
                  <a:schemeClr val="bg1"/>
                </a:solidFill>
              </a:rPr>
              <a:t>x1=5mm=0.005m </a:t>
            </a:r>
          </a:p>
          <a:p>
            <a:r>
              <a:rPr lang="lt-LT" sz="1600" dirty="0">
                <a:solidFill>
                  <a:schemeClr val="bg1"/>
                </a:solidFill>
              </a:rPr>
              <a:t>x2=20mm=0.02m</a:t>
            </a:r>
          </a:p>
          <a:p>
            <a:endParaRPr lang="lt-LT" dirty="0" smtClean="0"/>
          </a:p>
          <a:p>
            <a:endParaRPr lang="lt-LT" dirty="0"/>
          </a:p>
        </p:txBody>
      </p:sp>
      <p:pic>
        <p:nvPicPr>
          <p:cNvPr id="13" name="Paveikslėlis 12"/>
          <p:cNvPicPr>
            <a:picLocks noChangeAspect="1"/>
          </p:cNvPicPr>
          <p:nvPr/>
        </p:nvPicPr>
        <p:blipFill>
          <a:blip r:embed="rId2"/>
          <a:stretch>
            <a:fillRect/>
          </a:stretch>
        </p:blipFill>
        <p:spPr>
          <a:xfrm>
            <a:off x="3362324" y="2217175"/>
            <a:ext cx="1170653" cy="476623"/>
          </a:xfrm>
          <a:prstGeom prst="rect">
            <a:avLst/>
          </a:prstGeom>
        </p:spPr>
      </p:pic>
      <p:pic>
        <p:nvPicPr>
          <p:cNvPr id="14" name="Paveikslėlis 13"/>
          <p:cNvPicPr>
            <a:picLocks noChangeAspect="1"/>
          </p:cNvPicPr>
          <p:nvPr/>
        </p:nvPicPr>
        <p:blipFill>
          <a:blip r:embed="rId3"/>
          <a:stretch>
            <a:fillRect/>
          </a:stretch>
        </p:blipFill>
        <p:spPr>
          <a:xfrm>
            <a:off x="3311934" y="4022511"/>
            <a:ext cx="1390650" cy="495300"/>
          </a:xfrm>
          <a:prstGeom prst="rect">
            <a:avLst/>
          </a:prstGeom>
        </p:spPr>
      </p:pic>
    </p:spTree>
    <p:extLst>
      <p:ext uri="{BB962C8B-B14F-4D97-AF65-F5344CB8AC3E}">
        <p14:creationId xmlns:p14="http://schemas.microsoft.com/office/powerpoint/2010/main" val="31058893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1"/>
          <p:cNvSpPr>
            <a:spLocks noGrp="1"/>
          </p:cNvSpPr>
          <p:nvPr>
            <p:ph type="title"/>
          </p:nvPr>
        </p:nvSpPr>
        <p:spPr>
          <a:xfrm>
            <a:off x="748943" y="208320"/>
            <a:ext cx="696400" cy="1099369"/>
          </a:xfrm>
        </p:spPr>
        <p:txBody>
          <a:bodyPr/>
          <a:lstStyle/>
          <a:p>
            <a:r>
              <a:rPr lang="lt-LT" sz="7200" dirty="0"/>
              <a:t>2</a:t>
            </a:r>
          </a:p>
        </p:txBody>
      </p:sp>
      <p:sp>
        <p:nvSpPr>
          <p:cNvPr id="4" name="TextBox 3"/>
          <p:cNvSpPr txBox="1"/>
          <p:nvPr/>
        </p:nvSpPr>
        <p:spPr>
          <a:xfrm>
            <a:off x="1691148" y="511276"/>
            <a:ext cx="6951405" cy="707886"/>
          </a:xfrm>
          <a:prstGeom prst="rect">
            <a:avLst/>
          </a:prstGeom>
          <a:noFill/>
        </p:spPr>
        <p:txBody>
          <a:bodyPr wrap="square" rtlCol="0">
            <a:spAutoFit/>
          </a:bodyPr>
          <a:lstStyle/>
          <a:p>
            <a:r>
              <a:rPr lang="lt-LT" sz="2000" dirty="0">
                <a:solidFill>
                  <a:schemeClr val="accent3"/>
                </a:solidFill>
              </a:rPr>
              <a:t>Du vyrai traukia virvę į priešingas </a:t>
            </a:r>
            <a:r>
              <a:rPr lang="lt-LT" sz="2000" dirty="0" err="1">
                <a:solidFill>
                  <a:schemeClr val="accent3"/>
                </a:solidFill>
              </a:rPr>
              <a:t>puses:vienas</a:t>
            </a:r>
            <a:r>
              <a:rPr lang="lt-LT" sz="2000" dirty="0">
                <a:solidFill>
                  <a:schemeClr val="accent3"/>
                </a:solidFill>
              </a:rPr>
              <a:t> gali traukti 1200N jėga,kitas-900N. Kokia jėga bus traukiama virvės?</a:t>
            </a:r>
          </a:p>
        </p:txBody>
      </p:sp>
      <p:sp>
        <p:nvSpPr>
          <p:cNvPr id="5" name="Stačiakampis 4"/>
          <p:cNvSpPr/>
          <p:nvPr/>
        </p:nvSpPr>
        <p:spPr>
          <a:xfrm>
            <a:off x="2192593" y="2261846"/>
            <a:ext cx="5432322" cy="1200329"/>
          </a:xfrm>
          <a:prstGeom prst="rect">
            <a:avLst/>
          </a:prstGeom>
        </p:spPr>
        <p:txBody>
          <a:bodyPr wrap="square">
            <a:spAutoFit/>
          </a:bodyPr>
          <a:lstStyle/>
          <a:p>
            <a:r>
              <a:rPr lang="en-GB" sz="1800" kern="100" dirty="0" smtClean="0">
                <a:solidFill>
                  <a:schemeClr val="accent3"/>
                </a:solidFill>
                <a:latin typeface="Open Sans"/>
                <a:ea typeface="Times New Roman" panose="02020603050405020304" pitchFamily="18" charset="0"/>
                <a:cs typeface="Times New Roman" panose="02020603050405020304" pitchFamily="18" charset="0"/>
              </a:rPr>
              <a:t>1200</a:t>
            </a:r>
            <a:r>
              <a:rPr lang="lt-LT" sz="1800" kern="100" dirty="0" smtClean="0">
                <a:solidFill>
                  <a:schemeClr val="accent3"/>
                </a:solidFill>
                <a:latin typeface="Open Sans"/>
                <a:ea typeface="Times New Roman" panose="02020603050405020304" pitchFamily="18" charset="0"/>
                <a:cs typeface="Times New Roman" panose="02020603050405020304" pitchFamily="18" charset="0"/>
              </a:rPr>
              <a:t>N </a:t>
            </a:r>
            <a:r>
              <a:rPr lang="en-GB" sz="1800" kern="100" dirty="0" smtClean="0">
                <a:solidFill>
                  <a:schemeClr val="accent3"/>
                </a:solidFill>
                <a:latin typeface="Open Sans"/>
                <a:ea typeface="Times New Roman" panose="02020603050405020304" pitchFamily="18" charset="0"/>
                <a:cs typeface="Times New Roman" panose="02020603050405020304" pitchFamily="18" charset="0"/>
              </a:rPr>
              <a:t>-</a:t>
            </a:r>
            <a:r>
              <a:rPr lang="lt-LT" sz="1800" kern="100" dirty="0" smtClean="0">
                <a:solidFill>
                  <a:schemeClr val="accent3"/>
                </a:solidFill>
                <a:latin typeface="Open Sans"/>
                <a:ea typeface="Times New Roman" panose="02020603050405020304" pitchFamily="18" charset="0"/>
                <a:cs typeface="Times New Roman" panose="02020603050405020304" pitchFamily="18" charset="0"/>
              </a:rPr>
              <a:t> </a:t>
            </a:r>
            <a:r>
              <a:rPr lang="en-GB" sz="1800" kern="100" dirty="0" smtClean="0">
                <a:solidFill>
                  <a:schemeClr val="accent3"/>
                </a:solidFill>
                <a:latin typeface="Open Sans"/>
                <a:ea typeface="Times New Roman" panose="02020603050405020304" pitchFamily="18" charset="0"/>
                <a:cs typeface="Times New Roman" panose="02020603050405020304" pitchFamily="18" charset="0"/>
              </a:rPr>
              <a:t>900</a:t>
            </a:r>
            <a:r>
              <a:rPr lang="lt-LT" sz="1800" kern="100" dirty="0" smtClean="0">
                <a:solidFill>
                  <a:schemeClr val="accent3"/>
                </a:solidFill>
                <a:latin typeface="Open Sans"/>
                <a:ea typeface="Times New Roman" panose="02020603050405020304" pitchFamily="18" charset="0"/>
                <a:cs typeface="Times New Roman" panose="02020603050405020304" pitchFamily="18" charset="0"/>
              </a:rPr>
              <a:t>N</a:t>
            </a:r>
            <a:r>
              <a:rPr lang="en-GB" sz="1800" kern="100" dirty="0" smtClean="0">
                <a:solidFill>
                  <a:schemeClr val="accent3"/>
                </a:solidFill>
                <a:latin typeface="Open Sans"/>
                <a:ea typeface="Times New Roman" panose="02020603050405020304" pitchFamily="18" charset="0"/>
                <a:cs typeface="Times New Roman" panose="02020603050405020304" pitchFamily="18" charset="0"/>
              </a:rPr>
              <a:t>=300N</a:t>
            </a:r>
            <a:endParaRPr lang="lt-LT" sz="1800" kern="100" dirty="0">
              <a:solidFill>
                <a:schemeClr val="accent3"/>
              </a:solidFill>
              <a:latin typeface="Calibri" panose="020F0502020204030204" pitchFamily="34" charset="0"/>
              <a:ea typeface="Times New Roman" panose="02020603050405020304" pitchFamily="18" charset="0"/>
              <a:cs typeface="Times New Roman" panose="02020603050405020304" pitchFamily="18" charset="0"/>
            </a:endParaRPr>
          </a:p>
          <a:p>
            <a:r>
              <a:rPr lang="lt-LT" sz="1800" kern="100" dirty="0">
                <a:solidFill>
                  <a:schemeClr val="accent3"/>
                </a:solidFill>
                <a:latin typeface="Calibri" panose="020F0502020204030204" pitchFamily="34" charset="0"/>
                <a:ea typeface="Times New Roman" panose="02020603050405020304" pitchFamily="18" charset="0"/>
                <a:cs typeface="Times New Roman" panose="02020603050405020304" pitchFamily="18" charset="0"/>
              </a:rPr>
              <a:t> </a:t>
            </a:r>
          </a:p>
          <a:p>
            <a:r>
              <a:rPr lang="lt-LT" sz="1800" kern="100" dirty="0">
                <a:solidFill>
                  <a:schemeClr val="accent3"/>
                </a:solidFill>
                <a:latin typeface="Open Sans"/>
                <a:ea typeface="Times New Roman" panose="02020603050405020304" pitchFamily="18" charset="0"/>
                <a:cs typeface="Times New Roman" panose="02020603050405020304" pitchFamily="18" charset="0"/>
              </a:rPr>
              <a:t>Virvė bus traukiama 2100N jėga, o abiejų traukiančiųjų jėgų atstojamoji jėga lygi 300N</a:t>
            </a:r>
            <a:r>
              <a:rPr lang="lt-LT" sz="1200" kern="100" dirty="0">
                <a:solidFill>
                  <a:schemeClr val="accent3"/>
                </a:solidFill>
                <a:latin typeface="Open Sans"/>
                <a:ea typeface="Times New Roman" panose="02020603050405020304" pitchFamily="18" charset="0"/>
                <a:cs typeface="Times New Roman" panose="02020603050405020304" pitchFamily="18" charset="0"/>
              </a:rPr>
              <a:t>.</a:t>
            </a:r>
            <a:endParaRPr lang="lt-LT" sz="1200" kern="100" dirty="0">
              <a:solidFill>
                <a:schemeClr val="accent3"/>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40211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latin typeface="Arial Black" panose="020B0A04020102020204" pitchFamily="34" charset="0"/>
              </a:rPr>
              <a:t>TESTAS</a:t>
            </a:r>
            <a:endParaRPr lang="lt-LT" dirty="0">
              <a:latin typeface="Arial Black" panose="020B0A04020102020204" pitchFamily="34" charset="0"/>
            </a:endParaRPr>
          </a:p>
        </p:txBody>
      </p:sp>
    </p:spTree>
    <p:extLst>
      <p:ext uri="{BB962C8B-B14F-4D97-AF65-F5344CB8AC3E}">
        <p14:creationId xmlns:p14="http://schemas.microsoft.com/office/powerpoint/2010/main" val="23934531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z="3200" dirty="0"/>
              <a:t>1</a:t>
            </a:r>
            <a:r>
              <a:rPr lang="lt-LT" sz="3200" dirty="0" smtClean="0"/>
              <a:t>.</a:t>
            </a:r>
            <a:r>
              <a:rPr lang="en-US" sz="3200" dirty="0" smtClean="0"/>
              <a:t> </a:t>
            </a:r>
            <a:r>
              <a:rPr lang="en-US" sz="3200" dirty="0" err="1" smtClean="0"/>
              <a:t>Kas</a:t>
            </a:r>
            <a:r>
              <a:rPr lang="en-US" sz="3200" dirty="0" smtClean="0"/>
              <a:t> </a:t>
            </a:r>
            <a:r>
              <a:rPr lang="en-US" sz="3200" dirty="0" err="1" smtClean="0"/>
              <a:t>atsitinka</a:t>
            </a:r>
            <a:r>
              <a:rPr lang="en-US" sz="3200" dirty="0" smtClean="0"/>
              <a:t> </a:t>
            </a:r>
            <a:r>
              <a:rPr lang="en-US" sz="3200" dirty="0" err="1" smtClean="0"/>
              <a:t>deformacijos</a:t>
            </a:r>
            <a:r>
              <a:rPr lang="en-US" sz="3200" dirty="0" smtClean="0"/>
              <a:t> </a:t>
            </a:r>
            <a:r>
              <a:rPr lang="en-US" sz="3200" dirty="0" err="1" smtClean="0"/>
              <a:t>metu</a:t>
            </a:r>
            <a:r>
              <a:rPr lang="en-US" sz="3200" dirty="0" smtClean="0"/>
              <a:t> tarp </a:t>
            </a:r>
            <a:r>
              <a:rPr lang="en-US" sz="3200" dirty="0" err="1" smtClean="0"/>
              <a:t>daleli</a:t>
            </a:r>
            <a:r>
              <a:rPr lang="lt-LT" sz="3200" dirty="0" smtClean="0"/>
              <a:t>ų?</a:t>
            </a:r>
            <a:br>
              <a:rPr lang="lt-LT" sz="3200" dirty="0" smtClean="0"/>
            </a:br>
            <a:r>
              <a:rPr lang="lt-LT" sz="3200" dirty="0" smtClean="0"/>
              <a:t/>
            </a:r>
            <a:br>
              <a:rPr lang="lt-LT" sz="3200" dirty="0" smtClean="0"/>
            </a:br>
            <a:r>
              <a:rPr lang="lt-LT" sz="3200" dirty="0" smtClean="0"/>
              <a:t>A </a:t>
            </a:r>
            <a:r>
              <a:rPr lang="lt-LT" sz="3200" dirty="0" smtClean="0"/>
              <a:t>Jų </a:t>
            </a:r>
            <a:r>
              <a:rPr lang="lt-LT" sz="3200" dirty="0" err="1" smtClean="0"/>
              <a:t>atstumai</a:t>
            </a:r>
            <a:r>
              <a:rPr lang="lt-LT" sz="3200" dirty="0" smtClean="0"/>
              <a:t> nepakinta</a:t>
            </a:r>
            <a:r>
              <a:rPr lang="lt-LT" sz="3200" dirty="0"/>
              <a:t/>
            </a:r>
            <a:br>
              <a:rPr lang="lt-LT" sz="3200" dirty="0"/>
            </a:br>
            <a:r>
              <a:rPr lang="lt-LT" sz="3200" dirty="0" smtClean="0"/>
              <a:t>B </a:t>
            </a:r>
            <a:r>
              <a:rPr lang="lt-LT" sz="3200" dirty="0"/>
              <a:t>Jų </a:t>
            </a:r>
            <a:r>
              <a:rPr lang="lt-LT" sz="3200" dirty="0" err="1"/>
              <a:t>atstumai</a:t>
            </a:r>
            <a:r>
              <a:rPr lang="lt-LT" sz="3200" dirty="0"/>
              <a:t> </a:t>
            </a:r>
            <a:r>
              <a:rPr lang="lt-LT" sz="3200" dirty="0" smtClean="0"/>
              <a:t>nutolsta</a:t>
            </a:r>
            <a:r>
              <a:rPr lang="lt-LT" sz="3200" dirty="0"/>
              <a:t/>
            </a:r>
            <a:br>
              <a:rPr lang="lt-LT" sz="3200" dirty="0"/>
            </a:br>
            <a:r>
              <a:rPr lang="lt-LT" sz="3200" dirty="0" smtClean="0"/>
              <a:t>C </a:t>
            </a:r>
            <a:r>
              <a:rPr lang="lt-LT" sz="3200" dirty="0"/>
              <a:t>Jų </a:t>
            </a:r>
            <a:r>
              <a:rPr lang="lt-LT" sz="3200" dirty="0" err="1"/>
              <a:t>atstumai</a:t>
            </a:r>
            <a:r>
              <a:rPr lang="lt-LT" sz="3200" dirty="0"/>
              <a:t> </a:t>
            </a:r>
            <a:r>
              <a:rPr lang="lt-LT" sz="3200" dirty="0" smtClean="0"/>
              <a:t>pakinta</a:t>
            </a:r>
            <a:r>
              <a:rPr lang="en-US" sz="2400" dirty="0" smtClean="0"/>
              <a:t/>
            </a:r>
            <a:br>
              <a:rPr lang="en-US" sz="2400" dirty="0" smtClean="0"/>
            </a:br>
            <a:r>
              <a:rPr lang="en-US" dirty="0"/>
              <a:t/>
            </a:r>
            <a:br>
              <a:rPr lang="en-US" dirty="0"/>
            </a:br>
            <a:endParaRPr lang="lt-LT" dirty="0"/>
          </a:p>
        </p:txBody>
      </p:sp>
      <p:sp>
        <p:nvSpPr>
          <p:cNvPr id="3" name="Ovalas 2"/>
          <p:cNvSpPr/>
          <p:nvPr/>
        </p:nvSpPr>
        <p:spPr>
          <a:xfrm>
            <a:off x="720000" y="3008671"/>
            <a:ext cx="499200" cy="481780"/>
          </a:xfrm>
          <a:prstGeom prst="ellipse">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22154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z="3200" dirty="0"/>
              <a:t>2</a:t>
            </a:r>
            <a:r>
              <a:rPr lang="lt-LT" sz="3200" dirty="0" smtClean="0"/>
              <a:t>. Kas atsitinka tempiant arba spaudžiant kūną?</a:t>
            </a:r>
            <a:br>
              <a:rPr lang="lt-LT" sz="3200" dirty="0" smtClean="0"/>
            </a:br>
            <a:r>
              <a:rPr lang="lt-LT" sz="3200" dirty="0"/>
              <a:t/>
            </a:r>
            <a:br>
              <a:rPr lang="lt-LT" sz="3200" dirty="0"/>
            </a:br>
            <a:r>
              <a:rPr lang="lt-LT" sz="3200" dirty="0"/>
              <a:t>A</a:t>
            </a:r>
            <a:r>
              <a:rPr lang="lt-LT" sz="3200" dirty="0" smtClean="0"/>
              <a:t>)</a:t>
            </a:r>
            <a:r>
              <a:rPr lang="lt-LT" sz="3200" dirty="0"/>
              <a:t> pakinta jo </a:t>
            </a:r>
            <a:r>
              <a:rPr lang="lt-LT" sz="3200" dirty="0" smtClean="0"/>
              <a:t>atomų </a:t>
            </a:r>
            <a:r>
              <a:rPr lang="lt-LT" sz="3200" dirty="0"/>
              <a:t>kiekis</a:t>
            </a:r>
            <a:br>
              <a:rPr lang="lt-LT" sz="3200" dirty="0"/>
            </a:br>
            <a:r>
              <a:rPr lang="lt-LT" sz="3200" dirty="0"/>
              <a:t>B</a:t>
            </a:r>
            <a:r>
              <a:rPr lang="lt-LT" sz="3200" dirty="0" smtClean="0"/>
              <a:t>)</a:t>
            </a:r>
            <a:r>
              <a:rPr lang="lt-LT" sz="3200" dirty="0"/>
              <a:t> pakinta jo </a:t>
            </a:r>
            <a:r>
              <a:rPr lang="lt-LT" sz="3200" dirty="0" smtClean="0"/>
              <a:t>atomų </a:t>
            </a:r>
            <a:r>
              <a:rPr lang="lt-LT" sz="3200" dirty="0"/>
              <a:t>tarpusavio sudėtis</a:t>
            </a:r>
            <a:br>
              <a:rPr lang="lt-LT" sz="3200" dirty="0"/>
            </a:br>
            <a:r>
              <a:rPr lang="lt-LT" sz="3200" dirty="0"/>
              <a:t>C</a:t>
            </a:r>
            <a:r>
              <a:rPr lang="lt-LT" sz="3200" dirty="0" smtClean="0"/>
              <a:t>)</a:t>
            </a:r>
            <a:r>
              <a:rPr lang="lt-LT" sz="3200" dirty="0"/>
              <a:t> pakinta jo </a:t>
            </a:r>
            <a:r>
              <a:rPr lang="lt-LT" sz="3200" dirty="0" smtClean="0"/>
              <a:t>traukos </a:t>
            </a:r>
            <a:r>
              <a:rPr lang="lt-LT" sz="3200" dirty="0"/>
              <a:t>jėga</a:t>
            </a:r>
          </a:p>
        </p:txBody>
      </p:sp>
      <p:sp>
        <p:nvSpPr>
          <p:cNvPr id="3" name="Ovalas 2"/>
          <p:cNvSpPr/>
          <p:nvPr/>
        </p:nvSpPr>
        <p:spPr>
          <a:xfrm>
            <a:off x="729832" y="2526890"/>
            <a:ext cx="430374" cy="403124"/>
          </a:xfrm>
          <a:prstGeom prst="ellipse">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695275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z="2800" dirty="0" smtClean="0"/>
              <a:t>3. Kas atsitinka spaudimo metu?</a:t>
            </a:r>
            <a:br>
              <a:rPr lang="lt-LT" sz="2800" dirty="0" smtClean="0"/>
            </a:br>
            <a:r>
              <a:rPr lang="lt-LT" sz="2800" dirty="0"/>
              <a:t/>
            </a:r>
            <a:br>
              <a:rPr lang="lt-LT" sz="2800" dirty="0"/>
            </a:br>
            <a:r>
              <a:rPr lang="lt-LT" sz="2800" dirty="0"/>
              <a:t>A)</a:t>
            </a:r>
            <a:r>
              <a:rPr lang="lt-LT" sz="2800" dirty="0" err="1"/>
              <a:t>atstumai</a:t>
            </a:r>
            <a:r>
              <a:rPr lang="lt-LT" sz="2800" dirty="0"/>
              <a:t> tarp atomų sumažėja ir atomus ima veikti stūmos jėga</a:t>
            </a:r>
            <a:br>
              <a:rPr lang="lt-LT" sz="2800" dirty="0"/>
            </a:br>
            <a:r>
              <a:rPr lang="lt-LT" sz="2800" dirty="0" smtClean="0"/>
              <a:t>B </a:t>
            </a:r>
            <a:r>
              <a:rPr lang="lt-LT" sz="2800" dirty="0" err="1"/>
              <a:t>atstumai</a:t>
            </a:r>
            <a:r>
              <a:rPr lang="lt-LT" sz="2800" dirty="0"/>
              <a:t> tarp atomų padidėja ir atomus ima veikti stūmos jėga</a:t>
            </a:r>
            <a:br>
              <a:rPr lang="lt-LT" sz="2800" dirty="0"/>
            </a:br>
            <a:r>
              <a:rPr lang="lt-LT" sz="2800" dirty="0" smtClean="0"/>
              <a:t>C </a:t>
            </a:r>
            <a:r>
              <a:rPr lang="lt-LT" sz="2800" dirty="0" err="1"/>
              <a:t>Atstumai</a:t>
            </a:r>
            <a:r>
              <a:rPr lang="lt-LT" sz="2800" dirty="0"/>
              <a:t> tarp atomų padidėja ir atomus ima veikti traukos jėga</a:t>
            </a:r>
          </a:p>
        </p:txBody>
      </p:sp>
      <p:sp>
        <p:nvSpPr>
          <p:cNvPr id="3" name="Ovalas 2"/>
          <p:cNvSpPr/>
          <p:nvPr/>
        </p:nvSpPr>
        <p:spPr>
          <a:xfrm>
            <a:off x="720000" y="1406014"/>
            <a:ext cx="422787" cy="422786"/>
          </a:xfrm>
          <a:prstGeom prst="ellipse">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766796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z="2800" dirty="0" smtClean="0"/>
              <a:t>4.Ką vadiname deformacija?</a:t>
            </a:r>
            <a:br>
              <a:rPr lang="lt-LT" sz="2800" dirty="0" smtClean="0"/>
            </a:br>
            <a:r>
              <a:rPr lang="lt-LT" sz="2800" dirty="0"/>
              <a:t/>
            </a:r>
            <a:br>
              <a:rPr lang="lt-LT" sz="2800" dirty="0"/>
            </a:br>
            <a:r>
              <a:rPr lang="lt-LT" sz="2800" dirty="0" smtClean="0"/>
              <a:t>A kietojo </a:t>
            </a:r>
            <a:r>
              <a:rPr lang="lt-LT" sz="2800" dirty="0"/>
              <a:t>kūno formos arba tūrio kitimas veikiant jėgai</a:t>
            </a:r>
            <a:br>
              <a:rPr lang="lt-LT" sz="2800" dirty="0"/>
            </a:br>
            <a:r>
              <a:rPr lang="lt-LT" sz="2800" dirty="0" smtClean="0"/>
              <a:t>B  </a:t>
            </a:r>
            <a:r>
              <a:rPr lang="lt-LT" sz="2800" dirty="0"/>
              <a:t>jėga, veikianti dviejų paviršių susilietimo regione, besipriešinanti jų judėjimui ar polinkiui judėti</a:t>
            </a:r>
            <a:br>
              <a:rPr lang="lt-LT" sz="2800" dirty="0"/>
            </a:br>
            <a:r>
              <a:rPr lang="lt-LT" sz="2800" dirty="0" smtClean="0"/>
              <a:t>C  </a:t>
            </a:r>
            <a:r>
              <a:rPr lang="lt-LT" sz="2800" dirty="0"/>
              <a:t>mechaninio poveikio ar kūnų sąveikos matas</a:t>
            </a:r>
          </a:p>
        </p:txBody>
      </p:sp>
      <p:sp>
        <p:nvSpPr>
          <p:cNvPr id="3" name="Ovalas 2"/>
          <p:cNvSpPr/>
          <p:nvPr/>
        </p:nvSpPr>
        <p:spPr>
          <a:xfrm>
            <a:off x="720000" y="1386348"/>
            <a:ext cx="469703" cy="462117"/>
          </a:xfrm>
          <a:prstGeom prst="ellipse">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000336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80671" y="474522"/>
            <a:ext cx="7704000" cy="572700"/>
          </a:xfrm>
        </p:spPr>
        <p:txBody>
          <a:bodyPr/>
          <a:lstStyle/>
          <a:p>
            <a:r>
              <a:rPr lang="lt-LT" dirty="0"/>
              <a:t>6.Prietaisas kietųjų kūnų deformacijoms matuoti</a:t>
            </a:r>
            <a:r>
              <a:rPr lang="lt-LT" dirty="0" smtClean="0"/>
              <a:t>?</a:t>
            </a:r>
            <a:br>
              <a:rPr lang="lt-LT" dirty="0" smtClean="0"/>
            </a:br>
            <a:r>
              <a:rPr lang="lt-LT" dirty="0"/>
              <a:t/>
            </a:r>
            <a:br>
              <a:rPr lang="lt-LT" dirty="0"/>
            </a:br>
            <a:r>
              <a:rPr lang="lt-LT" dirty="0" smtClean="0"/>
              <a:t>A  </a:t>
            </a:r>
            <a:r>
              <a:rPr lang="lt-LT" dirty="0" err="1" smtClean="0"/>
              <a:t>ampermetras</a:t>
            </a:r>
            <a:r>
              <a:rPr lang="lt-LT" dirty="0"/>
              <a:t/>
            </a:r>
            <a:br>
              <a:rPr lang="lt-LT" dirty="0"/>
            </a:br>
            <a:r>
              <a:rPr lang="lt-LT" dirty="0" smtClean="0"/>
              <a:t>B  dinamometras</a:t>
            </a:r>
            <a:r>
              <a:rPr lang="lt-LT" dirty="0"/>
              <a:t/>
            </a:r>
            <a:br>
              <a:rPr lang="lt-LT" dirty="0"/>
            </a:br>
            <a:r>
              <a:rPr lang="lt-LT" dirty="0" smtClean="0"/>
              <a:t>C  </a:t>
            </a:r>
            <a:r>
              <a:rPr lang="lt-LT" dirty="0" err="1" smtClean="0"/>
              <a:t>tenzometras</a:t>
            </a:r>
            <a:r>
              <a:rPr lang="lt-LT" dirty="0"/>
              <a:t/>
            </a:r>
            <a:br>
              <a:rPr lang="lt-LT" dirty="0"/>
            </a:br>
            <a:r>
              <a:rPr lang="lt-LT" dirty="0"/>
              <a:t/>
            </a:r>
            <a:br>
              <a:rPr lang="lt-LT" dirty="0"/>
            </a:br>
            <a:endParaRPr lang="lt-LT" dirty="0"/>
          </a:p>
        </p:txBody>
      </p:sp>
      <p:sp>
        <p:nvSpPr>
          <p:cNvPr id="3" name="Ovalas 2"/>
          <p:cNvSpPr/>
          <p:nvPr/>
        </p:nvSpPr>
        <p:spPr>
          <a:xfrm>
            <a:off x="680671" y="2880851"/>
            <a:ext cx="442451" cy="432620"/>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836832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20000" y="445025"/>
            <a:ext cx="7704000" cy="2622640"/>
          </a:xfrm>
        </p:spPr>
        <p:txBody>
          <a:bodyPr/>
          <a:lstStyle/>
          <a:p>
            <a:r>
              <a:rPr lang="lt-LT" dirty="0" smtClean="0"/>
              <a:t>7.Kaip vadinamas </a:t>
            </a:r>
            <a:r>
              <a:rPr lang="lt-LT" dirty="0" err="1" smtClean="0"/>
              <a:t>paroporcingumo</a:t>
            </a:r>
            <a:r>
              <a:rPr lang="lt-LT" dirty="0" smtClean="0"/>
              <a:t> </a:t>
            </a:r>
            <a:r>
              <a:rPr lang="lt-LT" dirty="0"/>
              <a:t>koeficientas, esantis </a:t>
            </a:r>
            <a:r>
              <a:rPr lang="lt-LT" dirty="0" err="1"/>
              <a:t>Huko</a:t>
            </a:r>
            <a:r>
              <a:rPr lang="lt-LT" dirty="0"/>
              <a:t> </a:t>
            </a:r>
            <a:r>
              <a:rPr lang="lt-LT" dirty="0" smtClean="0"/>
              <a:t>dėsnyje?</a:t>
            </a:r>
            <a:br>
              <a:rPr lang="lt-LT" dirty="0" smtClean="0"/>
            </a:br>
            <a:r>
              <a:rPr lang="lt-LT" dirty="0"/>
              <a:t/>
            </a:r>
            <a:br>
              <a:rPr lang="lt-LT" dirty="0"/>
            </a:br>
            <a:r>
              <a:rPr lang="lt-LT" dirty="0" smtClean="0"/>
              <a:t>A  standumo </a:t>
            </a:r>
            <a:r>
              <a:rPr lang="lt-LT" dirty="0"/>
              <a:t/>
            </a:r>
            <a:br>
              <a:rPr lang="lt-LT" dirty="0"/>
            </a:br>
            <a:r>
              <a:rPr lang="lt-LT" dirty="0" smtClean="0"/>
              <a:t>B  tamprumo</a:t>
            </a:r>
            <a:r>
              <a:rPr lang="lt-LT" dirty="0"/>
              <a:t/>
            </a:r>
            <a:br>
              <a:rPr lang="lt-LT" dirty="0"/>
            </a:br>
            <a:r>
              <a:rPr lang="lt-LT" dirty="0" smtClean="0"/>
              <a:t>C  lenkimo</a:t>
            </a:r>
            <a:endParaRPr lang="lt-LT" dirty="0"/>
          </a:p>
        </p:txBody>
      </p:sp>
      <p:sp>
        <p:nvSpPr>
          <p:cNvPr id="3" name="Ovalas 2"/>
          <p:cNvSpPr/>
          <p:nvPr/>
        </p:nvSpPr>
        <p:spPr>
          <a:xfrm>
            <a:off x="720000" y="1917291"/>
            <a:ext cx="479535" cy="462116"/>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909661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8.Ką vadiname dinamometru?</a:t>
            </a:r>
            <a:br>
              <a:rPr lang="lt-LT" dirty="0" smtClean="0"/>
            </a:br>
            <a:r>
              <a:rPr lang="lt-LT" dirty="0"/>
              <a:t/>
            </a:r>
            <a:br>
              <a:rPr lang="lt-LT" dirty="0"/>
            </a:br>
            <a:r>
              <a:rPr lang="lt-LT" dirty="0" smtClean="0"/>
              <a:t>A  tamprumo </a:t>
            </a:r>
            <a:r>
              <a:rPr lang="lt-LT" dirty="0"/>
              <a:t>jėgos matavimo prietaisas</a:t>
            </a:r>
            <a:br>
              <a:rPr lang="lt-LT" dirty="0"/>
            </a:br>
            <a:r>
              <a:rPr lang="lt-LT" dirty="0" smtClean="0"/>
              <a:t>B  prietaisas </a:t>
            </a:r>
            <a:r>
              <a:rPr lang="lt-LT" dirty="0"/>
              <a:t>jėgos dydžiui matuoti</a:t>
            </a:r>
            <a:br>
              <a:rPr lang="lt-LT" dirty="0"/>
            </a:br>
            <a:r>
              <a:rPr lang="lt-LT" dirty="0" smtClean="0"/>
              <a:t>C  kampų </a:t>
            </a:r>
            <a:r>
              <a:rPr lang="lt-LT" dirty="0"/>
              <a:t>matavimo prietaisas</a:t>
            </a:r>
            <a:br>
              <a:rPr lang="lt-LT" dirty="0"/>
            </a:br>
            <a:endParaRPr lang="lt-LT" dirty="0"/>
          </a:p>
        </p:txBody>
      </p:sp>
      <p:sp>
        <p:nvSpPr>
          <p:cNvPr id="3" name="Ovalas 2"/>
          <p:cNvSpPr/>
          <p:nvPr/>
        </p:nvSpPr>
        <p:spPr>
          <a:xfrm>
            <a:off x="720000" y="1465006"/>
            <a:ext cx="450039" cy="442452"/>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2799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9. Kokia jėga veikia kūną </a:t>
            </a:r>
            <a:r>
              <a:rPr lang="lt-LT" dirty="0"/>
              <a:t>padėtą ant atramos arba pakabintą ant </a:t>
            </a:r>
            <a:r>
              <a:rPr lang="lt-LT" dirty="0" smtClean="0"/>
              <a:t>pakabos?</a:t>
            </a:r>
            <a:br>
              <a:rPr lang="lt-LT" dirty="0" smtClean="0"/>
            </a:br>
            <a:r>
              <a:rPr lang="lt-LT" dirty="0"/>
              <a:t/>
            </a:r>
            <a:br>
              <a:rPr lang="lt-LT" dirty="0"/>
            </a:br>
            <a:r>
              <a:rPr lang="lt-LT" dirty="0" smtClean="0"/>
              <a:t>A  trinties </a:t>
            </a:r>
            <a:r>
              <a:rPr lang="lt-LT" dirty="0"/>
              <a:t>jėga</a:t>
            </a:r>
            <a:br>
              <a:rPr lang="lt-LT" dirty="0"/>
            </a:br>
            <a:r>
              <a:rPr lang="lt-LT" dirty="0" smtClean="0"/>
              <a:t>B  tamprumo </a:t>
            </a:r>
            <a:r>
              <a:rPr lang="lt-LT" dirty="0"/>
              <a:t>jėga</a:t>
            </a:r>
            <a:br>
              <a:rPr lang="lt-LT" dirty="0"/>
            </a:br>
            <a:r>
              <a:rPr lang="lt-LT" dirty="0" smtClean="0"/>
              <a:t>C  gniuždymo </a:t>
            </a:r>
            <a:r>
              <a:rPr lang="lt-LT" dirty="0"/>
              <a:t>deformacija</a:t>
            </a:r>
            <a:br>
              <a:rPr lang="lt-LT" dirty="0"/>
            </a:br>
            <a:r>
              <a:rPr lang="lt-LT" dirty="0"/>
              <a:t/>
            </a:r>
            <a:br>
              <a:rPr lang="lt-LT" dirty="0"/>
            </a:br>
            <a:endParaRPr lang="lt-LT" dirty="0"/>
          </a:p>
        </p:txBody>
      </p:sp>
      <p:sp>
        <p:nvSpPr>
          <p:cNvPr id="3" name="Ovalas 2"/>
          <p:cNvSpPr/>
          <p:nvPr/>
        </p:nvSpPr>
        <p:spPr>
          <a:xfrm>
            <a:off x="720000" y="2389239"/>
            <a:ext cx="489368" cy="412955"/>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920472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10.Kokios yra atomo sąveikos jėgos, kai gretimi </a:t>
            </a:r>
            <a:r>
              <a:rPr lang="lt-LT" dirty="0"/>
              <a:t>kūno atomai išsidėstę arti vienas </a:t>
            </a:r>
            <a:r>
              <a:rPr lang="lt-LT" dirty="0" smtClean="0"/>
              <a:t>kito?</a:t>
            </a:r>
            <a:br>
              <a:rPr lang="lt-LT" dirty="0" smtClean="0"/>
            </a:br>
            <a:r>
              <a:rPr lang="lt-LT" dirty="0"/>
              <a:t/>
            </a:r>
            <a:br>
              <a:rPr lang="lt-LT" dirty="0"/>
            </a:br>
            <a:r>
              <a:rPr lang="lt-LT" dirty="0" smtClean="0"/>
              <a:t>A silpnos</a:t>
            </a:r>
            <a:r>
              <a:rPr lang="lt-LT" dirty="0"/>
              <a:t/>
            </a:r>
            <a:br>
              <a:rPr lang="lt-LT" dirty="0"/>
            </a:br>
            <a:r>
              <a:rPr lang="lt-LT" dirty="0" smtClean="0"/>
              <a:t>B  jėgos </a:t>
            </a:r>
            <a:r>
              <a:rPr lang="lt-LT" dirty="0" smtClean="0"/>
              <a:t>neveikia</a:t>
            </a:r>
            <a:r>
              <a:rPr lang="lt-LT" dirty="0"/>
              <a:t/>
            </a:r>
            <a:br>
              <a:rPr lang="lt-LT" dirty="0"/>
            </a:br>
            <a:r>
              <a:rPr lang="lt-LT" dirty="0" smtClean="0"/>
              <a:t>C  stiprios</a:t>
            </a:r>
            <a:r>
              <a:rPr lang="lt-LT" dirty="0"/>
              <a:t/>
            </a:r>
            <a:br>
              <a:rPr lang="lt-LT" dirty="0"/>
            </a:br>
            <a:endParaRPr lang="lt-LT" dirty="0"/>
          </a:p>
        </p:txBody>
      </p:sp>
      <p:sp>
        <p:nvSpPr>
          <p:cNvPr id="3" name="Ovalas 2"/>
          <p:cNvSpPr/>
          <p:nvPr/>
        </p:nvSpPr>
        <p:spPr>
          <a:xfrm>
            <a:off x="720000" y="3333135"/>
            <a:ext cx="489368" cy="412955"/>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11577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latin typeface="Arial Black" panose="020B0A04020102020204" pitchFamily="34" charset="0"/>
              </a:rPr>
              <a:t>ŠALTINIAI</a:t>
            </a:r>
            <a:endParaRPr lang="lt-LT" dirty="0">
              <a:latin typeface="Arial Black" panose="020B0A04020102020204" pitchFamily="34" charset="0"/>
            </a:endParaRPr>
          </a:p>
        </p:txBody>
      </p:sp>
      <p:sp>
        <p:nvSpPr>
          <p:cNvPr id="3" name="TextBox 2"/>
          <p:cNvSpPr txBox="1"/>
          <p:nvPr/>
        </p:nvSpPr>
        <p:spPr>
          <a:xfrm>
            <a:off x="943897" y="1592826"/>
            <a:ext cx="6105832" cy="2462213"/>
          </a:xfrm>
          <a:prstGeom prst="rect">
            <a:avLst/>
          </a:prstGeom>
          <a:noFill/>
        </p:spPr>
        <p:txBody>
          <a:bodyPr wrap="square" rtlCol="0">
            <a:spAutoFit/>
          </a:bodyPr>
          <a:lstStyle/>
          <a:p>
            <a:r>
              <a:rPr lang="lt-LT" dirty="0">
                <a:hlinkClick r:id="rId2"/>
              </a:rPr>
              <a:t>https://gamta5-6.mkp.emokykla.lt/lt/mo/zinynas/tamprumo_jega_gamtoje</a:t>
            </a:r>
            <a:r>
              <a:rPr lang="lt-LT" dirty="0" smtClean="0">
                <a:hlinkClick r:id="rId2"/>
              </a:rPr>
              <a:t>/</a:t>
            </a:r>
            <a:endParaRPr lang="lt-LT" dirty="0" smtClean="0"/>
          </a:p>
          <a:p>
            <a:r>
              <a:rPr lang="lt-LT" dirty="0">
                <a:hlinkClick r:id="rId3"/>
              </a:rPr>
              <a:t>https://</a:t>
            </a:r>
            <a:r>
              <a:rPr lang="lt-LT" dirty="0" smtClean="0">
                <a:hlinkClick r:id="rId3"/>
              </a:rPr>
              <a:t>lt.wikipedia.org/wiki/Tamprumo_j%C4%97ga</a:t>
            </a:r>
            <a:endParaRPr lang="lt-LT" dirty="0" smtClean="0"/>
          </a:p>
          <a:p>
            <a:r>
              <a:rPr lang="lt-LT" dirty="0">
                <a:hlinkClick r:id="rId4"/>
              </a:rPr>
              <a:t>https://</a:t>
            </a:r>
            <a:r>
              <a:rPr lang="lt-LT" dirty="0" smtClean="0">
                <a:hlinkClick r:id="rId4"/>
              </a:rPr>
              <a:t>lt.wikipedia.org/wiki/K%C5%ABno_deformacija</a:t>
            </a:r>
            <a:endParaRPr lang="lt-LT" dirty="0" smtClean="0"/>
          </a:p>
          <a:p>
            <a:r>
              <a:rPr lang="lt-LT" dirty="0">
                <a:hlinkClick r:id="rId5"/>
              </a:rPr>
              <a:t>https://</a:t>
            </a:r>
            <a:r>
              <a:rPr lang="lt-LT" dirty="0" smtClean="0">
                <a:hlinkClick r:id="rId5"/>
              </a:rPr>
              <a:t>lt.wikipedia.org/wiki/Robert_Hooke#Biografija</a:t>
            </a:r>
            <a:endParaRPr lang="lt-LT" dirty="0" smtClean="0"/>
          </a:p>
          <a:p>
            <a:r>
              <a:rPr lang="lt-LT" dirty="0">
                <a:hlinkClick r:id="rId6"/>
              </a:rPr>
              <a:t>https://</a:t>
            </a:r>
            <a:r>
              <a:rPr lang="lt-LT" dirty="0" smtClean="0">
                <a:hlinkClick r:id="rId6"/>
              </a:rPr>
              <a:t>lietuvai.lt/wiki/Huko_d%C4%97snis</a:t>
            </a:r>
            <a:endParaRPr lang="lt-LT" dirty="0" smtClean="0"/>
          </a:p>
          <a:p>
            <a:r>
              <a:rPr lang="lt-LT" dirty="0">
                <a:hlinkClick r:id="rId7"/>
              </a:rPr>
              <a:t>https://</a:t>
            </a:r>
            <a:r>
              <a:rPr lang="lt-LT" dirty="0" smtClean="0">
                <a:hlinkClick r:id="rId7"/>
              </a:rPr>
              <a:t>lt.wikipedia.org/wiki/Dinamometras</a:t>
            </a:r>
            <a:endParaRPr lang="lt-LT" dirty="0" smtClean="0"/>
          </a:p>
          <a:p>
            <a:endParaRPr lang="lt-LT" dirty="0" smtClean="0"/>
          </a:p>
          <a:p>
            <a:endParaRPr lang="lt-LT" dirty="0" smtClean="0"/>
          </a:p>
          <a:p>
            <a:endParaRPr lang="lt-LT" dirty="0" smtClean="0"/>
          </a:p>
          <a:p>
            <a:endParaRPr lang="lt-LT" dirty="0" smtClean="0"/>
          </a:p>
          <a:p>
            <a:endParaRPr lang="lt-LT" dirty="0"/>
          </a:p>
        </p:txBody>
      </p:sp>
    </p:spTree>
    <p:extLst>
      <p:ext uri="{BB962C8B-B14F-4D97-AF65-F5344CB8AC3E}">
        <p14:creationId xmlns:p14="http://schemas.microsoft.com/office/powerpoint/2010/main" val="4009292449"/>
      </p:ext>
    </p:extLst>
  </p:cSld>
  <p:clrMapOvr>
    <a:masterClrMapping/>
  </p:clrMapOvr>
  <p:timing>
    <p:tnLst>
      <p:par>
        <p:cTn id="1" dur="indefinite" restart="never" nodeType="tmRoot"/>
      </p:par>
    </p:tnLst>
  </p:timing>
</p:sld>
</file>

<file path=ppt/theme/theme1.xml><?xml version="1.0" encoding="utf-8"?>
<a:theme xmlns:a="http://schemas.openxmlformats.org/drawingml/2006/main" name="Genetic Engineering and Synthetic Biology Thesis Defense by Slidesgo">
  <a:themeElements>
    <a:clrScheme name="Simple Light">
      <a:dk1>
        <a:srgbClr val="00BDDF"/>
      </a:dk1>
      <a:lt1>
        <a:srgbClr val="002049"/>
      </a:lt1>
      <a:dk2>
        <a:srgbClr val="101122"/>
      </a:dk2>
      <a:lt2>
        <a:srgbClr val="66E8FF"/>
      </a:lt2>
      <a:accent1>
        <a:srgbClr val="EE9671"/>
      </a:accent1>
      <a:accent2>
        <a:srgbClr val="E55F41"/>
      </a:accent2>
      <a:accent3>
        <a:srgbClr val="FFFFFF"/>
      </a:accent3>
      <a:accent4>
        <a:srgbClr val="FFFFFF"/>
      </a:accent4>
      <a:accent5>
        <a:srgbClr val="FFFFFF"/>
      </a:accent5>
      <a:accent6>
        <a:srgbClr val="FFFFFF"/>
      </a:accent6>
      <a:hlink>
        <a:srgbClr val="00BDD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3913</TotalTime>
  <Words>1421</Words>
  <Application>Microsoft Office PowerPoint</Application>
  <PresentationFormat>Demonstracija ekrane (16:9)</PresentationFormat>
  <Paragraphs>250</Paragraphs>
  <Slides>44</Slides>
  <Notes>4</Notes>
  <HiddenSlides>0</HiddenSlides>
  <MMClips>0</MMClips>
  <ScaleCrop>false</ScaleCrop>
  <HeadingPairs>
    <vt:vector size="6" baseType="variant">
      <vt:variant>
        <vt:lpstr>Naudojami šriftai</vt:lpstr>
      </vt:variant>
      <vt:variant>
        <vt:i4>15</vt:i4>
      </vt:variant>
      <vt:variant>
        <vt:lpstr>Tema</vt:lpstr>
      </vt:variant>
      <vt:variant>
        <vt:i4>1</vt:i4>
      </vt:variant>
      <vt:variant>
        <vt:lpstr>Skaidrių pavadinimai</vt:lpstr>
      </vt:variant>
      <vt:variant>
        <vt:i4>44</vt:i4>
      </vt:variant>
    </vt:vector>
  </HeadingPairs>
  <TitlesOfParts>
    <vt:vector size="60" baseType="lpstr">
      <vt:lpstr>Outfit</vt:lpstr>
      <vt:lpstr>NSimSun</vt:lpstr>
      <vt:lpstr>Calibri</vt:lpstr>
      <vt:lpstr>Arial</vt:lpstr>
      <vt:lpstr>Bebas Neue</vt:lpstr>
      <vt:lpstr>Mongolian Baiti</vt:lpstr>
      <vt:lpstr>Nirmala UI</vt:lpstr>
      <vt:lpstr>Arial Black</vt:lpstr>
      <vt:lpstr>Century</vt:lpstr>
      <vt:lpstr>Aistika</vt:lpstr>
      <vt:lpstr>Times New Roman</vt:lpstr>
      <vt:lpstr>DM Sans</vt:lpstr>
      <vt:lpstr>Nunito Light</vt:lpstr>
      <vt:lpstr>Open Sans</vt:lpstr>
      <vt:lpstr>Archivo</vt:lpstr>
      <vt:lpstr>Genetic Engineering and Synthetic Biology Thesis Defense by Slidesgo</vt:lpstr>
      <vt:lpstr>Tamprumo jėga</vt:lpstr>
      <vt:lpstr>TURINYS</vt:lpstr>
      <vt:lpstr>„PowerPoint“ pateiktis</vt:lpstr>
      <vt:lpstr>KAS TAI?</vt:lpstr>
      <vt:lpstr>DEFORMACIJA</vt:lpstr>
      <vt:lpstr>ATOMŲ VEIKIMAS</vt:lpstr>
      <vt:lpstr>ATOMŲ VEIKIMAS (2)</vt:lpstr>
      <vt:lpstr>DEFORMACIJOS RŪŠYS</vt:lpstr>
      <vt:lpstr>„PowerPoint“ pateiktis</vt:lpstr>
      <vt:lpstr>GNIUŽDYMO</vt:lpstr>
      <vt:lpstr>„PowerPoint“ pateiktis</vt:lpstr>
      <vt:lpstr>ŠLYTIES</vt:lpstr>
      <vt:lpstr>SUKIMO</vt:lpstr>
      <vt:lpstr>DEFORMACIJA </vt:lpstr>
      <vt:lpstr>„PowerPoint“ pateiktis</vt:lpstr>
      <vt:lpstr>TAMPRUMO JĖGA GAMTOJE</vt:lpstr>
      <vt:lpstr>DEFORMACIJOS EKSPERIMENTAS</vt:lpstr>
      <vt:lpstr>„PowerPoint“ pateiktis</vt:lpstr>
      <vt:lpstr>FORMULĖ</vt:lpstr>
      <vt:lpstr>HUKO DĖSNIS</vt:lpstr>
      <vt:lpstr>HUKO DĖSNIS (2)</vt:lpstr>
      <vt:lpstr>ROBERTAS HUKAS</vt:lpstr>
      <vt:lpstr>HUKO DĖSNIO BANDYMAS</vt:lpstr>
      <vt:lpstr>STANDUMO KOEFICIENTAS</vt:lpstr>
      <vt:lpstr>ATRAMOS REAKCIJOS JĖGA</vt:lpstr>
      <vt:lpstr>DINAMOMETRAS</vt:lpstr>
      <vt:lpstr>TAMPRUMO BANDYMAS</vt:lpstr>
      <vt:lpstr>TAMPRUMO JĖGOS BANDYMAS SU DINAMOMETRU</vt:lpstr>
      <vt:lpstr>REZULTATAI</vt:lpstr>
      <vt:lpstr>DIAGRAMA</vt:lpstr>
      <vt:lpstr>UŽDAVINIAI</vt:lpstr>
      <vt:lpstr>1</vt:lpstr>
      <vt:lpstr>2</vt:lpstr>
      <vt:lpstr>TESTAS</vt:lpstr>
      <vt:lpstr>1. Kas atsitinka deformacijos metu tarp dalelių?  A Jų atstumai nepakinta B Jų atstumai nutolsta C Jų atstumai pakinta  </vt:lpstr>
      <vt:lpstr>2. Kas atsitinka tempiant arba spaudžiant kūną?  A) pakinta jo atomų kiekis B) pakinta jo atomų tarpusavio sudėtis C) pakinta jo traukos jėga</vt:lpstr>
      <vt:lpstr>3. Kas atsitinka spaudimo metu?  A)atstumai tarp atomų sumažėja ir atomus ima veikti stūmos jėga B atstumai tarp atomų padidėja ir atomus ima veikti stūmos jėga C Atstumai tarp atomų padidėja ir atomus ima veikti traukos jėga</vt:lpstr>
      <vt:lpstr>4.Ką vadiname deformacija?  A kietojo kūno formos arba tūrio kitimas veikiant jėgai B  jėga, veikianti dviejų paviršių susilietimo regione, besipriešinanti jų judėjimui ar polinkiui judėti C  mechaninio poveikio ar kūnų sąveikos matas</vt:lpstr>
      <vt:lpstr>6.Prietaisas kietųjų kūnų deformacijoms matuoti?  A  ampermetras B  dinamometras C  tenzometras  </vt:lpstr>
      <vt:lpstr>7.Kaip vadinamas paroporcingumo koeficientas, esantis Huko dėsnyje?  A  standumo  B  tamprumo C  lenkimo</vt:lpstr>
      <vt:lpstr>8.Ką vadiname dinamometru?  A  tamprumo jėgos matavimo prietaisas B  prietaisas jėgos dydžiui matuoti C  kampų matavimo prietaisas </vt:lpstr>
      <vt:lpstr>9. Kokia jėga veikia kūną padėtą ant atramos arba pakabintą ant pakabos?  A  trinties jėga B  tamprumo jėga C  gniuždymo deformacija  </vt:lpstr>
      <vt:lpstr>10.Kokios yra atomo sąveikos jėgos, kai gretimi kūno atomai išsidėstę arti vienas kito?  A silpnos B  jėgos neveikia C  stiprios </vt:lpstr>
      <vt:lpstr>ŠALTINIAI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Tamprumo jėga</dc:title>
  <cp:lastModifiedBy>LENOVO</cp:lastModifiedBy>
  <cp:revision>55</cp:revision>
  <dcterms:modified xsi:type="dcterms:W3CDTF">2023-04-27T16:18:11Z</dcterms:modified>
</cp:coreProperties>
</file>