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62" r:id="rId5"/>
    <p:sldId id="272" r:id="rId6"/>
    <p:sldId id="263" r:id="rId7"/>
    <p:sldId id="264" r:id="rId8"/>
    <p:sldId id="265" r:id="rId9"/>
    <p:sldId id="270" r:id="rId10"/>
    <p:sldId id="266" r:id="rId11"/>
    <p:sldId id="268" r:id="rId12"/>
    <p:sldId id="271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9"/>
    <p:restoredTop sz="94694"/>
  </p:normalViewPr>
  <p:slideViewPr>
    <p:cSldViewPr snapToGrid="0">
      <p:cViewPr varScale="1">
        <p:scale>
          <a:sx n="66" d="100"/>
          <a:sy n="66" d="100"/>
        </p:scale>
        <p:origin x="5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"/>
          <p:cNvGrpSpPr/>
          <p:nvPr/>
        </p:nvGrpSpPr>
        <p:grpSpPr>
          <a:xfrm>
            <a:off x="0" y="-41275"/>
            <a:ext cx="12192000" cy="6218238"/>
            <a:chOff x="0" y="0"/>
            <a:chExt cx="12192000" cy="6218237"/>
          </a:xfrm>
        </p:grpSpPr>
        <p:grpSp>
          <p:nvGrpSpPr>
            <p:cNvPr id="7" name="Group"/>
            <p:cNvGrpSpPr/>
            <p:nvPr/>
          </p:nvGrpSpPr>
          <p:grpSpPr>
            <a:xfrm>
              <a:off x="0" y="0"/>
              <a:ext cx="12192000" cy="2309813"/>
              <a:chOff x="0" y="0"/>
              <a:chExt cx="12192000" cy="2309812"/>
            </a:xfrm>
          </p:grpSpPr>
          <p:grpSp>
            <p:nvGrpSpPr>
              <p:cNvPr id="4" name="Group"/>
              <p:cNvGrpSpPr/>
              <p:nvPr/>
            </p:nvGrpSpPr>
            <p:grpSpPr>
              <a:xfrm>
                <a:off x="0" y="315461"/>
                <a:ext cx="12192000" cy="1658938"/>
                <a:chOff x="0" y="0"/>
                <a:chExt cx="12192000" cy="1658936"/>
              </a:xfrm>
            </p:grpSpPr>
            <p:sp>
              <p:nvSpPr>
                <p:cNvPr id="2" name="Rectangle"/>
                <p:cNvSpPr/>
                <p:nvPr/>
              </p:nvSpPr>
              <p:spPr>
                <a:xfrm>
                  <a:off x="0" y="0"/>
                  <a:ext cx="12192000" cy="1658937"/>
                </a:xfrm>
                <a:prstGeom prst="rect">
                  <a:avLst/>
                </a:pr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lnSpc>
                      <a:spcPct val="90000"/>
                    </a:lnSpc>
                    <a:defRPr sz="1800">
                      <a:solidFill>
                        <a:srgbClr val="7F7F7F"/>
                      </a:solidFill>
                      <a:latin typeface="Calibri Light"/>
                      <a:ea typeface="Calibri Light"/>
                      <a:cs typeface="Calibri Light"/>
                      <a:sym typeface="Calibri Light"/>
                    </a:defRPr>
                  </a:pPr>
                  <a:endParaRPr/>
                </a:p>
              </p:txBody>
            </p:sp>
            <p:sp>
              <p:nvSpPr>
                <p:cNvPr id="3" name="Text"/>
                <p:cNvSpPr txBox="1"/>
                <p:nvPr/>
              </p:nvSpPr>
              <p:spPr>
                <a:xfrm>
                  <a:off x="45719" y="502512"/>
                  <a:ext cx="12100561" cy="65391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/>
                <a:p>
                  <a:pPr>
                    <a:lnSpc>
                      <a:spcPct val="90000"/>
                    </a:lnSpc>
                    <a:defRPr sz="4400">
                      <a:latin typeface="Calibri Light"/>
                      <a:ea typeface="Calibri Light"/>
                      <a:cs typeface="Calibri Light"/>
                      <a:sym typeface="Calibri Light"/>
                    </a:defRPr>
                  </a:pPr>
                  <a:r>
                    <a:t>                </a:t>
                  </a:r>
                  <a:r>
                    <a:rPr>
                      <a:solidFill>
                        <a:srgbClr val="7F7F7F"/>
                      </a:solidFill>
                    </a:rPr>
                    <a:t> </a:t>
                  </a:r>
                </a:p>
              </p:txBody>
            </p:sp>
          </p:grpSp>
          <p:pic>
            <p:nvPicPr>
              <p:cNvPr id="5" name="image.png" descr="image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559" y="0"/>
                <a:ext cx="2309814" cy="23098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" name="Kauno technologijos universiteto inžinerijos licėjus"/>
              <p:cNvSpPr txBox="1"/>
              <p:nvPr/>
            </p:nvSpPr>
            <p:spPr>
              <a:xfrm>
                <a:off x="2373801" y="1089921"/>
                <a:ext cx="7302949" cy="3330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defRPr sz="1800">
                    <a:solidFill>
                      <a:srgbClr val="7F7F7F"/>
                    </a:solidFill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r>
                  <a:t>Kauno technologijos universiteto inžinerijos licėjus</a:t>
                </a:r>
              </a:p>
            </p:txBody>
          </p:sp>
        </p:grpSp>
        <p:sp>
          <p:nvSpPr>
            <p:cNvPr id="8" name="Rectangle"/>
            <p:cNvSpPr txBox="1"/>
            <p:nvPr/>
          </p:nvSpPr>
          <p:spPr>
            <a:xfrm>
              <a:off x="838200" y="406399"/>
              <a:ext cx="10515600" cy="1325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rmAutofit/>
            </a:bodyPr>
            <a:lstStyle/>
            <a:p>
              <a:pPr>
                <a:lnSpc>
                  <a:spcPct val="90000"/>
                </a:lnSpc>
                <a:defRPr sz="4400">
                  <a:latin typeface="Calibri Light"/>
                  <a:ea typeface="Calibri Light"/>
                  <a:cs typeface="Calibri Light"/>
                  <a:sym typeface="Calibri Light"/>
                </a:defRPr>
              </a:pPr>
              <a:endParaRPr/>
            </a:p>
          </p:txBody>
        </p:sp>
        <p:sp>
          <p:nvSpPr>
            <p:cNvPr id="9" name="Rectangle"/>
            <p:cNvSpPr txBox="1"/>
            <p:nvPr/>
          </p:nvSpPr>
          <p:spPr>
            <a:xfrm>
              <a:off x="838200" y="2517774"/>
              <a:ext cx="10515600" cy="3700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rmAutofit/>
            </a:bodyPr>
            <a:lstStyle/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/>
              </a:pPr>
              <a:endParaRPr/>
            </a:p>
          </p:txBody>
        </p:sp>
      </p:grpSp>
      <p:pic>
        <p:nvPicPr>
          <p:cNvPr id="11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-41275"/>
            <a:ext cx="2309813" cy="2309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"/>
          <p:cNvSpPr txBox="1"/>
          <p:nvPr/>
        </p:nvSpPr>
        <p:spPr>
          <a:xfrm>
            <a:off x="0" y="274637"/>
            <a:ext cx="12192000" cy="1658938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               </a:t>
            </a:r>
            <a:r>
              <a:rPr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13" name="Rectangle"/>
          <p:cNvSpPr txBox="1"/>
          <p:nvPr/>
        </p:nvSpPr>
        <p:spPr>
          <a:xfrm>
            <a:off x="838200" y="2373312"/>
            <a:ext cx="10515600" cy="380365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endParaRPr/>
          </a:p>
        </p:txBody>
      </p:sp>
      <p:pic>
        <p:nvPicPr>
          <p:cNvPr id="14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-41275"/>
            <a:ext cx="2309813" cy="2309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nzinerijos-licejus-_-baltas-_-300-dpi.png" descr="inzinerijos-licejus-_-baltas-_-300-dp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" y="-38100"/>
            <a:ext cx="2308225" cy="230822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Rectangle"/>
          <p:cNvSpPr txBox="1"/>
          <p:nvPr/>
        </p:nvSpPr>
        <p:spPr>
          <a:xfrm>
            <a:off x="0" y="274637"/>
            <a:ext cx="12192000" cy="1658938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               </a:t>
            </a:r>
            <a:r>
              <a:rPr>
                <a:solidFill>
                  <a:srgbClr val="7F7F7F"/>
                </a:solidFill>
              </a:rPr>
              <a:t> </a:t>
            </a:r>
          </a:p>
        </p:txBody>
      </p:sp>
      <p:pic>
        <p:nvPicPr>
          <p:cNvPr id="17" name="inzinerijos-licejus-_-baltas-_-300-dpi.png" descr="inzinerijos-licejus-_-baltas-_-300-dp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" y="-38100"/>
            <a:ext cx="2308225" cy="230822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917371" y="2182229"/>
            <a:ext cx="6096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Inžinerijos projektinis darbas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8752113" y="5451902"/>
            <a:ext cx="3133107" cy="613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autoriai: </a:t>
            </a:r>
          </a:p>
          <a:p>
            <a:pPr>
              <a:lnSpc>
                <a:spcPct val="150000"/>
              </a:lnSpc>
            </a:pP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Greta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Gedvilaitė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IIIb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klasė</a:t>
            </a:r>
            <a:endParaRPr 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1"/>
          <p:cNvSpPr/>
          <p:nvPr/>
        </p:nvSpPr>
        <p:spPr>
          <a:xfrm>
            <a:off x="615538" y="6039114"/>
            <a:ext cx="1824842" cy="33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Kaunas.  202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1"/>
          <p:cNvSpPr/>
          <p:nvPr/>
        </p:nvSpPr>
        <p:spPr>
          <a:xfrm>
            <a:off x="2917371" y="2981834"/>
            <a:ext cx="6096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Elektromobilio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stotelė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problema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844137" y="2352085"/>
            <a:ext cx="10503725" cy="2264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Kasdien važinėti elektromobiliu yra visai kitokia patirtis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 vidaus degimo varikliu (VDV). 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Bet, n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audotis viešo krovimo stotelėmis, ypač važinėjant mieste nėra nei patogu nei pigu. Todėl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daugelis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mąsto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apie nuosavos stotelės įsirengimą šalia savo namų arba darbo vietos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Deja, 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daugelyje Europos šalių elektromobilių krovimo paslauga viešose vietose nėra pigi. Elektros kilovatvalandės (kW) kaina viešoje stotelėje dažnai parduodama su 300-400% antkainiu, palyginus su elektros kaina namuose (pvz. Norvegijoje, namie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kaina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apie 0.12 eur/kwh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lt-LT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tuo tarpu viešo krovimo stotelėje beveik 0.5eur/kwh). Todėl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investicija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stotelę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labiau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apsimoka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Lietuvoje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stotelės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brangios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didelės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paklausos</a:t>
            </a: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5322;p73">
            <a:extLst>
              <a:ext uri="{FF2B5EF4-FFF2-40B4-BE49-F238E27FC236}">
                <a16:creationId xmlns:a16="http://schemas.microsoft.com/office/drawing/2014/main" id="{9ED0E240-19A9-3E9D-BE7C-CD357C8B139C}"/>
              </a:ext>
            </a:extLst>
          </p:cNvPr>
          <p:cNvGrpSpPr/>
          <p:nvPr/>
        </p:nvGrpSpPr>
        <p:grpSpPr>
          <a:xfrm>
            <a:off x="460091" y="4616166"/>
            <a:ext cx="3410160" cy="2058277"/>
            <a:chOff x="-3" y="1904125"/>
            <a:chExt cx="4006464" cy="2717628"/>
          </a:xfrm>
          <a:effectLst>
            <a:glow>
              <a:schemeClr val="accent1">
                <a:alpha val="16000"/>
              </a:schemeClr>
            </a:glow>
            <a:outerShdw dist="50800" dir="5400000" sx="1000" sy="1000" algn="ctr" rotWithShape="0">
              <a:srgbClr val="000000"/>
            </a:outerShdw>
          </a:effectLst>
        </p:grpSpPr>
        <p:grpSp>
          <p:nvGrpSpPr>
            <p:cNvPr id="6" name="Google Shape;5323;p73">
              <a:extLst>
                <a:ext uri="{FF2B5EF4-FFF2-40B4-BE49-F238E27FC236}">
                  <a16:creationId xmlns:a16="http://schemas.microsoft.com/office/drawing/2014/main" id="{899F951A-FB82-D410-4A2F-643B8D8120C1}"/>
                </a:ext>
              </a:extLst>
            </p:cNvPr>
            <p:cNvGrpSpPr/>
            <p:nvPr/>
          </p:nvGrpSpPr>
          <p:grpSpPr>
            <a:xfrm flipH="1">
              <a:off x="-3" y="2239569"/>
              <a:ext cx="4006464" cy="2378149"/>
              <a:chOff x="4352672" y="2230153"/>
              <a:chExt cx="4618934" cy="2913327"/>
            </a:xfrm>
          </p:grpSpPr>
          <p:sp>
            <p:nvSpPr>
              <p:cNvPr id="45" name="Google Shape;5324;p73">
                <a:extLst>
                  <a:ext uri="{FF2B5EF4-FFF2-40B4-BE49-F238E27FC236}">
                    <a16:creationId xmlns:a16="http://schemas.microsoft.com/office/drawing/2014/main" id="{42DBEA7C-DC02-7BD8-4BAB-7F98AC2DF5EE}"/>
                  </a:ext>
                </a:extLst>
              </p:cNvPr>
              <p:cNvSpPr/>
              <p:nvPr/>
            </p:nvSpPr>
            <p:spPr>
              <a:xfrm>
                <a:off x="4352672" y="2230153"/>
                <a:ext cx="4618934" cy="2913327"/>
              </a:xfrm>
              <a:custGeom>
                <a:avLst/>
                <a:gdLst/>
                <a:ahLst/>
                <a:cxnLst/>
                <a:rect l="l" t="t" r="r" b="b"/>
                <a:pathLst>
                  <a:path w="74532" h="47010" extrusionOk="0">
                    <a:moveTo>
                      <a:pt x="54653" y="0"/>
                    </a:moveTo>
                    <a:cubicBezTo>
                      <a:pt x="53200" y="0"/>
                      <a:pt x="51847" y="308"/>
                      <a:pt x="50723" y="888"/>
                    </a:cubicBezTo>
                    <a:cubicBezTo>
                      <a:pt x="43140" y="4799"/>
                      <a:pt x="42201" y="11965"/>
                      <a:pt x="35079" y="12941"/>
                    </a:cubicBezTo>
                    <a:cubicBezTo>
                      <a:pt x="34640" y="13001"/>
                      <a:pt x="34220" y="13029"/>
                      <a:pt x="33817" y="13029"/>
                    </a:cubicBezTo>
                    <a:cubicBezTo>
                      <a:pt x="28008" y="13029"/>
                      <a:pt x="25638" y="7193"/>
                      <a:pt x="17704" y="7193"/>
                    </a:cubicBezTo>
                    <a:cubicBezTo>
                      <a:pt x="17261" y="7193"/>
                      <a:pt x="16800" y="7212"/>
                      <a:pt x="16321" y="7250"/>
                    </a:cubicBezTo>
                    <a:cubicBezTo>
                      <a:pt x="7445" y="7962"/>
                      <a:pt x="5255" y="19804"/>
                      <a:pt x="6743" y="26511"/>
                    </a:cubicBezTo>
                    <a:cubicBezTo>
                      <a:pt x="8230" y="33220"/>
                      <a:pt x="2193" y="31857"/>
                      <a:pt x="962" y="37812"/>
                    </a:cubicBezTo>
                    <a:cubicBezTo>
                      <a:pt x="1" y="42459"/>
                      <a:pt x="6264" y="47009"/>
                      <a:pt x="6264" y="47009"/>
                    </a:cubicBezTo>
                    <a:lnTo>
                      <a:pt x="65131" y="47009"/>
                    </a:lnTo>
                    <a:cubicBezTo>
                      <a:pt x="65131" y="47009"/>
                      <a:pt x="74486" y="44516"/>
                      <a:pt x="74509" y="34367"/>
                    </a:cubicBezTo>
                    <a:cubicBezTo>
                      <a:pt x="74532" y="24219"/>
                      <a:pt x="70861" y="24838"/>
                      <a:pt x="68203" y="13020"/>
                    </a:cubicBezTo>
                    <a:cubicBezTo>
                      <a:pt x="66134" y="3817"/>
                      <a:pt x="59769" y="0"/>
                      <a:pt x="546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5325;p73">
                <a:extLst>
                  <a:ext uri="{FF2B5EF4-FFF2-40B4-BE49-F238E27FC236}">
                    <a16:creationId xmlns:a16="http://schemas.microsoft.com/office/drawing/2014/main" id="{3899B0E4-6BF7-51E4-66C4-527D22237F16}"/>
                  </a:ext>
                </a:extLst>
              </p:cNvPr>
              <p:cNvSpPr/>
              <p:nvPr/>
            </p:nvSpPr>
            <p:spPr>
              <a:xfrm>
                <a:off x="4454137" y="3128422"/>
                <a:ext cx="4463197" cy="2015021"/>
              </a:xfrm>
              <a:custGeom>
                <a:avLst/>
                <a:gdLst/>
                <a:ahLst/>
                <a:cxnLst/>
                <a:rect l="l" t="t" r="r" b="b"/>
                <a:pathLst>
                  <a:path w="72019" h="37217" extrusionOk="0">
                    <a:moveTo>
                      <a:pt x="53179" y="0"/>
                    </a:moveTo>
                    <a:cubicBezTo>
                      <a:pt x="52371" y="0"/>
                      <a:pt x="51548" y="99"/>
                      <a:pt x="50717" y="290"/>
                    </a:cubicBezTo>
                    <a:cubicBezTo>
                      <a:pt x="45513" y="1483"/>
                      <a:pt x="42522" y="9504"/>
                      <a:pt x="35118" y="10338"/>
                    </a:cubicBezTo>
                    <a:cubicBezTo>
                      <a:pt x="34572" y="10399"/>
                      <a:pt x="34055" y="10427"/>
                      <a:pt x="33564" y="10427"/>
                    </a:cubicBezTo>
                    <a:cubicBezTo>
                      <a:pt x="29031" y="10427"/>
                      <a:pt x="26654" y="8070"/>
                      <a:pt x="23116" y="8070"/>
                    </a:cubicBezTo>
                    <a:cubicBezTo>
                      <a:pt x="21839" y="8070"/>
                      <a:pt x="20411" y="8377"/>
                      <a:pt x="18675" y="9213"/>
                    </a:cubicBezTo>
                    <a:cubicBezTo>
                      <a:pt x="13322" y="11794"/>
                      <a:pt x="12285" y="15179"/>
                      <a:pt x="12210" y="21131"/>
                    </a:cubicBezTo>
                    <a:cubicBezTo>
                      <a:pt x="12134" y="27068"/>
                      <a:pt x="3842" y="23291"/>
                      <a:pt x="1786" y="27647"/>
                    </a:cubicBezTo>
                    <a:cubicBezTo>
                      <a:pt x="0" y="31427"/>
                      <a:pt x="4754" y="37216"/>
                      <a:pt x="4754" y="37216"/>
                    </a:cubicBezTo>
                    <a:lnTo>
                      <a:pt x="65942" y="37216"/>
                    </a:lnTo>
                    <a:cubicBezTo>
                      <a:pt x="65942" y="37216"/>
                      <a:pt x="71970" y="35247"/>
                      <a:pt x="71994" y="26577"/>
                    </a:cubicBezTo>
                    <a:cubicBezTo>
                      <a:pt x="72018" y="17906"/>
                      <a:pt x="67337" y="22180"/>
                      <a:pt x="64575" y="12084"/>
                    </a:cubicBezTo>
                    <a:cubicBezTo>
                      <a:pt x="62214" y="3452"/>
                      <a:pt x="57946" y="0"/>
                      <a:pt x="53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Google Shape;5326;p73">
              <a:extLst>
                <a:ext uri="{FF2B5EF4-FFF2-40B4-BE49-F238E27FC236}">
                  <a16:creationId xmlns:a16="http://schemas.microsoft.com/office/drawing/2014/main" id="{FDB17986-363D-256E-C4AC-9E472DBB1BA7}"/>
                </a:ext>
              </a:extLst>
            </p:cNvPr>
            <p:cNvSpPr/>
            <p:nvPr/>
          </p:nvSpPr>
          <p:spPr>
            <a:xfrm>
              <a:off x="217475" y="1904125"/>
              <a:ext cx="3325361" cy="2378175"/>
            </a:xfrm>
            <a:custGeom>
              <a:avLst/>
              <a:gdLst/>
              <a:ahLst/>
              <a:cxnLst/>
              <a:rect l="l" t="t" r="r" b="b"/>
              <a:pathLst>
                <a:path w="79147" h="23371" extrusionOk="0">
                  <a:moveTo>
                    <a:pt x="25160" y="0"/>
                  </a:moveTo>
                  <a:cubicBezTo>
                    <a:pt x="25105" y="0"/>
                    <a:pt x="25061" y="34"/>
                    <a:pt x="25061" y="75"/>
                  </a:cubicBezTo>
                  <a:cubicBezTo>
                    <a:pt x="25061" y="101"/>
                    <a:pt x="25078" y="122"/>
                    <a:pt x="25103" y="136"/>
                  </a:cubicBezTo>
                  <a:lnTo>
                    <a:pt x="24920" y="190"/>
                  </a:lnTo>
                  <a:lnTo>
                    <a:pt x="24920" y="219"/>
                  </a:lnTo>
                  <a:lnTo>
                    <a:pt x="25007" y="219"/>
                  </a:lnTo>
                  <a:lnTo>
                    <a:pt x="25007" y="337"/>
                  </a:lnTo>
                  <a:lnTo>
                    <a:pt x="24887" y="337"/>
                  </a:lnTo>
                  <a:lnTo>
                    <a:pt x="24887" y="364"/>
                  </a:lnTo>
                  <a:lnTo>
                    <a:pt x="25007" y="407"/>
                  </a:lnTo>
                  <a:lnTo>
                    <a:pt x="25007" y="1159"/>
                  </a:lnTo>
                  <a:lnTo>
                    <a:pt x="24920" y="1159"/>
                  </a:lnTo>
                  <a:lnTo>
                    <a:pt x="24920" y="1234"/>
                  </a:lnTo>
                  <a:lnTo>
                    <a:pt x="24944" y="1234"/>
                  </a:lnTo>
                  <a:lnTo>
                    <a:pt x="24944" y="1343"/>
                  </a:lnTo>
                  <a:lnTo>
                    <a:pt x="24824" y="1343"/>
                  </a:lnTo>
                  <a:lnTo>
                    <a:pt x="24824" y="1412"/>
                  </a:lnTo>
                  <a:cubicBezTo>
                    <a:pt x="24805" y="1410"/>
                    <a:pt x="24787" y="1408"/>
                    <a:pt x="24767" y="1408"/>
                  </a:cubicBezTo>
                  <a:cubicBezTo>
                    <a:pt x="24569" y="1408"/>
                    <a:pt x="24407" y="1545"/>
                    <a:pt x="24391" y="1719"/>
                  </a:cubicBezTo>
                  <a:lnTo>
                    <a:pt x="24332" y="1719"/>
                  </a:lnTo>
                  <a:lnTo>
                    <a:pt x="24332" y="2139"/>
                  </a:lnTo>
                  <a:lnTo>
                    <a:pt x="24135" y="2139"/>
                  </a:lnTo>
                  <a:lnTo>
                    <a:pt x="24135" y="2413"/>
                  </a:lnTo>
                  <a:lnTo>
                    <a:pt x="23653" y="2413"/>
                  </a:lnTo>
                  <a:lnTo>
                    <a:pt x="23653" y="2504"/>
                  </a:lnTo>
                  <a:lnTo>
                    <a:pt x="23540" y="2504"/>
                  </a:lnTo>
                  <a:lnTo>
                    <a:pt x="23540" y="13718"/>
                  </a:lnTo>
                  <a:lnTo>
                    <a:pt x="22822" y="13718"/>
                  </a:lnTo>
                  <a:lnTo>
                    <a:pt x="22822" y="13577"/>
                  </a:lnTo>
                  <a:lnTo>
                    <a:pt x="22603" y="13577"/>
                  </a:lnTo>
                  <a:lnTo>
                    <a:pt x="22603" y="13883"/>
                  </a:lnTo>
                  <a:lnTo>
                    <a:pt x="21947" y="13883"/>
                  </a:lnTo>
                  <a:lnTo>
                    <a:pt x="21947" y="16411"/>
                  </a:lnTo>
                  <a:lnTo>
                    <a:pt x="21666" y="16411"/>
                  </a:lnTo>
                  <a:lnTo>
                    <a:pt x="21666" y="15751"/>
                  </a:lnTo>
                  <a:lnTo>
                    <a:pt x="21773" y="15751"/>
                  </a:lnTo>
                  <a:lnTo>
                    <a:pt x="21773" y="15654"/>
                  </a:lnTo>
                  <a:lnTo>
                    <a:pt x="21703" y="15654"/>
                  </a:lnTo>
                  <a:lnTo>
                    <a:pt x="21703" y="15575"/>
                  </a:lnTo>
                  <a:lnTo>
                    <a:pt x="21403" y="15575"/>
                  </a:lnTo>
                  <a:lnTo>
                    <a:pt x="21403" y="15654"/>
                  </a:lnTo>
                  <a:lnTo>
                    <a:pt x="21238" y="15654"/>
                  </a:lnTo>
                  <a:lnTo>
                    <a:pt x="21238" y="15130"/>
                  </a:lnTo>
                  <a:lnTo>
                    <a:pt x="20693" y="15130"/>
                  </a:lnTo>
                  <a:lnTo>
                    <a:pt x="20693" y="15377"/>
                  </a:lnTo>
                  <a:lnTo>
                    <a:pt x="20319" y="15377"/>
                  </a:lnTo>
                  <a:lnTo>
                    <a:pt x="20319" y="15558"/>
                  </a:lnTo>
                  <a:lnTo>
                    <a:pt x="19984" y="15558"/>
                  </a:lnTo>
                  <a:lnTo>
                    <a:pt x="19984" y="15654"/>
                  </a:lnTo>
                  <a:lnTo>
                    <a:pt x="19708" y="15654"/>
                  </a:lnTo>
                  <a:lnTo>
                    <a:pt x="19708" y="15751"/>
                  </a:lnTo>
                  <a:lnTo>
                    <a:pt x="19884" y="15751"/>
                  </a:lnTo>
                  <a:lnTo>
                    <a:pt x="19884" y="16411"/>
                  </a:lnTo>
                  <a:lnTo>
                    <a:pt x="18538" y="16411"/>
                  </a:lnTo>
                  <a:lnTo>
                    <a:pt x="18538" y="17533"/>
                  </a:lnTo>
                  <a:lnTo>
                    <a:pt x="18252" y="17533"/>
                  </a:lnTo>
                  <a:lnTo>
                    <a:pt x="18252" y="16914"/>
                  </a:lnTo>
                  <a:lnTo>
                    <a:pt x="17745" y="16914"/>
                  </a:lnTo>
                  <a:lnTo>
                    <a:pt x="17745" y="12396"/>
                  </a:lnTo>
                  <a:lnTo>
                    <a:pt x="14182" y="12183"/>
                  </a:lnTo>
                  <a:lnTo>
                    <a:pt x="13462" y="12396"/>
                  </a:lnTo>
                  <a:lnTo>
                    <a:pt x="13462" y="16791"/>
                  </a:lnTo>
                  <a:lnTo>
                    <a:pt x="13300" y="16791"/>
                  </a:lnTo>
                  <a:lnTo>
                    <a:pt x="13300" y="4335"/>
                  </a:lnTo>
                  <a:lnTo>
                    <a:pt x="12584" y="4077"/>
                  </a:lnTo>
                  <a:lnTo>
                    <a:pt x="11718" y="4077"/>
                  </a:lnTo>
                  <a:lnTo>
                    <a:pt x="11718" y="4010"/>
                  </a:lnTo>
                  <a:lnTo>
                    <a:pt x="11447" y="4010"/>
                  </a:lnTo>
                  <a:lnTo>
                    <a:pt x="11447" y="3829"/>
                  </a:lnTo>
                  <a:lnTo>
                    <a:pt x="11403" y="3829"/>
                  </a:lnTo>
                  <a:lnTo>
                    <a:pt x="11403" y="4010"/>
                  </a:lnTo>
                  <a:lnTo>
                    <a:pt x="11398" y="4010"/>
                  </a:lnTo>
                  <a:lnTo>
                    <a:pt x="11398" y="4077"/>
                  </a:lnTo>
                  <a:lnTo>
                    <a:pt x="11281" y="4077"/>
                  </a:lnTo>
                  <a:lnTo>
                    <a:pt x="11281" y="3993"/>
                  </a:lnTo>
                  <a:lnTo>
                    <a:pt x="11150" y="3993"/>
                  </a:lnTo>
                  <a:lnTo>
                    <a:pt x="11150" y="4077"/>
                  </a:lnTo>
                  <a:lnTo>
                    <a:pt x="11145" y="4077"/>
                  </a:lnTo>
                  <a:lnTo>
                    <a:pt x="11145" y="3716"/>
                  </a:lnTo>
                  <a:lnTo>
                    <a:pt x="11114" y="3716"/>
                  </a:lnTo>
                  <a:lnTo>
                    <a:pt x="11114" y="4077"/>
                  </a:lnTo>
                  <a:lnTo>
                    <a:pt x="10998" y="4077"/>
                  </a:lnTo>
                  <a:lnTo>
                    <a:pt x="10998" y="4171"/>
                  </a:lnTo>
                  <a:lnTo>
                    <a:pt x="9848" y="4171"/>
                  </a:lnTo>
                  <a:lnTo>
                    <a:pt x="9848" y="4335"/>
                  </a:lnTo>
                  <a:lnTo>
                    <a:pt x="8728" y="4335"/>
                  </a:lnTo>
                  <a:lnTo>
                    <a:pt x="8728" y="4853"/>
                  </a:lnTo>
                  <a:lnTo>
                    <a:pt x="8511" y="5086"/>
                  </a:lnTo>
                  <a:lnTo>
                    <a:pt x="8511" y="8938"/>
                  </a:lnTo>
                  <a:lnTo>
                    <a:pt x="8293" y="8938"/>
                  </a:lnTo>
                  <a:lnTo>
                    <a:pt x="8293" y="12767"/>
                  </a:lnTo>
                  <a:lnTo>
                    <a:pt x="8013" y="12767"/>
                  </a:lnTo>
                  <a:lnTo>
                    <a:pt x="8013" y="14549"/>
                  </a:lnTo>
                  <a:lnTo>
                    <a:pt x="7667" y="14549"/>
                  </a:lnTo>
                  <a:lnTo>
                    <a:pt x="7667" y="10341"/>
                  </a:lnTo>
                  <a:lnTo>
                    <a:pt x="6635" y="10341"/>
                  </a:lnTo>
                  <a:lnTo>
                    <a:pt x="4666" y="10791"/>
                  </a:lnTo>
                  <a:lnTo>
                    <a:pt x="4666" y="14549"/>
                  </a:lnTo>
                  <a:lnTo>
                    <a:pt x="3773" y="14549"/>
                  </a:lnTo>
                  <a:lnTo>
                    <a:pt x="3773" y="14799"/>
                  </a:lnTo>
                  <a:lnTo>
                    <a:pt x="3028" y="14799"/>
                  </a:lnTo>
                  <a:lnTo>
                    <a:pt x="3028" y="15820"/>
                  </a:lnTo>
                  <a:lnTo>
                    <a:pt x="2807" y="15820"/>
                  </a:lnTo>
                  <a:lnTo>
                    <a:pt x="2807" y="15133"/>
                  </a:lnTo>
                  <a:lnTo>
                    <a:pt x="1072" y="15133"/>
                  </a:lnTo>
                  <a:lnTo>
                    <a:pt x="1072" y="17141"/>
                  </a:lnTo>
                  <a:lnTo>
                    <a:pt x="532" y="17141"/>
                  </a:lnTo>
                  <a:lnTo>
                    <a:pt x="532" y="18275"/>
                  </a:lnTo>
                  <a:lnTo>
                    <a:pt x="135" y="18275"/>
                  </a:lnTo>
                  <a:lnTo>
                    <a:pt x="135" y="18826"/>
                  </a:lnTo>
                  <a:lnTo>
                    <a:pt x="0" y="18826"/>
                  </a:lnTo>
                  <a:lnTo>
                    <a:pt x="0" y="23371"/>
                  </a:lnTo>
                  <a:lnTo>
                    <a:pt x="79146" y="23371"/>
                  </a:lnTo>
                  <a:lnTo>
                    <a:pt x="79146" y="19499"/>
                  </a:lnTo>
                  <a:lnTo>
                    <a:pt x="78722" y="19499"/>
                  </a:lnTo>
                  <a:lnTo>
                    <a:pt x="78722" y="19199"/>
                  </a:lnTo>
                  <a:lnTo>
                    <a:pt x="77474" y="19199"/>
                  </a:lnTo>
                  <a:lnTo>
                    <a:pt x="77474" y="19806"/>
                  </a:lnTo>
                  <a:lnTo>
                    <a:pt x="77261" y="19806"/>
                  </a:lnTo>
                  <a:lnTo>
                    <a:pt x="77261" y="18658"/>
                  </a:lnTo>
                  <a:lnTo>
                    <a:pt x="76944" y="18658"/>
                  </a:lnTo>
                  <a:lnTo>
                    <a:pt x="76944" y="18620"/>
                  </a:lnTo>
                  <a:lnTo>
                    <a:pt x="76877" y="18620"/>
                  </a:lnTo>
                  <a:lnTo>
                    <a:pt x="76877" y="18496"/>
                  </a:lnTo>
                  <a:lnTo>
                    <a:pt x="76678" y="18496"/>
                  </a:lnTo>
                  <a:lnTo>
                    <a:pt x="76678" y="18620"/>
                  </a:lnTo>
                  <a:lnTo>
                    <a:pt x="76564" y="18620"/>
                  </a:lnTo>
                  <a:lnTo>
                    <a:pt x="76564" y="18283"/>
                  </a:lnTo>
                  <a:lnTo>
                    <a:pt x="76227" y="18283"/>
                  </a:lnTo>
                  <a:lnTo>
                    <a:pt x="76227" y="17638"/>
                  </a:lnTo>
                  <a:lnTo>
                    <a:pt x="74835" y="17638"/>
                  </a:lnTo>
                  <a:lnTo>
                    <a:pt x="74835" y="16463"/>
                  </a:lnTo>
                  <a:lnTo>
                    <a:pt x="74374" y="16463"/>
                  </a:lnTo>
                  <a:lnTo>
                    <a:pt x="74374" y="16197"/>
                  </a:lnTo>
                  <a:lnTo>
                    <a:pt x="69840" y="16197"/>
                  </a:lnTo>
                  <a:lnTo>
                    <a:pt x="69840" y="4591"/>
                  </a:lnTo>
                  <a:lnTo>
                    <a:pt x="69566" y="4591"/>
                  </a:lnTo>
                  <a:lnTo>
                    <a:pt x="69566" y="4115"/>
                  </a:lnTo>
                  <a:lnTo>
                    <a:pt x="68910" y="4115"/>
                  </a:lnTo>
                  <a:lnTo>
                    <a:pt x="68910" y="3124"/>
                  </a:lnTo>
                  <a:lnTo>
                    <a:pt x="68313" y="3124"/>
                  </a:lnTo>
                  <a:lnTo>
                    <a:pt x="68313" y="2655"/>
                  </a:lnTo>
                  <a:lnTo>
                    <a:pt x="67704" y="2655"/>
                  </a:lnTo>
                  <a:lnTo>
                    <a:pt x="67704" y="1664"/>
                  </a:lnTo>
                  <a:lnTo>
                    <a:pt x="67581" y="1664"/>
                  </a:lnTo>
                  <a:lnTo>
                    <a:pt x="67581" y="1462"/>
                  </a:lnTo>
                  <a:lnTo>
                    <a:pt x="67166" y="1462"/>
                  </a:lnTo>
                  <a:lnTo>
                    <a:pt x="67166" y="1350"/>
                  </a:lnTo>
                  <a:lnTo>
                    <a:pt x="67457" y="1350"/>
                  </a:lnTo>
                  <a:lnTo>
                    <a:pt x="67457" y="1261"/>
                  </a:lnTo>
                  <a:lnTo>
                    <a:pt x="67166" y="1261"/>
                  </a:lnTo>
                  <a:lnTo>
                    <a:pt x="67166" y="867"/>
                  </a:lnTo>
                  <a:lnTo>
                    <a:pt x="67098" y="867"/>
                  </a:lnTo>
                  <a:lnTo>
                    <a:pt x="67098" y="1261"/>
                  </a:lnTo>
                  <a:lnTo>
                    <a:pt x="66807" y="1261"/>
                  </a:lnTo>
                  <a:lnTo>
                    <a:pt x="66807" y="1350"/>
                  </a:lnTo>
                  <a:lnTo>
                    <a:pt x="67098" y="1350"/>
                  </a:lnTo>
                  <a:lnTo>
                    <a:pt x="67098" y="1462"/>
                  </a:lnTo>
                  <a:lnTo>
                    <a:pt x="66684" y="1462"/>
                  </a:lnTo>
                  <a:lnTo>
                    <a:pt x="66684" y="1664"/>
                  </a:lnTo>
                  <a:lnTo>
                    <a:pt x="66561" y="1664"/>
                  </a:lnTo>
                  <a:lnTo>
                    <a:pt x="66561" y="2655"/>
                  </a:lnTo>
                  <a:lnTo>
                    <a:pt x="65950" y="2655"/>
                  </a:lnTo>
                  <a:lnTo>
                    <a:pt x="65950" y="3124"/>
                  </a:lnTo>
                  <a:lnTo>
                    <a:pt x="65355" y="3124"/>
                  </a:lnTo>
                  <a:lnTo>
                    <a:pt x="65355" y="4115"/>
                  </a:lnTo>
                  <a:lnTo>
                    <a:pt x="64699" y="4115"/>
                  </a:lnTo>
                  <a:lnTo>
                    <a:pt x="64699" y="4590"/>
                  </a:lnTo>
                  <a:lnTo>
                    <a:pt x="64423" y="4590"/>
                  </a:lnTo>
                  <a:lnTo>
                    <a:pt x="64423" y="11804"/>
                  </a:lnTo>
                  <a:lnTo>
                    <a:pt x="64251" y="11804"/>
                  </a:lnTo>
                  <a:lnTo>
                    <a:pt x="64251" y="11587"/>
                  </a:lnTo>
                  <a:lnTo>
                    <a:pt x="62839" y="11587"/>
                  </a:lnTo>
                  <a:lnTo>
                    <a:pt x="62839" y="4704"/>
                  </a:lnTo>
                  <a:lnTo>
                    <a:pt x="62839" y="4617"/>
                  </a:lnTo>
                  <a:lnTo>
                    <a:pt x="60990" y="4617"/>
                  </a:lnTo>
                  <a:lnTo>
                    <a:pt x="60990" y="4704"/>
                  </a:lnTo>
                  <a:lnTo>
                    <a:pt x="60820" y="4704"/>
                  </a:lnTo>
                  <a:lnTo>
                    <a:pt x="60820" y="4617"/>
                  </a:lnTo>
                  <a:lnTo>
                    <a:pt x="59555" y="4617"/>
                  </a:lnTo>
                  <a:lnTo>
                    <a:pt x="59555" y="4704"/>
                  </a:lnTo>
                  <a:lnTo>
                    <a:pt x="59387" y="4704"/>
                  </a:lnTo>
                  <a:lnTo>
                    <a:pt x="59387" y="4617"/>
                  </a:lnTo>
                  <a:lnTo>
                    <a:pt x="57537" y="4617"/>
                  </a:lnTo>
                  <a:lnTo>
                    <a:pt x="57537" y="4704"/>
                  </a:lnTo>
                  <a:lnTo>
                    <a:pt x="57537" y="11804"/>
                  </a:lnTo>
                  <a:lnTo>
                    <a:pt x="57051" y="11804"/>
                  </a:lnTo>
                  <a:lnTo>
                    <a:pt x="57051" y="19806"/>
                  </a:lnTo>
                  <a:lnTo>
                    <a:pt x="56802" y="19806"/>
                  </a:lnTo>
                  <a:lnTo>
                    <a:pt x="56802" y="16945"/>
                  </a:lnTo>
                  <a:lnTo>
                    <a:pt x="56526" y="16945"/>
                  </a:lnTo>
                  <a:lnTo>
                    <a:pt x="56526" y="12409"/>
                  </a:lnTo>
                  <a:lnTo>
                    <a:pt x="56150" y="12409"/>
                  </a:lnTo>
                  <a:lnTo>
                    <a:pt x="56150" y="12235"/>
                  </a:lnTo>
                  <a:lnTo>
                    <a:pt x="53319" y="12235"/>
                  </a:lnTo>
                  <a:lnTo>
                    <a:pt x="53319" y="11178"/>
                  </a:lnTo>
                  <a:lnTo>
                    <a:pt x="52056" y="11178"/>
                  </a:lnTo>
                  <a:lnTo>
                    <a:pt x="52056" y="11064"/>
                  </a:lnTo>
                  <a:lnTo>
                    <a:pt x="52098" y="11064"/>
                  </a:lnTo>
                  <a:lnTo>
                    <a:pt x="52098" y="10830"/>
                  </a:lnTo>
                  <a:lnTo>
                    <a:pt x="52056" y="10830"/>
                  </a:lnTo>
                  <a:lnTo>
                    <a:pt x="52056" y="10697"/>
                  </a:lnTo>
                  <a:lnTo>
                    <a:pt x="52098" y="10697"/>
                  </a:lnTo>
                  <a:lnTo>
                    <a:pt x="52098" y="10464"/>
                  </a:lnTo>
                  <a:lnTo>
                    <a:pt x="52056" y="10464"/>
                  </a:lnTo>
                  <a:lnTo>
                    <a:pt x="52056" y="10259"/>
                  </a:lnTo>
                  <a:lnTo>
                    <a:pt x="51743" y="10259"/>
                  </a:lnTo>
                  <a:lnTo>
                    <a:pt x="51743" y="10220"/>
                  </a:lnTo>
                  <a:lnTo>
                    <a:pt x="51723" y="10220"/>
                  </a:lnTo>
                  <a:lnTo>
                    <a:pt x="51723" y="10149"/>
                  </a:lnTo>
                  <a:lnTo>
                    <a:pt x="51743" y="10149"/>
                  </a:lnTo>
                  <a:lnTo>
                    <a:pt x="51743" y="10088"/>
                  </a:lnTo>
                  <a:lnTo>
                    <a:pt x="51643" y="10088"/>
                  </a:lnTo>
                  <a:lnTo>
                    <a:pt x="51643" y="10149"/>
                  </a:lnTo>
                  <a:lnTo>
                    <a:pt x="51663" y="10149"/>
                  </a:lnTo>
                  <a:lnTo>
                    <a:pt x="51663" y="10220"/>
                  </a:lnTo>
                  <a:lnTo>
                    <a:pt x="51643" y="10220"/>
                  </a:lnTo>
                  <a:lnTo>
                    <a:pt x="51643" y="10259"/>
                  </a:lnTo>
                  <a:lnTo>
                    <a:pt x="51547" y="10259"/>
                  </a:lnTo>
                  <a:lnTo>
                    <a:pt x="51547" y="10220"/>
                  </a:lnTo>
                  <a:lnTo>
                    <a:pt x="51527" y="10220"/>
                  </a:lnTo>
                  <a:lnTo>
                    <a:pt x="51527" y="10149"/>
                  </a:lnTo>
                  <a:lnTo>
                    <a:pt x="51547" y="10149"/>
                  </a:lnTo>
                  <a:lnTo>
                    <a:pt x="51547" y="10088"/>
                  </a:lnTo>
                  <a:lnTo>
                    <a:pt x="51446" y="10088"/>
                  </a:lnTo>
                  <a:lnTo>
                    <a:pt x="51446" y="10149"/>
                  </a:lnTo>
                  <a:lnTo>
                    <a:pt x="51465" y="10149"/>
                  </a:lnTo>
                  <a:lnTo>
                    <a:pt x="51465" y="10220"/>
                  </a:lnTo>
                  <a:lnTo>
                    <a:pt x="51446" y="10220"/>
                  </a:lnTo>
                  <a:lnTo>
                    <a:pt x="51446" y="10259"/>
                  </a:lnTo>
                  <a:lnTo>
                    <a:pt x="50905" y="10259"/>
                  </a:lnTo>
                  <a:lnTo>
                    <a:pt x="50905" y="10464"/>
                  </a:lnTo>
                  <a:lnTo>
                    <a:pt x="50860" y="10464"/>
                  </a:lnTo>
                  <a:lnTo>
                    <a:pt x="50860" y="10697"/>
                  </a:lnTo>
                  <a:lnTo>
                    <a:pt x="50905" y="10697"/>
                  </a:lnTo>
                  <a:lnTo>
                    <a:pt x="50905" y="10830"/>
                  </a:lnTo>
                  <a:lnTo>
                    <a:pt x="50860" y="10830"/>
                  </a:lnTo>
                  <a:lnTo>
                    <a:pt x="50860" y="11064"/>
                  </a:lnTo>
                  <a:lnTo>
                    <a:pt x="50905" y="11064"/>
                  </a:lnTo>
                  <a:lnTo>
                    <a:pt x="50905" y="11178"/>
                  </a:lnTo>
                  <a:lnTo>
                    <a:pt x="49612" y="11178"/>
                  </a:lnTo>
                  <a:lnTo>
                    <a:pt x="49612" y="16408"/>
                  </a:lnTo>
                  <a:lnTo>
                    <a:pt x="49099" y="16408"/>
                  </a:lnTo>
                  <a:lnTo>
                    <a:pt x="49099" y="18576"/>
                  </a:lnTo>
                  <a:lnTo>
                    <a:pt x="48874" y="18576"/>
                  </a:lnTo>
                  <a:lnTo>
                    <a:pt x="48874" y="19806"/>
                  </a:lnTo>
                  <a:lnTo>
                    <a:pt x="48489" y="19806"/>
                  </a:lnTo>
                  <a:lnTo>
                    <a:pt x="48489" y="19502"/>
                  </a:lnTo>
                  <a:lnTo>
                    <a:pt x="48573" y="19502"/>
                  </a:lnTo>
                  <a:lnTo>
                    <a:pt x="48573" y="19400"/>
                  </a:lnTo>
                  <a:lnTo>
                    <a:pt x="48489" y="19400"/>
                  </a:lnTo>
                  <a:lnTo>
                    <a:pt x="48489" y="19284"/>
                  </a:lnTo>
                  <a:lnTo>
                    <a:pt x="48573" y="19284"/>
                  </a:lnTo>
                  <a:lnTo>
                    <a:pt x="48573" y="19182"/>
                  </a:lnTo>
                  <a:lnTo>
                    <a:pt x="48489" y="19182"/>
                  </a:lnTo>
                  <a:lnTo>
                    <a:pt x="48489" y="19068"/>
                  </a:lnTo>
                  <a:lnTo>
                    <a:pt x="48573" y="19068"/>
                  </a:lnTo>
                  <a:lnTo>
                    <a:pt x="48573" y="18965"/>
                  </a:lnTo>
                  <a:lnTo>
                    <a:pt x="48489" y="18965"/>
                  </a:lnTo>
                  <a:lnTo>
                    <a:pt x="48489" y="18849"/>
                  </a:lnTo>
                  <a:lnTo>
                    <a:pt x="48573" y="18849"/>
                  </a:lnTo>
                  <a:lnTo>
                    <a:pt x="48573" y="18747"/>
                  </a:lnTo>
                  <a:lnTo>
                    <a:pt x="48489" y="18747"/>
                  </a:lnTo>
                  <a:lnTo>
                    <a:pt x="48489" y="18633"/>
                  </a:lnTo>
                  <a:lnTo>
                    <a:pt x="48573" y="18633"/>
                  </a:lnTo>
                  <a:lnTo>
                    <a:pt x="48573" y="18529"/>
                  </a:lnTo>
                  <a:lnTo>
                    <a:pt x="48489" y="18529"/>
                  </a:lnTo>
                  <a:lnTo>
                    <a:pt x="48489" y="18414"/>
                  </a:lnTo>
                  <a:lnTo>
                    <a:pt x="48573" y="18414"/>
                  </a:lnTo>
                  <a:lnTo>
                    <a:pt x="48573" y="18312"/>
                  </a:lnTo>
                  <a:lnTo>
                    <a:pt x="48489" y="18312"/>
                  </a:lnTo>
                  <a:lnTo>
                    <a:pt x="48489" y="18197"/>
                  </a:lnTo>
                  <a:lnTo>
                    <a:pt x="48573" y="18197"/>
                  </a:lnTo>
                  <a:lnTo>
                    <a:pt x="48573" y="18094"/>
                  </a:lnTo>
                  <a:lnTo>
                    <a:pt x="48489" y="18094"/>
                  </a:lnTo>
                  <a:lnTo>
                    <a:pt x="48489" y="17980"/>
                  </a:lnTo>
                  <a:lnTo>
                    <a:pt x="48573" y="17980"/>
                  </a:lnTo>
                  <a:lnTo>
                    <a:pt x="48573" y="17876"/>
                  </a:lnTo>
                  <a:lnTo>
                    <a:pt x="48489" y="17876"/>
                  </a:lnTo>
                  <a:lnTo>
                    <a:pt x="48489" y="17768"/>
                  </a:lnTo>
                  <a:lnTo>
                    <a:pt x="48218" y="17768"/>
                  </a:lnTo>
                  <a:lnTo>
                    <a:pt x="48218" y="17597"/>
                  </a:lnTo>
                  <a:lnTo>
                    <a:pt x="48161" y="17597"/>
                  </a:lnTo>
                  <a:lnTo>
                    <a:pt x="48161" y="17768"/>
                  </a:lnTo>
                  <a:lnTo>
                    <a:pt x="48017" y="17768"/>
                  </a:lnTo>
                  <a:lnTo>
                    <a:pt x="48017" y="17662"/>
                  </a:lnTo>
                  <a:lnTo>
                    <a:pt x="47859" y="17662"/>
                  </a:lnTo>
                  <a:lnTo>
                    <a:pt x="47859" y="15221"/>
                  </a:lnTo>
                  <a:lnTo>
                    <a:pt x="47983" y="15221"/>
                  </a:lnTo>
                  <a:lnTo>
                    <a:pt x="47983" y="14013"/>
                  </a:lnTo>
                  <a:lnTo>
                    <a:pt x="47859" y="14013"/>
                  </a:lnTo>
                  <a:lnTo>
                    <a:pt x="47859" y="13000"/>
                  </a:lnTo>
                  <a:lnTo>
                    <a:pt x="46738" y="13000"/>
                  </a:lnTo>
                  <a:lnTo>
                    <a:pt x="46738" y="12900"/>
                  </a:lnTo>
                  <a:lnTo>
                    <a:pt x="46776" y="12900"/>
                  </a:lnTo>
                  <a:lnTo>
                    <a:pt x="46776" y="12693"/>
                  </a:lnTo>
                  <a:lnTo>
                    <a:pt x="46738" y="12693"/>
                  </a:lnTo>
                  <a:lnTo>
                    <a:pt x="46738" y="12575"/>
                  </a:lnTo>
                  <a:lnTo>
                    <a:pt x="46776" y="12575"/>
                  </a:lnTo>
                  <a:lnTo>
                    <a:pt x="46776" y="12370"/>
                  </a:lnTo>
                  <a:lnTo>
                    <a:pt x="46738" y="12370"/>
                  </a:lnTo>
                  <a:lnTo>
                    <a:pt x="46738" y="12186"/>
                  </a:lnTo>
                  <a:lnTo>
                    <a:pt x="46462" y="12186"/>
                  </a:lnTo>
                  <a:lnTo>
                    <a:pt x="46462" y="12152"/>
                  </a:lnTo>
                  <a:lnTo>
                    <a:pt x="46444" y="12152"/>
                  </a:lnTo>
                  <a:lnTo>
                    <a:pt x="46444" y="12088"/>
                  </a:lnTo>
                  <a:lnTo>
                    <a:pt x="46462" y="12088"/>
                  </a:lnTo>
                  <a:lnTo>
                    <a:pt x="46462" y="12033"/>
                  </a:lnTo>
                  <a:lnTo>
                    <a:pt x="46372" y="12033"/>
                  </a:lnTo>
                  <a:lnTo>
                    <a:pt x="46372" y="12088"/>
                  </a:lnTo>
                  <a:lnTo>
                    <a:pt x="46389" y="12088"/>
                  </a:lnTo>
                  <a:lnTo>
                    <a:pt x="46389" y="12152"/>
                  </a:lnTo>
                  <a:lnTo>
                    <a:pt x="46372" y="12152"/>
                  </a:lnTo>
                  <a:lnTo>
                    <a:pt x="46372" y="12186"/>
                  </a:lnTo>
                  <a:lnTo>
                    <a:pt x="46287" y="12186"/>
                  </a:lnTo>
                  <a:lnTo>
                    <a:pt x="46287" y="12152"/>
                  </a:lnTo>
                  <a:lnTo>
                    <a:pt x="46270" y="12152"/>
                  </a:lnTo>
                  <a:lnTo>
                    <a:pt x="46270" y="12088"/>
                  </a:lnTo>
                  <a:lnTo>
                    <a:pt x="46287" y="12088"/>
                  </a:lnTo>
                  <a:lnTo>
                    <a:pt x="46287" y="12033"/>
                  </a:lnTo>
                  <a:lnTo>
                    <a:pt x="46198" y="12033"/>
                  </a:lnTo>
                  <a:lnTo>
                    <a:pt x="46198" y="12088"/>
                  </a:lnTo>
                  <a:lnTo>
                    <a:pt x="46215" y="12088"/>
                  </a:lnTo>
                  <a:lnTo>
                    <a:pt x="46215" y="12152"/>
                  </a:lnTo>
                  <a:lnTo>
                    <a:pt x="46198" y="12152"/>
                  </a:lnTo>
                  <a:lnTo>
                    <a:pt x="46198" y="12186"/>
                  </a:lnTo>
                  <a:lnTo>
                    <a:pt x="45718" y="12186"/>
                  </a:lnTo>
                  <a:lnTo>
                    <a:pt x="45718" y="12370"/>
                  </a:lnTo>
                  <a:lnTo>
                    <a:pt x="45678" y="12370"/>
                  </a:lnTo>
                  <a:lnTo>
                    <a:pt x="45678" y="12575"/>
                  </a:lnTo>
                  <a:lnTo>
                    <a:pt x="45718" y="12575"/>
                  </a:lnTo>
                  <a:lnTo>
                    <a:pt x="45718" y="12693"/>
                  </a:lnTo>
                  <a:lnTo>
                    <a:pt x="45678" y="12693"/>
                  </a:lnTo>
                  <a:lnTo>
                    <a:pt x="45678" y="12900"/>
                  </a:lnTo>
                  <a:lnTo>
                    <a:pt x="45718" y="12900"/>
                  </a:lnTo>
                  <a:lnTo>
                    <a:pt x="45718" y="13000"/>
                  </a:lnTo>
                  <a:lnTo>
                    <a:pt x="44573" y="13000"/>
                  </a:lnTo>
                  <a:lnTo>
                    <a:pt x="44573" y="13845"/>
                  </a:lnTo>
                  <a:lnTo>
                    <a:pt x="44098" y="13845"/>
                  </a:lnTo>
                  <a:lnTo>
                    <a:pt x="44098" y="13913"/>
                  </a:lnTo>
                  <a:lnTo>
                    <a:pt x="43983" y="13913"/>
                  </a:lnTo>
                  <a:lnTo>
                    <a:pt x="43983" y="13116"/>
                  </a:lnTo>
                  <a:lnTo>
                    <a:pt x="43654" y="13116"/>
                  </a:lnTo>
                  <a:lnTo>
                    <a:pt x="43654" y="12932"/>
                  </a:lnTo>
                  <a:lnTo>
                    <a:pt x="43621" y="12932"/>
                  </a:lnTo>
                  <a:lnTo>
                    <a:pt x="43621" y="13069"/>
                  </a:lnTo>
                  <a:lnTo>
                    <a:pt x="43436" y="13069"/>
                  </a:lnTo>
                  <a:lnTo>
                    <a:pt x="43436" y="13041"/>
                  </a:lnTo>
                  <a:lnTo>
                    <a:pt x="43206" y="13041"/>
                  </a:lnTo>
                  <a:lnTo>
                    <a:pt x="43206" y="13116"/>
                  </a:lnTo>
                  <a:lnTo>
                    <a:pt x="43079" y="13116"/>
                  </a:lnTo>
                  <a:lnTo>
                    <a:pt x="43079" y="13591"/>
                  </a:lnTo>
                  <a:lnTo>
                    <a:pt x="42356" y="13591"/>
                  </a:lnTo>
                  <a:lnTo>
                    <a:pt x="42356" y="13792"/>
                  </a:lnTo>
                  <a:lnTo>
                    <a:pt x="42307" y="13792"/>
                  </a:lnTo>
                  <a:lnTo>
                    <a:pt x="42307" y="13890"/>
                  </a:lnTo>
                  <a:lnTo>
                    <a:pt x="42041" y="13890"/>
                  </a:lnTo>
                  <a:lnTo>
                    <a:pt x="42041" y="14380"/>
                  </a:lnTo>
                  <a:lnTo>
                    <a:pt x="42041" y="15044"/>
                  </a:lnTo>
                  <a:lnTo>
                    <a:pt x="41945" y="15044"/>
                  </a:lnTo>
                  <a:lnTo>
                    <a:pt x="41945" y="15147"/>
                  </a:lnTo>
                  <a:lnTo>
                    <a:pt x="41696" y="15147"/>
                  </a:lnTo>
                  <a:lnTo>
                    <a:pt x="41696" y="14970"/>
                  </a:lnTo>
                  <a:lnTo>
                    <a:pt x="41583" y="14970"/>
                  </a:lnTo>
                  <a:lnTo>
                    <a:pt x="41583" y="14895"/>
                  </a:lnTo>
                  <a:lnTo>
                    <a:pt x="41573" y="14895"/>
                  </a:lnTo>
                  <a:lnTo>
                    <a:pt x="41573" y="14860"/>
                  </a:lnTo>
                  <a:lnTo>
                    <a:pt x="41467" y="14860"/>
                  </a:lnTo>
                  <a:lnTo>
                    <a:pt x="41467" y="14772"/>
                  </a:lnTo>
                  <a:lnTo>
                    <a:pt x="41442" y="14772"/>
                  </a:lnTo>
                  <a:lnTo>
                    <a:pt x="41442" y="14860"/>
                  </a:lnTo>
                  <a:lnTo>
                    <a:pt x="41193" y="14860"/>
                  </a:lnTo>
                  <a:lnTo>
                    <a:pt x="41193" y="14895"/>
                  </a:lnTo>
                  <a:lnTo>
                    <a:pt x="41025" y="14895"/>
                  </a:lnTo>
                  <a:lnTo>
                    <a:pt x="41025" y="14970"/>
                  </a:lnTo>
                  <a:lnTo>
                    <a:pt x="40759" y="14970"/>
                  </a:lnTo>
                  <a:lnTo>
                    <a:pt x="40759" y="14380"/>
                  </a:lnTo>
                  <a:lnTo>
                    <a:pt x="40759" y="13890"/>
                  </a:lnTo>
                  <a:lnTo>
                    <a:pt x="40495" y="13890"/>
                  </a:lnTo>
                  <a:lnTo>
                    <a:pt x="40495" y="13792"/>
                  </a:lnTo>
                  <a:lnTo>
                    <a:pt x="40445" y="13792"/>
                  </a:lnTo>
                  <a:lnTo>
                    <a:pt x="40445" y="13591"/>
                  </a:lnTo>
                  <a:lnTo>
                    <a:pt x="39723" y="13591"/>
                  </a:lnTo>
                  <a:lnTo>
                    <a:pt x="39723" y="13116"/>
                  </a:lnTo>
                  <a:lnTo>
                    <a:pt x="39596" y="13116"/>
                  </a:lnTo>
                  <a:lnTo>
                    <a:pt x="39596" y="13041"/>
                  </a:lnTo>
                  <a:lnTo>
                    <a:pt x="39365" y="13041"/>
                  </a:lnTo>
                  <a:lnTo>
                    <a:pt x="39365" y="13069"/>
                  </a:lnTo>
                  <a:lnTo>
                    <a:pt x="39180" y="13069"/>
                  </a:lnTo>
                  <a:lnTo>
                    <a:pt x="39180" y="12932"/>
                  </a:lnTo>
                  <a:lnTo>
                    <a:pt x="39146" y="12932"/>
                  </a:lnTo>
                  <a:lnTo>
                    <a:pt x="39146" y="13116"/>
                  </a:lnTo>
                  <a:lnTo>
                    <a:pt x="38818" y="13116"/>
                  </a:lnTo>
                  <a:lnTo>
                    <a:pt x="38818" y="13913"/>
                  </a:lnTo>
                  <a:lnTo>
                    <a:pt x="38704" y="13913"/>
                  </a:lnTo>
                  <a:lnTo>
                    <a:pt x="38704" y="13845"/>
                  </a:lnTo>
                  <a:lnTo>
                    <a:pt x="38230" y="13845"/>
                  </a:lnTo>
                  <a:lnTo>
                    <a:pt x="38230" y="13000"/>
                  </a:lnTo>
                  <a:lnTo>
                    <a:pt x="37084" y="13000"/>
                  </a:lnTo>
                  <a:lnTo>
                    <a:pt x="37084" y="12900"/>
                  </a:lnTo>
                  <a:lnTo>
                    <a:pt x="37122" y="12900"/>
                  </a:lnTo>
                  <a:lnTo>
                    <a:pt x="37122" y="12693"/>
                  </a:lnTo>
                  <a:lnTo>
                    <a:pt x="37084" y="12693"/>
                  </a:lnTo>
                  <a:lnTo>
                    <a:pt x="37084" y="12575"/>
                  </a:lnTo>
                  <a:lnTo>
                    <a:pt x="37122" y="12575"/>
                  </a:lnTo>
                  <a:lnTo>
                    <a:pt x="37122" y="12370"/>
                  </a:lnTo>
                  <a:lnTo>
                    <a:pt x="37084" y="12370"/>
                  </a:lnTo>
                  <a:lnTo>
                    <a:pt x="37084" y="12186"/>
                  </a:lnTo>
                  <a:lnTo>
                    <a:pt x="36603" y="12186"/>
                  </a:lnTo>
                  <a:lnTo>
                    <a:pt x="36603" y="12152"/>
                  </a:lnTo>
                  <a:lnTo>
                    <a:pt x="36587" y="12152"/>
                  </a:lnTo>
                  <a:lnTo>
                    <a:pt x="36587" y="12088"/>
                  </a:lnTo>
                  <a:lnTo>
                    <a:pt x="36603" y="12088"/>
                  </a:lnTo>
                  <a:lnTo>
                    <a:pt x="36603" y="12033"/>
                  </a:lnTo>
                  <a:lnTo>
                    <a:pt x="36514" y="12033"/>
                  </a:lnTo>
                  <a:lnTo>
                    <a:pt x="36514" y="12088"/>
                  </a:lnTo>
                  <a:lnTo>
                    <a:pt x="36531" y="12088"/>
                  </a:lnTo>
                  <a:lnTo>
                    <a:pt x="36531" y="12152"/>
                  </a:lnTo>
                  <a:lnTo>
                    <a:pt x="36514" y="12152"/>
                  </a:lnTo>
                  <a:lnTo>
                    <a:pt x="36514" y="12186"/>
                  </a:lnTo>
                  <a:lnTo>
                    <a:pt x="36430" y="12186"/>
                  </a:lnTo>
                  <a:lnTo>
                    <a:pt x="36430" y="12152"/>
                  </a:lnTo>
                  <a:lnTo>
                    <a:pt x="36413" y="12152"/>
                  </a:lnTo>
                  <a:lnTo>
                    <a:pt x="36413" y="12088"/>
                  </a:lnTo>
                  <a:lnTo>
                    <a:pt x="36430" y="12088"/>
                  </a:lnTo>
                  <a:lnTo>
                    <a:pt x="36430" y="12033"/>
                  </a:lnTo>
                  <a:lnTo>
                    <a:pt x="36341" y="12033"/>
                  </a:lnTo>
                  <a:lnTo>
                    <a:pt x="36341" y="12088"/>
                  </a:lnTo>
                  <a:lnTo>
                    <a:pt x="36356" y="12088"/>
                  </a:lnTo>
                  <a:lnTo>
                    <a:pt x="36356" y="12152"/>
                  </a:lnTo>
                  <a:lnTo>
                    <a:pt x="36341" y="12152"/>
                  </a:lnTo>
                  <a:lnTo>
                    <a:pt x="36341" y="12186"/>
                  </a:lnTo>
                  <a:lnTo>
                    <a:pt x="36064" y="12186"/>
                  </a:lnTo>
                  <a:lnTo>
                    <a:pt x="36064" y="12370"/>
                  </a:lnTo>
                  <a:lnTo>
                    <a:pt x="36025" y="12370"/>
                  </a:lnTo>
                  <a:lnTo>
                    <a:pt x="36025" y="12575"/>
                  </a:lnTo>
                  <a:lnTo>
                    <a:pt x="36064" y="12575"/>
                  </a:lnTo>
                  <a:lnTo>
                    <a:pt x="36064" y="12693"/>
                  </a:lnTo>
                  <a:lnTo>
                    <a:pt x="36025" y="12693"/>
                  </a:lnTo>
                  <a:lnTo>
                    <a:pt x="36025" y="12900"/>
                  </a:lnTo>
                  <a:lnTo>
                    <a:pt x="36064" y="12900"/>
                  </a:lnTo>
                  <a:lnTo>
                    <a:pt x="36064" y="13000"/>
                  </a:lnTo>
                  <a:lnTo>
                    <a:pt x="34943" y="13000"/>
                  </a:lnTo>
                  <a:lnTo>
                    <a:pt x="34943" y="14013"/>
                  </a:lnTo>
                  <a:lnTo>
                    <a:pt x="34818" y="14013"/>
                  </a:lnTo>
                  <a:lnTo>
                    <a:pt x="34818" y="15221"/>
                  </a:lnTo>
                  <a:lnTo>
                    <a:pt x="34943" y="15221"/>
                  </a:lnTo>
                  <a:lnTo>
                    <a:pt x="34943" y="18340"/>
                  </a:lnTo>
                  <a:lnTo>
                    <a:pt x="34794" y="18340"/>
                  </a:lnTo>
                  <a:lnTo>
                    <a:pt x="34794" y="18039"/>
                  </a:lnTo>
                  <a:lnTo>
                    <a:pt x="34452" y="18039"/>
                  </a:lnTo>
                  <a:lnTo>
                    <a:pt x="34452" y="17997"/>
                  </a:lnTo>
                  <a:lnTo>
                    <a:pt x="34527" y="17997"/>
                  </a:lnTo>
                  <a:lnTo>
                    <a:pt x="34527" y="17817"/>
                  </a:lnTo>
                  <a:lnTo>
                    <a:pt x="34452" y="17817"/>
                  </a:lnTo>
                  <a:lnTo>
                    <a:pt x="34452" y="17745"/>
                  </a:lnTo>
                  <a:lnTo>
                    <a:pt x="34527" y="17745"/>
                  </a:lnTo>
                  <a:lnTo>
                    <a:pt x="34527" y="17609"/>
                  </a:lnTo>
                  <a:lnTo>
                    <a:pt x="34318" y="17609"/>
                  </a:lnTo>
                  <a:lnTo>
                    <a:pt x="34318" y="4881"/>
                  </a:lnTo>
                  <a:lnTo>
                    <a:pt x="34424" y="4881"/>
                  </a:lnTo>
                  <a:lnTo>
                    <a:pt x="34424" y="4501"/>
                  </a:lnTo>
                  <a:lnTo>
                    <a:pt x="34169" y="4501"/>
                  </a:lnTo>
                  <a:lnTo>
                    <a:pt x="34169" y="4139"/>
                  </a:lnTo>
                  <a:lnTo>
                    <a:pt x="34143" y="4139"/>
                  </a:lnTo>
                  <a:lnTo>
                    <a:pt x="34143" y="4105"/>
                  </a:lnTo>
                  <a:lnTo>
                    <a:pt x="33933" y="4105"/>
                  </a:lnTo>
                  <a:lnTo>
                    <a:pt x="33933" y="4020"/>
                  </a:lnTo>
                  <a:lnTo>
                    <a:pt x="33857" y="4020"/>
                  </a:lnTo>
                  <a:lnTo>
                    <a:pt x="33857" y="3991"/>
                  </a:lnTo>
                  <a:lnTo>
                    <a:pt x="33774" y="3991"/>
                  </a:lnTo>
                  <a:lnTo>
                    <a:pt x="33774" y="3941"/>
                  </a:lnTo>
                  <a:lnTo>
                    <a:pt x="33457" y="3941"/>
                  </a:lnTo>
                  <a:lnTo>
                    <a:pt x="33457" y="4105"/>
                  </a:lnTo>
                  <a:lnTo>
                    <a:pt x="33365" y="4105"/>
                  </a:lnTo>
                  <a:lnTo>
                    <a:pt x="33365" y="4139"/>
                  </a:lnTo>
                  <a:lnTo>
                    <a:pt x="32968" y="4139"/>
                  </a:lnTo>
                  <a:lnTo>
                    <a:pt x="32968" y="4201"/>
                  </a:lnTo>
                  <a:lnTo>
                    <a:pt x="32732" y="4184"/>
                  </a:lnTo>
                  <a:lnTo>
                    <a:pt x="32732" y="4242"/>
                  </a:lnTo>
                  <a:lnTo>
                    <a:pt x="32627" y="4234"/>
                  </a:lnTo>
                  <a:lnTo>
                    <a:pt x="32579" y="974"/>
                  </a:lnTo>
                  <a:lnTo>
                    <a:pt x="32534" y="4228"/>
                  </a:lnTo>
                  <a:lnTo>
                    <a:pt x="32478" y="4224"/>
                  </a:lnTo>
                  <a:lnTo>
                    <a:pt x="32478" y="4051"/>
                  </a:lnTo>
                  <a:lnTo>
                    <a:pt x="32425" y="4051"/>
                  </a:lnTo>
                  <a:lnTo>
                    <a:pt x="32425" y="4220"/>
                  </a:lnTo>
                  <a:lnTo>
                    <a:pt x="32346" y="4214"/>
                  </a:lnTo>
                  <a:lnTo>
                    <a:pt x="32346" y="4307"/>
                  </a:lnTo>
                  <a:lnTo>
                    <a:pt x="32234" y="4307"/>
                  </a:lnTo>
                  <a:lnTo>
                    <a:pt x="32234" y="4263"/>
                  </a:lnTo>
                  <a:lnTo>
                    <a:pt x="32216" y="4263"/>
                  </a:lnTo>
                  <a:lnTo>
                    <a:pt x="32216" y="4101"/>
                  </a:lnTo>
                  <a:lnTo>
                    <a:pt x="32164" y="4101"/>
                  </a:lnTo>
                  <a:lnTo>
                    <a:pt x="32164" y="4263"/>
                  </a:lnTo>
                  <a:lnTo>
                    <a:pt x="31962" y="4263"/>
                  </a:lnTo>
                  <a:lnTo>
                    <a:pt x="31962" y="4337"/>
                  </a:lnTo>
                  <a:lnTo>
                    <a:pt x="31922" y="4337"/>
                  </a:lnTo>
                  <a:lnTo>
                    <a:pt x="31922" y="4170"/>
                  </a:lnTo>
                  <a:lnTo>
                    <a:pt x="31877" y="4170"/>
                  </a:lnTo>
                  <a:lnTo>
                    <a:pt x="31877" y="4337"/>
                  </a:lnTo>
                  <a:lnTo>
                    <a:pt x="31817" y="4337"/>
                  </a:lnTo>
                  <a:lnTo>
                    <a:pt x="31817" y="4382"/>
                  </a:lnTo>
                  <a:lnTo>
                    <a:pt x="31190" y="4382"/>
                  </a:lnTo>
                  <a:lnTo>
                    <a:pt x="31190" y="4446"/>
                  </a:lnTo>
                  <a:lnTo>
                    <a:pt x="30948" y="4446"/>
                  </a:lnTo>
                  <a:lnTo>
                    <a:pt x="30948" y="4532"/>
                  </a:lnTo>
                  <a:lnTo>
                    <a:pt x="30916" y="4532"/>
                  </a:lnTo>
                  <a:lnTo>
                    <a:pt x="30916" y="4501"/>
                  </a:lnTo>
                  <a:lnTo>
                    <a:pt x="30766" y="4501"/>
                  </a:lnTo>
                  <a:lnTo>
                    <a:pt x="30766" y="4851"/>
                  </a:lnTo>
                  <a:lnTo>
                    <a:pt x="30818" y="4851"/>
                  </a:lnTo>
                  <a:lnTo>
                    <a:pt x="30818" y="17609"/>
                  </a:lnTo>
                  <a:lnTo>
                    <a:pt x="30610" y="17609"/>
                  </a:lnTo>
                  <a:lnTo>
                    <a:pt x="30610" y="17745"/>
                  </a:lnTo>
                  <a:lnTo>
                    <a:pt x="30682" y="17745"/>
                  </a:lnTo>
                  <a:lnTo>
                    <a:pt x="30682" y="17792"/>
                  </a:lnTo>
                  <a:lnTo>
                    <a:pt x="30535" y="17792"/>
                  </a:lnTo>
                  <a:lnTo>
                    <a:pt x="30535" y="17386"/>
                  </a:lnTo>
                  <a:lnTo>
                    <a:pt x="29448" y="17386"/>
                  </a:lnTo>
                  <a:lnTo>
                    <a:pt x="29448" y="18538"/>
                  </a:lnTo>
                  <a:lnTo>
                    <a:pt x="29258" y="18538"/>
                  </a:lnTo>
                  <a:lnTo>
                    <a:pt x="29258" y="15987"/>
                  </a:lnTo>
                  <a:lnTo>
                    <a:pt x="29064" y="15987"/>
                  </a:lnTo>
                  <a:lnTo>
                    <a:pt x="29064" y="3434"/>
                  </a:lnTo>
                  <a:lnTo>
                    <a:pt x="28559" y="2816"/>
                  </a:lnTo>
                  <a:lnTo>
                    <a:pt x="28559" y="2505"/>
                  </a:lnTo>
                  <a:lnTo>
                    <a:pt x="28476" y="2505"/>
                  </a:lnTo>
                  <a:lnTo>
                    <a:pt x="28446" y="2468"/>
                  </a:lnTo>
                  <a:lnTo>
                    <a:pt x="28446" y="2413"/>
                  </a:lnTo>
                  <a:lnTo>
                    <a:pt x="28401" y="2413"/>
                  </a:lnTo>
                  <a:lnTo>
                    <a:pt x="27889" y="1790"/>
                  </a:lnTo>
                  <a:lnTo>
                    <a:pt x="27768" y="1790"/>
                  </a:lnTo>
                  <a:lnTo>
                    <a:pt x="27768" y="1719"/>
                  </a:lnTo>
                  <a:lnTo>
                    <a:pt x="27709" y="1719"/>
                  </a:lnTo>
                  <a:cubicBezTo>
                    <a:pt x="27693" y="1545"/>
                    <a:pt x="27530" y="1408"/>
                    <a:pt x="27331" y="1408"/>
                  </a:cubicBezTo>
                  <a:cubicBezTo>
                    <a:pt x="27316" y="1408"/>
                    <a:pt x="27301" y="1410"/>
                    <a:pt x="27286" y="1411"/>
                  </a:cubicBezTo>
                  <a:lnTo>
                    <a:pt x="27286" y="1015"/>
                  </a:lnTo>
                  <a:lnTo>
                    <a:pt x="27406" y="971"/>
                  </a:lnTo>
                  <a:lnTo>
                    <a:pt x="27406" y="945"/>
                  </a:lnTo>
                  <a:lnTo>
                    <a:pt x="27286" y="945"/>
                  </a:lnTo>
                  <a:lnTo>
                    <a:pt x="27286" y="827"/>
                  </a:lnTo>
                  <a:lnTo>
                    <a:pt x="27375" y="827"/>
                  </a:lnTo>
                  <a:lnTo>
                    <a:pt x="27375" y="798"/>
                  </a:lnTo>
                  <a:lnTo>
                    <a:pt x="27191" y="744"/>
                  </a:lnTo>
                  <a:cubicBezTo>
                    <a:pt x="27217" y="730"/>
                    <a:pt x="27234" y="707"/>
                    <a:pt x="27234" y="682"/>
                  </a:cubicBezTo>
                  <a:cubicBezTo>
                    <a:pt x="27234" y="641"/>
                    <a:pt x="27188" y="607"/>
                    <a:pt x="27133" y="607"/>
                  </a:cubicBezTo>
                  <a:cubicBezTo>
                    <a:pt x="27119" y="607"/>
                    <a:pt x="27105" y="610"/>
                    <a:pt x="27092" y="614"/>
                  </a:cubicBezTo>
                  <a:lnTo>
                    <a:pt x="27092" y="407"/>
                  </a:lnTo>
                  <a:lnTo>
                    <a:pt x="27212" y="364"/>
                  </a:lnTo>
                  <a:lnTo>
                    <a:pt x="27212" y="337"/>
                  </a:lnTo>
                  <a:lnTo>
                    <a:pt x="27092" y="337"/>
                  </a:lnTo>
                  <a:lnTo>
                    <a:pt x="27092" y="219"/>
                  </a:lnTo>
                  <a:lnTo>
                    <a:pt x="27181" y="219"/>
                  </a:lnTo>
                  <a:lnTo>
                    <a:pt x="27181" y="190"/>
                  </a:lnTo>
                  <a:lnTo>
                    <a:pt x="26996" y="136"/>
                  </a:lnTo>
                  <a:cubicBezTo>
                    <a:pt x="27022" y="122"/>
                    <a:pt x="27039" y="101"/>
                    <a:pt x="27039" y="75"/>
                  </a:cubicBezTo>
                  <a:cubicBezTo>
                    <a:pt x="27039" y="34"/>
                    <a:pt x="26995" y="0"/>
                    <a:pt x="26940" y="0"/>
                  </a:cubicBezTo>
                  <a:cubicBezTo>
                    <a:pt x="26884" y="0"/>
                    <a:pt x="26841" y="33"/>
                    <a:pt x="26841" y="75"/>
                  </a:cubicBezTo>
                  <a:cubicBezTo>
                    <a:pt x="26841" y="101"/>
                    <a:pt x="26858" y="122"/>
                    <a:pt x="26882" y="136"/>
                  </a:cubicBezTo>
                  <a:lnTo>
                    <a:pt x="26698" y="190"/>
                  </a:lnTo>
                  <a:lnTo>
                    <a:pt x="26698" y="219"/>
                  </a:lnTo>
                  <a:lnTo>
                    <a:pt x="26787" y="219"/>
                  </a:lnTo>
                  <a:lnTo>
                    <a:pt x="26787" y="243"/>
                  </a:lnTo>
                  <a:lnTo>
                    <a:pt x="26583" y="243"/>
                  </a:lnTo>
                  <a:lnTo>
                    <a:pt x="26583" y="211"/>
                  </a:lnTo>
                  <a:lnTo>
                    <a:pt x="26521" y="211"/>
                  </a:lnTo>
                  <a:lnTo>
                    <a:pt x="26521" y="178"/>
                  </a:lnTo>
                  <a:lnTo>
                    <a:pt x="26110" y="178"/>
                  </a:lnTo>
                  <a:lnTo>
                    <a:pt x="26110" y="211"/>
                  </a:lnTo>
                  <a:lnTo>
                    <a:pt x="25990" y="211"/>
                  </a:lnTo>
                  <a:lnTo>
                    <a:pt x="25990" y="178"/>
                  </a:lnTo>
                  <a:lnTo>
                    <a:pt x="25578" y="178"/>
                  </a:lnTo>
                  <a:lnTo>
                    <a:pt x="25578" y="211"/>
                  </a:lnTo>
                  <a:lnTo>
                    <a:pt x="25515" y="211"/>
                  </a:lnTo>
                  <a:lnTo>
                    <a:pt x="25515" y="243"/>
                  </a:lnTo>
                  <a:lnTo>
                    <a:pt x="25311" y="243"/>
                  </a:lnTo>
                  <a:lnTo>
                    <a:pt x="25311" y="219"/>
                  </a:lnTo>
                  <a:lnTo>
                    <a:pt x="25400" y="219"/>
                  </a:lnTo>
                  <a:lnTo>
                    <a:pt x="25400" y="190"/>
                  </a:lnTo>
                  <a:lnTo>
                    <a:pt x="25217" y="136"/>
                  </a:lnTo>
                  <a:cubicBezTo>
                    <a:pt x="25242" y="122"/>
                    <a:pt x="25259" y="101"/>
                    <a:pt x="25259" y="75"/>
                  </a:cubicBezTo>
                  <a:cubicBezTo>
                    <a:pt x="25259" y="34"/>
                    <a:pt x="25214" y="0"/>
                    <a:pt x="251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5327;p73">
              <a:extLst>
                <a:ext uri="{FF2B5EF4-FFF2-40B4-BE49-F238E27FC236}">
                  <a16:creationId xmlns:a16="http://schemas.microsoft.com/office/drawing/2014/main" id="{ABD0DBE3-3A84-7076-11A5-9C13B92C402A}"/>
                </a:ext>
              </a:extLst>
            </p:cNvPr>
            <p:cNvGrpSpPr/>
            <p:nvPr/>
          </p:nvGrpSpPr>
          <p:grpSpPr>
            <a:xfrm flipH="1">
              <a:off x="817442" y="2661930"/>
              <a:ext cx="845076" cy="1955806"/>
              <a:chOff x="4487641" y="2812602"/>
              <a:chExt cx="856901" cy="1983173"/>
            </a:xfrm>
          </p:grpSpPr>
          <p:sp>
            <p:nvSpPr>
              <p:cNvPr id="37" name="Google Shape;5328;p73">
                <a:extLst>
                  <a:ext uri="{FF2B5EF4-FFF2-40B4-BE49-F238E27FC236}">
                    <a16:creationId xmlns:a16="http://schemas.microsoft.com/office/drawing/2014/main" id="{D7923339-DC91-D91B-5FEE-9FFA3521DD7A}"/>
                  </a:ext>
                </a:extLst>
              </p:cNvPr>
              <p:cNvSpPr/>
              <p:nvPr/>
            </p:nvSpPr>
            <p:spPr>
              <a:xfrm>
                <a:off x="4487641" y="2812602"/>
                <a:ext cx="147863" cy="198316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35341" extrusionOk="0">
                    <a:moveTo>
                      <a:pt x="1" y="0"/>
                    </a:moveTo>
                    <a:lnTo>
                      <a:pt x="1" y="35341"/>
                    </a:lnTo>
                    <a:lnTo>
                      <a:pt x="2634" y="35341"/>
                    </a:lnTo>
                    <a:lnTo>
                      <a:pt x="2634" y="6697"/>
                    </a:lnTo>
                    <a:cubicBezTo>
                      <a:pt x="1038" y="5067"/>
                      <a:pt x="22" y="2674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329;p73">
                <a:extLst>
                  <a:ext uri="{FF2B5EF4-FFF2-40B4-BE49-F238E27FC236}">
                    <a16:creationId xmlns:a16="http://schemas.microsoft.com/office/drawing/2014/main" id="{19737E44-2F56-BDC7-6EDC-B25A3FC343B3}"/>
                  </a:ext>
                </a:extLst>
              </p:cNvPr>
              <p:cNvSpPr/>
              <p:nvPr/>
            </p:nvSpPr>
            <p:spPr>
              <a:xfrm>
                <a:off x="5196679" y="2812602"/>
                <a:ext cx="147863" cy="1983160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35341" extrusionOk="0">
                    <a:moveTo>
                      <a:pt x="2634" y="0"/>
                    </a:moveTo>
                    <a:cubicBezTo>
                      <a:pt x="2613" y="2674"/>
                      <a:pt x="1597" y="5067"/>
                      <a:pt x="1" y="6697"/>
                    </a:cubicBezTo>
                    <a:lnTo>
                      <a:pt x="1" y="35341"/>
                    </a:lnTo>
                    <a:lnTo>
                      <a:pt x="2634" y="35341"/>
                    </a:lnTo>
                    <a:lnTo>
                      <a:pt x="26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5330;p73">
                <a:extLst>
                  <a:ext uri="{FF2B5EF4-FFF2-40B4-BE49-F238E27FC236}">
                    <a16:creationId xmlns:a16="http://schemas.microsoft.com/office/drawing/2014/main" id="{9023A419-88DA-5B86-5E8B-A65BF54CD1EB}"/>
                  </a:ext>
                </a:extLst>
              </p:cNvPr>
              <p:cNvSpPr/>
              <p:nvPr/>
            </p:nvSpPr>
            <p:spPr>
              <a:xfrm>
                <a:off x="4635453" y="3188474"/>
                <a:ext cx="561262" cy="1607302"/>
              </a:xfrm>
              <a:custGeom>
                <a:avLst/>
                <a:gdLst/>
                <a:ahLst/>
                <a:cxnLst/>
                <a:rect l="l" t="t" r="r" b="b"/>
                <a:pathLst>
                  <a:path w="10002" h="28643" extrusionOk="0">
                    <a:moveTo>
                      <a:pt x="0" y="0"/>
                    </a:moveTo>
                    <a:lnTo>
                      <a:pt x="0" y="28643"/>
                    </a:lnTo>
                    <a:lnTo>
                      <a:pt x="10002" y="28643"/>
                    </a:lnTo>
                    <a:lnTo>
                      <a:pt x="10002" y="0"/>
                    </a:lnTo>
                    <a:cubicBezTo>
                      <a:pt x="8662" y="1371"/>
                      <a:pt x="6913" y="2198"/>
                      <a:pt x="5001" y="2198"/>
                    </a:cubicBezTo>
                    <a:cubicBezTo>
                      <a:pt x="3089" y="2198"/>
                      <a:pt x="1340" y="1371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lt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331;p73">
                <a:extLst>
                  <a:ext uri="{FF2B5EF4-FFF2-40B4-BE49-F238E27FC236}">
                    <a16:creationId xmlns:a16="http://schemas.microsoft.com/office/drawing/2014/main" id="{549D4BFA-B0B6-C788-2857-6890AC54F549}"/>
                  </a:ext>
                </a:extLst>
              </p:cNvPr>
              <p:cNvSpPr/>
              <p:nvPr/>
            </p:nvSpPr>
            <p:spPr>
              <a:xfrm>
                <a:off x="4487641" y="2812602"/>
                <a:ext cx="856876" cy="499255"/>
              </a:xfrm>
              <a:custGeom>
                <a:avLst/>
                <a:gdLst/>
                <a:ahLst/>
                <a:cxnLst/>
                <a:rect l="l" t="t" r="r" b="b"/>
                <a:pathLst>
                  <a:path w="15270" h="8897" extrusionOk="0">
                    <a:moveTo>
                      <a:pt x="1" y="0"/>
                    </a:moveTo>
                    <a:cubicBezTo>
                      <a:pt x="22" y="2674"/>
                      <a:pt x="1038" y="5067"/>
                      <a:pt x="2634" y="6697"/>
                    </a:cubicBezTo>
                    <a:lnTo>
                      <a:pt x="2634" y="6698"/>
                    </a:lnTo>
                    <a:cubicBezTo>
                      <a:pt x="3974" y="8069"/>
                      <a:pt x="5723" y="8896"/>
                      <a:pt x="7635" y="8896"/>
                    </a:cubicBezTo>
                    <a:cubicBezTo>
                      <a:pt x="9547" y="8896"/>
                      <a:pt x="11296" y="8069"/>
                      <a:pt x="12636" y="6698"/>
                    </a:cubicBezTo>
                    <a:lnTo>
                      <a:pt x="12636" y="6697"/>
                    </a:lnTo>
                    <a:cubicBezTo>
                      <a:pt x="14232" y="5067"/>
                      <a:pt x="15247" y="2674"/>
                      <a:pt x="1526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5332;p73">
                <a:extLst>
                  <a:ext uri="{FF2B5EF4-FFF2-40B4-BE49-F238E27FC236}">
                    <a16:creationId xmlns:a16="http://schemas.microsoft.com/office/drawing/2014/main" id="{43CAE40C-C796-AFF5-973B-90E6DBB2733E}"/>
                  </a:ext>
                </a:extLst>
              </p:cNvPr>
              <p:cNvSpPr/>
              <p:nvPr/>
            </p:nvSpPr>
            <p:spPr>
              <a:xfrm>
                <a:off x="4674399" y="3356881"/>
                <a:ext cx="497347" cy="1349454"/>
              </a:xfrm>
              <a:custGeom>
                <a:avLst/>
                <a:gdLst/>
                <a:ahLst/>
                <a:cxnLst/>
                <a:rect l="l" t="t" r="r" b="b"/>
                <a:pathLst>
                  <a:path w="8863" h="24048" extrusionOk="0">
                    <a:moveTo>
                      <a:pt x="212" y="0"/>
                    </a:moveTo>
                    <a:cubicBezTo>
                      <a:pt x="95" y="0"/>
                      <a:pt x="0" y="96"/>
                      <a:pt x="0" y="212"/>
                    </a:cubicBezTo>
                    <a:lnTo>
                      <a:pt x="0" y="23835"/>
                    </a:lnTo>
                    <a:cubicBezTo>
                      <a:pt x="0" y="23951"/>
                      <a:pt x="95" y="24047"/>
                      <a:pt x="212" y="24047"/>
                    </a:cubicBezTo>
                    <a:lnTo>
                      <a:pt x="8651" y="24047"/>
                    </a:lnTo>
                    <a:cubicBezTo>
                      <a:pt x="8768" y="24047"/>
                      <a:pt x="8863" y="23951"/>
                      <a:pt x="8863" y="23835"/>
                    </a:cubicBezTo>
                    <a:lnTo>
                      <a:pt x="8863" y="212"/>
                    </a:lnTo>
                    <a:cubicBezTo>
                      <a:pt x="8863" y="96"/>
                      <a:pt x="8768" y="0"/>
                      <a:pt x="86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5333;p73">
                <a:extLst>
                  <a:ext uri="{FF2B5EF4-FFF2-40B4-BE49-F238E27FC236}">
                    <a16:creationId xmlns:a16="http://schemas.microsoft.com/office/drawing/2014/main" id="{57ED3FEC-4608-66B9-3096-6BB7ECAED143}"/>
                  </a:ext>
                </a:extLst>
              </p:cNvPr>
              <p:cNvSpPr/>
              <p:nvPr/>
            </p:nvSpPr>
            <p:spPr>
              <a:xfrm>
                <a:off x="4810707" y="2865240"/>
                <a:ext cx="218736" cy="377542"/>
              </a:xfrm>
              <a:custGeom>
                <a:avLst/>
                <a:gdLst/>
                <a:ahLst/>
                <a:cxnLst/>
                <a:rect l="l" t="t" r="r" b="b"/>
                <a:pathLst>
                  <a:path w="3898" h="6728" extrusionOk="0">
                    <a:moveTo>
                      <a:pt x="1" y="1"/>
                    </a:moveTo>
                    <a:lnTo>
                      <a:pt x="774" y="3365"/>
                    </a:lnTo>
                    <a:lnTo>
                      <a:pt x="1949" y="3365"/>
                    </a:lnTo>
                    <a:lnTo>
                      <a:pt x="1708" y="6727"/>
                    </a:lnTo>
                    <a:lnTo>
                      <a:pt x="3898" y="2403"/>
                    </a:lnTo>
                    <a:lnTo>
                      <a:pt x="2510" y="2403"/>
                    </a:lnTo>
                    <a:lnTo>
                      <a:pt x="38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5334;p73">
                <a:extLst>
                  <a:ext uri="{FF2B5EF4-FFF2-40B4-BE49-F238E27FC236}">
                    <a16:creationId xmlns:a16="http://schemas.microsoft.com/office/drawing/2014/main" id="{5E929AFE-E342-4C47-C7D0-EC52391E25C5}"/>
                  </a:ext>
                </a:extLst>
              </p:cNvPr>
              <p:cNvSpPr/>
              <p:nvPr/>
            </p:nvSpPr>
            <p:spPr>
              <a:xfrm>
                <a:off x="4721312" y="3671697"/>
                <a:ext cx="397519" cy="694591"/>
              </a:xfrm>
              <a:custGeom>
                <a:avLst/>
                <a:gdLst/>
                <a:ahLst/>
                <a:cxnLst/>
                <a:rect l="l" t="t" r="r" b="b"/>
                <a:pathLst>
                  <a:path w="7084" h="12378" extrusionOk="0">
                    <a:moveTo>
                      <a:pt x="1" y="0"/>
                    </a:moveTo>
                    <a:lnTo>
                      <a:pt x="1" y="5285"/>
                    </a:lnTo>
                    <a:lnTo>
                      <a:pt x="7084" y="5285"/>
                    </a:lnTo>
                    <a:lnTo>
                      <a:pt x="7084" y="0"/>
                    </a:lnTo>
                    <a:close/>
                    <a:moveTo>
                      <a:pt x="3470" y="7811"/>
                    </a:moveTo>
                    <a:cubicBezTo>
                      <a:pt x="2701" y="7811"/>
                      <a:pt x="2077" y="8434"/>
                      <a:pt x="2077" y="9203"/>
                    </a:cubicBezTo>
                    <a:cubicBezTo>
                      <a:pt x="2077" y="9972"/>
                      <a:pt x="2701" y="10596"/>
                      <a:pt x="3470" y="10596"/>
                    </a:cubicBezTo>
                    <a:cubicBezTo>
                      <a:pt x="4240" y="10596"/>
                      <a:pt x="4863" y="9972"/>
                      <a:pt x="4863" y="9203"/>
                    </a:cubicBezTo>
                    <a:cubicBezTo>
                      <a:pt x="4863" y="8434"/>
                      <a:pt x="4240" y="7811"/>
                      <a:pt x="3470" y="7811"/>
                    </a:cubicBezTo>
                    <a:close/>
                    <a:moveTo>
                      <a:pt x="3471" y="6878"/>
                    </a:moveTo>
                    <a:cubicBezTo>
                      <a:pt x="4754" y="6878"/>
                      <a:pt x="5796" y="7920"/>
                      <a:pt x="5796" y="9203"/>
                    </a:cubicBezTo>
                    <a:cubicBezTo>
                      <a:pt x="5796" y="10488"/>
                      <a:pt x="4754" y="11528"/>
                      <a:pt x="3471" y="11528"/>
                    </a:cubicBezTo>
                    <a:cubicBezTo>
                      <a:pt x="2186" y="11528"/>
                      <a:pt x="1144" y="10488"/>
                      <a:pt x="1144" y="9203"/>
                    </a:cubicBezTo>
                    <a:cubicBezTo>
                      <a:pt x="1144" y="7920"/>
                      <a:pt x="2186" y="6878"/>
                      <a:pt x="3471" y="6878"/>
                    </a:cubicBezTo>
                    <a:close/>
                    <a:moveTo>
                      <a:pt x="3471" y="6029"/>
                    </a:moveTo>
                    <a:cubicBezTo>
                      <a:pt x="1639" y="6029"/>
                      <a:pt x="155" y="7449"/>
                      <a:pt x="155" y="9203"/>
                    </a:cubicBezTo>
                    <a:cubicBezTo>
                      <a:pt x="155" y="10957"/>
                      <a:pt x="1639" y="12378"/>
                      <a:pt x="3471" y="12378"/>
                    </a:cubicBezTo>
                    <a:cubicBezTo>
                      <a:pt x="5301" y="12378"/>
                      <a:pt x="6786" y="10957"/>
                      <a:pt x="6786" y="9203"/>
                    </a:cubicBezTo>
                    <a:cubicBezTo>
                      <a:pt x="6786" y="7449"/>
                      <a:pt x="5301" y="6029"/>
                      <a:pt x="3471" y="60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accent3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5335;p73">
                <a:extLst>
                  <a:ext uri="{FF2B5EF4-FFF2-40B4-BE49-F238E27FC236}">
                    <a16:creationId xmlns:a16="http://schemas.microsoft.com/office/drawing/2014/main" id="{091EFD08-6D82-FF6F-0F96-D8C2AD43FEC6}"/>
                  </a:ext>
                </a:extLst>
              </p:cNvPr>
              <p:cNvSpPr/>
              <p:nvPr/>
            </p:nvSpPr>
            <p:spPr>
              <a:xfrm>
                <a:off x="4713793" y="3464962"/>
                <a:ext cx="418562" cy="425576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7584" extrusionOk="0">
                    <a:moveTo>
                      <a:pt x="67" y="1"/>
                    </a:moveTo>
                    <a:cubicBezTo>
                      <a:pt x="30" y="1"/>
                      <a:pt x="1" y="30"/>
                      <a:pt x="1" y="67"/>
                    </a:cubicBezTo>
                    <a:lnTo>
                      <a:pt x="1" y="3156"/>
                    </a:lnTo>
                    <a:cubicBezTo>
                      <a:pt x="1" y="3192"/>
                      <a:pt x="30" y="3222"/>
                      <a:pt x="67" y="3222"/>
                    </a:cubicBezTo>
                    <a:lnTo>
                      <a:pt x="7392" y="3222"/>
                    </a:lnTo>
                    <a:cubicBezTo>
                      <a:pt x="7428" y="3222"/>
                      <a:pt x="7458" y="3192"/>
                      <a:pt x="7458" y="3156"/>
                    </a:cubicBezTo>
                    <a:lnTo>
                      <a:pt x="7458" y="67"/>
                    </a:lnTo>
                    <a:cubicBezTo>
                      <a:pt x="7458" y="30"/>
                      <a:pt x="7428" y="1"/>
                      <a:pt x="7392" y="1"/>
                    </a:cubicBezTo>
                    <a:close/>
                    <a:moveTo>
                      <a:pt x="573" y="4196"/>
                    </a:moveTo>
                    <a:cubicBezTo>
                      <a:pt x="562" y="4196"/>
                      <a:pt x="553" y="4206"/>
                      <a:pt x="553" y="4217"/>
                    </a:cubicBezTo>
                    <a:lnTo>
                      <a:pt x="553" y="4722"/>
                    </a:lnTo>
                    <a:cubicBezTo>
                      <a:pt x="553" y="4734"/>
                      <a:pt x="562" y="4743"/>
                      <a:pt x="573" y="4743"/>
                    </a:cubicBezTo>
                    <a:lnTo>
                      <a:pt x="2192" y="4743"/>
                    </a:lnTo>
                    <a:cubicBezTo>
                      <a:pt x="2203" y="4743"/>
                      <a:pt x="2211" y="4734"/>
                      <a:pt x="2211" y="4722"/>
                    </a:cubicBezTo>
                    <a:lnTo>
                      <a:pt x="2211" y="4217"/>
                    </a:lnTo>
                    <a:cubicBezTo>
                      <a:pt x="2211" y="4206"/>
                      <a:pt x="2203" y="4196"/>
                      <a:pt x="2192" y="4196"/>
                    </a:cubicBezTo>
                    <a:close/>
                    <a:moveTo>
                      <a:pt x="2921" y="4196"/>
                    </a:moveTo>
                    <a:cubicBezTo>
                      <a:pt x="2910" y="4196"/>
                      <a:pt x="2900" y="4206"/>
                      <a:pt x="2900" y="4217"/>
                    </a:cubicBezTo>
                    <a:lnTo>
                      <a:pt x="2900" y="4722"/>
                    </a:lnTo>
                    <a:cubicBezTo>
                      <a:pt x="2900" y="4734"/>
                      <a:pt x="2910" y="4743"/>
                      <a:pt x="2921" y="4743"/>
                    </a:cubicBezTo>
                    <a:lnTo>
                      <a:pt x="4538" y="4743"/>
                    </a:lnTo>
                    <a:cubicBezTo>
                      <a:pt x="4549" y="4743"/>
                      <a:pt x="4559" y="4734"/>
                      <a:pt x="4559" y="4722"/>
                    </a:cubicBezTo>
                    <a:lnTo>
                      <a:pt x="4559" y="4217"/>
                    </a:lnTo>
                    <a:cubicBezTo>
                      <a:pt x="4559" y="4206"/>
                      <a:pt x="4549" y="4196"/>
                      <a:pt x="4538" y="4196"/>
                    </a:cubicBezTo>
                    <a:close/>
                    <a:moveTo>
                      <a:pt x="5122" y="4196"/>
                    </a:moveTo>
                    <a:cubicBezTo>
                      <a:pt x="5109" y="4196"/>
                      <a:pt x="5100" y="4206"/>
                      <a:pt x="5100" y="4217"/>
                    </a:cubicBezTo>
                    <a:lnTo>
                      <a:pt x="5100" y="4722"/>
                    </a:lnTo>
                    <a:cubicBezTo>
                      <a:pt x="5100" y="4734"/>
                      <a:pt x="5109" y="4743"/>
                      <a:pt x="5122" y="4743"/>
                    </a:cubicBezTo>
                    <a:lnTo>
                      <a:pt x="6739" y="4743"/>
                    </a:lnTo>
                    <a:cubicBezTo>
                      <a:pt x="6750" y="4743"/>
                      <a:pt x="6760" y="4734"/>
                      <a:pt x="6760" y="4722"/>
                    </a:cubicBezTo>
                    <a:lnTo>
                      <a:pt x="6760" y="4217"/>
                    </a:lnTo>
                    <a:cubicBezTo>
                      <a:pt x="6760" y="4206"/>
                      <a:pt x="6750" y="4196"/>
                      <a:pt x="6739" y="4196"/>
                    </a:cubicBezTo>
                    <a:close/>
                    <a:moveTo>
                      <a:pt x="593" y="5635"/>
                    </a:moveTo>
                    <a:cubicBezTo>
                      <a:pt x="582" y="5635"/>
                      <a:pt x="573" y="5645"/>
                      <a:pt x="573" y="5656"/>
                    </a:cubicBezTo>
                    <a:lnTo>
                      <a:pt x="573" y="6162"/>
                    </a:lnTo>
                    <a:cubicBezTo>
                      <a:pt x="573" y="6173"/>
                      <a:pt x="582" y="6182"/>
                      <a:pt x="593" y="6182"/>
                    </a:cubicBezTo>
                    <a:lnTo>
                      <a:pt x="2211" y="6182"/>
                    </a:lnTo>
                    <a:cubicBezTo>
                      <a:pt x="2223" y="6182"/>
                      <a:pt x="2233" y="6173"/>
                      <a:pt x="2233" y="6162"/>
                    </a:cubicBezTo>
                    <a:lnTo>
                      <a:pt x="2233" y="5656"/>
                    </a:lnTo>
                    <a:cubicBezTo>
                      <a:pt x="2233" y="5645"/>
                      <a:pt x="2223" y="5635"/>
                      <a:pt x="2211" y="5635"/>
                    </a:cubicBezTo>
                    <a:close/>
                    <a:moveTo>
                      <a:pt x="2941" y="5635"/>
                    </a:moveTo>
                    <a:cubicBezTo>
                      <a:pt x="2929" y="5635"/>
                      <a:pt x="2919" y="5645"/>
                      <a:pt x="2919" y="5656"/>
                    </a:cubicBezTo>
                    <a:lnTo>
                      <a:pt x="2919" y="6162"/>
                    </a:lnTo>
                    <a:cubicBezTo>
                      <a:pt x="2919" y="6173"/>
                      <a:pt x="2929" y="6182"/>
                      <a:pt x="2941" y="6182"/>
                    </a:cubicBezTo>
                    <a:lnTo>
                      <a:pt x="4558" y="6182"/>
                    </a:lnTo>
                    <a:cubicBezTo>
                      <a:pt x="4569" y="6182"/>
                      <a:pt x="4579" y="6173"/>
                      <a:pt x="4579" y="6162"/>
                    </a:cubicBezTo>
                    <a:lnTo>
                      <a:pt x="4579" y="5656"/>
                    </a:lnTo>
                    <a:cubicBezTo>
                      <a:pt x="4579" y="5645"/>
                      <a:pt x="4569" y="5635"/>
                      <a:pt x="4558" y="5635"/>
                    </a:cubicBezTo>
                    <a:close/>
                    <a:moveTo>
                      <a:pt x="5141" y="5635"/>
                    </a:moveTo>
                    <a:cubicBezTo>
                      <a:pt x="5130" y="5635"/>
                      <a:pt x="5120" y="5645"/>
                      <a:pt x="5120" y="5656"/>
                    </a:cubicBezTo>
                    <a:lnTo>
                      <a:pt x="5120" y="6162"/>
                    </a:lnTo>
                    <a:cubicBezTo>
                      <a:pt x="5120" y="6173"/>
                      <a:pt x="5130" y="6182"/>
                      <a:pt x="5141" y="6182"/>
                    </a:cubicBezTo>
                    <a:lnTo>
                      <a:pt x="6758" y="6182"/>
                    </a:lnTo>
                    <a:cubicBezTo>
                      <a:pt x="6770" y="6182"/>
                      <a:pt x="6780" y="6173"/>
                      <a:pt x="6780" y="6162"/>
                    </a:cubicBezTo>
                    <a:lnTo>
                      <a:pt x="6780" y="5656"/>
                    </a:lnTo>
                    <a:cubicBezTo>
                      <a:pt x="6780" y="5645"/>
                      <a:pt x="6770" y="5635"/>
                      <a:pt x="6758" y="5635"/>
                    </a:cubicBezTo>
                    <a:close/>
                    <a:moveTo>
                      <a:pt x="593" y="7037"/>
                    </a:moveTo>
                    <a:cubicBezTo>
                      <a:pt x="582" y="7037"/>
                      <a:pt x="573" y="7045"/>
                      <a:pt x="573" y="7057"/>
                    </a:cubicBezTo>
                    <a:lnTo>
                      <a:pt x="573" y="7563"/>
                    </a:lnTo>
                    <a:cubicBezTo>
                      <a:pt x="573" y="7574"/>
                      <a:pt x="582" y="7584"/>
                      <a:pt x="593" y="7584"/>
                    </a:cubicBezTo>
                    <a:lnTo>
                      <a:pt x="2211" y="7584"/>
                    </a:lnTo>
                    <a:cubicBezTo>
                      <a:pt x="2223" y="7584"/>
                      <a:pt x="2233" y="7574"/>
                      <a:pt x="2233" y="7563"/>
                    </a:cubicBezTo>
                    <a:lnTo>
                      <a:pt x="2233" y="7057"/>
                    </a:lnTo>
                    <a:cubicBezTo>
                      <a:pt x="2233" y="7045"/>
                      <a:pt x="2223" y="7037"/>
                      <a:pt x="2211" y="7037"/>
                    </a:cubicBezTo>
                    <a:close/>
                    <a:moveTo>
                      <a:pt x="2941" y="7037"/>
                    </a:moveTo>
                    <a:cubicBezTo>
                      <a:pt x="2929" y="7037"/>
                      <a:pt x="2919" y="7045"/>
                      <a:pt x="2919" y="7057"/>
                    </a:cubicBezTo>
                    <a:lnTo>
                      <a:pt x="2919" y="7563"/>
                    </a:lnTo>
                    <a:cubicBezTo>
                      <a:pt x="2919" y="7574"/>
                      <a:pt x="2929" y="7584"/>
                      <a:pt x="2941" y="7584"/>
                    </a:cubicBezTo>
                    <a:lnTo>
                      <a:pt x="4558" y="7584"/>
                    </a:lnTo>
                    <a:cubicBezTo>
                      <a:pt x="4569" y="7584"/>
                      <a:pt x="4579" y="7574"/>
                      <a:pt x="4579" y="7563"/>
                    </a:cubicBezTo>
                    <a:lnTo>
                      <a:pt x="4579" y="7057"/>
                    </a:lnTo>
                    <a:cubicBezTo>
                      <a:pt x="4579" y="7045"/>
                      <a:pt x="4569" y="7037"/>
                      <a:pt x="4558" y="7037"/>
                    </a:cubicBezTo>
                    <a:close/>
                    <a:moveTo>
                      <a:pt x="5141" y="7037"/>
                    </a:moveTo>
                    <a:cubicBezTo>
                      <a:pt x="5130" y="7037"/>
                      <a:pt x="5120" y="7045"/>
                      <a:pt x="5120" y="7057"/>
                    </a:cubicBezTo>
                    <a:lnTo>
                      <a:pt x="5120" y="7563"/>
                    </a:lnTo>
                    <a:cubicBezTo>
                      <a:pt x="5120" y="7574"/>
                      <a:pt x="5130" y="7584"/>
                      <a:pt x="5141" y="7584"/>
                    </a:cubicBezTo>
                    <a:lnTo>
                      <a:pt x="6758" y="7584"/>
                    </a:lnTo>
                    <a:cubicBezTo>
                      <a:pt x="6770" y="7584"/>
                      <a:pt x="6780" y="7574"/>
                      <a:pt x="6780" y="7563"/>
                    </a:cubicBezTo>
                    <a:lnTo>
                      <a:pt x="6780" y="7057"/>
                    </a:lnTo>
                    <a:cubicBezTo>
                      <a:pt x="6780" y="7045"/>
                      <a:pt x="6770" y="7037"/>
                      <a:pt x="6758" y="703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5336;p73">
              <a:extLst>
                <a:ext uri="{FF2B5EF4-FFF2-40B4-BE49-F238E27FC236}">
                  <a16:creationId xmlns:a16="http://schemas.microsoft.com/office/drawing/2014/main" id="{79BF5833-9183-B387-A6E2-1B88B5EB5937}"/>
                </a:ext>
              </a:extLst>
            </p:cNvPr>
            <p:cNvGrpSpPr/>
            <p:nvPr/>
          </p:nvGrpSpPr>
          <p:grpSpPr>
            <a:xfrm>
              <a:off x="1551079" y="2724783"/>
              <a:ext cx="2162460" cy="1896971"/>
              <a:chOff x="6590200" y="2690900"/>
              <a:chExt cx="2196952" cy="1926837"/>
            </a:xfrm>
          </p:grpSpPr>
          <p:sp>
            <p:nvSpPr>
              <p:cNvPr id="10" name="Google Shape;5337;p73">
                <a:extLst>
                  <a:ext uri="{FF2B5EF4-FFF2-40B4-BE49-F238E27FC236}">
                    <a16:creationId xmlns:a16="http://schemas.microsoft.com/office/drawing/2014/main" id="{3DF21ACD-5475-19EA-842E-46F1C8268691}"/>
                  </a:ext>
                </a:extLst>
              </p:cNvPr>
              <p:cNvSpPr/>
              <p:nvPr/>
            </p:nvSpPr>
            <p:spPr>
              <a:xfrm>
                <a:off x="8282405" y="4353931"/>
                <a:ext cx="141934" cy="136673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2806" extrusionOk="0">
                    <a:moveTo>
                      <a:pt x="155" y="0"/>
                    </a:moveTo>
                    <a:lnTo>
                      <a:pt x="155" y="0"/>
                    </a:lnTo>
                    <a:cubicBezTo>
                      <a:pt x="155" y="0"/>
                      <a:pt x="166" y="163"/>
                      <a:pt x="0" y="346"/>
                    </a:cubicBezTo>
                    <a:lnTo>
                      <a:pt x="0" y="1587"/>
                    </a:lnTo>
                    <a:cubicBezTo>
                      <a:pt x="0" y="2257"/>
                      <a:pt x="549" y="2806"/>
                      <a:pt x="1217" y="2806"/>
                    </a:cubicBezTo>
                    <a:lnTo>
                      <a:pt x="2515" y="2806"/>
                    </a:lnTo>
                    <a:cubicBezTo>
                      <a:pt x="2654" y="2806"/>
                      <a:pt x="2789" y="2782"/>
                      <a:pt x="2914" y="2737"/>
                    </a:cubicBezTo>
                    <a:lnTo>
                      <a:pt x="2914" y="958"/>
                    </a:lnTo>
                    <a:cubicBezTo>
                      <a:pt x="2444" y="979"/>
                      <a:pt x="2061" y="992"/>
                      <a:pt x="1743" y="992"/>
                    </a:cubicBezTo>
                    <a:cubicBezTo>
                      <a:pt x="1120" y="992"/>
                      <a:pt x="751" y="939"/>
                      <a:pt x="478" y="772"/>
                    </a:cubicBezTo>
                    <a:cubicBezTo>
                      <a:pt x="368" y="705"/>
                      <a:pt x="270" y="410"/>
                      <a:pt x="1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5338;p73">
                <a:extLst>
                  <a:ext uri="{FF2B5EF4-FFF2-40B4-BE49-F238E27FC236}">
                    <a16:creationId xmlns:a16="http://schemas.microsoft.com/office/drawing/2014/main" id="{6F9DB905-8202-640A-E160-F9095E480FBA}"/>
                  </a:ext>
                </a:extLst>
              </p:cNvPr>
              <p:cNvSpPr/>
              <p:nvPr/>
            </p:nvSpPr>
            <p:spPr>
              <a:xfrm>
                <a:off x="8282405" y="4327191"/>
                <a:ext cx="8085" cy="43642"/>
              </a:xfrm>
              <a:custGeom>
                <a:avLst/>
                <a:gdLst/>
                <a:ahLst/>
                <a:cxnLst/>
                <a:rect l="l" t="t" r="r" b="b"/>
                <a:pathLst>
                  <a:path w="166" h="896" extrusionOk="0">
                    <a:moveTo>
                      <a:pt x="0" y="1"/>
                    </a:moveTo>
                    <a:lnTo>
                      <a:pt x="0" y="895"/>
                    </a:lnTo>
                    <a:cubicBezTo>
                      <a:pt x="166" y="712"/>
                      <a:pt x="155" y="549"/>
                      <a:pt x="155" y="549"/>
                    </a:cubicBezTo>
                    <a:cubicBezTo>
                      <a:pt x="107" y="382"/>
                      <a:pt x="56" y="199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5339;p73">
                <a:extLst>
                  <a:ext uri="{FF2B5EF4-FFF2-40B4-BE49-F238E27FC236}">
                    <a16:creationId xmlns:a16="http://schemas.microsoft.com/office/drawing/2014/main" id="{A5DCA34D-9E63-151C-DFC0-6F96D6981E5F}"/>
                  </a:ext>
                </a:extLst>
              </p:cNvPr>
              <p:cNvSpPr/>
              <p:nvPr/>
            </p:nvSpPr>
            <p:spPr>
              <a:xfrm>
                <a:off x="8410064" y="4257346"/>
                <a:ext cx="14271" cy="910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187" extrusionOk="0">
                    <a:moveTo>
                      <a:pt x="293" y="0"/>
                    </a:moveTo>
                    <a:cubicBezTo>
                      <a:pt x="199" y="69"/>
                      <a:pt x="100" y="130"/>
                      <a:pt x="0" y="187"/>
                    </a:cubicBezTo>
                    <a:lnTo>
                      <a:pt x="293" y="187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EAE4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5340;p73">
                <a:extLst>
                  <a:ext uri="{FF2B5EF4-FFF2-40B4-BE49-F238E27FC236}">
                    <a16:creationId xmlns:a16="http://schemas.microsoft.com/office/drawing/2014/main" id="{1636281D-C366-29F2-6C82-4A59BC3AC770}"/>
                  </a:ext>
                </a:extLst>
              </p:cNvPr>
              <p:cNvSpPr/>
              <p:nvPr/>
            </p:nvSpPr>
            <p:spPr>
              <a:xfrm>
                <a:off x="6952867" y="4257346"/>
                <a:ext cx="14369" cy="910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187" extrusionOk="0">
                    <a:moveTo>
                      <a:pt x="1" y="0"/>
                    </a:moveTo>
                    <a:lnTo>
                      <a:pt x="1" y="187"/>
                    </a:lnTo>
                    <a:lnTo>
                      <a:pt x="295" y="187"/>
                    </a:lnTo>
                    <a:cubicBezTo>
                      <a:pt x="193" y="130"/>
                      <a:pt x="95" y="69"/>
                      <a:pt x="1" y="0"/>
                    </a:cubicBezTo>
                    <a:close/>
                  </a:path>
                </a:pathLst>
              </a:custGeom>
              <a:solidFill>
                <a:srgbClr val="EAE4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341;p73">
                <a:extLst>
                  <a:ext uri="{FF2B5EF4-FFF2-40B4-BE49-F238E27FC236}">
                    <a16:creationId xmlns:a16="http://schemas.microsoft.com/office/drawing/2014/main" id="{9A72ECD0-808D-35DF-1F5C-BDA86C913CE0}"/>
                  </a:ext>
                </a:extLst>
              </p:cNvPr>
              <p:cNvSpPr/>
              <p:nvPr/>
            </p:nvSpPr>
            <p:spPr>
              <a:xfrm>
                <a:off x="7093385" y="3496504"/>
                <a:ext cx="1190460" cy="326340"/>
              </a:xfrm>
              <a:custGeom>
                <a:avLst/>
                <a:gdLst/>
                <a:ahLst/>
                <a:cxnLst/>
                <a:rect l="l" t="t" r="r" b="b"/>
                <a:pathLst>
                  <a:path w="24441" h="670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576" y="969"/>
                      <a:pt x="967" y="2204"/>
                      <a:pt x="1441" y="3331"/>
                    </a:cubicBezTo>
                    <a:cubicBezTo>
                      <a:pt x="1514" y="3511"/>
                      <a:pt x="1582" y="3677"/>
                      <a:pt x="1640" y="3836"/>
                    </a:cubicBezTo>
                    <a:lnTo>
                      <a:pt x="1641" y="3837"/>
                    </a:lnTo>
                    <a:cubicBezTo>
                      <a:pt x="1728" y="3925"/>
                      <a:pt x="4507" y="6699"/>
                      <a:pt x="12221" y="6699"/>
                    </a:cubicBezTo>
                    <a:cubicBezTo>
                      <a:pt x="19936" y="6699"/>
                      <a:pt x="22715" y="3925"/>
                      <a:pt x="22801" y="3837"/>
                    </a:cubicBezTo>
                    <a:lnTo>
                      <a:pt x="22803" y="3836"/>
                    </a:lnTo>
                    <a:cubicBezTo>
                      <a:pt x="22859" y="3677"/>
                      <a:pt x="22927" y="3511"/>
                      <a:pt x="23002" y="3331"/>
                    </a:cubicBezTo>
                    <a:cubicBezTo>
                      <a:pt x="23474" y="2204"/>
                      <a:pt x="23865" y="969"/>
                      <a:pt x="24441" y="1"/>
                    </a:cubicBezTo>
                    <a:lnTo>
                      <a:pt x="24441" y="1"/>
                    </a:lnTo>
                    <a:cubicBezTo>
                      <a:pt x="23169" y="578"/>
                      <a:pt x="12221" y="1003"/>
                      <a:pt x="12221" y="1003"/>
                    </a:cubicBezTo>
                    <a:cubicBezTo>
                      <a:pt x="12221" y="1003"/>
                      <a:pt x="1273" y="578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342;p73">
                <a:extLst>
                  <a:ext uri="{FF2B5EF4-FFF2-40B4-BE49-F238E27FC236}">
                    <a16:creationId xmlns:a16="http://schemas.microsoft.com/office/drawing/2014/main" id="{C6580A9F-5945-B6FF-93E4-CB9217FA21A6}"/>
                  </a:ext>
                </a:extLst>
              </p:cNvPr>
              <p:cNvSpPr/>
              <p:nvPr/>
            </p:nvSpPr>
            <p:spPr>
              <a:xfrm>
                <a:off x="6797689" y="3638775"/>
                <a:ext cx="1781866" cy="627694"/>
              </a:xfrm>
              <a:custGeom>
                <a:avLst/>
                <a:gdLst/>
                <a:ahLst/>
                <a:cxnLst/>
                <a:rect l="l" t="t" r="r" b="b"/>
                <a:pathLst>
                  <a:path w="36583" h="12887" extrusionOk="0">
                    <a:moveTo>
                      <a:pt x="782" y="0"/>
                    </a:moveTo>
                    <a:cubicBezTo>
                      <a:pt x="659" y="315"/>
                      <a:pt x="488" y="608"/>
                      <a:pt x="251" y="797"/>
                    </a:cubicBezTo>
                    <a:cubicBezTo>
                      <a:pt x="251" y="797"/>
                      <a:pt x="1" y="5132"/>
                      <a:pt x="924" y="8696"/>
                    </a:cubicBezTo>
                    <a:cubicBezTo>
                      <a:pt x="1243" y="9931"/>
                      <a:pt x="1705" y="11072"/>
                      <a:pt x="2368" y="11909"/>
                    </a:cubicBezTo>
                    <a:cubicBezTo>
                      <a:pt x="2611" y="12218"/>
                      <a:pt x="2884" y="12485"/>
                      <a:pt x="3187" y="12700"/>
                    </a:cubicBezTo>
                    <a:cubicBezTo>
                      <a:pt x="3281" y="12769"/>
                      <a:pt x="3379" y="12830"/>
                      <a:pt x="3481" y="12887"/>
                    </a:cubicBezTo>
                    <a:lnTo>
                      <a:pt x="6508" y="12887"/>
                    </a:lnTo>
                    <a:cubicBezTo>
                      <a:pt x="6930" y="11814"/>
                      <a:pt x="7589" y="10812"/>
                      <a:pt x="8740" y="10812"/>
                    </a:cubicBezTo>
                    <a:cubicBezTo>
                      <a:pt x="8749" y="10812"/>
                      <a:pt x="8758" y="10812"/>
                      <a:pt x="8767" y="10812"/>
                    </a:cubicBezTo>
                    <a:cubicBezTo>
                      <a:pt x="9616" y="10824"/>
                      <a:pt x="10498" y="10827"/>
                      <a:pt x="11288" y="10827"/>
                    </a:cubicBezTo>
                    <a:cubicBezTo>
                      <a:pt x="11783" y="10827"/>
                      <a:pt x="12241" y="10826"/>
                      <a:pt x="12631" y="10824"/>
                    </a:cubicBezTo>
                    <a:cubicBezTo>
                      <a:pt x="13403" y="10819"/>
                      <a:pt x="13908" y="10812"/>
                      <a:pt x="13908" y="10812"/>
                    </a:cubicBezTo>
                    <a:lnTo>
                      <a:pt x="22675" y="10812"/>
                    </a:lnTo>
                    <a:cubicBezTo>
                      <a:pt x="22675" y="10812"/>
                      <a:pt x="23180" y="10819"/>
                      <a:pt x="23952" y="10824"/>
                    </a:cubicBezTo>
                    <a:cubicBezTo>
                      <a:pt x="24343" y="10826"/>
                      <a:pt x="24801" y="10827"/>
                      <a:pt x="25296" y="10827"/>
                    </a:cubicBezTo>
                    <a:cubicBezTo>
                      <a:pt x="26085" y="10827"/>
                      <a:pt x="26968" y="10824"/>
                      <a:pt x="27816" y="10812"/>
                    </a:cubicBezTo>
                    <a:cubicBezTo>
                      <a:pt x="27826" y="10812"/>
                      <a:pt x="27836" y="10811"/>
                      <a:pt x="27845" y="10811"/>
                    </a:cubicBezTo>
                    <a:cubicBezTo>
                      <a:pt x="28995" y="10811"/>
                      <a:pt x="29653" y="11814"/>
                      <a:pt x="30075" y="12887"/>
                    </a:cubicBezTo>
                    <a:lnTo>
                      <a:pt x="33104" y="12887"/>
                    </a:lnTo>
                    <a:cubicBezTo>
                      <a:pt x="33204" y="12830"/>
                      <a:pt x="33303" y="12769"/>
                      <a:pt x="33397" y="12700"/>
                    </a:cubicBezTo>
                    <a:cubicBezTo>
                      <a:pt x="33699" y="12485"/>
                      <a:pt x="33973" y="12218"/>
                      <a:pt x="34216" y="11909"/>
                    </a:cubicBezTo>
                    <a:cubicBezTo>
                      <a:pt x="34878" y="11072"/>
                      <a:pt x="35340" y="9931"/>
                      <a:pt x="35660" y="8696"/>
                    </a:cubicBezTo>
                    <a:cubicBezTo>
                      <a:pt x="36583" y="5132"/>
                      <a:pt x="36332" y="797"/>
                      <a:pt x="36332" y="797"/>
                    </a:cubicBezTo>
                    <a:cubicBezTo>
                      <a:pt x="36095" y="608"/>
                      <a:pt x="35924" y="315"/>
                      <a:pt x="35801" y="0"/>
                    </a:cubicBezTo>
                    <a:cubicBezTo>
                      <a:pt x="35801" y="0"/>
                      <a:pt x="35582" y="5417"/>
                      <a:pt x="31228" y="5417"/>
                    </a:cubicBezTo>
                    <a:lnTo>
                      <a:pt x="5356" y="5417"/>
                    </a:lnTo>
                    <a:cubicBezTo>
                      <a:pt x="1001" y="5417"/>
                      <a:pt x="782" y="0"/>
                      <a:pt x="7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343;p73">
                <a:extLst>
                  <a:ext uri="{FF2B5EF4-FFF2-40B4-BE49-F238E27FC236}">
                    <a16:creationId xmlns:a16="http://schemas.microsoft.com/office/drawing/2014/main" id="{CC99A14B-E1DD-5621-8F0E-EB7A44A23E6D}"/>
                  </a:ext>
                </a:extLst>
              </p:cNvPr>
              <p:cNvSpPr/>
              <p:nvPr/>
            </p:nvSpPr>
            <p:spPr>
              <a:xfrm>
                <a:off x="6998359" y="2802925"/>
                <a:ext cx="1352364" cy="621118"/>
              </a:xfrm>
              <a:custGeom>
                <a:avLst/>
                <a:gdLst/>
                <a:ahLst/>
                <a:cxnLst/>
                <a:rect l="l" t="t" r="r" b="b"/>
                <a:pathLst>
                  <a:path w="27765" h="12752" extrusionOk="0">
                    <a:moveTo>
                      <a:pt x="14307" y="0"/>
                    </a:moveTo>
                    <a:cubicBezTo>
                      <a:pt x="14219" y="0"/>
                      <a:pt x="14172" y="0"/>
                      <a:pt x="14172" y="0"/>
                    </a:cubicBezTo>
                    <a:cubicBezTo>
                      <a:pt x="14172" y="0"/>
                      <a:pt x="14138" y="0"/>
                      <a:pt x="14072" y="0"/>
                    </a:cubicBezTo>
                    <a:cubicBezTo>
                      <a:pt x="13611" y="0"/>
                      <a:pt x="11621" y="6"/>
                      <a:pt x="9294" y="92"/>
                    </a:cubicBezTo>
                    <a:lnTo>
                      <a:pt x="1" y="9384"/>
                    </a:lnTo>
                    <a:cubicBezTo>
                      <a:pt x="101" y="11291"/>
                      <a:pt x="689" y="12751"/>
                      <a:pt x="2874" y="12751"/>
                    </a:cubicBezTo>
                    <a:lnTo>
                      <a:pt x="3123" y="12751"/>
                    </a:lnTo>
                    <a:lnTo>
                      <a:pt x="14172" y="1701"/>
                    </a:lnTo>
                    <a:lnTo>
                      <a:pt x="15860" y="13"/>
                    </a:lnTo>
                    <a:cubicBezTo>
                      <a:pt x="15104" y="2"/>
                      <a:pt x="14549" y="0"/>
                      <a:pt x="14307" y="0"/>
                    </a:cubicBezTo>
                    <a:close/>
                    <a:moveTo>
                      <a:pt x="20943" y="180"/>
                    </a:moveTo>
                    <a:lnTo>
                      <a:pt x="14172" y="6952"/>
                    </a:lnTo>
                    <a:lnTo>
                      <a:pt x="8371" y="12751"/>
                    </a:lnTo>
                    <a:lnTo>
                      <a:pt x="18413" y="12751"/>
                    </a:lnTo>
                    <a:lnTo>
                      <a:pt x="27764" y="3401"/>
                    </a:lnTo>
                    <a:cubicBezTo>
                      <a:pt x="27035" y="1555"/>
                      <a:pt x="25715" y="649"/>
                      <a:pt x="25715" y="649"/>
                    </a:cubicBezTo>
                    <a:lnTo>
                      <a:pt x="25715" y="648"/>
                    </a:lnTo>
                    <a:cubicBezTo>
                      <a:pt x="24400" y="423"/>
                      <a:pt x="22664" y="274"/>
                      <a:pt x="20943" y="1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344;p73">
                <a:extLst>
                  <a:ext uri="{FF2B5EF4-FFF2-40B4-BE49-F238E27FC236}">
                    <a16:creationId xmlns:a16="http://schemas.microsoft.com/office/drawing/2014/main" id="{4C120CCB-B0EB-6659-6F83-51B63BF636D2}"/>
                  </a:ext>
                </a:extLst>
              </p:cNvPr>
              <p:cNvSpPr/>
              <p:nvPr/>
            </p:nvSpPr>
            <p:spPr>
              <a:xfrm>
                <a:off x="6952867" y="4353931"/>
                <a:ext cx="141934" cy="136673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2806" extrusionOk="0">
                    <a:moveTo>
                      <a:pt x="2761" y="0"/>
                    </a:moveTo>
                    <a:cubicBezTo>
                      <a:pt x="2644" y="410"/>
                      <a:pt x="2546" y="705"/>
                      <a:pt x="2436" y="772"/>
                    </a:cubicBezTo>
                    <a:cubicBezTo>
                      <a:pt x="2163" y="939"/>
                      <a:pt x="1794" y="992"/>
                      <a:pt x="1171" y="992"/>
                    </a:cubicBezTo>
                    <a:cubicBezTo>
                      <a:pt x="854" y="992"/>
                      <a:pt x="471" y="979"/>
                      <a:pt x="1" y="958"/>
                    </a:cubicBezTo>
                    <a:lnTo>
                      <a:pt x="1" y="2737"/>
                    </a:lnTo>
                    <a:cubicBezTo>
                      <a:pt x="125" y="2782"/>
                      <a:pt x="261" y="2806"/>
                      <a:pt x="399" y="2806"/>
                    </a:cubicBezTo>
                    <a:lnTo>
                      <a:pt x="1697" y="2806"/>
                    </a:lnTo>
                    <a:cubicBezTo>
                      <a:pt x="2365" y="2806"/>
                      <a:pt x="2914" y="2257"/>
                      <a:pt x="2914" y="1587"/>
                    </a:cubicBezTo>
                    <a:lnTo>
                      <a:pt x="2914" y="346"/>
                    </a:lnTo>
                    <a:cubicBezTo>
                      <a:pt x="2748" y="163"/>
                      <a:pt x="2761" y="0"/>
                      <a:pt x="27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345;p73">
                <a:extLst>
                  <a:ext uri="{FF2B5EF4-FFF2-40B4-BE49-F238E27FC236}">
                    <a16:creationId xmlns:a16="http://schemas.microsoft.com/office/drawing/2014/main" id="{A843B559-FD1C-182B-7DBD-9A79AD473ACF}"/>
                  </a:ext>
                </a:extLst>
              </p:cNvPr>
              <p:cNvSpPr/>
              <p:nvPr/>
            </p:nvSpPr>
            <p:spPr>
              <a:xfrm>
                <a:off x="7086713" y="4327191"/>
                <a:ext cx="8085" cy="43642"/>
              </a:xfrm>
              <a:custGeom>
                <a:avLst/>
                <a:gdLst/>
                <a:ahLst/>
                <a:cxnLst/>
                <a:rect l="l" t="t" r="r" b="b"/>
                <a:pathLst>
                  <a:path w="166" h="896" extrusionOk="0">
                    <a:moveTo>
                      <a:pt x="166" y="1"/>
                    </a:moveTo>
                    <a:cubicBezTo>
                      <a:pt x="111" y="199"/>
                      <a:pt x="60" y="382"/>
                      <a:pt x="13" y="549"/>
                    </a:cubicBezTo>
                    <a:cubicBezTo>
                      <a:pt x="13" y="549"/>
                      <a:pt x="0" y="712"/>
                      <a:pt x="166" y="895"/>
                    </a:cubicBezTo>
                    <a:lnTo>
                      <a:pt x="16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5346;p73">
                <a:extLst>
                  <a:ext uri="{FF2B5EF4-FFF2-40B4-BE49-F238E27FC236}">
                    <a16:creationId xmlns:a16="http://schemas.microsoft.com/office/drawing/2014/main" id="{432E676E-C9E5-C101-1AE0-70D33C1A8624}"/>
                  </a:ext>
                </a:extLst>
              </p:cNvPr>
              <p:cNvSpPr/>
              <p:nvPr/>
            </p:nvSpPr>
            <p:spPr>
              <a:xfrm>
                <a:off x="8424384" y="4102217"/>
                <a:ext cx="181776" cy="515520"/>
              </a:xfrm>
              <a:custGeom>
                <a:avLst/>
                <a:gdLst/>
                <a:ahLst/>
                <a:cxnLst/>
                <a:rect l="l" t="t" r="r" b="b"/>
                <a:pathLst>
                  <a:path w="3732" h="10584" extrusionOk="0">
                    <a:moveTo>
                      <a:pt x="3662" y="1"/>
                    </a:moveTo>
                    <a:cubicBezTo>
                      <a:pt x="3521" y="1035"/>
                      <a:pt x="3319" y="2160"/>
                      <a:pt x="3038" y="3372"/>
                    </a:cubicBezTo>
                    <a:cubicBezTo>
                      <a:pt x="2908" y="3943"/>
                      <a:pt x="2759" y="4534"/>
                      <a:pt x="2594" y="5143"/>
                    </a:cubicBezTo>
                    <a:cubicBezTo>
                      <a:pt x="2594" y="5143"/>
                      <a:pt x="2457" y="5953"/>
                      <a:pt x="818" y="6087"/>
                    </a:cubicBezTo>
                    <a:cubicBezTo>
                      <a:pt x="752" y="6094"/>
                      <a:pt x="684" y="6097"/>
                      <a:pt x="614" y="6100"/>
                    </a:cubicBezTo>
                    <a:cubicBezTo>
                      <a:pt x="393" y="6110"/>
                      <a:pt x="188" y="6118"/>
                      <a:pt x="0" y="6126"/>
                    </a:cubicBezTo>
                    <a:lnTo>
                      <a:pt x="0" y="7905"/>
                    </a:lnTo>
                    <a:lnTo>
                      <a:pt x="0" y="9366"/>
                    </a:lnTo>
                    <a:cubicBezTo>
                      <a:pt x="0" y="10035"/>
                      <a:pt x="549" y="10583"/>
                      <a:pt x="1217" y="10583"/>
                    </a:cubicBezTo>
                    <a:lnTo>
                      <a:pt x="2515" y="10583"/>
                    </a:lnTo>
                    <a:cubicBezTo>
                      <a:pt x="3185" y="10583"/>
                      <a:pt x="3732" y="10035"/>
                      <a:pt x="3732" y="9366"/>
                    </a:cubicBezTo>
                    <a:lnTo>
                      <a:pt x="3732" y="398"/>
                    </a:lnTo>
                    <a:cubicBezTo>
                      <a:pt x="3732" y="259"/>
                      <a:pt x="3708" y="126"/>
                      <a:pt x="3662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5347;p73">
                <a:extLst>
                  <a:ext uri="{FF2B5EF4-FFF2-40B4-BE49-F238E27FC236}">
                    <a16:creationId xmlns:a16="http://schemas.microsoft.com/office/drawing/2014/main" id="{6C2339D7-C2FF-E05E-C457-D339C7AA2C4A}"/>
                  </a:ext>
                </a:extLst>
              </p:cNvPr>
              <p:cNvSpPr/>
              <p:nvPr/>
            </p:nvSpPr>
            <p:spPr>
              <a:xfrm>
                <a:off x="6771047" y="4102217"/>
                <a:ext cx="181874" cy="515520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10584" extrusionOk="0">
                    <a:moveTo>
                      <a:pt x="70" y="1"/>
                    </a:moveTo>
                    <a:cubicBezTo>
                      <a:pt x="25" y="126"/>
                      <a:pt x="1" y="259"/>
                      <a:pt x="1" y="398"/>
                    </a:cubicBezTo>
                    <a:lnTo>
                      <a:pt x="1" y="9366"/>
                    </a:lnTo>
                    <a:cubicBezTo>
                      <a:pt x="1" y="10035"/>
                      <a:pt x="548" y="10583"/>
                      <a:pt x="1218" y="10583"/>
                    </a:cubicBezTo>
                    <a:lnTo>
                      <a:pt x="2517" y="10583"/>
                    </a:lnTo>
                    <a:cubicBezTo>
                      <a:pt x="3185" y="10583"/>
                      <a:pt x="3734" y="10035"/>
                      <a:pt x="3734" y="9366"/>
                    </a:cubicBezTo>
                    <a:lnTo>
                      <a:pt x="3734" y="7905"/>
                    </a:lnTo>
                    <a:lnTo>
                      <a:pt x="3734" y="6126"/>
                    </a:lnTo>
                    <a:cubicBezTo>
                      <a:pt x="3544" y="6118"/>
                      <a:pt x="3341" y="6110"/>
                      <a:pt x="3119" y="6100"/>
                    </a:cubicBezTo>
                    <a:cubicBezTo>
                      <a:pt x="3048" y="6097"/>
                      <a:pt x="2980" y="6094"/>
                      <a:pt x="2915" y="6087"/>
                    </a:cubicBezTo>
                    <a:cubicBezTo>
                      <a:pt x="1276" y="5953"/>
                      <a:pt x="1138" y="5143"/>
                      <a:pt x="1138" y="5143"/>
                    </a:cubicBezTo>
                    <a:cubicBezTo>
                      <a:pt x="973" y="4534"/>
                      <a:pt x="825" y="3943"/>
                      <a:pt x="695" y="3372"/>
                    </a:cubicBezTo>
                    <a:cubicBezTo>
                      <a:pt x="415" y="2160"/>
                      <a:pt x="211" y="1035"/>
                      <a:pt x="70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5348;p73">
                <a:extLst>
                  <a:ext uri="{FF2B5EF4-FFF2-40B4-BE49-F238E27FC236}">
                    <a16:creationId xmlns:a16="http://schemas.microsoft.com/office/drawing/2014/main" id="{3AC4E850-63F1-E5E9-A83A-9BF317842550}"/>
                  </a:ext>
                </a:extLst>
              </p:cNvPr>
              <p:cNvSpPr/>
              <p:nvPr/>
            </p:nvSpPr>
            <p:spPr>
              <a:xfrm>
                <a:off x="6804849" y="4165340"/>
                <a:ext cx="1767546" cy="236962"/>
              </a:xfrm>
              <a:custGeom>
                <a:avLst/>
                <a:gdLst/>
                <a:ahLst/>
                <a:cxnLst/>
                <a:rect l="l" t="t" r="r" b="b"/>
                <a:pathLst>
                  <a:path w="36289" h="4865" extrusionOk="0">
                    <a:moveTo>
                      <a:pt x="13761" y="1"/>
                    </a:moveTo>
                    <a:cubicBezTo>
                      <a:pt x="13761" y="1"/>
                      <a:pt x="13256" y="8"/>
                      <a:pt x="12484" y="13"/>
                    </a:cubicBezTo>
                    <a:cubicBezTo>
                      <a:pt x="12486" y="1529"/>
                      <a:pt x="13714" y="2754"/>
                      <a:pt x="15228" y="2754"/>
                    </a:cubicBezTo>
                    <a:lnTo>
                      <a:pt x="21061" y="2754"/>
                    </a:lnTo>
                    <a:cubicBezTo>
                      <a:pt x="22577" y="2754"/>
                      <a:pt x="23803" y="1529"/>
                      <a:pt x="23805" y="13"/>
                    </a:cubicBezTo>
                    <a:cubicBezTo>
                      <a:pt x="23033" y="8"/>
                      <a:pt x="22528" y="1"/>
                      <a:pt x="22528" y="1"/>
                    </a:cubicBezTo>
                    <a:close/>
                    <a:moveTo>
                      <a:pt x="1" y="2076"/>
                    </a:moveTo>
                    <a:cubicBezTo>
                      <a:pt x="131" y="2647"/>
                      <a:pt x="279" y="3238"/>
                      <a:pt x="444" y="3847"/>
                    </a:cubicBezTo>
                    <a:cubicBezTo>
                      <a:pt x="444" y="3847"/>
                      <a:pt x="582" y="4657"/>
                      <a:pt x="2221" y="4791"/>
                    </a:cubicBezTo>
                    <a:cubicBezTo>
                      <a:pt x="2286" y="4798"/>
                      <a:pt x="2354" y="4801"/>
                      <a:pt x="2425" y="4804"/>
                    </a:cubicBezTo>
                    <a:cubicBezTo>
                      <a:pt x="2647" y="4814"/>
                      <a:pt x="2850" y="4822"/>
                      <a:pt x="3040" y="4830"/>
                    </a:cubicBezTo>
                    <a:cubicBezTo>
                      <a:pt x="3510" y="4851"/>
                      <a:pt x="3893" y="4864"/>
                      <a:pt x="4210" y="4864"/>
                    </a:cubicBezTo>
                    <a:cubicBezTo>
                      <a:pt x="4833" y="4864"/>
                      <a:pt x="5202" y="4811"/>
                      <a:pt x="5475" y="4644"/>
                    </a:cubicBezTo>
                    <a:cubicBezTo>
                      <a:pt x="5585" y="4577"/>
                      <a:pt x="5683" y="4282"/>
                      <a:pt x="5799" y="3872"/>
                    </a:cubicBezTo>
                    <a:cubicBezTo>
                      <a:pt x="5847" y="3705"/>
                      <a:pt x="5898" y="3522"/>
                      <a:pt x="5953" y="3324"/>
                    </a:cubicBezTo>
                    <a:cubicBezTo>
                      <a:pt x="6063" y="2934"/>
                      <a:pt x="6194" y="2500"/>
                      <a:pt x="6360" y="2076"/>
                    </a:cubicBezTo>
                    <a:close/>
                    <a:moveTo>
                      <a:pt x="29929" y="2076"/>
                    </a:moveTo>
                    <a:cubicBezTo>
                      <a:pt x="30095" y="2500"/>
                      <a:pt x="30226" y="2934"/>
                      <a:pt x="30336" y="3324"/>
                    </a:cubicBezTo>
                    <a:cubicBezTo>
                      <a:pt x="30392" y="3522"/>
                      <a:pt x="30443" y="3705"/>
                      <a:pt x="30491" y="3872"/>
                    </a:cubicBezTo>
                    <a:cubicBezTo>
                      <a:pt x="30606" y="4282"/>
                      <a:pt x="30704" y="4577"/>
                      <a:pt x="30814" y="4644"/>
                    </a:cubicBezTo>
                    <a:cubicBezTo>
                      <a:pt x="31087" y="4811"/>
                      <a:pt x="31456" y="4864"/>
                      <a:pt x="32079" y="4864"/>
                    </a:cubicBezTo>
                    <a:cubicBezTo>
                      <a:pt x="32397" y="4864"/>
                      <a:pt x="32780" y="4851"/>
                      <a:pt x="33250" y="4830"/>
                    </a:cubicBezTo>
                    <a:cubicBezTo>
                      <a:pt x="33439" y="4822"/>
                      <a:pt x="33644" y="4814"/>
                      <a:pt x="33865" y="4804"/>
                    </a:cubicBezTo>
                    <a:cubicBezTo>
                      <a:pt x="33935" y="4801"/>
                      <a:pt x="34003" y="4798"/>
                      <a:pt x="34069" y="4791"/>
                    </a:cubicBezTo>
                    <a:cubicBezTo>
                      <a:pt x="35708" y="4657"/>
                      <a:pt x="35845" y="3847"/>
                      <a:pt x="35845" y="3847"/>
                    </a:cubicBezTo>
                    <a:cubicBezTo>
                      <a:pt x="36010" y="3238"/>
                      <a:pt x="36159" y="2647"/>
                      <a:pt x="36289" y="207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accent3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349;p73">
                <a:extLst>
                  <a:ext uri="{FF2B5EF4-FFF2-40B4-BE49-F238E27FC236}">
                    <a16:creationId xmlns:a16="http://schemas.microsoft.com/office/drawing/2014/main" id="{F580BAAD-1570-A418-DFD7-53E9C9774D6A}"/>
                  </a:ext>
                </a:extLst>
              </p:cNvPr>
              <p:cNvSpPr/>
              <p:nvPr/>
            </p:nvSpPr>
            <p:spPr>
              <a:xfrm>
                <a:off x="6590200" y="2690900"/>
                <a:ext cx="2196952" cy="1705103"/>
              </a:xfrm>
              <a:custGeom>
                <a:avLst/>
                <a:gdLst/>
                <a:ahLst/>
                <a:cxnLst/>
                <a:rect l="l" t="t" r="r" b="b"/>
                <a:pathLst>
                  <a:path w="45105" h="35007" extrusionOk="0">
                    <a:moveTo>
                      <a:pt x="42492" y="10676"/>
                    </a:moveTo>
                    <a:cubicBezTo>
                      <a:pt x="41575" y="10676"/>
                      <a:pt x="40695" y="10925"/>
                      <a:pt x="40252" y="11085"/>
                    </a:cubicBezTo>
                    <a:cubicBezTo>
                      <a:pt x="39572" y="11331"/>
                      <a:pt x="39705" y="12121"/>
                      <a:pt x="39727" y="12749"/>
                    </a:cubicBezTo>
                    <a:cubicBezTo>
                      <a:pt x="39730" y="12835"/>
                      <a:pt x="39732" y="12920"/>
                      <a:pt x="39729" y="12997"/>
                    </a:cubicBezTo>
                    <a:cubicBezTo>
                      <a:pt x="39701" y="13645"/>
                      <a:pt x="39455" y="13836"/>
                      <a:pt x="39455" y="13836"/>
                    </a:cubicBezTo>
                    <a:lnTo>
                      <a:pt x="39453" y="13836"/>
                    </a:lnTo>
                    <a:cubicBezTo>
                      <a:pt x="39513" y="14381"/>
                      <a:pt x="39566" y="14944"/>
                      <a:pt x="39611" y="15523"/>
                    </a:cubicBezTo>
                    <a:cubicBezTo>
                      <a:pt x="41050" y="15503"/>
                      <a:pt x="40816" y="15109"/>
                      <a:pt x="40854" y="14613"/>
                    </a:cubicBezTo>
                    <a:cubicBezTo>
                      <a:pt x="40895" y="14118"/>
                      <a:pt x="42204" y="13964"/>
                      <a:pt x="43370" y="13953"/>
                    </a:cubicBezTo>
                    <a:cubicBezTo>
                      <a:pt x="44023" y="13947"/>
                      <a:pt x="44692" y="13400"/>
                      <a:pt x="44923" y="12749"/>
                    </a:cubicBezTo>
                    <a:cubicBezTo>
                      <a:pt x="45104" y="12240"/>
                      <a:pt x="45017" y="11663"/>
                      <a:pt x="44440" y="11233"/>
                    </a:cubicBezTo>
                    <a:cubicBezTo>
                      <a:pt x="43881" y="10815"/>
                      <a:pt x="43177" y="10676"/>
                      <a:pt x="42492" y="10676"/>
                    </a:cubicBezTo>
                    <a:close/>
                    <a:moveTo>
                      <a:pt x="22514" y="979"/>
                    </a:moveTo>
                    <a:cubicBezTo>
                      <a:pt x="22514" y="979"/>
                      <a:pt x="30712" y="1021"/>
                      <a:pt x="34475" y="3025"/>
                    </a:cubicBezTo>
                    <a:cubicBezTo>
                      <a:pt x="34659" y="3122"/>
                      <a:pt x="34831" y="3225"/>
                      <a:pt x="34991" y="3331"/>
                    </a:cubicBezTo>
                    <a:cubicBezTo>
                      <a:pt x="38454" y="5637"/>
                      <a:pt x="37733" y="14873"/>
                      <a:pt x="37733" y="14873"/>
                    </a:cubicBezTo>
                    <a:cubicBezTo>
                      <a:pt x="38300" y="15041"/>
                      <a:pt x="38650" y="15591"/>
                      <a:pt x="38834" y="16298"/>
                    </a:cubicBezTo>
                    <a:cubicBezTo>
                      <a:pt x="38994" y="16910"/>
                      <a:pt x="39029" y="17639"/>
                      <a:pt x="38977" y="18339"/>
                    </a:cubicBezTo>
                    <a:cubicBezTo>
                      <a:pt x="38889" y="19512"/>
                      <a:pt x="38549" y="20602"/>
                      <a:pt x="38122" y="20917"/>
                    </a:cubicBezTo>
                    <a:cubicBezTo>
                      <a:pt x="37108" y="21668"/>
                      <a:pt x="35920" y="22393"/>
                      <a:pt x="33067" y="22667"/>
                    </a:cubicBezTo>
                    <a:cubicBezTo>
                      <a:pt x="33056" y="22668"/>
                      <a:pt x="33044" y="22668"/>
                      <a:pt x="33033" y="22668"/>
                    </a:cubicBezTo>
                    <a:cubicBezTo>
                      <a:pt x="32852" y="22668"/>
                      <a:pt x="32700" y="22534"/>
                      <a:pt x="32684" y="22350"/>
                    </a:cubicBezTo>
                    <a:cubicBezTo>
                      <a:pt x="32657" y="22022"/>
                      <a:pt x="32710" y="21416"/>
                      <a:pt x="33094" y="20377"/>
                    </a:cubicBezTo>
                    <a:lnTo>
                      <a:pt x="33094" y="20377"/>
                    </a:lnTo>
                    <a:cubicBezTo>
                      <a:pt x="33008" y="20465"/>
                      <a:pt x="30229" y="23239"/>
                      <a:pt x="22514" y="23239"/>
                    </a:cubicBezTo>
                    <a:cubicBezTo>
                      <a:pt x="14799" y="23239"/>
                      <a:pt x="12021" y="20465"/>
                      <a:pt x="11934" y="20377"/>
                    </a:cubicBezTo>
                    <a:lnTo>
                      <a:pt x="11934" y="20377"/>
                    </a:lnTo>
                    <a:cubicBezTo>
                      <a:pt x="12320" y="21416"/>
                      <a:pt x="12373" y="22022"/>
                      <a:pt x="12344" y="22350"/>
                    </a:cubicBezTo>
                    <a:cubicBezTo>
                      <a:pt x="12328" y="22534"/>
                      <a:pt x="12176" y="22668"/>
                      <a:pt x="11996" y="22668"/>
                    </a:cubicBezTo>
                    <a:cubicBezTo>
                      <a:pt x="11984" y="22668"/>
                      <a:pt x="11973" y="22668"/>
                      <a:pt x="11961" y="22667"/>
                    </a:cubicBezTo>
                    <a:cubicBezTo>
                      <a:pt x="9109" y="22393"/>
                      <a:pt x="7920" y="21668"/>
                      <a:pt x="6908" y="20917"/>
                    </a:cubicBezTo>
                    <a:cubicBezTo>
                      <a:pt x="6480" y="20602"/>
                      <a:pt x="6139" y="19512"/>
                      <a:pt x="6051" y="18339"/>
                    </a:cubicBezTo>
                    <a:cubicBezTo>
                      <a:pt x="5999" y="17639"/>
                      <a:pt x="6035" y="16910"/>
                      <a:pt x="6196" y="16298"/>
                    </a:cubicBezTo>
                    <a:cubicBezTo>
                      <a:pt x="6379" y="15591"/>
                      <a:pt x="6729" y="15041"/>
                      <a:pt x="7295" y="14873"/>
                    </a:cubicBezTo>
                    <a:cubicBezTo>
                      <a:pt x="7295" y="14873"/>
                      <a:pt x="6574" y="5637"/>
                      <a:pt x="10037" y="3331"/>
                    </a:cubicBezTo>
                    <a:cubicBezTo>
                      <a:pt x="10197" y="3225"/>
                      <a:pt x="10370" y="3122"/>
                      <a:pt x="10553" y="3025"/>
                    </a:cubicBezTo>
                    <a:cubicBezTo>
                      <a:pt x="14317" y="1021"/>
                      <a:pt x="22514" y="979"/>
                      <a:pt x="22514" y="979"/>
                    </a:cubicBezTo>
                    <a:close/>
                    <a:moveTo>
                      <a:pt x="22512" y="1"/>
                    </a:moveTo>
                    <a:cubicBezTo>
                      <a:pt x="22361" y="1"/>
                      <a:pt x="14406" y="8"/>
                      <a:pt x="9748" y="1469"/>
                    </a:cubicBezTo>
                    <a:cubicBezTo>
                      <a:pt x="8871" y="1743"/>
                      <a:pt x="8177" y="2418"/>
                      <a:pt x="7876" y="3287"/>
                    </a:cubicBezTo>
                    <a:cubicBezTo>
                      <a:pt x="7247" y="5103"/>
                      <a:pt x="6166" y="8767"/>
                      <a:pt x="5616" y="13804"/>
                    </a:cubicBezTo>
                    <a:cubicBezTo>
                      <a:pt x="5550" y="13727"/>
                      <a:pt x="5397" y="13499"/>
                      <a:pt x="5374" y="12997"/>
                    </a:cubicBezTo>
                    <a:cubicBezTo>
                      <a:pt x="5372" y="12920"/>
                      <a:pt x="5373" y="12835"/>
                      <a:pt x="5377" y="12749"/>
                    </a:cubicBezTo>
                    <a:cubicBezTo>
                      <a:pt x="5398" y="12121"/>
                      <a:pt x="5533" y="11331"/>
                      <a:pt x="4851" y="11085"/>
                    </a:cubicBezTo>
                    <a:cubicBezTo>
                      <a:pt x="4409" y="10925"/>
                      <a:pt x="3529" y="10676"/>
                      <a:pt x="2611" y="10676"/>
                    </a:cubicBezTo>
                    <a:cubicBezTo>
                      <a:pt x="1927" y="10676"/>
                      <a:pt x="1223" y="10815"/>
                      <a:pt x="663" y="11233"/>
                    </a:cubicBezTo>
                    <a:cubicBezTo>
                      <a:pt x="88" y="11663"/>
                      <a:pt x="0" y="12240"/>
                      <a:pt x="181" y="12749"/>
                    </a:cubicBezTo>
                    <a:cubicBezTo>
                      <a:pt x="412" y="13400"/>
                      <a:pt x="1080" y="13947"/>
                      <a:pt x="1733" y="13953"/>
                    </a:cubicBezTo>
                    <a:cubicBezTo>
                      <a:pt x="2901" y="13964"/>
                      <a:pt x="4208" y="14118"/>
                      <a:pt x="4249" y="14613"/>
                    </a:cubicBezTo>
                    <a:cubicBezTo>
                      <a:pt x="4287" y="15105"/>
                      <a:pt x="4057" y="15496"/>
                      <a:pt x="5454" y="15522"/>
                    </a:cubicBezTo>
                    <a:cubicBezTo>
                      <a:pt x="5394" y="16285"/>
                      <a:pt x="5346" y="17075"/>
                      <a:pt x="5316" y="17891"/>
                    </a:cubicBezTo>
                    <a:cubicBezTo>
                      <a:pt x="5316" y="17891"/>
                      <a:pt x="5287" y="18736"/>
                      <a:pt x="5005" y="19461"/>
                    </a:cubicBezTo>
                    <a:cubicBezTo>
                      <a:pt x="5005" y="19461"/>
                      <a:pt x="5225" y="24878"/>
                      <a:pt x="9578" y="24878"/>
                    </a:cubicBezTo>
                    <a:lnTo>
                      <a:pt x="35450" y="24878"/>
                    </a:lnTo>
                    <a:cubicBezTo>
                      <a:pt x="39805" y="24878"/>
                      <a:pt x="40024" y="19461"/>
                      <a:pt x="40024" y="19461"/>
                    </a:cubicBezTo>
                    <a:cubicBezTo>
                      <a:pt x="39742" y="18736"/>
                      <a:pt x="39713" y="17891"/>
                      <a:pt x="39713" y="17891"/>
                    </a:cubicBezTo>
                    <a:cubicBezTo>
                      <a:pt x="39684" y="17075"/>
                      <a:pt x="39636" y="16285"/>
                      <a:pt x="39575" y="15522"/>
                    </a:cubicBezTo>
                    <a:cubicBezTo>
                      <a:pt x="39530" y="14944"/>
                      <a:pt x="39476" y="14381"/>
                      <a:pt x="39416" y="13836"/>
                    </a:cubicBezTo>
                    <a:cubicBezTo>
                      <a:pt x="38868" y="8781"/>
                      <a:pt x="37784" y="5106"/>
                      <a:pt x="37152" y="3287"/>
                    </a:cubicBezTo>
                    <a:cubicBezTo>
                      <a:pt x="36852" y="2418"/>
                      <a:pt x="36158" y="1743"/>
                      <a:pt x="35282" y="1469"/>
                    </a:cubicBezTo>
                    <a:cubicBezTo>
                      <a:pt x="30624" y="8"/>
                      <a:pt x="22667" y="1"/>
                      <a:pt x="22516" y="1"/>
                    </a:cubicBezTo>
                    <a:cubicBezTo>
                      <a:pt x="22515" y="1"/>
                      <a:pt x="22514" y="1"/>
                      <a:pt x="22514" y="1"/>
                    </a:cubicBezTo>
                    <a:cubicBezTo>
                      <a:pt x="22514" y="1"/>
                      <a:pt x="22513" y="1"/>
                      <a:pt x="22512" y="1"/>
                    </a:cubicBezTo>
                    <a:close/>
                    <a:moveTo>
                      <a:pt x="4511" y="20258"/>
                    </a:moveTo>
                    <a:lnTo>
                      <a:pt x="4511" y="20258"/>
                    </a:lnTo>
                    <a:cubicBezTo>
                      <a:pt x="3903" y="20742"/>
                      <a:pt x="3061" y="23728"/>
                      <a:pt x="3783" y="28977"/>
                    </a:cubicBezTo>
                    <a:cubicBezTo>
                      <a:pt x="3926" y="30011"/>
                      <a:pt x="4128" y="31136"/>
                      <a:pt x="4408" y="32348"/>
                    </a:cubicBezTo>
                    <a:lnTo>
                      <a:pt x="7447" y="32348"/>
                    </a:lnTo>
                    <a:lnTo>
                      <a:pt x="7447" y="32161"/>
                    </a:lnTo>
                    <a:cubicBezTo>
                      <a:pt x="7144" y="31946"/>
                      <a:pt x="6871" y="31679"/>
                      <a:pt x="6628" y="31370"/>
                    </a:cubicBezTo>
                    <a:cubicBezTo>
                      <a:pt x="5965" y="30533"/>
                      <a:pt x="5503" y="29392"/>
                      <a:pt x="5184" y="28157"/>
                    </a:cubicBezTo>
                    <a:cubicBezTo>
                      <a:pt x="4261" y="24594"/>
                      <a:pt x="4511" y="20259"/>
                      <a:pt x="4511" y="20258"/>
                    </a:cubicBezTo>
                    <a:close/>
                    <a:moveTo>
                      <a:pt x="40592" y="20258"/>
                    </a:moveTo>
                    <a:cubicBezTo>
                      <a:pt x="40592" y="20259"/>
                      <a:pt x="40843" y="24594"/>
                      <a:pt x="39920" y="28157"/>
                    </a:cubicBezTo>
                    <a:cubicBezTo>
                      <a:pt x="39600" y="29392"/>
                      <a:pt x="39138" y="30533"/>
                      <a:pt x="38476" y="31370"/>
                    </a:cubicBezTo>
                    <a:cubicBezTo>
                      <a:pt x="38233" y="31679"/>
                      <a:pt x="37959" y="31946"/>
                      <a:pt x="37657" y="32161"/>
                    </a:cubicBezTo>
                    <a:lnTo>
                      <a:pt x="37657" y="32348"/>
                    </a:lnTo>
                    <a:lnTo>
                      <a:pt x="40696" y="32348"/>
                    </a:lnTo>
                    <a:cubicBezTo>
                      <a:pt x="40977" y="31136"/>
                      <a:pt x="41179" y="30011"/>
                      <a:pt x="41320" y="28977"/>
                    </a:cubicBezTo>
                    <a:cubicBezTo>
                      <a:pt x="42043" y="23728"/>
                      <a:pt x="41200" y="20742"/>
                      <a:pt x="40592" y="20258"/>
                    </a:cubicBezTo>
                    <a:close/>
                    <a:moveTo>
                      <a:pt x="12998" y="30272"/>
                    </a:moveTo>
                    <a:cubicBezTo>
                      <a:pt x="11848" y="30272"/>
                      <a:pt x="11190" y="31275"/>
                      <a:pt x="10768" y="32348"/>
                    </a:cubicBezTo>
                    <a:lnTo>
                      <a:pt x="10767" y="32348"/>
                    </a:lnTo>
                    <a:cubicBezTo>
                      <a:pt x="10601" y="32772"/>
                      <a:pt x="10470" y="33206"/>
                      <a:pt x="10360" y="33596"/>
                    </a:cubicBezTo>
                    <a:lnTo>
                      <a:pt x="10360" y="34490"/>
                    </a:lnTo>
                    <a:cubicBezTo>
                      <a:pt x="10576" y="34729"/>
                      <a:pt x="11095" y="35006"/>
                      <a:pt x="12340" y="35006"/>
                    </a:cubicBezTo>
                    <a:lnTo>
                      <a:pt x="32763" y="35006"/>
                    </a:lnTo>
                    <a:cubicBezTo>
                      <a:pt x="34010" y="35006"/>
                      <a:pt x="34527" y="34731"/>
                      <a:pt x="34743" y="34490"/>
                    </a:cubicBezTo>
                    <a:lnTo>
                      <a:pt x="34743" y="33596"/>
                    </a:lnTo>
                    <a:cubicBezTo>
                      <a:pt x="34633" y="33206"/>
                      <a:pt x="34502" y="32772"/>
                      <a:pt x="34336" y="32348"/>
                    </a:cubicBezTo>
                    <a:lnTo>
                      <a:pt x="34335" y="32348"/>
                    </a:lnTo>
                    <a:cubicBezTo>
                      <a:pt x="33913" y="31275"/>
                      <a:pt x="33255" y="30272"/>
                      <a:pt x="32105" y="30272"/>
                    </a:cubicBezTo>
                    <a:cubicBezTo>
                      <a:pt x="32096" y="30272"/>
                      <a:pt x="32086" y="30273"/>
                      <a:pt x="32076" y="30273"/>
                    </a:cubicBezTo>
                    <a:cubicBezTo>
                      <a:pt x="31228" y="30285"/>
                      <a:pt x="30345" y="30288"/>
                      <a:pt x="29556" y="30288"/>
                    </a:cubicBezTo>
                    <a:cubicBezTo>
                      <a:pt x="29061" y="30288"/>
                      <a:pt x="28603" y="30287"/>
                      <a:pt x="28212" y="30285"/>
                    </a:cubicBezTo>
                    <a:cubicBezTo>
                      <a:pt x="28210" y="31801"/>
                      <a:pt x="26982" y="33026"/>
                      <a:pt x="25468" y="33026"/>
                    </a:cubicBezTo>
                    <a:lnTo>
                      <a:pt x="19635" y="33026"/>
                    </a:lnTo>
                    <a:cubicBezTo>
                      <a:pt x="18120" y="33026"/>
                      <a:pt x="16893" y="31801"/>
                      <a:pt x="16891" y="30285"/>
                    </a:cubicBezTo>
                    <a:cubicBezTo>
                      <a:pt x="16501" y="30287"/>
                      <a:pt x="16042" y="30288"/>
                      <a:pt x="15547" y="30288"/>
                    </a:cubicBezTo>
                    <a:cubicBezTo>
                      <a:pt x="14758" y="30288"/>
                      <a:pt x="13876" y="30285"/>
                      <a:pt x="13027" y="30273"/>
                    </a:cubicBezTo>
                    <a:cubicBezTo>
                      <a:pt x="13017" y="30273"/>
                      <a:pt x="13008" y="30272"/>
                      <a:pt x="12998" y="302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5350;p73">
                <a:extLst>
                  <a:ext uri="{FF2B5EF4-FFF2-40B4-BE49-F238E27FC236}">
                    <a16:creationId xmlns:a16="http://schemas.microsoft.com/office/drawing/2014/main" id="{D2C9543F-F723-B513-18AF-6153A4792891}"/>
                  </a:ext>
                </a:extLst>
              </p:cNvPr>
              <p:cNvSpPr/>
              <p:nvPr/>
            </p:nvSpPr>
            <p:spPr>
              <a:xfrm>
                <a:off x="6937720" y="3631713"/>
                <a:ext cx="96490" cy="86212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770" extrusionOk="0">
                    <a:moveTo>
                      <a:pt x="167" y="1"/>
                    </a:moveTo>
                    <a:cubicBezTo>
                      <a:pt x="1" y="268"/>
                      <a:pt x="32" y="668"/>
                      <a:pt x="32" y="668"/>
                    </a:cubicBezTo>
                    <a:cubicBezTo>
                      <a:pt x="297" y="1108"/>
                      <a:pt x="744" y="1378"/>
                      <a:pt x="1140" y="1539"/>
                    </a:cubicBezTo>
                    <a:cubicBezTo>
                      <a:pt x="1591" y="1724"/>
                      <a:pt x="1981" y="1769"/>
                      <a:pt x="1981" y="1769"/>
                    </a:cubicBezTo>
                    <a:cubicBezTo>
                      <a:pt x="1418" y="1537"/>
                      <a:pt x="1010" y="296"/>
                      <a:pt x="1010" y="296"/>
                    </a:cubicBezTo>
                    <a:cubicBezTo>
                      <a:pt x="980" y="299"/>
                      <a:pt x="951" y="301"/>
                      <a:pt x="922" y="301"/>
                    </a:cubicBezTo>
                    <a:cubicBezTo>
                      <a:pt x="499" y="301"/>
                      <a:pt x="167" y="1"/>
                      <a:pt x="167" y="1"/>
                    </a:cubicBezTo>
                    <a:close/>
                  </a:path>
                </a:pathLst>
              </a:custGeom>
              <a:solidFill>
                <a:srgbClr val="FFC2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5351;p73">
                <a:extLst>
                  <a:ext uri="{FF2B5EF4-FFF2-40B4-BE49-F238E27FC236}">
                    <a16:creationId xmlns:a16="http://schemas.microsoft.com/office/drawing/2014/main" id="{093765E5-6A43-0FE8-33D7-F766DD174DC8}"/>
                  </a:ext>
                </a:extLst>
              </p:cNvPr>
              <p:cNvSpPr/>
              <p:nvPr/>
            </p:nvSpPr>
            <p:spPr>
              <a:xfrm>
                <a:off x="6884240" y="3423931"/>
                <a:ext cx="297408" cy="343778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7058" extrusionOk="0">
                    <a:moveTo>
                      <a:pt x="2299" y="754"/>
                    </a:moveTo>
                    <a:cubicBezTo>
                      <a:pt x="2870" y="754"/>
                      <a:pt x="3376" y="1030"/>
                      <a:pt x="3692" y="1453"/>
                    </a:cubicBezTo>
                    <a:cubicBezTo>
                      <a:pt x="3759" y="1543"/>
                      <a:pt x="3818" y="1638"/>
                      <a:pt x="3866" y="1738"/>
                    </a:cubicBezTo>
                    <a:cubicBezTo>
                      <a:pt x="3978" y="1967"/>
                      <a:pt x="4039" y="2223"/>
                      <a:pt x="4039" y="2493"/>
                    </a:cubicBezTo>
                    <a:cubicBezTo>
                      <a:pt x="4039" y="3454"/>
                      <a:pt x="3260" y="4232"/>
                      <a:pt x="2299" y="4232"/>
                    </a:cubicBezTo>
                    <a:lnTo>
                      <a:pt x="2290" y="4232"/>
                    </a:lnTo>
                    <a:cubicBezTo>
                      <a:pt x="1964" y="4230"/>
                      <a:pt x="1658" y="4140"/>
                      <a:pt x="1398" y="3980"/>
                    </a:cubicBezTo>
                    <a:cubicBezTo>
                      <a:pt x="896" y="3675"/>
                      <a:pt x="560" y="3123"/>
                      <a:pt x="560" y="2493"/>
                    </a:cubicBezTo>
                    <a:cubicBezTo>
                      <a:pt x="560" y="2162"/>
                      <a:pt x="652" y="1856"/>
                      <a:pt x="812" y="1591"/>
                    </a:cubicBezTo>
                    <a:cubicBezTo>
                      <a:pt x="1117" y="1091"/>
                      <a:pt x="1670" y="754"/>
                      <a:pt x="2299" y="754"/>
                    </a:cubicBezTo>
                    <a:close/>
                    <a:moveTo>
                      <a:pt x="1265" y="4267"/>
                    </a:moveTo>
                    <a:cubicBezTo>
                      <a:pt x="1265" y="4267"/>
                      <a:pt x="1597" y="4567"/>
                      <a:pt x="2020" y="4567"/>
                    </a:cubicBezTo>
                    <a:cubicBezTo>
                      <a:pt x="2049" y="4567"/>
                      <a:pt x="2078" y="4565"/>
                      <a:pt x="2108" y="4562"/>
                    </a:cubicBezTo>
                    <a:cubicBezTo>
                      <a:pt x="2108" y="4562"/>
                      <a:pt x="2516" y="5803"/>
                      <a:pt x="3079" y="6035"/>
                    </a:cubicBezTo>
                    <a:cubicBezTo>
                      <a:pt x="3079" y="6035"/>
                      <a:pt x="2689" y="5990"/>
                      <a:pt x="2238" y="5805"/>
                    </a:cubicBezTo>
                    <a:cubicBezTo>
                      <a:pt x="1842" y="5644"/>
                      <a:pt x="1395" y="5372"/>
                      <a:pt x="1130" y="4934"/>
                    </a:cubicBezTo>
                    <a:cubicBezTo>
                      <a:pt x="1130" y="4934"/>
                      <a:pt x="1099" y="4534"/>
                      <a:pt x="1265" y="4267"/>
                    </a:cubicBezTo>
                    <a:close/>
                    <a:moveTo>
                      <a:pt x="3942" y="3693"/>
                    </a:moveTo>
                    <a:cubicBezTo>
                      <a:pt x="3944" y="3693"/>
                      <a:pt x="5418" y="6370"/>
                      <a:pt x="4833" y="6370"/>
                    </a:cubicBezTo>
                    <a:cubicBezTo>
                      <a:pt x="4806" y="6370"/>
                      <a:pt x="4775" y="6365"/>
                      <a:pt x="4740" y="6353"/>
                    </a:cubicBezTo>
                    <a:cubicBezTo>
                      <a:pt x="3924" y="6087"/>
                      <a:pt x="2899" y="5826"/>
                      <a:pt x="2570" y="4517"/>
                    </a:cubicBezTo>
                    <a:cubicBezTo>
                      <a:pt x="2570" y="4517"/>
                      <a:pt x="3591" y="4275"/>
                      <a:pt x="3942" y="3693"/>
                    </a:cubicBezTo>
                    <a:close/>
                    <a:moveTo>
                      <a:pt x="1776" y="1"/>
                    </a:moveTo>
                    <a:cubicBezTo>
                      <a:pt x="1083" y="1"/>
                      <a:pt x="477" y="419"/>
                      <a:pt x="195" y="1248"/>
                    </a:cubicBezTo>
                    <a:cubicBezTo>
                      <a:pt x="36" y="1860"/>
                      <a:pt x="0" y="2589"/>
                      <a:pt x="53" y="3289"/>
                    </a:cubicBezTo>
                    <a:cubicBezTo>
                      <a:pt x="53" y="3289"/>
                      <a:pt x="491" y="5330"/>
                      <a:pt x="1470" y="5777"/>
                    </a:cubicBezTo>
                    <a:cubicBezTo>
                      <a:pt x="1639" y="5854"/>
                      <a:pt x="1872" y="5949"/>
                      <a:pt x="2143" y="6054"/>
                    </a:cubicBezTo>
                    <a:cubicBezTo>
                      <a:pt x="3269" y="6482"/>
                      <a:pt x="5062" y="7057"/>
                      <a:pt x="5673" y="7057"/>
                    </a:cubicBezTo>
                    <a:cubicBezTo>
                      <a:pt x="5774" y="7057"/>
                      <a:pt x="5843" y="7041"/>
                      <a:pt x="5870" y="7006"/>
                    </a:cubicBezTo>
                    <a:cubicBezTo>
                      <a:pt x="6105" y="6711"/>
                      <a:pt x="5688" y="5299"/>
                      <a:pt x="4550" y="2469"/>
                    </a:cubicBezTo>
                    <a:cubicBezTo>
                      <a:pt x="4385" y="2056"/>
                      <a:pt x="4190" y="1696"/>
                      <a:pt x="3974" y="1388"/>
                    </a:cubicBezTo>
                    <a:cubicBezTo>
                      <a:pt x="3327" y="461"/>
                      <a:pt x="2504" y="1"/>
                      <a:pt x="1776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lt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352;p73">
                <a:extLst>
                  <a:ext uri="{FF2B5EF4-FFF2-40B4-BE49-F238E27FC236}">
                    <a16:creationId xmlns:a16="http://schemas.microsoft.com/office/drawing/2014/main" id="{2F9BFF5A-8D4C-5470-C124-E5574EBA1CFC}"/>
                  </a:ext>
                </a:extLst>
              </p:cNvPr>
              <p:cNvSpPr/>
              <p:nvPr/>
            </p:nvSpPr>
            <p:spPr>
              <a:xfrm>
                <a:off x="7009464" y="3603804"/>
                <a:ext cx="138719" cy="130439"/>
              </a:xfrm>
              <a:custGeom>
                <a:avLst/>
                <a:gdLst/>
                <a:ahLst/>
                <a:cxnLst/>
                <a:rect l="l" t="t" r="r" b="b"/>
                <a:pathLst>
                  <a:path w="2848" h="2678" extrusionOk="0">
                    <a:moveTo>
                      <a:pt x="1373" y="0"/>
                    </a:moveTo>
                    <a:cubicBezTo>
                      <a:pt x="1020" y="582"/>
                      <a:pt x="0" y="824"/>
                      <a:pt x="0" y="824"/>
                    </a:cubicBezTo>
                    <a:cubicBezTo>
                      <a:pt x="330" y="2133"/>
                      <a:pt x="1353" y="2394"/>
                      <a:pt x="2169" y="2660"/>
                    </a:cubicBezTo>
                    <a:cubicBezTo>
                      <a:pt x="2204" y="2672"/>
                      <a:pt x="2235" y="2677"/>
                      <a:pt x="2262" y="2677"/>
                    </a:cubicBezTo>
                    <a:cubicBezTo>
                      <a:pt x="2847" y="2677"/>
                      <a:pt x="1373" y="0"/>
                      <a:pt x="13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353;p73">
                <a:extLst>
                  <a:ext uri="{FF2B5EF4-FFF2-40B4-BE49-F238E27FC236}">
                    <a16:creationId xmlns:a16="http://schemas.microsoft.com/office/drawing/2014/main" id="{2B49B269-2925-AE0B-2D51-8189CE643E86}"/>
                  </a:ext>
                </a:extLst>
              </p:cNvPr>
              <p:cNvSpPr/>
              <p:nvPr/>
            </p:nvSpPr>
            <p:spPr>
              <a:xfrm>
                <a:off x="6911516" y="3460656"/>
                <a:ext cx="169405" cy="16940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478" extrusionOk="0">
                    <a:moveTo>
                      <a:pt x="1030" y="649"/>
                    </a:moveTo>
                    <a:cubicBezTo>
                      <a:pt x="1358" y="649"/>
                      <a:pt x="1626" y="901"/>
                      <a:pt x="1626" y="1209"/>
                    </a:cubicBezTo>
                    <a:lnTo>
                      <a:pt x="1626" y="1220"/>
                    </a:lnTo>
                    <a:cubicBezTo>
                      <a:pt x="1620" y="1527"/>
                      <a:pt x="1354" y="1772"/>
                      <a:pt x="1030" y="1772"/>
                    </a:cubicBezTo>
                    <a:cubicBezTo>
                      <a:pt x="701" y="1772"/>
                      <a:pt x="434" y="1520"/>
                      <a:pt x="434" y="1209"/>
                    </a:cubicBezTo>
                    <a:cubicBezTo>
                      <a:pt x="434" y="1095"/>
                      <a:pt x="471" y="984"/>
                      <a:pt x="536" y="895"/>
                    </a:cubicBezTo>
                    <a:cubicBezTo>
                      <a:pt x="643" y="747"/>
                      <a:pt x="824" y="649"/>
                      <a:pt x="1030" y="649"/>
                    </a:cubicBezTo>
                    <a:close/>
                    <a:moveTo>
                      <a:pt x="2551" y="737"/>
                    </a:moveTo>
                    <a:cubicBezTo>
                      <a:pt x="2778" y="737"/>
                      <a:pt x="2974" y="854"/>
                      <a:pt x="3076" y="1029"/>
                    </a:cubicBezTo>
                    <a:cubicBezTo>
                      <a:pt x="3121" y="1111"/>
                      <a:pt x="3146" y="1201"/>
                      <a:pt x="3146" y="1298"/>
                    </a:cubicBezTo>
                    <a:cubicBezTo>
                      <a:pt x="3146" y="1608"/>
                      <a:pt x="2881" y="1859"/>
                      <a:pt x="2551" y="1859"/>
                    </a:cubicBezTo>
                    <a:cubicBezTo>
                      <a:pt x="2222" y="1859"/>
                      <a:pt x="1955" y="1608"/>
                      <a:pt x="1955" y="1298"/>
                    </a:cubicBezTo>
                    <a:cubicBezTo>
                      <a:pt x="1955" y="1278"/>
                      <a:pt x="1956" y="1260"/>
                      <a:pt x="1958" y="1242"/>
                    </a:cubicBezTo>
                    <a:cubicBezTo>
                      <a:pt x="1989" y="957"/>
                      <a:pt x="2242" y="737"/>
                      <a:pt x="2551" y="737"/>
                    </a:cubicBezTo>
                    <a:close/>
                    <a:moveTo>
                      <a:pt x="1739" y="1948"/>
                    </a:moveTo>
                    <a:cubicBezTo>
                      <a:pt x="2068" y="1948"/>
                      <a:pt x="2335" y="2200"/>
                      <a:pt x="2335" y="2511"/>
                    </a:cubicBezTo>
                    <a:cubicBezTo>
                      <a:pt x="2335" y="2819"/>
                      <a:pt x="2068" y="3071"/>
                      <a:pt x="1739" y="3071"/>
                    </a:cubicBezTo>
                    <a:cubicBezTo>
                      <a:pt x="1409" y="3071"/>
                      <a:pt x="1144" y="2819"/>
                      <a:pt x="1144" y="2511"/>
                    </a:cubicBezTo>
                    <a:cubicBezTo>
                      <a:pt x="1144" y="2355"/>
                      <a:pt x="1210" y="2215"/>
                      <a:pt x="1317" y="2112"/>
                    </a:cubicBezTo>
                    <a:cubicBezTo>
                      <a:pt x="1425" y="2010"/>
                      <a:pt x="1575" y="1948"/>
                      <a:pt x="1739" y="1948"/>
                    </a:cubicBezTo>
                    <a:close/>
                    <a:moveTo>
                      <a:pt x="1739" y="0"/>
                    </a:moveTo>
                    <a:cubicBezTo>
                      <a:pt x="1110" y="0"/>
                      <a:pt x="557" y="335"/>
                      <a:pt x="252" y="837"/>
                    </a:cubicBezTo>
                    <a:cubicBezTo>
                      <a:pt x="91" y="1102"/>
                      <a:pt x="0" y="1408"/>
                      <a:pt x="0" y="1739"/>
                    </a:cubicBezTo>
                    <a:cubicBezTo>
                      <a:pt x="0" y="2368"/>
                      <a:pt x="336" y="2921"/>
                      <a:pt x="837" y="3226"/>
                    </a:cubicBezTo>
                    <a:cubicBezTo>
                      <a:pt x="1097" y="3384"/>
                      <a:pt x="1402" y="3476"/>
                      <a:pt x="1730" y="3478"/>
                    </a:cubicBezTo>
                    <a:lnTo>
                      <a:pt x="1739" y="3478"/>
                    </a:lnTo>
                    <a:cubicBezTo>
                      <a:pt x="2700" y="3478"/>
                      <a:pt x="3477" y="2699"/>
                      <a:pt x="3477" y="1739"/>
                    </a:cubicBezTo>
                    <a:cubicBezTo>
                      <a:pt x="3477" y="1469"/>
                      <a:pt x="3416" y="1212"/>
                      <a:pt x="3306" y="984"/>
                    </a:cubicBezTo>
                    <a:cubicBezTo>
                      <a:pt x="3258" y="884"/>
                      <a:pt x="3199" y="789"/>
                      <a:pt x="3132" y="699"/>
                    </a:cubicBezTo>
                    <a:cubicBezTo>
                      <a:pt x="2816" y="276"/>
                      <a:pt x="2310" y="0"/>
                      <a:pt x="173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354;p73">
                <a:extLst>
                  <a:ext uri="{FF2B5EF4-FFF2-40B4-BE49-F238E27FC236}">
                    <a16:creationId xmlns:a16="http://schemas.microsoft.com/office/drawing/2014/main" id="{AEB1DA2F-B693-C6D4-1AD1-215E3AB04463}"/>
                  </a:ext>
                </a:extLst>
              </p:cNvPr>
              <p:cNvSpPr/>
              <p:nvPr/>
            </p:nvSpPr>
            <p:spPr>
              <a:xfrm>
                <a:off x="6884289" y="3410878"/>
                <a:ext cx="310364" cy="384156"/>
              </a:xfrm>
              <a:custGeom>
                <a:avLst/>
                <a:gdLst/>
                <a:ahLst/>
                <a:cxnLst/>
                <a:rect l="l" t="t" r="r" b="b"/>
                <a:pathLst>
                  <a:path w="6372" h="7887" extrusionOk="0">
                    <a:moveTo>
                      <a:pt x="5451" y="4389"/>
                    </a:moveTo>
                    <a:lnTo>
                      <a:pt x="5451" y="4389"/>
                    </a:lnTo>
                    <a:cubicBezTo>
                      <a:pt x="5516" y="4553"/>
                      <a:pt x="5581" y="4719"/>
                      <a:pt x="5648" y="4881"/>
                    </a:cubicBezTo>
                    <a:cubicBezTo>
                      <a:pt x="5581" y="4719"/>
                      <a:pt x="5516" y="4555"/>
                      <a:pt x="5451" y="4389"/>
                    </a:cubicBezTo>
                    <a:close/>
                    <a:moveTo>
                      <a:pt x="1775" y="269"/>
                    </a:moveTo>
                    <a:cubicBezTo>
                      <a:pt x="2502" y="269"/>
                      <a:pt x="3326" y="729"/>
                      <a:pt x="3973" y="1656"/>
                    </a:cubicBezTo>
                    <a:cubicBezTo>
                      <a:pt x="4189" y="1964"/>
                      <a:pt x="4384" y="2324"/>
                      <a:pt x="4549" y="2737"/>
                    </a:cubicBezTo>
                    <a:cubicBezTo>
                      <a:pt x="5687" y="5567"/>
                      <a:pt x="6104" y="6977"/>
                      <a:pt x="5869" y="7273"/>
                    </a:cubicBezTo>
                    <a:cubicBezTo>
                      <a:pt x="5842" y="7308"/>
                      <a:pt x="5772" y="7324"/>
                      <a:pt x="5670" y="7324"/>
                    </a:cubicBezTo>
                    <a:cubicBezTo>
                      <a:pt x="5059" y="7324"/>
                      <a:pt x="3269" y="6749"/>
                      <a:pt x="2142" y="6322"/>
                    </a:cubicBezTo>
                    <a:cubicBezTo>
                      <a:pt x="1871" y="6217"/>
                      <a:pt x="1638" y="6122"/>
                      <a:pt x="1469" y="6045"/>
                    </a:cubicBezTo>
                    <a:cubicBezTo>
                      <a:pt x="719" y="5701"/>
                      <a:pt x="285" y="4420"/>
                      <a:pt x="124" y="3842"/>
                    </a:cubicBezTo>
                    <a:cubicBezTo>
                      <a:pt x="104" y="3659"/>
                      <a:pt x="91" y="3473"/>
                      <a:pt x="83" y="3290"/>
                    </a:cubicBezTo>
                    <a:cubicBezTo>
                      <a:pt x="67" y="2822"/>
                      <a:pt x="84" y="2351"/>
                      <a:pt x="168" y="1892"/>
                    </a:cubicBezTo>
                    <a:cubicBezTo>
                      <a:pt x="220" y="1606"/>
                      <a:pt x="293" y="1319"/>
                      <a:pt x="409" y="1054"/>
                    </a:cubicBezTo>
                    <a:cubicBezTo>
                      <a:pt x="731" y="532"/>
                      <a:pt x="1226" y="269"/>
                      <a:pt x="1775" y="269"/>
                    </a:cubicBezTo>
                    <a:close/>
                    <a:moveTo>
                      <a:pt x="1680" y="0"/>
                    </a:moveTo>
                    <a:cubicBezTo>
                      <a:pt x="1503" y="0"/>
                      <a:pt x="1322" y="30"/>
                      <a:pt x="1157" y="104"/>
                    </a:cubicBezTo>
                    <a:cubicBezTo>
                      <a:pt x="934" y="201"/>
                      <a:pt x="746" y="365"/>
                      <a:pt x="600" y="556"/>
                    </a:cubicBezTo>
                    <a:cubicBezTo>
                      <a:pt x="310" y="943"/>
                      <a:pt x="176" y="1415"/>
                      <a:pt x="94" y="1879"/>
                    </a:cubicBezTo>
                    <a:cubicBezTo>
                      <a:pt x="12" y="2345"/>
                      <a:pt x="1" y="2820"/>
                      <a:pt x="19" y="3293"/>
                    </a:cubicBezTo>
                    <a:cubicBezTo>
                      <a:pt x="43" y="3763"/>
                      <a:pt x="101" y="4234"/>
                      <a:pt x="210" y="4693"/>
                    </a:cubicBezTo>
                    <a:cubicBezTo>
                      <a:pt x="262" y="4924"/>
                      <a:pt x="330" y="5150"/>
                      <a:pt x="415" y="5372"/>
                    </a:cubicBezTo>
                    <a:cubicBezTo>
                      <a:pt x="501" y="5591"/>
                      <a:pt x="601" y="5808"/>
                      <a:pt x="753" y="5995"/>
                    </a:cubicBezTo>
                    <a:cubicBezTo>
                      <a:pt x="823" y="6093"/>
                      <a:pt x="927" y="6163"/>
                      <a:pt x="1020" y="6231"/>
                    </a:cubicBezTo>
                    <a:cubicBezTo>
                      <a:pt x="1115" y="6300"/>
                      <a:pt x="1212" y="6367"/>
                      <a:pt x="1308" y="6433"/>
                    </a:cubicBezTo>
                    <a:cubicBezTo>
                      <a:pt x="1505" y="6565"/>
                      <a:pt x="1704" y="6690"/>
                      <a:pt x="1910" y="6804"/>
                    </a:cubicBezTo>
                    <a:cubicBezTo>
                      <a:pt x="2323" y="7033"/>
                      <a:pt x="2760" y="7215"/>
                      <a:pt x="3208" y="7360"/>
                    </a:cubicBezTo>
                    <a:cubicBezTo>
                      <a:pt x="3843" y="7565"/>
                      <a:pt x="4497" y="7698"/>
                      <a:pt x="5157" y="7790"/>
                    </a:cubicBezTo>
                    <a:cubicBezTo>
                      <a:pt x="5409" y="7825"/>
                      <a:pt x="5677" y="7857"/>
                      <a:pt x="5961" y="7885"/>
                    </a:cubicBezTo>
                    <a:lnTo>
                      <a:pt x="5987" y="7885"/>
                    </a:lnTo>
                    <a:cubicBezTo>
                      <a:pt x="5995" y="7885"/>
                      <a:pt x="6004" y="7886"/>
                      <a:pt x="6012" y="7886"/>
                    </a:cubicBezTo>
                    <a:cubicBezTo>
                      <a:pt x="6012" y="7886"/>
                      <a:pt x="6012" y="7886"/>
                      <a:pt x="6013" y="7886"/>
                    </a:cubicBezTo>
                    <a:lnTo>
                      <a:pt x="6013" y="7886"/>
                    </a:lnTo>
                    <a:cubicBezTo>
                      <a:pt x="6006" y="7886"/>
                      <a:pt x="6000" y="7886"/>
                      <a:pt x="5994" y="7886"/>
                    </a:cubicBezTo>
                    <a:cubicBezTo>
                      <a:pt x="5993" y="7886"/>
                      <a:pt x="5992" y="7886"/>
                      <a:pt x="5991" y="7886"/>
                    </a:cubicBezTo>
                    <a:lnTo>
                      <a:pt x="5991" y="7886"/>
                    </a:lnTo>
                    <a:cubicBezTo>
                      <a:pt x="5997" y="7887"/>
                      <a:pt x="6002" y="7887"/>
                      <a:pt x="6008" y="7887"/>
                    </a:cubicBezTo>
                    <a:cubicBezTo>
                      <a:pt x="6037" y="7887"/>
                      <a:pt x="6066" y="7883"/>
                      <a:pt x="6094" y="7876"/>
                    </a:cubicBezTo>
                    <a:lnTo>
                      <a:pt x="6094" y="7876"/>
                    </a:lnTo>
                    <a:cubicBezTo>
                      <a:pt x="6067" y="7882"/>
                      <a:pt x="6040" y="7886"/>
                      <a:pt x="6013" y="7886"/>
                    </a:cubicBezTo>
                    <a:lnTo>
                      <a:pt x="6013" y="7886"/>
                    </a:lnTo>
                    <a:cubicBezTo>
                      <a:pt x="6184" y="7877"/>
                      <a:pt x="6329" y="7746"/>
                      <a:pt x="6344" y="7568"/>
                    </a:cubicBezTo>
                    <a:cubicBezTo>
                      <a:pt x="6371" y="7240"/>
                      <a:pt x="6319" y="6634"/>
                      <a:pt x="5934" y="5595"/>
                    </a:cubicBezTo>
                    <a:lnTo>
                      <a:pt x="5932" y="5594"/>
                    </a:lnTo>
                    <a:cubicBezTo>
                      <a:pt x="5892" y="5485"/>
                      <a:pt x="5848" y="5372"/>
                      <a:pt x="5800" y="5253"/>
                    </a:cubicBezTo>
                    <a:lnTo>
                      <a:pt x="5800" y="5253"/>
                    </a:lnTo>
                    <a:cubicBezTo>
                      <a:pt x="5817" y="5294"/>
                      <a:pt x="5836" y="5335"/>
                      <a:pt x="5853" y="5376"/>
                    </a:cubicBezTo>
                    <a:cubicBezTo>
                      <a:pt x="6025" y="5813"/>
                      <a:pt x="6179" y="6258"/>
                      <a:pt x="6277" y="6719"/>
                    </a:cubicBezTo>
                    <a:cubicBezTo>
                      <a:pt x="6325" y="6948"/>
                      <a:pt x="6360" y="7181"/>
                      <a:pt x="6361" y="7417"/>
                    </a:cubicBezTo>
                    <a:cubicBezTo>
                      <a:pt x="6361" y="7531"/>
                      <a:pt x="6364" y="7659"/>
                      <a:pt x="6285" y="7752"/>
                    </a:cubicBezTo>
                    <a:cubicBezTo>
                      <a:pt x="6238" y="7814"/>
                      <a:pt x="6169" y="7857"/>
                      <a:pt x="6094" y="7876"/>
                    </a:cubicBezTo>
                    <a:lnTo>
                      <a:pt x="6094" y="7876"/>
                    </a:lnTo>
                    <a:cubicBezTo>
                      <a:pt x="6170" y="7858"/>
                      <a:pt x="6240" y="7815"/>
                      <a:pt x="6288" y="7753"/>
                    </a:cubicBezTo>
                    <a:cubicBezTo>
                      <a:pt x="6367" y="7660"/>
                      <a:pt x="6366" y="7531"/>
                      <a:pt x="6367" y="7417"/>
                    </a:cubicBezTo>
                    <a:cubicBezTo>
                      <a:pt x="6367" y="7181"/>
                      <a:pt x="6333" y="6946"/>
                      <a:pt x="6288" y="6716"/>
                    </a:cubicBezTo>
                    <a:cubicBezTo>
                      <a:pt x="6193" y="6255"/>
                      <a:pt x="6041" y="5807"/>
                      <a:pt x="5872" y="5369"/>
                    </a:cubicBezTo>
                    <a:cubicBezTo>
                      <a:pt x="5509" y="4501"/>
                      <a:pt x="5205" y="3611"/>
                      <a:pt x="4829" y="2746"/>
                    </a:cubicBezTo>
                    <a:cubicBezTo>
                      <a:pt x="4640" y="2314"/>
                      <a:pt x="4433" y="1889"/>
                      <a:pt x="4170" y="1496"/>
                    </a:cubicBezTo>
                    <a:cubicBezTo>
                      <a:pt x="3910" y="1103"/>
                      <a:pt x="3594" y="738"/>
                      <a:pt x="3201" y="470"/>
                    </a:cubicBezTo>
                    <a:cubicBezTo>
                      <a:pt x="2809" y="201"/>
                      <a:pt x="2343" y="34"/>
                      <a:pt x="1867" y="10"/>
                    </a:cubicBezTo>
                    <a:cubicBezTo>
                      <a:pt x="1805" y="4"/>
                      <a:pt x="1743" y="0"/>
                      <a:pt x="16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355;p73">
                <a:extLst>
                  <a:ext uri="{FF2B5EF4-FFF2-40B4-BE49-F238E27FC236}">
                    <a16:creationId xmlns:a16="http://schemas.microsoft.com/office/drawing/2014/main" id="{480E2D21-FA0E-961B-4832-671908C26037}"/>
                  </a:ext>
                </a:extLst>
              </p:cNvPr>
              <p:cNvSpPr/>
              <p:nvPr/>
            </p:nvSpPr>
            <p:spPr>
              <a:xfrm>
                <a:off x="6995339" y="2803558"/>
                <a:ext cx="1415002" cy="620485"/>
              </a:xfrm>
              <a:custGeom>
                <a:avLst/>
                <a:gdLst/>
                <a:ahLst/>
                <a:cxnLst/>
                <a:rect l="l" t="t" r="r" b="b"/>
                <a:pathLst>
                  <a:path w="29051" h="12739" extrusionOk="0">
                    <a:moveTo>
                      <a:pt x="9356" y="79"/>
                    </a:moveTo>
                    <a:lnTo>
                      <a:pt x="9356" y="79"/>
                    </a:lnTo>
                    <a:cubicBezTo>
                      <a:pt x="7086" y="164"/>
                      <a:pt x="4496" y="325"/>
                      <a:pt x="2691" y="635"/>
                    </a:cubicBezTo>
                    <a:lnTo>
                      <a:pt x="2691" y="636"/>
                    </a:lnTo>
                    <a:cubicBezTo>
                      <a:pt x="2691" y="636"/>
                      <a:pt x="312" y="2270"/>
                      <a:pt x="175" y="5613"/>
                    </a:cubicBezTo>
                    <a:cubicBezTo>
                      <a:pt x="122" y="6879"/>
                      <a:pt x="1" y="8208"/>
                      <a:pt x="63" y="9371"/>
                    </a:cubicBezTo>
                    <a:lnTo>
                      <a:pt x="9356" y="79"/>
                    </a:lnTo>
                    <a:close/>
                    <a:moveTo>
                      <a:pt x="15922" y="0"/>
                    </a:moveTo>
                    <a:lnTo>
                      <a:pt x="14234" y="1688"/>
                    </a:lnTo>
                    <a:lnTo>
                      <a:pt x="3185" y="12738"/>
                    </a:lnTo>
                    <a:lnTo>
                      <a:pt x="8433" y="12738"/>
                    </a:lnTo>
                    <a:lnTo>
                      <a:pt x="14233" y="6939"/>
                    </a:lnTo>
                    <a:lnTo>
                      <a:pt x="21005" y="167"/>
                    </a:lnTo>
                    <a:cubicBezTo>
                      <a:pt x="19104" y="61"/>
                      <a:pt x="17218" y="17"/>
                      <a:pt x="15922" y="0"/>
                    </a:cubicBezTo>
                    <a:close/>
                    <a:moveTo>
                      <a:pt x="27826" y="3388"/>
                    </a:moveTo>
                    <a:lnTo>
                      <a:pt x="18475" y="12738"/>
                    </a:lnTo>
                    <a:lnTo>
                      <a:pt x="25531" y="12738"/>
                    </a:lnTo>
                    <a:cubicBezTo>
                      <a:pt x="29050" y="12738"/>
                      <a:pt x="28430" y="8954"/>
                      <a:pt x="28293" y="5613"/>
                    </a:cubicBezTo>
                    <a:cubicBezTo>
                      <a:pt x="28259" y="4761"/>
                      <a:pt x="28078" y="4020"/>
                      <a:pt x="27826" y="3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356;p73">
                <a:extLst>
                  <a:ext uri="{FF2B5EF4-FFF2-40B4-BE49-F238E27FC236}">
                    <a16:creationId xmlns:a16="http://schemas.microsoft.com/office/drawing/2014/main" id="{ECDB7C01-60A2-AB87-61DA-452A94341F10}"/>
                  </a:ext>
                </a:extLst>
              </p:cNvPr>
              <p:cNvSpPr/>
              <p:nvPr/>
            </p:nvSpPr>
            <p:spPr>
              <a:xfrm>
                <a:off x="6912246" y="2738535"/>
                <a:ext cx="1552746" cy="1066646"/>
              </a:xfrm>
              <a:custGeom>
                <a:avLst/>
                <a:gdLst/>
                <a:ahLst/>
                <a:cxnLst/>
                <a:rect l="l" t="t" r="r" b="b"/>
                <a:pathLst>
                  <a:path w="31879" h="21899" extrusionOk="0">
                    <a:moveTo>
                      <a:pt x="16019" y="1321"/>
                    </a:moveTo>
                    <a:cubicBezTo>
                      <a:pt x="16835" y="1321"/>
                      <a:pt x="23798" y="1340"/>
                      <a:pt x="27483" y="1970"/>
                    </a:cubicBezTo>
                    <a:lnTo>
                      <a:pt x="27483" y="1971"/>
                    </a:lnTo>
                    <a:cubicBezTo>
                      <a:pt x="27483" y="1971"/>
                      <a:pt x="29862" y="3605"/>
                      <a:pt x="29999" y="6948"/>
                    </a:cubicBezTo>
                    <a:cubicBezTo>
                      <a:pt x="30136" y="10289"/>
                      <a:pt x="30756" y="14073"/>
                      <a:pt x="27237" y="14073"/>
                    </a:cubicBezTo>
                    <a:lnTo>
                      <a:pt x="4642" y="14073"/>
                    </a:lnTo>
                    <a:cubicBezTo>
                      <a:pt x="1123" y="14073"/>
                      <a:pt x="1745" y="10289"/>
                      <a:pt x="1881" y="6948"/>
                    </a:cubicBezTo>
                    <a:cubicBezTo>
                      <a:pt x="2018" y="3605"/>
                      <a:pt x="4397" y="1971"/>
                      <a:pt x="4397" y="1971"/>
                    </a:cubicBezTo>
                    <a:lnTo>
                      <a:pt x="4397" y="1970"/>
                    </a:lnTo>
                    <a:cubicBezTo>
                      <a:pt x="8081" y="1340"/>
                      <a:pt x="15046" y="1321"/>
                      <a:pt x="15862" y="1321"/>
                    </a:cubicBezTo>
                    <a:cubicBezTo>
                      <a:pt x="15913" y="1321"/>
                      <a:pt x="15940" y="1321"/>
                      <a:pt x="15940" y="1321"/>
                    </a:cubicBezTo>
                    <a:cubicBezTo>
                      <a:pt x="15940" y="1321"/>
                      <a:pt x="15967" y="1321"/>
                      <a:pt x="16019" y="1321"/>
                    </a:cubicBezTo>
                    <a:close/>
                    <a:moveTo>
                      <a:pt x="15940" y="1"/>
                    </a:moveTo>
                    <a:cubicBezTo>
                      <a:pt x="15940" y="1"/>
                      <a:pt x="7742" y="43"/>
                      <a:pt x="3980" y="2047"/>
                    </a:cubicBezTo>
                    <a:cubicBezTo>
                      <a:pt x="3796" y="2144"/>
                      <a:pt x="3623" y="2247"/>
                      <a:pt x="3462" y="2353"/>
                    </a:cubicBezTo>
                    <a:cubicBezTo>
                      <a:pt x="1" y="4659"/>
                      <a:pt x="721" y="13895"/>
                      <a:pt x="721" y="13895"/>
                    </a:cubicBezTo>
                    <a:cubicBezTo>
                      <a:pt x="844" y="13858"/>
                      <a:pt x="975" y="13839"/>
                      <a:pt x="1117" y="13839"/>
                    </a:cubicBezTo>
                    <a:cubicBezTo>
                      <a:pt x="1137" y="13839"/>
                      <a:pt x="1156" y="13839"/>
                      <a:pt x="1175" y="13840"/>
                    </a:cubicBezTo>
                    <a:cubicBezTo>
                      <a:pt x="1704" y="13863"/>
                      <a:pt x="2146" y="14010"/>
                      <a:pt x="2524" y="14247"/>
                    </a:cubicBezTo>
                    <a:cubicBezTo>
                      <a:pt x="3014" y="14557"/>
                      <a:pt x="3396" y="15017"/>
                      <a:pt x="3719" y="15563"/>
                    </a:cubicBezTo>
                    <a:cubicBezTo>
                      <a:pt x="4992" y="16140"/>
                      <a:pt x="15940" y="16565"/>
                      <a:pt x="15940" y="16565"/>
                    </a:cubicBezTo>
                    <a:cubicBezTo>
                      <a:pt x="15940" y="16565"/>
                      <a:pt x="26888" y="16140"/>
                      <a:pt x="28160" y="15563"/>
                    </a:cubicBezTo>
                    <a:cubicBezTo>
                      <a:pt x="28485" y="15017"/>
                      <a:pt x="28867" y="14557"/>
                      <a:pt x="29356" y="14247"/>
                    </a:cubicBezTo>
                    <a:cubicBezTo>
                      <a:pt x="29734" y="14010"/>
                      <a:pt x="30177" y="13863"/>
                      <a:pt x="30704" y="13840"/>
                    </a:cubicBezTo>
                    <a:cubicBezTo>
                      <a:pt x="30723" y="13839"/>
                      <a:pt x="30743" y="13839"/>
                      <a:pt x="30762" y="13839"/>
                    </a:cubicBezTo>
                    <a:cubicBezTo>
                      <a:pt x="30905" y="13839"/>
                      <a:pt x="31037" y="13858"/>
                      <a:pt x="31159" y="13895"/>
                    </a:cubicBezTo>
                    <a:cubicBezTo>
                      <a:pt x="31158" y="13895"/>
                      <a:pt x="31879" y="4659"/>
                      <a:pt x="28417" y="2353"/>
                    </a:cubicBezTo>
                    <a:cubicBezTo>
                      <a:pt x="28256" y="2247"/>
                      <a:pt x="28085" y="2144"/>
                      <a:pt x="27900" y="2047"/>
                    </a:cubicBezTo>
                    <a:cubicBezTo>
                      <a:pt x="24137" y="43"/>
                      <a:pt x="15940" y="1"/>
                      <a:pt x="15940" y="1"/>
                    </a:cubicBezTo>
                    <a:close/>
                    <a:moveTo>
                      <a:pt x="14352" y="16685"/>
                    </a:moveTo>
                    <a:cubicBezTo>
                      <a:pt x="13461" y="16685"/>
                      <a:pt x="12954" y="17964"/>
                      <a:pt x="13489" y="18858"/>
                    </a:cubicBezTo>
                    <a:lnTo>
                      <a:pt x="14986" y="21358"/>
                    </a:lnTo>
                    <a:cubicBezTo>
                      <a:pt x="15202" y="21719"/>
                      <a:pt x="15526" y="21899"/>
                      <a:pt x="15849" y="21899"/>
                    </a:cubicBezTo>
                    <a:cubicBezTo>
                      <a:pt x="16172" y="21899"/>
                      <a:pt x="16496" y="21719"/>
                      <a:pt x="16712" y="21358"/>
                    </a:cubicBezTo>
                    <a:lnTo>
                      <a:pt x="18210" y="18858"/>
                    </a:lnTo>
                    <a:cubicBezTo>
                      <a:pt x="18746" y="17964"/>
                      <a:pt x="18239" y="16685"/>
                      <a:pt x="17347" y="166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5357;p73">
                <a:extLst>
                  <a:ext uri="{FF2B5EF4-FFF2-40B4-BE49-F238E27FC236}">
                    <a16:creationId xmlns:a16="http://schemas.microsoft.com/office/drawing/2014/main" id="{396527FD-0551-B1EC-ADB2-E7A903E91AFC}"/>
                  </a:ext>
                </a:extLst>
              </p:cNvPr>
              <p:cNvSpPr/>
              <p:nvPr/>
            </p:nvSpPr>
            <p:spPr>
              <a:xfrm>
                <a:off x="7543140" y="3296954"/>
                <a:ext cx="282211" cy="254058"/>
              </a:xfrm>
              <a:custGeom>
                <a:avLst/>
                <a:gdLst/>
                <a:ahLst/>
                <a:cxnLst/>
                <a:rect l="l" t="t" r="r" b="b"/>
                <a:pathLst>
                  <a:path w="5794" h="5216" extrusionOk="0">
                    <a:moveTo>
                      <a:pt x="2896" y="1"/>
                    </a:moveTo>
                    <a:cubicBezTo>
                      <a:pt x="2573" y="1"/>
                      <a:pt x="2249" y="181"/>
                      <a:pt x="2033" y="542"/>
                    </a:cubicBezTo>
                    <a:lnTo>
                      <a:pt x="536" y="3042"/>
                    </a:lnTo>
                    <a:cubicBezTo>
                      <a:pt x="1" y="3937"/>
                      <a:pt x="508" y="5216"/>
                      <a:pt x="1399" y="5216"/>
                    </a:cubicBezTo>
                    <a:lnTo>
                      <a:pt x="4394" y="5216"/>
                    </a:lnTo>
                    <a:cubicBezTo>
                      <a:pt x="5286" y="5216"/>
                      <a:pt x="5793" y="3937"/>
                      <a:pt x="5257" y="3042"/>
                    </a:cubicBezTo>
                    <a:lnTo>
                      <a:pt x="3759" y="542"/>
                    </a:lnTo>
                    <a:cubicBezTo>
                      <a:pt x="3543" y="181"/>
                      <a:pt x="3219" y="1"/>
                      <a:pt x="28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358;p73">
                <a:extLst>
                  <a:ext uri="{FF2B5EF4-FFF2-40B4-BE49-F238E27FC236}">
                    <a16:creationId xmlns:a16="http://schemas.microsoft.com/office/drawing/2014/main" id="{CF1DF6D4-7D2E-5FF0-5E12-394D1E40C78C}"/>
                  </a:ext>
                </a:extLst>
              </p:cNvPr>
              <p:cNvSpPr/>
              <p:nvPr/>
            </p:nvSpPr>
            <p:spPr>
              <a:xfrm>
                <a:off x="7608065" y="3569563"/>
                <a:ext cx="157520" cy="150847"/>
              </a:xfrm>
              <a:custGeom>
                <a:avLst/>
                <a:gdLst/>
                <a:ahLst/>
                <a:cxnLst/>
                <a:rect l="l" t="t" r="r" b="b"/>
                <a:pathLst>
                  <a:path w="3234" h="3097" extrusionOk="0">
                    <a:moveTo>
                      <a:pt x="1616" y="415"/>
                    </a:moveTo>
                    <a:cubicBezTo>
                      <a:pt x="2242" y="415"/>
                      <a:pt x="2750" y="922"/>
                      <a:pt x="2750" y="1548"/>
                    </a:cubicBezTo>
                    <a:cubicBezTo>
                      <a:pt x="2750" y="2174"/>
                      <a:pt x="2242" y="2682"/>
                      <a:pt x="1616" y="2682"/>
                    </a:cubicBezTo>
                    <a:cubicBezTo>
                      <a:pt x="990" y="2682"/>
                      <a:pt x="483" y="2174"/>
                      <a:pt x="483" y="1548"/>
                    </a:cubicBezTo>
                    <a:cubicBezTo>
                      <a:pt x="483" y="922"/>
                      <a:pt x="990" y="415"/>
                      <a:pt x="1616" y="415"/>
                    </a:cubicBezTo>
                    <a:close/>
                    <a:moveTo>
                      <a:pt x="1616" y="1"/>
                    </a:moveTo>
                    <a:cubicBezTo>
                      <a:pt x="724" y="1"/>
                      <a:pt x="1" y="693"/>
                      <a:pt x="1" y="1548"/>
                    </a:cubicBezTo>
                    <a:cubicBezTo>
                      <a:pt x="1" y="2403"/>
                      <a:pt x="724" y="3096"/>
                      <a:pt x="1616" y="3096"/>
                    </a:cubicBezTo>
                    <a:cubicBezTo>
                      <a:pt x="2509" y="3096"/>
                      <a:pt x="3233" y="2403"/>
                      <a:pt x="3233" y="1548"/>
                    </a:cubicBezTo>
                    <a:cubicBezTo>
                      <a:pt x="3233" y="693"/>
                      <a:pt x="2509" y="1"/>
                      <a:pt x="161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359;p73">
                <a:extLst>
                  <a:ext uri="{FF2B5EF4-FFF2-40B4-BE49-F238E27FC236}">
                    <a16:creationId xmlns:a16="http://schemas.microsoft.com/office/drawing/2014/main" id="{860C5582-0032-CCC3-19A7-E266BEBB96DB}"/>
                  </a:ext>
                </a:extLst>
              </p:cNvPr>
              <p:cNvSpPr/>
              <p:nvPr/>
            </p:nvSpPr>
            <p:spPr>
              <a:xfrm>
                <a:off x="8342167" y="3631713"/>
                <a:ext cx="96490" cy="86212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770" extrusionOk="0">
                    <a:moveTo>
                      <a:pt x="1814" y="1"/>
                    </a:moveTo>
                    <a:cubicBezTo>
                      <a:pt x="1814" y="1"/>
                      <a:pt x="1482" y="301"/>
                      <a:pt x="1059" y="301"/>
                    </a:cubicBezTo>
                    <a:cubicBezTo>
                      <a:pt x="1030" y="301"/>
                      <a:pt x="1001" y="299"/>
                      <a:pt x="971" y="296"/>
                    </a:cubicBezTo>
                    <a:cubicBezTo>
                      <a:pt x="971" y="296"/>
                      <a:pt x="563" y="1537"/>
                      <a:pt x="0" y="1769"/>
                    </a:cubicBezTo>
                    <a:cubicBezTo>
                      <a:pt x="0" y="1769"/>
                      <a:pt x="391" y="1724"/>
                      <a:pt x="841" y="1539"/>
                    </a:cubicBezTo>
                    <a:cubicBezTo>
                      <a:pt x="1239" y="1378"/>
                      <a:pt x="1684" y="1108"/>
                      <a:pt x="1951" y="668"/>
                    </a:cubicBezTo>
                    <a:cubicBezTo>
                      <a:pt x="1951" y="668"/>
                      <a:pt x="1981" y="268"/>
                      <a:pt x="1814" y="1"/>
                    </a:cubicBezTo>
                    <a:close/>
                  </a:path>
                </a:pathLst>
              </a:custGeom>
              <a:solidFill>
                <a:srgbClr val="FFC2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360;p73">
                <a:extLst>
                  <a:ext uri="{FF2B5EF4-FFF2-40B4-BE49-F238E27FC236}">
                    <a16:creationId xmlns:a16="http://schemas.microsoft.com/office/drawing/2014/main" id="{3FE68FAA-0D20-1FA5-E6E6-8ABC6F3C290F}"/>
                  </a:ext>
                </a:extLst>
              </p:cNvPr>
              <p:cNvSpPr/>
              <p:nvPr/>
            </p:nvSpPr>
            <p:spPr>
              <a:xfrm>
                <a:off x="8194782" y="3423980"/>
                <a:ext cx="297457" cy="343680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7056" extrusionOk="0">
                    <a:moveTo>
                      <a:pt x="3807" y="753"/>
                    </a:moveTo>
                    <a:cubicBezTo>
                      <a:pt x="4437" y="753"/>
                      <a:pt x="4988" y="1090"/>
                      <a:pt x="5294" y="1590"/>
                    </a:cubicBezTo>
                    <a:cubicBezTo>
                      <a:pt x="5455" y="1855"/>
                      <a:pt x="5545" y="2161"/>
                      <a:pt x="5545" y="2492"/>
                    </a:cubicBezTo>
                    <a:cubicBezTo>
                      <a:pt x="5545" y="3122"/>
                      <a:pt x="5209" y="3674"/>
                      <a:pt x="4708" y="3979"/>
                    </a:cubicBezTo>
                    <a:cubicBezTo>
                      <a:pt x="4448" y="4139"/>
                      <a:pt x="4143" y="4229"/>
                      <a:pt x="3815" y="4231"/>
                    </a:cubicBezTo>
                    <a:lnTo>
                      <a:pt x="3807" y="4231"/>
                    </a:lnTo>
                    <a:cubicBezTo>
                      <a:pt x="2845" y="4231"/>
                      <a:pt x="2068" y="3453"/>
                      <a:pt x="2068" y="2492"/>
                    </a:cubicBezTo>
                    <a:cubicBezTo>
                      <a:pt x="2068" y="2222"/>
                      <a:pt x="2129" y="1966"/>
                      <a:pt x="2241" y="1737"/>
                    </a:cubicBezTo>
                    <a:cubicBezTo>
                      <a:pt x="2287" y="1637"/>
                      <a:pt x="2347" y="1542"/>
                      <a:pt x="2414" y="1452"/>
                    </a:cubicBezTo>
                    <a:cubicBezTo>
                      <a:pt x="2730" y="1029"/>
                      <a:pt x="3236" y="753"/>
                      <a:pt x="3807" y="753"/>
                    </a:cubicBezTo>
                    <a:close/>
                    <a:moveTo>
                      <a:pt x="4840" y="4266"/>
                    </a:moveTo>
                    <a:cubicBezTo>
                      <a:pt x="5007" y="4533"/>
                      <a:pt x="4977" y="4933"/>
                      <a:pt x="4977" y="4933"/>
                    </a:cubicBezTo>
                    <a:cubicBezTo>
                      <a:pt x="4710" y="5371"/>
                      <a:pt x="4265" y="5643"/>
                      <a:pt x="3867" y="5804"/>
                    </a:cubicBezTo>
                    <a:cubicBezTo>
                      <a:pt x="3417" y="5989"/>
                      <a:pt x="3026" y="6034"/>
                      <a:pt x="3026" y="6034"/>
                    </a:cubicBezTo>
                    <a:cubicBezTo>
                      <a:pt x="3589" y="5802"/>
                      <a:pt x="3997" y="4561"/>
                      <a:pt x="3997" y="4561"/>
                    </a:cubicBezTo>
                    <a:cubicBezTo>
                      <a:pt x="4026" y="4564"/>
                      <a:pt x="4055" y="4565"/>
                      <a:pt x="4083" y="4565"/>
                    </a:cubicBezTo>
                    <a:cubicBezTo>
                      <a:pt x="4507" y="4565"/>
                      <a:pt x="4840" y="4266"/>
                      <a:pt x="4840" y="4266"/>
                    </a:cubicBezTo>
                    <a:close/>
                    <a:moveTo>
                      <a:pt x="2163" y="3692"/>
                    </a:moveTo>
                    <a:cubicBezTo>
                      <a:pt x="2515" y="4274"/>
                      <a:pt x="3535" y="4516"/>
                      <a:pt x="3535" y="4516"/>
                    </a:cubicBezTo>
                    <a:cubicBezTo>
                      <a:pt x="3206" y="5825"/>
                      <a:pt x="2181" y="6086"/>
                      <a:pt x="1366" y="6352"/>
                    </a:cubicBezTo>
                    <a:cubicBezTo>
                      <a:pt x="1330" y="6364"/>
                      <a:pt x="1299" y="6369"/>
                      <a:pt x="1273" y="6369"/>
                    </a:cubicBezTo>
                    <a:cubicBezTo>
                      <a:pt x="687" y="6369"/>
                      <a:pt x="2163" y="3692"/>
                      <a:pt x="2163" y="3692"/>
                    </a:cubicBezTo>
                    <a:close/>
                    <a:moveTo>
                      <a:pt x="4330" y="0"/>
                    </a:moveTo>
                    <a:cubicBezTo>
                      <a:pt x="3603" y="0"/>
                      <a:pt x="2779" y="460"/>
                      <a:pt x="2132" y="1387"/>
                    </a:cubicBezTo>
                    <a:cubicBezTo>
                      <a:pt x="1915" y="1695"/>
                      <a:pt x="1720" y="2055"/>
                      <a:pt x="1555" y="2468"/>
                    </a:cubicBezTo>
                    <a:cubicBezTo>
                      <a:pt x="417" y="5298"/>
                      <a:pt x="0" y="6710"/>
                      <a:pt x="235" y="7004"/>
                    </a:cubicBezTo>
                    <a:cubicBezTo>
                      <a:pt x="263" y="7039"/>
                      <a:pt x="332" y="7055"/>
                      <a:pt x="434" y="7055"/>
                    </a:cubicBezTo>
                    <a:cubicBezTo>
                      <a:pt x="1046" y="7055"/>
                      <a:pt x="2837" y="6480"/>
                      <a:pt x="3962" y="6053"/>
                    </a:cubicBezTo>
                    <a:cubicBezTo>
                      <a:pt x="4233" y="5948"/>
                      <a:pt x="4467" y="5853"/>
                      <a:pt x="4635" y="5776"/>
                    </a:cubicBezTo>
                    <a:cubicBezTo>
                      <a:pt x="5614" y="5327"/>
                      <a:pt x="6054" y="3288"/>
                      <a:pt x="6054" y="3288"/>
                    </a:cubicBezTo>
                    <a:cubicBezTo>
                      <a:pt x="6106" y="2588"/>
                      <a:pt x="6071" y="1859"/>
                      <a:pt x="5910" y="1247"/>
                    </a:cubicBezTo>
                    <a:cubicBezTo>
                      <a:pt x="5628" y="418"/>
                      <a:pt x="5023" y="0"/>
                      <a:pt x="433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361;p73">
                <a:extLst>
                  <a:ext uri="{FF2B5EF4-FFF2-40B4-BE49-F238E27FC236}">
                    <a16:creationId xmlns:a16="http://schemas.microsoft.com/office/drawing/2014/main" id="{D60ED73C-3CFB-8150-BB12-C1DFF0651635}"/>
                  </a:ext>
                </a:extLst>
              </p:cNvPr>
              <p:cNvSpPr/>
              <p:nvPr/>
            </p:nvSpPr>
            <p:spPr>
              <a:xfrm>
                <a:off x="8228243" y="3603804"/>
                <a:ext cx="138768" cy="130439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2678" extrusionOk="0">
                    <a:moveTo>
                      <a:pt x="1476" y="0"/>
                    </a:moveTo>
                    <a:cubicBezTo>
                      <a:pt x="1476" y="0"/>
                      <a:pt x="0" y="2677"/>
                      <a:pt x="586" y="2677"/>
                    </a:cubicBezTo>
                    <a:cubicBezTo>
                      <a:pt x="612" y="2677"/>
                      <a:pt x="643" y="2672"/>
                      <a:pt x="679" y="2660"/>
                    </a:cubicBezTo>
                    <a:cubicBezTo>
                      <a:pt x="1494" y="2394"/>
                      <a:pt x="2519" y="2133"/>
                      <a:pt x="2848" y="824"/>
                    </a:cubicBezTo>
                    <a:cubicBezTo>
                      <a:pt x="2848" y="824"/>
                      <a:pt x="1828" y="582"/>
                      <a:pt x="14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362;p73">
                <a:extLst>
                  <a:ext uri="{FF2B5EF4-FFF2-40B4-BE49-F238E27FC236}">
                    <a16:creationId xmlns:a16="http://schemas.microsoft.com/office/drawing/2014/main" id="{F1879CBA-9FB3-43A9-A2AC-C9330F75C0AD}"/>
                  </a:ext>
                </a:extLst>
              </p:cNvPr>
              <p:cNvSpPr/>
              <p:nvPr/>
            </p:nvSpPr>
            <p:spPr>
              <a:xfrm>
                <a:off x="8295507" y="3460656"/>
                <a:ext cx="169405" cy="16940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478" extrusionOk="0">
                    <a:moveTo>
                      <a:pt x="2448" y="649"/>
                    </a:moveTo>
                    <a:cubicBezTo>
                      <a:pt x="2653" y="649"/>
                      <a:pt x="2834" y="747"/>
                      <a:pt x="2943" y="895"/>
                    </a:cubicBezTo>
                    <a:cubicBezTo>
                      <a:pt x="3007" y="984"/>
                      <a:pt x="3043" y="1095"/>
                      <a:pt x="3043" y="1209"/>
                    </a:cubicBezTo>
                    <a:cubicBezTo>
                      <a:pt x="3043" y="1520"/>
                      <a:pt x="2776" y="1772"/>
                      <a:pt x="2448" y="1772"/>
                    </a:cubicBezTo>
                    <a:cubicBezTo>
                      <a:pt x="2123" y="1772"/>
                      <a:pt x="1859" y="1527"/>
                      <a:pt x="1852" y="1220"/>
                    </a:cubicBezTo>
                    <a:lnTo>
                      <a:pt x="1852" y="1209"/>
                    </a:lnTo>
                    <a:cubicBezTo>
                      <a:pt x="1852" y="899"/>
                      <a:pt x="2119" y="649"/>
                      <a:pt x="2448" y="649"/>
                    </a:cubicBezTo>
                    <a:close/>
                    <a:moveTo>
                      <a:pt x="926" y="737"/>
                    </a:moveTo>
                    <a:cubicBezTo>
                      <a:pt x="1235" y="737"/>
                      <a:pt x="1488" y="957"/>
                      <a:pt x="1520" y="1242"/>
                    </a:cubicBezTo>
                    <a:cubicBezTo>
                      <a:pt x="1521" y="1260"/>
                      <a:pt x="1522" y="1278"/>
                      <a:pt x="1522" y="1298"/>
                    </a:cubicBezTo>
                    <a:cubicBezTo>
                      <a:pt x="1522" y="1608"/>
                      <a:pt x="1255" y="1859"/>
                      <a:pt x="926" y="1859"/>
                    </a:cubicBezTo>
                    <a:cubicBezTo>
                      <a:pt x="598" y="1859"/>
                      <a:pt x="331" y="1608"/>
                      <a:pt x="331" y="1298"/>
                    </a:cubicBezTo>
                    <a:cubicBezTo>
                      <a:pt x="331" y="1201"/>
                      <a:pt x="356" y="1111"/>
                      <a:pt x="401" y="1029"/>
                    </a:cubicBezTo>
                    <a:cubicBezTo>
                      <a:pt x="503" y="854"/>
                      <a:pt x="700" y="737"/>
                      <a:pt x="926" y="737"/>
                    </a:cubicBezTo>
                    <a:close/>
                    <a:moveTo>
                      <a:pt x="1739" y="1948"/>
                    </a:moveTo>
                    <a:cubicBezTo>
                      <a:pt x="1903" y="1948"/>
                      <a:pt x="2052" y="2010"/>
                      <a:pt x="2161" y="2112"/>
                    </a:cubicBezTo>
                    <a:cubicBezTo>
                      <a:pt x="2267" y="2215"/>
                      <a:pt x="2335" y="2355"/>
                      <a:pt x="2335" y="2511"/>
                    </a:cubicBezTo>
                    <a:cubicBezTo>
                      <a:pt x="2335" y="2819"/>
                      <a:pt x="2068" y="3071"/>
                      <a:pt x="1739" y="3071"/>
                    </a:cubicBezTo>
                    <a:cubicBezTo>
                      <a:pt x="1409" y="3071"/>
                      <a:pt x="1142" y="2819"/>
                      <a:pt x="1142" y="2511"/>
                    </a:cubicBezTo>
                    <a:cubicBezTo>
                      <a:pt x="1142" y="2200"/>
                      <a:pt x="1409" y="1948"/>
                      <a:pt x="1739" y="1948"/>
                    </a:cubicBezTo>
                    <a:close/>
                    <a:moveTo>
                      <a:pt x="1739" y="0"/>
                    </a:moveTo>
                    <a:cubicBezTo>
                      <a:pt x="1168" y="0"/>
                      <a:pt x="662" y="275"/>
                      <a:pt x="345" y="699"/>
                    </a:cubicBezTo>
                    <a:cubicBezTo>
                      <a:pt x="279" y="789"/>
                      <a:pt x="219" y="882"/>
                      <a:pt x="171" y="984"/>
                    </a:cubicBezTo>
                    <a:cubicBezTo>
                      <a:pt x="61" y="1212"/>
                      <a:pt x="0" y="1469"/>
                      <a:pt x="0" y="1739"/>
                    </a:cubicBezTo>
                    <a:cubicBezTo>
                      <a:pt x="0" y="2700"/>
                      <a:pt x="777" y="3478"/>
                      <a:pt x="1739" y="3478"/>
                    </a:cubicBezTo>
                    <a:lnTo>
                      <a:pt x="1747" y="3478"/>
                    </a:lnTo>
                    <a:cubicBezTo>
                      <a:pt x="2075" y="3476"/>
                      <a:pt x="2380" y="3384"/>
                      <a:pt x="2640" y="3226"/>
                    </a:cubicBezTo>
                    <a:cubicBezTo>
                      <a:pt x="3141" y="2921"/>
                      <a:pt x="3477" y="2368"/>
                      <a:pt x="3477" y="1739"/>
                    </a:cubicBezTo>
                    <a:cubicBezTo>
                      <a:pt x="3477" y="1408"/>
                      <a:pt x="3387" y="1100"/>
                      <a:pt x="3226" y="837"/>
                    </a:cubicBezTo>
                    <a:cubicBezTo>
                      <a:pt x="2920" y="335"/>
                      <a:pt x="2368" y="0"/>
                      <a:pt x="173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5363;p73">
                <a:extLst>
                  <a:ext uri="{FF2B5EF4-FFF2-40B4-BE49-F238E27FC236}">
                    <a16:creationId xmlns:a16="http://schemas.microsoft.com/office/drawing/2014/main" id="{81F01FCD-28C2-7C2C-0290-E8DAF2915C19}"/>
                  </a:ext>
                </a:extLst>
              </p:cNvPr>
              <p:cNvSpPr/>
              <p:nvPr/>
            </p:nvSpPr>
            <p:spPr>
              <a:xfrm>
                <a:off x="8181777" y="3410878"/>
                <a:ext cx="310315" cy="384156"/>
              </a:xfrm>
              <a:custGeom>
                <a:avLst/>
                <a:gdLst/>
                <a:ahLst/>
                <a:cxnLst/>
                <a:rect l="l" t="t" r="r" b="b"/>
                <a:pathLst>
                  <a:path w="6371" h="7887" extrusionOk="0">
                    <a:moveTo>
                      <a:pt x="920" y="4389"/>
                    </a:moveTo>
                    <a:cubicBezTo>
                      <a:pt x="855" y="4555"/>
                      <a:pt x="790" y="4719"/>
                      <a:pt x="724" y="4883"/>
                    </a:cubicBezTo>
                    <a:cubicBezTo>
                      <a:pt x="790" y="4719"/>
                      <a:pt x="855" y="4553"/>
                      <a:pt x="920" y="4389"/>
                    </a:cubicBezTo>
                    <a:close/>
                    <a:moveTo>
                      <a:pt x="4596" y="269"/>
                    </a:moveTo>
                    <a:cubicBezTo>
                      <a:pt x="5146" y="269"/>
                      <a:pt x="5640" y="532"/>
                      <a:pt x="5962" y="1054"/>
                    </a:cubicBezTo>
                    <a:cubicBezTo>
                      <a:pt x="6078" y="1319"/>
                      <a:pt x="6153" y="1606"/>
                      <a:pt x="6204" y="1892"/>
                    </a:cubicBezTo>
                    <a:cubicBezTo>
                      <a:pt x="6289" y="2351"/>
                      <a:pt x="6304" y="2822"/>
                      <a:pt x="6290" y="3290"/>
                    </a:cubicBezTo>
                    <a:cubicBezTo>
                      <a:pt x="6281" y="3475"/>
                      <a:pt x="6267" y="3659"/>
                      <a:pt x="6248" y="3842"/>
                    </a:cubicBezTo>
                    <a:cubicBezTo>
                      <a:pt x="6086" y="4420"/>
                      <a:pt x="5654" y="5701"/>
                      <a:pt x="4902" y="6045"/>
                    </a:cubicBezTo>
                    <a:cubicBezTo>
                      <a:pt x="4734" y="6122"/>
                      <a:pt x="4500" y="6217"/>
                      <a:pt x="4229" y="6322"/>
                    </a:cubicBezTo>
                    <a:cubicBezTo>
                      <a:pt x="3104" y="6749"/>
                      <a:pt x="1313" y="7324"/>
                      <a:pt x="701" y="7324"/>
                    </a:cubicBezTo>
                    <a:cubicBezTo>
                      <a:pt x="599" y="7324"/>
                      <a:pt x="530" y="7308"/>
                      <a:pt x="502" y="7273"/>
                    </a:cubicBezTo>
                    <a:cubicBezTo>
                      <a:pt x="267" y="6979"/>
                      <a:pt x="684" y="5567"/>
                      <a:pt x="1822" y="2737"/>
                    </a:cubicBezTo>
                    <a:cubicBezTo>
                      <a:pt x="1987" y="2324"/>
                      <a:pt x="2182" y="1964"/>
                      <a:pt x="2399" y="1656"/>
                    </a:cubicBezTo>
                    <a:cubicBezTo>
                      <a:pt x="3045" y="729"/>
                      <a:pt x="3869" y="269"/>
                      <a:pt x="4596" y="269"/>
                    </a:cubicBezTo>
                    <a:close/>
                    <a:moveTo>
                      <a:pt x="4691" y="0"/>
                    </a:moveTo>
                    <a:cubicBezTo>
                      <a:pt x="4628" y="0"/>
                      <a:pt x="4566" y="4"/>
                      <a:pt x="4505" y="10"/>
                    </a:cubicBezTo>
                    <a:cubicBezTo>
                      <a:pt x="4028" y="34"/>
                      <a:pt x="3562" y="201"/>
                      <a:pt x="3170" y="470"/>
                    </a:cubicBezTo>
                    <a:cubicBezTo>
                      <a:pt x="2777" y="738"/>
                      <a:pt x="2462" y="1103"/>
                      <a:pt x="2201" y="1496"/>
                    </a:cubicBezTo>
                    <a:cubicBezTo>
                      <a:pt x="1938" y="1889"/>
                      <a:pt x="1732" y="2316"/>
                      <a:pt x="1542" y="2747"/>
                    </a:cubicBezTo>
                    <a:cubicBezTo>
                      <a:pt x="1168" y="3611"/>
                      <a:pt x="864" y="4501"/>
                      <a:pt x="499" y="5369"/>
                    </a:cubicBezTo>
                    <a:cubicBezTo>
                      <a:pt x="331" y="5807"/>
                      <a:pt x="178" y="6255"/>
                      <a:pt x="83" y="6716"/>
                    </a:cubicBezTo>
                    <a:cubicBezTo>
                      <a:pt x="38" y="6946"/>
                      <a:pt x="4" y="7181"/>
                      <a:pt x="4" y="7417"/>
                    </a:cubicBezTo>
                    <a:cubicBezTo>
                      <a:pt x="6" y="7531"/>
                      <a:pt x="4" y="7660"/>
                      <a:pt x="83" y="7753"/>
                    </a:cubicBezTo>
                    <a:cubicBezTo>
                      <a:pt x="132" y="7816"/>
                      <a:pt x="204" y="7859"/>
                      <a:pt x="281" y="7877"/>
                    </a:cubicBezTo>
                    <a:lnTo>
                      <a:pt x="281" y="7877"/>
                    </a:lnTo>
                    <a:cubicBezTo>
                      <a:pt x="204" y="7858"/>
                      <a:pt x="134" y="7814"/>
                      <a:pt x="86" y="7752"/>
                    </a:cubicBezTo>
                    <a:cubicBezTo>
                      <a:pt x="7" y="7659"/>
                      <a:pt x="10" y="7531"/>
                      <a:pt x="10" y="7417"/>
                    </a:cubicBezTo>
                    <a:cubicBezTo>
                      <a:pt x="11" y="7181"/>
                      <a:pt x="47" y="6948"/>
                      <a:pt x="95" y="6719"/>
                    </a:cubicBezTo>
                    <a:cubicBezTo>
                      <a:pt x="192" y="6258"/>
                      <a:pt x="348" y="5813"/>
                      <a:pt x="519" y="5376"/>
                    </a:cubicBezTo>
                    <a:cubicBezTo>
                      <a:pt x="536" y="5335"/>
                      <a:pt x="554" y="5294"/>
                      <a:pt x="571" y="5253"/>
                    </a:cubicBezTo>
                    <a:lnTo>
                      <a:pt x="571" y="5253"/>
                    </a:lnTo>
                    <a:cubicBezTo>
                      <a:pt x="523" y="5372"/>
                      <a:pt x="479" y="5485"/>
                      <a:pt x="440" y="5594"/>
                    </a:cubicBezTo>
                    <a:lnTo>
                      <a:pt x="437" y="5595"/>
                    </a:lnTo>
                    <a:cubicBezTo>
                      <a:pt x="52" y="6634"/>
                      <a:pt x="0" y="7240"/>
                      <a:pt x="27" y="7570"/>
                    </a:cubicBezTo>
                    <a:cubicBezTo>
                      <a:pt x="43" y="7745"/>
                      <a:pt x="185" y="7876"/>
                      <a:pt x="355" y="7886"/>
                    </a:cubicBezTo>
                    <a:lnTo>
                      <a:pt x="355" y="7886"/>
                    </a:lnTo>
                    <a:cubicBezTo>
                      <a:pt x="357" y="7886"/>
                      <a:pt x="359" y="7886"/>
                      <a:pt x="360" y="7886"/>
                    </a:cubicBezTo>
                    <a:cubicBezTo>
                      <a:pt x="369" y="7886"/>
                      <a:pt x="377" y="7885"/>
                      <a:pt x="386" y="7885"/>
                    </a:cubicBezTo>
                    <a:lnTo>
                      <a:pt x="410" y="7885"/>
                    </a:lnTo>
                    <a:cubicBezTo>
                      <a:pt x="694" y="7857"/>
                      <a:pt x="963" y="7825"/>
                      <a:pt x="1216" y="7790"/>
                    </a:cubicBezTo>
                    <a:cubicBezTo>
                      <a:pt x="1874" y="7698"/>
                      <a:pt x="2529" y="7565"/>
                      <a:pt x="3163" y="7360"/>
                    </a:cubicBezTo>
                    <a:cubicBezTo>
                      <a:pt x="3611" y="7215"/>
                      <a:pt x="4048" y="7033"/>
                      <a:pt x="4461" y="6804"/>
                    </a:cubicBezTo>
                    <a:cubicBezTo>
                      <a:pt x="4667" y="6690"/>
                      <a:pt x="4867" y="6565"/>
                      <a:pt x="5063" y="6435"/>
                    </a:cubicBezTo>
                    <a:cubicBezTo>
                      <a:pt x="5159" y="6367"/>
                      <a:pt x="5257" y="6300"/>
                      <a:pt x="5351" y="6231"/>
                    </a:cubicBezTo>
                    <a:cubicBezTo>
                      <a:pt x="5445" y="6163"/>
                      <a:pt x="5548" y="6093"/>
                      <a:pt x="5619" y="5995"/>
                    </a:cubicBezTo>
                    <a:cubicBezTo>
                      <a:pt x="5770" y="5808"/>
                      <a:pt x="5870" y="5591"/>
                      <a:pt x="5956" y="5372"/>
                    </a:cubicBezTo>
                    <a:cubicBezTo>
                      <a:pt x="6041" y="5150"/>
                      <a:pt x="6109" y="4924"/>
                      <a:pt x="6161" y="4693"/>
                    </a:cubicBezTo>
                    <a:cubicBezTo>
                      <a:pt x="6270" y="4234"/>
                      <a:pt x="6328" y="3763"/>
                      <a:pt x="6354" y="3293"/>
                    </a:cubicBezTo>
                    <a:cubicBezTo>
                      <a:pt x="6371" y="2820"/>
                      <a:pt x="6359" y="2345"/>
                      <a:pt x="6277" y="1879"/>
                    </a:cubicBezTo>
                    <a:cubicBezTo>
                      <a:pt x="6195" y="1415"/>
                      <a:pt x="6061" y="943"/>
                      <a:pt x="5771" y="556"/>
                    </a:cubicBezTo>
                    <a:cubicBezTo>
                      <a:pt x="5626" y="365"/>
                      <a:pt x="5438" y="201"/>
                      <a:pt x="5214" y="104"/>
                    </a:cubicBezTo>
                    <a:cubicBezTo>
                      <a:pt x="5049" y="30"/>
                      <a:pt x="4869" y="0"/>
                      <a:pt x="4691" y="0"/>
                    </a:cubicBezTo>
                    <a:close/>
                    <a:moveTo>
                      <a:pt x="281" y="7877"/>
                    </a:moveTo>
                    <a:cubicBezTo>
                      <a:pt x="308" y="7883"/>
                      <a:pt x="336" y="7887"/>
                      <a:pt x="363" y="7887"/>
                    </a:cubicBezTo>
                    <a:cubicBezTo>
                      <a:pt x="369" y="7887"/>
                      <a:pt x="375" y="7887"/>
                      <a:pt x="380" y="7886"/>
                    </a:cubicBezTo>
                    <a:lnTo>
                      <a:pt x="380" y="7886"/>
                    </a:lnTo>
                    <a:cubicBezTo>
                      <a:pt x="378" y="7886"/>
                      <a:pt x="377" y="7886"/>
                      <a:pt x="375" y="7886"/>
                    </a:cubicBezTo>
                    <a:cubicBezTo>
                      <a:pt x="368" y="7886"/>
                      <a:pt x="361" y="7886"/>
                      <a:pt x="355" y="7886"/>
                    </a:cubicBezTo>
                    <a:lnTo>
                      <a:pt x="355" y="7886"/>
                    </a:lnTo>
                    <a:cubicBezTo>
                      <a:pt x="330" y="7885"/>
                      <a:pt x="305" y="7882"/>
                      <a:pt x="281" y="787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4057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340689" y="3122130"/>
            <a:ext cx="10503725" cy="1525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Kadangi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Lietuvoje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stotelės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pigios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mano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Surinkti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informaciją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ęsamas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stoteles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Sukonstruoti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“home-made”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stotelę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pačiai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Įrodyti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jog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pačios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pasigaminta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stotelė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pigesnis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variantas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One-third of Americans would consider EV purchase, Auto News, ET Auto">
            <a:extLst>
              <a:ext uri="{FF2B5EF4-FFF2-40B4-BE49-F238E27FC236}">
                <a16:creationId xmlns:a16="http://schemas.microsoft.com/office/drawing/2014/main" id="{2B109F20-17CB-B54F-4592-BEF6D8F08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04438"/>
            <a:ext cx="5755311" cy="279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15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uždaviniai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787730" y="2553747"/>
            <a:ext cx="10503725" cy="2264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Surinkti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informaciją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esamas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stoteles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kokių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priemonių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reikės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Nusipirkti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visas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reikalingas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detales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Nusibraižyti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schemas;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Surinkti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stotelę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ją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ištestuoti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4098" name="Picture 2" descr="Electrify America to double number of EV chargers as wave of electric  vehicles come to market | TechCrunch">
            <a:extLst>
              <a:ext uri="{FF2B5EF4-FFF2-40B4-BE49-F238E27FC236}">
                <a16:creationId xmlns:a16="http://schemas.microsoft.com/office/drawing/2014/main" id="{0E7CF8C6-D844-DEFD-3019-0837E041B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85056"/>
            <a:ext cx="5467597" cy="364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00308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ectric Vehicles - The basics of what you need to know - Horizon Power">
            <a:extLst>
              <a:ext uri="{FF2B5EF4-FFF2-40B4-BE49-F238E27FC236}">
                <a16:creationId xmlns:a16="http://schemas.microsoft.com/office/drawing/2014/main" id="{BB4EBD79-FABB-28B8-70D2-4400B15F7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4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16966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Planavimas, projektavimas</a:t>
            </a:r>
          </a:p>
        </p:txBody>
      </p:sp>
      <p:pic>
        <p:nvPicPr>
          <p:cNvPr id="5" name="Picture 4" descr="A picture containing sketch, drawing, diagram, plan&#10;&#10;Description automatically generated">
            <a:extLst>
              <a:ext uri="{FF2B5EF4-FFF2-40B4-BE49-F238E27FC236}">
                <a16:creationId xmlns:a16="http://schemas.microsoft.com/office/drawing/2014/main" id="{16A94DB6-964B-68C7-DC7E-9211D3F96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0234" y="1909446"/>
            <a:ext cx="3498141" cy="4664188"/>
          </a:xfrm>
          <a:prstGeom prst="rect">
            <a:avLst/>
          </a:prstGeom>
        </p:spPr>
      </p:pic>
      <p:pic>
        <p:nvPicPr>
          <p:cNvPr id="7" name="Picture 6" descr="A picture containing home appliance, machine, indoor, kitchen appliance&#10;&#10;Description automatically generated">
            <a:extLst>
              <a:ext uri="{FF2B5EF4-FFF2-40B4-BE49-F238E27FC236}">
                <a16:creationId xmlns:a16="http://schemas.microsoft.com/office/drawing/2014/main" id="{4CC0B391-FA23-DE59-9333-2F3B19FA25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" t="14885" r="-1349" b="-18515"/>
          <a:stretch/>
        </p:blipFill>
        <p:spPr>
          <a:xfrm>
            <a:off x="5960747" y="2379501"/>
            <a:ext cx="3301852" cy="4402470"/>
          </a:xfrm>
          <a:prstGeom prst="rect">
            <a:avLst/>
          </a:prstGeom>
        </p:spPr>
      </p:pic>
      <p:pic>
        <p:nvPicPr>
          <p:cNvPr id="9" name="Picture 8" descr="A picture containing electrical wiring, electronics, machine, electronic engineering&#10;&#10;Description automatically generated">
            <a:extLst>
              <a:ext uri="{FF2B5EF4-FFF2-40B4-BE49-F238E27FC236}">
                <a16:creationId xmlns:a16="http://schemas.microsoft.com/office/drawing/2014/main" id="{98007C80-B927-6571-FCD1-071EA5792C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171" y="2379501"/>
            <a:ext cx="2688397" cy="361111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8A0F947-BFDE-8FA8-5F93-F1179EB48E80}"/>
              </a:ext>
            </a:extLst>
          </p:cNvPr>
          <p:cNvSpPr/>
          <p:nvPr/>
        </p:nvSpPr>
        <p:spPr>
          <a:xfrm>
            <a:off x="4678327" y="4114800"/>
            <a:ext cx="1699150" cy="24454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41082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Literatūros analizė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641958" y="2022119"/>
            <a:ext cx="10503725" cy="374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Norint automobiį pasikraut namuose, reikia statytis elektros krovimo stotelę namuose. Ji labiau</a:t>
            </a:r>
          </a:p>
          <a:p>
            <a:pPr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apsimoka tiems, kurie gyvena atokiau nuo miesto arba per dieną nuvažiuoja didelius atstumus ir</a:t>
            </a:r>
          </a:p>
          <a:p>
            <a:pPr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krovimas yra būtinas. Krovimų stotelių kainos svyruoja nuo 400 iki keliu tūkstančių eurų.</a:t>
            </a:r>
          </a:p>
          <a:p>
            <a:pPr>
              <a:lnSpc>
                <a:spcPct val="150000"/>
              </a:lnSpc>
            </a:pP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Išsikelti reikalavimai: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Numatyti stovėjimo vietą, ji turi būti ne per toli, kad automobilio laidas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galėtų pasiekti lizdą, ir ne per arti, kad laidas neužsilaužtų.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tūrėtų būti vidutinio įkrovimo stotelė (galia gali siekti nuo 3.8 iki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kW) todėl 40 kWh elektromobilio baterijos įkrovimo laikas svyruoja nuo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val. Turimo automobilio įkrovimo trukmė, nuo 0 iki 100 proc.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-aja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faze, dar kitaip vidutinio įkrovimo sieks 1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kWh (nes toks integruotas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kroviklis)</a:t>
            </a:r>
          </a:p>
        </p:txBody>
      </p:sp>
      <p:sp>
        <p:nvSpPr>
          <p:cNvPr id="4" name="Google Shape;5509;p75">
            <a:extLst>
              <a:ext uri="{FF2B5EF4-FFF2-40B4-BE49-F238E27FC236}">
                <a16:creationId xmlns:a16="http://schemas.microsoft.com/office/drawing/2014/main" id="{F1FE3DDF-24B9-FABC-240A-BFF6B484ABD0}"/>
              </a:ext>
            </a:extLst>
          </p:cNvPr>
          <p:cNvSpPr/>
          <p:nvPr/>
        </p:nvSpPr>
        <p:spPr>
          <a:xfrm>
            <a:off x="10732908" y="5408021"/>
            <a:ext cx="1038200" cy="987459"/>
          </a:xfrm>
          <a:custGeom>
            <a:avLst/>
            <a:gdLst/>
            <a:ahLst/>
            <a:cxnLst/>
            <a:rect l="l" t="t" r="r" b="b"/>
            <a:pathLst>
              <a:path w="14911" h="14765" extrusionOk="0">
                <a:moveTo>
                  <a:pt x="2769" y="1040"/>
                </a:moveTo>
                <a:lnTo>
                  <a:pt x="2769" y="1515"/>
                </a:lnTo>
                <a:lnTo>
                  <a:pt x="1496" y="1515"/>
                </a:lnTo>
                <a:lnTo>
                  <a:pt x="1496" y="1040"/>
                </a:lnTo>
                <a:close/>
                <a:moveTo>
                  <a:pt x="3282" y="1971"/>
                </a:moveTo>
                <a:lnTo>
                  <a:pt x="3282" y="2457"/>
                </a:lnTo>
                <a:lnTo>
                  <a:pt x="996" y="2457"/>
                </a:lnTo>
                <a:lnTo>
                  <a:pt x="996" y="1971"/>
                </a:lnTo>
                <a:close/>
                <a:moveTo>
                  <a:pt x="9786" y="1167"/>
                </a:moveTo>
                <a:cubicBezTo>
                  <a:pt x="9743" y="1167"/>
                  <a:pt x="9700" y="1183"/>
                  <a:pt x="9660" y="1218"/>
                </a:cubicBezTo>
                <a:cubicBezTo>
                  <a:pt x="9453" y="1392"/>
                  <a:pt x="9251" y="1570"/>
                  <a:pt x="9057" y="1758"/>
                </a:cubicBezTo>
                <a:cubicBezTo>
                  <a:pt x="8939" y="1874"/>
                  <a:pt x="8989" y="2044"/>
                  <a:pt x="9145" y="2107"/>
                </a:cubicBezTo>
                <a:cubicBezTo>
                  <a:pt x="9192" y="2125"/>
                  <a:pt x="9242" y="2141"/>
                  <a:pt x="9309" y="2164"/>
                </a:cubicBezTo>
                <a:cubicBezTo>
                  <a:pt x="9224" y="2240"/>
                  <a:pt x="9152" y="2303"/>
                  <a:pt x="9083" y="2369"/>
                </a:cubicBezTo>
                <a:cubicBezTo>
                  <a:pt x="8963" y="2481"/>
                  <a:pt x="8946" y="2597"/>
                  <a:pt x="9031" y="2698"/>
                </a:cubicBezTo>
                <a:cubicBezTo>
                  <a:pt x="9073" y="2747"/>
                  <a:pt x="9127" y="2772"/>
                  <a:pt x="9185" y="2772"/>
                </a:cubicBezTo>
                <a:cubicBezTo>
                  <a:pt x="9246" y="2772"/>
                  <a:pt x="9312" y="2745"/>
                  <a:pt x="9375" y="2689"/>
                </a:cubicBezTo>
                <a:cubicBezTo>
                  <a:pt x="9520" y="2562"/>
                  <a:pt x="9661" y="2433"/>
                  <a:pt x="9806" y="2305"/>
                </a:cubicBezTo>
                <a:cubicBezTo>
                  <a:pt x="10081" y="2060"/>
                  <a:pt x="10053" y="1919"/>
                  <a:pt x="9704" y="1799"/>
                </a:cubicBezTo>
                <a:cubicBezTo>
                  <a:pt x="9701" y="1797"/>
                  <a:pt x="9699" y="1792"/>
                  <a:pt x="9689" y="1772"/>
                </a:cubicBezTo>
                <a:cubicBezTo>
                  <a:pt x="9725" y="1738"/>
                  <a:pt x="9766" y="1699"/>
                  <a:pt x="9806" y="1661"/>
                </a:cubicBezTo>
                <a:cubicBezTo>
                  <a:pt x="9849" y="1622"/>
                  <a:pt x="9896" y="1587"/>
                  <a:pt x="9934" y="1544"/>
                </a:cubicBezTo>
                <a:cubicBezTo>
                  <a:pt x="10021" y="1450"/>
                  <a:pt x="10026" y="1329"/>
                  <a:pt x="9944" y="1245"/>
                </a:cubicBezTo>
                <a:cubicBezTo>
                  <a:pt x="9896" y="1195"/>
                  <a:pt x="9841" y="1167"/>
                  <a:pt x="9786" y="1167"/>
                </a:cubicBezTo>
                <a:close/>
                <a:moveTo>
                  <a:pt x="9493" y="433"/>
                </a:moveTo>
                <a:cubicBezTo>
                  <a:pt x="10339" y="433"/>
                  <a:pt x="11028" y="1122"/>
                  <a:pt x="11030" y="1970"/>
                </a:cubicBezTo>
                <a:cubicBezTo>
                  <a:pt x="11031" y="2820"/>
                  <a:pt x="10336" y="3517"/>
                  <a:pt x="9491" y="3517"/>
                </a:cubicBezTo>
                <a:cubicBezTo>
                  <a:pt x="9488" y="3517"/>
                  <a:pt x="9486" y="3517"/>
                  <a:pt x="9483" y="3517"/>
                </a:cubicBezTo>
                <a:cubicBezTo>
                  <a:pt x="8637" y="3511"/>
                  <a:pt x="7950" y="2817"/>
                  <a:pt x="7952" y="1970"/>
                </a:cubicBezTo>
                <a:cubicBezTo>
                  <a:pt x="7953" y="1122"/>
                  <a:pt x="8644" y="433"/>
                  <a:pt x="9490" y="433"/>
                </a:cubicBezTo>
                <a:cubicBezTo>
                  <a:pt x="9491" y="433"/>
                  <a:pt x="9492" y="433"/>
                  <a:pt x="9493" y="433"/>
                </a:cubicBezTo>
                <a:close/>
                <a:moveTo>
                  <a:pt x="3020" y="2909"/>
                </a:moveTo>
                <a:cubicBezTo>
                  <a:pt x="2999" y="3193"/>
                  <a:pt x="3013" y="3483"/>
                  <a:pt x="2946" y="3750"/>
                </a:cubicBezTo>
                <a:cubicBezTo>
                  <a:pt x="2854" y="4110"/>
                  <a:pt x="2504" y="4335"/>
                  <a:pt x="2132" y="4335"/>
                </a:cubicBezTo>
                <a:cubicBezTo>
                  <a:pt x="2105" y="4335"/>
                  <a:pt x="2077" y="4334"/>
                  <a:pt x="2050" y="4332"/>
                </a:cubicBezTo>
                <a:cubicBezTo>
                  <a:pt x="1658" y="4297"/>
                  <a:pt x="1325" y="3985"/>
                  <a:pt x="1284" y="3587"/>
                </a:cubicBezTo>
                <a:cubicBezTo>
                  <a:pt x="1261" y="3369"/>
                  <a:pt x="1279" y="3146"/>
                  <a:pt x="1279" y="2909"/>
                </a:cubicBezTo>
                <a:close/>
                <a:moveTo>
                  <a:pt x="12361" y="2015"/>
                </a:moveTo>
                <a:cubicBezTo>
                  <a:pt x="12544" y="2015"/>
                  <a:pt x="12726" y="2017"/>
                  <a:pt x="12909" y="2024"/>
                </a:cubicBezTo>
                <a:cubicBezTo>
                  <a:pt x="13239" y="2035"/>
                  <a:pt x="13488" y="2319"/>
                  <a:pt x="13490" y="2652"/>
                </a:cubicBezTo>
                <a:cubicBezTo>
                  <a:pt x="13494" y="3503"/>
                  <a:pt x="13494" y="4353"/>
                  <a:pt x="13490" y="5203"/>
                </a:cubicBezTo>
                <a:cubicBezTo>
                  <a:pt x="13488" y="5547"/>
                  <a:pt x="13224" y="5820"/>
                  <a:pt x="12879" y="5836"/>
                </a:cubicBezTo>
                <a:cubicBezTo>
                  <a:pt x="12772" y="5840"/>
                  <a:pt x="12665" y="5842"/>
                  <a:pt x="12558" y="5842"/>
                </a:cubicBezTo>
                <a:cubicBezTo>
                  <a:pt x="12418" y="5842"/>
                  <a:pt x="12279" y="5839"/>
                  <a:pt x="12140" y="5836"/>
                </a:cubicBezTo>
                <a:cubicBezTo>
                  <a:pt x="12100" y="5834"/>
                  <a:pt x="12043" y="5797"/>
                  <a:pt x="12021" y="5760"/>
                </a:cubicBezTo>
                <a:cubicBezTo>
                  <a:pt x="11591" y="5010"/>
                  <a:pt x="10941" y="4651"/>
                  <a:pt x="10081" y="4651"/>
                </a:cubicBezTo>
                <a:cubicBezTo>
                  <a:pt x="10079" y="4651"/>
                  <a:pt x="10077" y="4651"/>
                  <a:pt x="10075" y="4651"/>
                </a:cubicBezTo>
                <a:cubicBezTo>
                  <a:pt x="9313" y="4652"/>
                  <a:pt x="8550" y="4652"/>
                  <a:pt x="7786" y="4652"/>
                </a:cubicBezTo>
                <a:cubicBezTo>
                  <a:pt x="7023" y="4652"/>
                  <a:pt x="6259" y="4652"/>
                  <a:pt x="5496" y="4652"/>
                </a:cubicBezTo>
                <a:lnTo>
                  <a:pt x="5302" y="4652"/>
                </a:lnTo>
                <a:lnTo>
                  <a:pt x="5302" y="4111"/>
                </a:lnTo>
                <a:cubicBezTo>
                  <a:pt x="5302" y="3646"/>
                  <a:pt x="5299" y="3183"/>
                  <a:pt x="5302" y="2719"/>
                </a:cubicBezTo>
                <a:cubicBezTo>
                  <a:pt x="5305" y="2278"/>
                  <a:pt x="5566" y="2017"/>
                  <a:pt x="6006" y="2015"/>
                </a:cubicBezTo>
                <a:cubicBezTo>
                  <a:pt x="6172" y="2015"/>
                  <a:pt x="6337" y="2015"/>
                  <a:pt x="6503" y="2015"/>
                </a:cubicBezTo>
                <a:cubicBezTo>
                  <a:pt x="6836" y="2015"/>
                  <a:pt x="7170" y="2015"/>
                  <a:pt x="7509" y="2015"/>
                </a:cubicBezTo>
                <a:cubicBezTo>
                  <a:pt x="7550" y="2676"/>
                  <a:pt x="7823" y="3208"/>
                  <a:pt x="8360" y="3591"/>
                </a:cubicBezTo>
                <a:cubicBezTo>
                  <a:pt x="8696" y="3831"/>
                  <a:pt x="9072" y="3951"/>
                  <a:pt x="9477" y="3951"/>
                </a:cubicBezTo>
                <a:cubicBezTo>
                  <a:pt x="9519" y="3951"/>
                  <a:pt x="9560" y="3950"/>
                  <a:pt x="9603" y="3947"/>
                </a:cubicBezTo>
                <a:cubicBezTo>
                  <a:pt x="10601" y="3886"/>
                  <a:pt x="11414" y="3101"/>
                  <a:pt x="11469" y="2040"/>
                </a:cubicBezTo>
                <a:cubicBezTo>
                  <a:pt x="11476" y="2034"/>
                  <a:pt x="11483" y="2021"/>
                  <a:pt x="11490" y="2021"/>
                </a:cubicBezTo>
                <a:cubicBezTo>
                  <a:pt x="11780" y="2020"/>
                  <a:pt x="12071" y="2015"/>
                  <a:pt x="12361" y="2015"/>
                </a:cubicBezTo>
                <a:close/>
                <a:moveTo>
                  <a:pt x="13854" y="7142"/>
                </a:moveTo>
                <a:cubicBezTo>
                  <a:pt x="13939" y="7142"/>
                  <a:pt x="14022" y="7145"/>
                  <a:pt x="14105" y="7155"/>
                </a:cubicBezTo>
                <a:cubicBezTo>
                  <a:pt x="14295" y="7176"/>
                  <a:pt x="14386" y="7333"/>
                  <a:pt x="14451" y="7517"/>
                </a:cubicBezTo>
                <a:lnTo>
                  <a:pt x="13454" y="7517"/>
                </a:lnTo>
                <a:lnTo>
                  <a:pt x="13454" y="7149"/>
                </a:lnTo>
                <a:cubicBezTo>
                  <a:pt x="13590" y="7149"/>
                  <a:pt x="13723" y="7142"/>
                  <a:pt x="13854" y="7142"/>
                </a:cubicBezTo>
                <a:close/>
                <a:moveTo>
                  <a:pt x="1163" y="7141"/>
                </a:moveTo>
                <a:cubicBezTo>
                  <a:pt x="1281" y="7141"/>
                  <a:pt x="1401" y="7142"/>
                  <a:pt x="1524" y="7142"/>
                </a:cubicBezTo>
                <a:lnTo>
                  <a:pt x="1524" y="7518"/>
                </a:lnTo>
                <a:lnTo>
                  <a:pt x="542" y="7518"/>
                </a:lnTo>
                <a:cubicBezTo>
                  <a:pt x="603" y="7269"/>
                  <a:pt x="751" y="7145"/>
                  <a:pt x="986" y="7142"/>
                </a:cubicBezTo>
                <a:cubicBezTo>
                  <a:pt x="1045" y="7142"/>
                  <a:pt x="1104" y="7141"/>
                  <a:pt x="1163" y="7141"/>
                </a:cubicBezTo>
                <a:close/>
                <a:moveTo>
                  <a:pt x="7490" y="5085"/>
                </a:moveTo>
                <a:cubicBezTo>
                  <a:pt x="8379" y="5085"/>
                  <a:pt x="9268" y="5086"/>
                  <a:pt x="10157" y="5087"/>
                </a:cubicBezTo>
                <a:cubicBezTo>
                  <a:pt x="10624" y="5087"/>
                  <a:pt x="11023" y="5252"/>
                  <a:pt x="11355" y="5581"/>
                </a:cubicBezTo>
                <a:cubicBezTo>
                  <a:pt x="11395" y="5619"/>
                  <a:pt x="11429" y="5665"/>
                  <a:pt x="11471" y="5713"/>
                </a:cubicBezTo>
                <a:cubicBezTo>
                  <a:pt x="11238" y="5655"/>
                  <a:pt x="11024" y="5569"/>
                  <a:pt x="10803" y="5552"/>
                </a:cubicBezTo>
                <a:cubicBezTo>
                  <a:pt x="10502" y="5528"/>
                  <a:pt x="10199" y="5527"/>
                  <a:pt x="9895" y="5527"/>
                </a:cubicBezTo>
                <a:cubicBezTo>
                  <a:pt x="9854" y="5527"/>
                  <a:pt x="9812" y="5527"/>
                  <a:pt x="9771" y="5527"/>
                </a:cubicBezTo>
                <a:cubicBezTo>
                  <a:pt x="9719" y="5527"/>
                  <a:pt x="9668" y="5527"/>
                  <a:pt x="9617" y="5527"/>
                </a:cubicBezTo>
                <a:cubicBezTo>
                  <a:pt x="9484" y="5527"/>
                  <a:pt x="9397" y="5628"/>
                  <a:pt x="9403" y="5750"/>
                </a:cubicBezTo>
                <a:cubicBezTo>
                  <a:pt x="9407" y="5867"/>
                  <a:pt x="9493" y="5954"/>
                  <a:pt x="9621" y="5957"/>
                </a:cubicBezTo>
                <a:cubicBezTo>
                  <a:pt x="9745" y="5959"/>
                  <a:pt x="9869" y="5959"/>
                  <a:pt x="9993" y="5959"/>
                </a:cubicBezTo>
                <a:cubicBezTo>
                  <a:pt x="10159" y="5959"/>
                  <a:pt x="10325" y="5958"/>
                  <a:pt x="10490" y="5958"/>
                </a:cubicBezTo>
                <a:cubicBezTo>
                  <a:pt x="11214" y="5961"/>
                  <a:pt x="11788" y="6343"/>
                  <a:pt x="12060" y="7011"/>
                </a:cubicBezTo>
                <a:cubicBezTo>
                  <a:pt x="12181" y="7309"/>
                  <a:pt x="12295" y="7609"/>
                  <a:pt x="12417" y="7920"/>
                </a:cubicBezTo>
                <a:lnTo>
                  <a:pt x="2534" y="7920"/>
                </a:lnTo>
                <a:cubicBezTo>
                  <a:pt x="2740" y="7475"/>
                  <a:pt x="2896" y="7025"/>
                  <a:pt x="3143" y="6631"/>
                </a:cubicBezTo>
                <a:cubicBezTo>
                  <a:pt x="3435" y="6162"/>
                  <a:pt x="3918" y="5961"/>
                  <a:pt x="4469" y="5960"/>
                </a:cubicBezTo>
                <a:cubicBezTo>
                  <a:pt x="5145" y="5958"/>
                  <a:pt x="5821" y="5958"/>
                  <a:pt x="6497" y="5958"/>
                </a:cubicBezTo>
                <a:cubicBezTo>
                  <a:pt x="7174" y="5958"/>
                  <a:pt x="7850" y="5958"/>
                  <a:pt x="8526" y="5958"/>
                </a:cubicBezTo>
                <a:cubicBezTo>
                  <a:pt x="8553" y="5958"/>
                  <a:pt x="8581" y="5959"/>
                  <a:pt x="8609" y="5959"/>
                </a:cubicBezTo>
                <a:cubicBezTo>
                  <a:pt x="8629" y="5959"/>
                  <a:pt x="8650" y="5959"/>
                  <a:pt x="8671" y="5957"/>
                </a:cubicBezTo>
                <a:cubicBezTo>
                  <a:pt x="8799" y="5947"/>
                  <a:pt x="8882" y="5864"/>
                  <a:pt x="8885" y="5746"/>
                </a:cubicBezTo>
                <a:cubicBezTo>
                  <a:pt x="8886" y="5628"/>
                  <a:pt x="8806" y="5540"/>
                  <a:pt x="8681" y="5525"/>
                </a:cubicBezTo>
                <a:cubicBezTo>
                  <a:pt x="8662" y="5523"/>
                  <a:pt x="8643" y="5523"/>
                  <a:pt x="8625" y="5523"/>
                </a:cubicBezTo>
                <a:cubicBezTo>
                  <a:pt x="8600" y="5523"/>
                  <a:pt x="8575" y="5524"/>
                  <a:pt x="8550" y="5524"/>
                </a:cubicBezTo>
                <a:cubicBezTo>
                  <a:pt x="7802" y="5524"/>
                  <a:pt x="7054" y="5525"/>
                  <a:pt x="6306" y="5525"/>
                </a:cubicBezTo>
                <a:cubicBezTo>
                  <a:pt x="5745" y="5525"/>
                  <a:pt x="5184" y="5524"/>
                  <a:pt x="4623" y="5522"/>
                </a:cubicBezTo>
                <a:cubicBezTo>
                  <a:pt x="4617" y="5522"/>
                  <a:pt x="4610" y="5522"/>
                  <a:pt x="4604" y="5522"/>
                </a:cubicBezTo>
                <a:cubicBezTo>
                  <a:pt x="4249" y="5522"/>
                  <a:pt x="3905" y="5564"/>
                  <a:pt x="3579" y="5715"/>
                </a:cubicBezTo>
                <a:cubicBezTo>
                  <a:pt x="3564" y="5722"/>
                  <a:pt x="3544" y="5722"/>
                  <a:pt x="3497" y="5729"/>
                </a:cubicBezTo>
                <a:cubicBezTo>
                  <a:pt x="3769" y="5390"/>
                  <a:pt x="4096" y="5195"/>
                  <a:pt x="4493" y="5118"/>
                </a:cubicBezTo>
                <a:cubicBezTo>
                  <a:pt x="4601" y="5097"/>
                  <a:pt x="4714" y="5087"/>
                  <a:pt x="4824" y="5087"/>
                </a:cubicBezTo>
                <a:cubicBezTo>
                  <a:pt x="5712" y="5086"/>
                  <a:pt x="6601" y="5085"/>
                  <a:pt x="7490" y="5085"/>
                </a:cubicBezTo>
                <a:close/>
                <a:moveTo>
                  <a:pt x="8354" y="8362"/>
                </a:moveTo>
                <a:cubicBezTo>
                  <a:pt x="9742" y="8362"/>
                  <a:pt x="11130" y="8362"/>
                  <a:pt x="12518" y="8363"/>
                </a:cubicBezTo>
                <a:cubicBezTo>
                  <a:pt x="12587" y="8363"/>
                  <a:pt x="12655" y="8391"/>
                  <a:pt x="12722" y="8406"/>
                </a:cubicBezTo>
                <a:cubicBezTo>
                  <a:pt x="12724" y="8427"/>
                  <a:pt x="12725" y="8450"/>
                  <a:pt x="12728" y="8471"/>
                </a:cubicBezTo>
                <a:cubicBezTo>
                  <a:pt x="12202" y="8628"/>
                  <a:pt x="11674" y="8774"/>
                  <a:pt x="11151" y="8944"/>
                </a:cubicBezTo>
                <a:cubicBezTo>
                  <a:pt x="10711" y="9087"/>
                  <a:pt x="10265" y="9134"/>
                  <a:pt x="9804" y="9134"/>
                </a:cubicBezTo>
                <a:cubicBezTo>
                  <a:pt x="9784" y="9134"/>
                  <a:pt x="9763" y="9134"/>
                  <a:pt x="9742" y="9133"/>
                </a:cubicBezTo>
                <a:cubicBezTo>
                  <a:pt x="9039" y="9128"/>
                  <a:pt x="8336" y="9126"/>
                  <a:pt x="7633" y="9126"/>
                </a:cubicBezTo>
                <a:cubicBezTo>
                  <a:pt x="6757" y="9126"/>
                  <a:pt x="5881" y="9129"/>
                  <a:pt x="5004" y="9132"/>
                </a:cubicBezTo>
                <a:cubicBezTo>
                  <a:pt x="4997" y="9132"/>
                  <a:pt x="4989" y="9132"/>
                  <a:pt x="4981" y="9132"/>
                </a:cubicBezTo>
                <a:cubicBezTo>
                  <a:pt x="4669" y="9132"/>
                  <a:pt x="4366" y="9104"/>
                  <a:pt x="4064" y="9007"/>
                </a:cubicBezTo>
                <a:cubicBezTo>
                  <a:pt x="3524" y="8833"/>
                  <a:pt x="2977" y="8675"/>
                  <a:pt x="2435" y="8510"/>
                </a:cubicBezTo>
                <a:cubicBezTo>
                  <a:pt x="2375" y="8491"/>
                  <a:pt x="2318" y="8464"/>
                  <a:pt x="2255" y="8411"/>
                </a:cubicBezTo>
                <a:cubicBezTo>
                  <a:pt x="2325" y="8394"/>
                  <a:pt x="2395" y="8364"/>
                  <a:pt x="2465" y="8364"/>
                </a:cubicBezTo>
                <a:cubicBezTo>
                  <a:pt x="4428" y="8363"/>
                  <a:pt x="6391" y="8362"/>
                  <a:pt x="8354" y="8362"/>
                </a:cubicBezTo>
                <a:close/>
                <a:moveTo>
                  <a:pt x="1769" y="8762"/>
                </a:moveTo>
                <a:lnTo>
                  <a:pt x="1769" y="8762"/>
                </a:lnTo>
                <a:cubicBezTo>
                  <a:pt x="2607" y="9021"/>
                  <a:pt x="3436" y="9277"/>
                  <a:pt x="4272" y="9535"/>
                </a:cubicBezTo>
                <a:cubicBezTo>
                  <a:pt x="4073" y="9697"/>
                  <a:pt x="3861" y="9809"/>
                  <a:pt x="3607" y="9809"/>
                </a:cubicBezTo>
                <a:cubicBezTo>
                  <a:pt x="3571" y="9809"/>
                  <a:pt x="3533" y="9806"/>
                  <a:pt x="3495" y="9801"/>
                </a:cubicBezTo>
                <a:cubicBezTo>
                  <a:pt x="2963" y="9735"/>
                  <a:pt x="2432" y="9670"/>
                  <a:pt x="1901" y="9613"/>
                </a:cubicBezTo>
                <a:cubicBezTo>
                  <a:pt x="1805" y="9603"/>
                  <a:pt x="1765" y="9579"/>
                  <a:pt x="1768" y="9477"/>
                </a:cubicBezTo>
                <a:cubicBezTo>
                  <a:pt x="1774" y="9236"/>
                  <a:pt x="1769" y="8995"/>
                  <a:pt x="1769" y="8762"/>
                </a:cubicBezTo>
                <a:close/>
                <a:moveTo>
                  <a:pt x="13209" y="8763"/>
                </a:moveTo>
                <a:cubicBezTo>
                  <a:pt x="13209" y="9011"/>
                  <a:pt x="13211" y="9273"/>
                  <a:pt x="13205" y="9537"/>
                </a:cubicBezTo>
                <a:cubicBezTo>
                  <a:pt x="13205" y="9561"/>
                  <a:pt x="13152" y="9601"/>
                  <a:pt x="13121" y="9605"/>
                </a:cubicBezTo>
                <a:cubicBezTo>
                  <a:pt x="12557" y="9675"/>
                  <a:pt x="11991" y="9745"/>
                  <a:pt x="11426" y="9806"/>
                </a:cubicBezTo>
                <a:cubicBezTo>
                  <a:pt x="11399" y="9809"/>
                  <a:pt x="11372" y="9810"/>
                  <a:pt x="11346" y="9810"/>
                </a:cubicBezTo>
                <a:cubicBezTo>
                  <a:pt x="11105" y="9810"/>
                  <a:pt x="10902" y="9691"/>
                  <a:pt x="10708" y="9537"/>
                </a:cubicBezTo>
                <a:cubicBezTo>
                  <a:pt x="11544" y="9279"/>
                  <a:pt x="12370" y="9022"/>
                  <a:pt x="13209" y="8763"/>
                </a:cubicBezTo>
                <a:close/>
                <a:moveTo>
                  <a:pt x="10034" y="11014"/>
                </a:moveTo>
                <a:cubicBezTo>
                  <a:pt x="10067" y="11511"/>
                  <a:pt x="9655" y="11979"/>
                  <a:pt x="9157" y="12015"/>
                </a:cubicBezTo>
                <a:cubicBezTo>
                  <a:pt x="9048" y="12023"/>
                  <a:pt x="8939" y="12025"/>
                  <a:pt x="8830" y="12025"/>
                </a:cubicBezTo>
                <a:cubicBezTo>
                  <a:pt x="8731" y="12025"/>
                  <a:pt x="8633" y="12024"/>
                  <a:pt x="8534" y="12024"/>
                </a:cubicBezTo>
                <a:cubicBezTo>
                  <a:pt x="8043" y="12024"/>
                  <a:pt x="7552" y="12025"/>
                  <a:pt x="7061" y="12025"/>
                </a:cubicBezTo>
                <a:cubicBezTo>
                  <a:pt x="6702" y="12025"/>
                  <a:pt x="6342" y="12025"/>
                  <a:pt x="5983" y="12024"/>
                </a:cubicBezTo>
                <a:cubicBezTo>
                  <a:pt x="5446" y="12022"/>
                  <a:pt x="5051" y="11709"/>
                  <a:pt x="4953" y="11210"/>
                </a:cubicBezTo>
                <a:cubicBezTo>
                  <a:pt x="4942" y="11150"/>
                  <a:pt x="4942" y="11088"/>
                  <a:pt x="4935" y="11014"/>
                </a:cubicBezTo>
                <a:close/>
                <a:moveTo>
                  <a:pt x="13892" y="11017"/>
                </a:moveTo>
                <a:lnTo>
                  <a:pt x="13892" y="11411"/>
                </a:lnTo>
                <a:lnTo>
                  <a:pt x="13732" y="11411"/>
                </a:lnTo>
                <a:cubicBezTo>
                  <a:pt x="13385" y="11411"/>
                  <a:pt x="13037" y="11413"/>
                  <a:pt x="12690" y="11413"/>
                </a:cubicBezTo>
                <a:cubicBezTo>
                  <a:pt x="12473" y="11413"/>
                  <a:pt x="12255" y="11412"/>
                  <a:pt x="12038" y="11410"/>
                </a:cubicBezTo>
                <a:cubicBezTo>
                  <a:pt x="12030" y="11410"/>
                  <a:pt x="12021" y="11410"/>
                  <a:pt x="12012" y="11410"/>
                </a:cubicBezTo>
                <a:cubicBezTo>
                  <a:pt x="11629" y="11410"/>
                  <a:pt x="11301" y="11533"/>
                  <a:pt x="11048" y="11826"/>
                </a:cubicBezTo>
                <a:cubicBezTo>
                  <a:pt x="10930" y="11963"/>
                  <a:pt x="10800" y="12032"/>
                  <a:pt x="10632" y="12032"/>
                </a:cubicBezTo>
                <a:cubicBezTo>
                  <a:pt x="10607" y="12032"/>
                  <a:pt x="10583" y="12031"/>
                  <a:pt x="10557" y="12028"/>
                </a:cubicBezTo>
                <a:cubicBezTo>
                  <a:pt x="10502" y="12022"/>
                  <a:pt x="10446" y="12020"/>
                  <a:pt x="10388" y="12020"/>
                </a:cubicBezTo>
                <a:cubicBezTo>
                  <a:pt x="10294" y="12020"/>
                  <a:pt x="10195" y="12025"/>
                  <a:pt x="10084" y="12025"/>
                </a:cubicBezTo>
                <a:cubicBezTo>
                  <a:pt x="10343" y="11720"/>
                  <a:pt x="10477" y="11398"/>
                  <a:pt x="10480" y="11017"/>
                </a:cubicBezTo>
                <a:close/>
                <a:moveTo>
                  <a:pt x="4499" y="11014"/>
                </a:moveTo>
                <a:cubicBezTo>
                  <a:pt x="4504" y="11394"/>
                  <a:pt x="4630" y="11716"/>
                  <a:pt x="4900" y="12025"/>
                </a:cubicBezTo>
                <a:cubicBezTo>
                  <a:pt x="4808" y="12025"/>
                  <a:pt x="4725" y="12020"/>
                  <a:pt x="4648" y="12020"/>
                </a:cubicBezTo>
                <a:cubicBezTo>
                  <a:pt x="4600" y="12020"/>
                  <a:pt x="4555" y="12022"/>
                  <a:pt x="4510" y="12028"/>
                </a:cubicBezTo>
                <a:cubicBezTo>
                  <a:pt x="4472" y="12033"/>
                  <a:pt x="4436" y="12035"/>
                  <a:pt x="4401" y="12035"/>
                </a:cubicBezTo>
                <a:cubicBezTo>
                  <a:pt x="4193" y="12035"/>
                  <a:pt x="4029" y="11951"/>
                  <a:pt x="3879" y="11777"/>
                </a:cubicBezTo>
                <a:cubicBezTo>
                  <a:pt x="3654" y="11515"/>
                  <a:pt x="3345" y="11411"/>
                  <a:pt x="2999" y="11411"/>
                </a:cubicBezTo>
                <a:cubicBezTo>
                  <a:pt x="2788" y="11412"/>
                  <a:pt x="2578" y="11412"/>
                  <a:pt x="2367" y="11412"/>
                </a:cubicBezTo>
                <a:cubicBezTo>
                  <a:pt x="1945" y="11412"/>
                  <a:pt x="1521" y="11411"/>
                  <a:pt x="1093" y="11411"/>
                </a:cubicBezTo>
                <a:cubicBezTo>
                  <a:pt x="1093" y="11277"/>
                  <a:pt x="1093" y="11150"/>
                  <a:pt x="1093" y="11014"/>
                </a:cubicBezTo>
                <a:close/>
                <a:moveTo>
                  <a:pt x="2679" y="12142"/>
                </a:moveTo>
                <a:cubicBezTo>
                  <a:pt x="2561" y="12142"/>
                  <a:pt x="2443" y="12145"/>
                  <a:pt x="2325" y="12150"/>
                </a:cubicBezTo>
                <a:cubicBezTo>
                  <a:pt x="2203" y="12156"/>
                  <a:pt x="2133" y="12249"/>
                  <a:pt x="2140" y="12370"/>
                </a:cubicBezTo>
                <a:cubicBezTo>
                  <a:pt x="2146" y="12489"/>
                  <a:pt x="2217" y="12568"/>
                  <a:pt x="2344" y="12572"/>
                </a:cubicBezTo>
                <a:cubicBezTo>
                  <a:pt x="2388" y="12574"/>
                  <a:pt x="2432" y="12575"/>
                  <a:pt x="2477" y="12575"/>
                </a:cubicBezTo>
                <a:cubicBezTo>
                  <a:pt x="2544" y="12575"/>
                  <a:pt x="2610" y="12573"/>
                  <a:pt x="2677" y="12573"/>
                </a:cubicBezTo>
                <a:lnTo>
                  <a:pt x="2677" y="12575"/>
                </a:lnTo>
                <a:lnTo>
                  <a:pt x="2982" y="12575"/>
                </a:lnTo>
                <a:cubicBezTo>
                  <a:pt x="2990" y="12575"/>
                  <a:pt x="3000" y="12575"/>
                  <a:pt x="3010" y="12573"/>
                </a:cubicBezTo>
                <a:cubicBezTo>
                  <a:pt x="3137" y="12564"/>
                  <a:pt x="3228" y="12479"/>
                  <a:pt x="3225" y="12366"/>
                </a:cubicBezTo>
                <a:cubicBezTo>
                  <a:pt x="3222" y="12242"/>
                  <a:pt x="3155" y="12155"/>
                  <a:pt x="3033" y="12150"/>
                </a:cubicBezTo>
                <a:cubicBezTo>
                  <a:pt x="2915" y="12145"/>
                  <a:pt x="2797" y="12142"/>
                  <a:pt x="2679" y="12142"/>
                </a:cubicBezTo>
                <a:close/>
                <a:moveTo>
                  <a:pt x="12309" y="12140"/>
                </a:moveTo>
                <a:cubicBezTo>
                  <a:pt x="12191" y="12140"/>
                  <a:pt x="12073" y="12142"/>
                  <a:pt x="11956" y="12148"/>
                </a:cubicBezTo>
                <a:cubicBezTo>
                  <a:pt x="11830" y="12153"/>
                  <a:pt x="11749" y="12256"/>
                  <a:pt x="11753" y="12370"/>
                </a:cubicBezTo>
                <a:cubicBezTo>
                  <a:pt x="11759" y="12484"/>
                  <a:pt x="11846" y="12568"/>
                  <a:pt x="11974" y="12573"/>
                </a:cubicBezTo>
                <a:cubicBezTo>
                  <a:pt x="12019" y="12575"/>
                  <a:pt x="12065" y="12576"/>
                  <a:pt x="12110" y="12576"/>
                </a:cubicBezTo>
                <a:cubicBezTo>
                  <a:pt x="12171" y="12576"/>
                  <a:pt x="12232" y="12575"/>
                  <a:pt x="12293" y="12575"/>
                </a:cubicBezTo>
                <a:lnTo>
                  <a:pt x="12597" y="12575"/>
                </a:lnTo>
                <a:cubicBezTo>
                  <a:pt x="12607" y="12575"/>
                  <a:pt x="12617" y="12575"/>
                  <a:pt x="12627" y="12573"/>
                </a:cubicBezTo>
                <a:cubicBezTo>
                  <a:pt x="12753" y="12564"/>
                  <a:pt x="12840" y="12479"/>
                  <a:pt x="12843" y="12366"/>
                </a:cubicBezTo>
                <a:cubicBezTo>
                  <a:pt x="12846" y="12253"/>
                  <a:pt x="12762" y="12152"/>
                  <a:pt x="12637" y="12146"/>
                </a:cubicBezTo>
                <a:cubicBezTo>
                  <a:pt x="12528" y="12142"/>
                  <a:pt x="12419" y="12140"/>
                  <a:pt x="12309" y="12140"/>
                </a:cubicBezTo>
                <a:close/>
                <a:moveTo>
                  <a:pt x="13622" y="13894"/>
                </a:moveTo>
                <a:cubicBezTo>
                  <a:pt x="13651" y="14217"/>
                  <a:pt x="13557" y="14323"/>
                  <a:pt x="13258" y="14324"/>
                </a:cubicBezTo>
                <a:cubicBezTo>
                  <a:pt x="13110" y="14325"/>
                  <a:pt x="12963" y="14326"/>
                  <a:pt x="12816" y="14326"/>
                </a:cubicBezTo>
                <a:cubicBezTo>
                  <a:pt x="12669" y="14326"/>
                  <a:pt x="12523" y="14325"/>
                  <a:pt x="12376" y="14323"/>
                </a:cubicBezTo>
                <a:cubicBezTo>
                  <a:pt x="12151" y="14320"/>
                  <a:pt x="12060" y="14220"/>
                  <a:pt x="12070" y="13992"/>
                </a:cubicBezTo>
                <a:cubicBezTo>
                  <a:pt x="12182" y="13981"/>
                  <a:pt x="12295" y="13977"/>
                  <a:pt x="12408" y="13977"/>
                </a:cubicBezTo>
                <a:cubicBezTo>
                  <a:pt x="12572" y="13977"/>
                  <a:pt x="12737" y="13984"/>
                  <a:pt x="12902" y="13984"/>
                </a:cubicBezTo>
                <a:cubicBezTo>
                  <a:pt x="13143" y="13984"/>
                  <a:pt x="13383" y="13969"/>
                  <a:pt x="13622" y="13894"/>
                </a:cubicBezTo>
                <a:close/>
                <a:moveTo>
                  <a:pt x="1361" y="13895"/>
                </a:moveTo>
                <a:lnTo>
                  <a:pt x="1361" y="13895"/>
                </a:lnTo>
                <a:cubicBezTo>
                  <a:pt x="1599" y="13969"/>
                  <a:pt x="1838" y="13984"/>
                  <a:pt x="2077" y="13984"/>
                </a:cubicBezTo>
                <a:cubicBezTo>
                  <a:pt x="2245" y="13984"/>
                  <a:pt x="2412" y="13977"/>
                  <a:pt x="2579" y="13977"/>
                </a:cubicBezTo>
                <a:cubicBezTo>
                  <a:pt x="2688" y="13977"/>
                  <a:pt x="2796" y="13980"/>
                  <a:pt x="2905" y="13991"/>
                </a:cubicBezTo>
                <a:cubicBezTo>
                  <a:pt x="2930" y="14189"/>
                  <a:pt x="2846" y="14313"/>
                  <a:pt x="2657" y="14318"/>
                </a:cubicBezTo>
                <a:cubicBezTo>
                  <a:pt x="2478" y="14324"/>
                  <a:pt x="2299" y="14326"/>
                  <a:pt x="2120" y="14326"/>
                </a:cubicBezTo>
                <a:cubicBezTo>
                  <a:pt x="1952" y="14326"/>
                  <a:pt x="1784" y="14324"/>
                  <a:pt x="1617" y="14318"/>
                </a:cubicBezTo>
                <a:cubicBezTo>
                  <a:pt x="1409" y="14313"/>
                  <a:pt x="1328" y="14167"/>
                  <a:pt x="1361" y="13895"/>
                </a:cubicBezTo>
                <a:close/>
                <a:moveTo>
                  <a:pt x="9483" y="0"/>
                </a:moveTo>
                <a:cubicBezTo>
                  <a:pt x="8704" y="0"/>
                  <a:pt x="7993" y="464"/>
                  <a:pt x="7678" y="1194"/>
                </a:cubicBezTo>
                <a:cubicBezTo>
                  <a:pt x="7625" y="1317"/>
                  <a:pt x="7588" y="1447"/>
                  <a:pt x="7544" y="1572"/>
                </a:cubicBezTo>
                <a:cubicBezTo>
                  <a:pt x="7531" y="1575"/>
                  <a:pt x="7521" y="1580"/>
                  <a:pt x="7513" y="1580"/>
                </a:cubicBezTo>
                <a:cubicBezTo>
                  <a:pt x="7020" y="1580"/>
                  <a:pt x="6527" y="1580"/>
                  <a:pt x="6034" y="1581"/>
                </a:cubicBezTo>
                <a:cubicBezTo>
                  <a:pt x="5315" y="1582"/>
                  <a:pt x="4869" y="2027"/>
                  <a:pt x="4868" y="2748"/>
                </a:cubicBezTo>
                <a:cubicBezTo>
                  <a:pt x="4865" y="3322"/>
                  <a:pt x="4866" y="3897"/>
                  <a:pt x="4866" y="4471"/>
                </a:cubicBezTo>
                <a:lnTo>
                  <a:pt x="4866" y="4641"/>
                </a:lnTo>
                <a:cubicBezTo>
                  <a:pt x="3744" y="4688"/>
                  <a:pt x="3063" y="5275"/>
                  <a:pt x="2734" y="6303"/>
                </a:cubicBezTo>
                <a:cubicBezTo>
                  <a:pt x="2530" y="6203"/>
                  <a:pt x="2386" y="6059"/>
                  <a:pt x="2375" y="5863"/>
                </a:cubicBezTo>
                <a:cubicBezTo>
                  <a:pt x="2355" y="5494"/>
                  <a:pt x="2369" y="5122"/>
                  <a:pt x="2369" y="4755"/>
                </a:cubicBezTo>
                <a:cubicBezTo>
                  <a:pt x="2943" y="4609"/>
                  <a:pt x="3312" y="4263"/>
                  <a:pt x="3416" y="3679"/>
                </a:cubicBezTo>
                <a:cubicBezTo>
                  <a:pt x="3455" y="3458"/>
                  <a:pt x="3426" y="3226"/>
                  <a:pt x="3440" y="3000"/>
                </a:cubicBezTo>
                <a:cubicBezTo>
                  <a:pt x="3443" y="2944"/>
                  <a:pt x="3477" y="2874"/>
                  <a:pt x="3522" y="2842"/>
                </a:cubicBezTo>
                <a:cubicBezTo>
                  <a:pt x="3650" y="2743"/>
                  <a:pt x="3722" y="2622"/>
                  <a:pt x="3721" y="2460"/>
                </a:cubicBezTo>
                <a:cubicBezTo>
                  <a:pt x="3721" y="2296"/>
                  <a:pt x="3724" y="2132"/>
                  <a:pt x="3721" y="1967"/>
                </a:cubicBezTo>
                <a:cubicBezTo>
                  <a:pt x="3717" y="1729"/>
                  <a:pt x="3574" y="1568"/>
                  <a:pt x="3339" y="1531"/>
                </a:cubicBezTo>
                <a:cubicBezTo>
                  <a:pt x="3302" y="1525"/>
                  <a:pt x="3265" y="1523"/>
                  <a:pt x="3218" y="1517"/>
                </a:cubicBezTo>
                <a:cubicBezTo>
                  <a:pt x="3218" y="1339"/>
                  <a:pt x="3218" y="1171"/>
                  <a:pt x="3218" y="1001"/>
                </a:cubicBezTo>
                <a:cubicBezTo>
                  <a:pt x="3218" y="803"/>
                  <a:pt x="3222" y="605"/>
                  <a:pt x="3212" y="407"/>
                </a:cubicBezTo>
                <a:cubicBezTo>
                  <a:pt x="3207" y="283"/>
                  <a:pt x="3113" y="202"/>
                  <a:pt x="3000" y="202"/>
                </a:cubicBezTo>
                <a:cubicBezTo>
                  <a:pt x="2998" y="202"/>
                  <a:pt x="2996" y="202"/>
                  <a:pt x="2995" y="202"/>
                </a:cubicBezTo>
                <a:cubicBezTo>
                  <a:pt x="2879" y="204"/>
                  <a:pt x="2797" y="288"/>
                  <a:pt x="2785" y="417"/>
                </a:cubicBezTo>
                <a:cubicBezTo>
                  <a:pt x="2781" y="473"/>
                  <a:pt x="2781" y="530"/>
                  <a:pt x="2778" y="585"/>
                </a:cubicBezTo>
                <a:lnTo>
                  <a:pt x="1489" y="585"/>
                </a:lnTo>
                <a:cubicBezTo>
                  <a:pt x="1489" y="523"/>
                  <a:pt x="1493" y="470"/>
                  <a:pt x="1489" y="417"/>
                </a:cubicBezTo>
                <a:cubicBezTo>
                  <a:pt x="1480" y="290"/>
                  <a:pt x="1395" y="205"/>
                  <a:pt x="1278" y="201"/>
                </a:cubicBezTo>
                <a:cubicBezTo>
                  <a:pt x="1276" y="201"/>
                  <a:pt x="1274" y="201"/>
                  <a:pt x="1272" y="201"/>
                </a:cubicBezTo>
                <a:cubicBezTo>
                  <a:pt x="1154" y="201"/>
                  <a:pt x="1066" y="290"/>
                  <a:pt x="1056" y="420"/>
                </a:cubicBezTo>
                <a:cubicBezTo>
                  <a:pt x="1053" y="473"/>
                  <a:pt x="1056" y="527"/>
                  <a:pt x="1056" y="580"/>
                </a:cubicBezTo>
                <a:lnTo>
                  <a:pt x="1056" y="1517"/>
                </a:lnTo>
                <a:cubicBezTo>
                  <a:pt x="663" y="1565"/>
                  <a:pt x="553" y="1689"/>
                  <a:pt x="553" y="2077"/>
                </a:cubicBezTo>
                <a:cubicBezTo>
                  <a:pt x="553" y="2216"/>
                  <a:pt x="540" y="2359"/>
                  <a:pt x="560" y="2497"/>
                </a:cubicBezTo>
                <a:cubicBezTo>
                  <a:pt x="573" y="2591"/>
                  <a:pt x="607" y="2723"/>
                  <a:pt x="674" y="2762"/>
                </a:cubicBezTo>
                <a:cubicBezTo>
                  <a:pt x="855" y="2863"/>
                  <a:pt x="834" y="3014"/>
                  <a:pt x="832" y="3171"/>
                </a:cubicBezTo>
                <a:cubicBezTo>
                  <a:pt x="831" y="3266"/>
                  <a:pt x="829" y="3363"/>
                  <a:pt x="832" y="3460"/>
                </a:cubicBezTo>
                <a:cubicBezTo>
                  <a:pt x="845" y="3914"/>
                  <a:pt x="1026" y="4286"/>
                  <a:pt x="1408" y="4540"/>
                </a:cubicBezTo>
                <a:cubicBezTo>
                  <a:pt x="1557" y="4639"/>
                  <a:pt x="1734" y="4698"/>
                  <a:pt x="1922" y="4786"/>
                </a:cubicBezTo>
                <a:cubicBezTo>
                  <a:pt x="1922" y="5087"/>
                  <a:pt x="1919" y="5414"/>
                  <a:pt x="1922" y="5742"/>
                </a:cubicBezTo>
                <a:cubicBezTo>
                  <a:pt x="1925" y="6059"/>
                  <a:pt x="2050" y="6323"/>
                  <a:pt x="2285" y="6532"/>
                </a:cubicBezTo>
                <a:cubicBezTo>
                  <a:pt x="2368" y="6605"/>
                  <a:pt x="2465" y="6661"/>
                  <a:pt x="2563" y="6729"/>
                </a:cubicBezTo>
                <a:cubicBezTo>
                  <a:pt x="2485" y="6927"/>
                  <a:pt x="2406" y="7129"/>
                  <a:pt x="2328" y="7330"/>
                </a:cubicBezTo>
                <a:cubicBezTo>
                  <a:pt x="2270" y="7478"/>
                  <a:pt x="2238" y="7533"/>
                  <a:pt x="2146" y="7533"/>
                </a:cubicBezTo>
                <a:cubicBezTo>
                  <a:pt x="2102" y="7533"/>
                  <a:pt x="2044" y="7520"/>
                  <a:pt x="1963" y="7500"/>
                </a:cubicBezTo>
                <a:cubicBezTo>
                  <a:pt x="1963" y="7374"/>
                  <a:pt x="1972" y="7243"/>
                  <a:pt x="1960" y="7114"/>
                </a:cubicBezTo>
                <a:cubicBezTo>
                  <a:pt x="1940" y="6881"/>
                  <a:pt x="1758" y="6715"/>
                  <a:pt x="1527" y="6708"/>
                </a:cubicBezTo>
                <a:cubicBezTo>
                  <a:pt x="1461" y="6706"/>
                  <a:pt x="1395" y="6705"/>
                  <a:pt x="1328" y="6705"/>
                </a:cubicBezTo>
                <a:cubicBezTo>
                  <a:pt x="1240" y="6705"/>
                  <a:pt x="1152" y="6706"/>
                  <a:pt x="1063" y="6706"/>
                </a:cubicBezTo>
                <a:cubicBezTo>
                  <a:pt x="566" y="6708"/>
                  <a:pt x="261" y="6928"/>
                  <a:pt x="103" y="7403"/>
                </a:cubicBezTo>
                <a:cubicBezTo>
                  <a:pt x="0" y="7713"/>
                  <a:pt x="173" y="7958"/>
                  <a:pt x="502" y="7960"/>
                </a:cubicBezTo>
                <a:cubicBezTo>
                  <a:pt x="677" y="7961"/>
                  <a:pt x="852" y="7961"/>
                  <a:pt x="1027" y="7961"/>
                </a:cubicBezTo>
                <a:cubicBezTo>
                  <a:pt x="1218" y="7961"/>
                  <a:pt x="1409" y="7961"/>
                  <a:pt x="1600" y="7961"/>
                </a:cubicBezTo>
                <a:cubicBezTo>
                  <a:pt x="1708" y="7961"/>
                  <a:pt x="1815" y="7961"/>
                  <a:pt x="1922" y="7961"/>
                </a:cubicBezTo>
                <a:lnTo>
                  <a:pt x="2060" y="7961"/>
                </a:lnTo>
                <a:cubicBezTo>
                  <a:pt x="2064" y="7972"/>
                  <a:pt x="2070" y="7985"/>
                  <a:pt x="2074" y="7997"/>
                </a:cubicBezTo>
                <a:cubicBezTo>
                  <a:pt x="2033" y="8029"/>
                  <a:pt x="1995" y="8068"/>
                  <a:pt x="1949" y="8092"/>
                </a:cubicBezTo>
                <a:cubicBezTo>
                  <a:pt x="1688" y="8230"/>
                  <a:pt x="1425" y="8361"/>
                  <a:pt x="1167" y="8504"/>
                </a:cubicBezTo>
                <a:cubicBezTo>
                  <a:pt x="836" y="8686"/>
                  <a:pt x="653" y="8970"/>
                  <a:pt x="650" y="9349"/>
                </a:cubicBezTo>
                <a:cubicBezTo>
                  <a:pt x="644" y="10508"/>
                  <a:pt x="643" y="11668"/>
                  <a:pt x="654" y="12827"/>
                </a:cubicBezTo>
                <a:cubicBezTo>
                  <a:pt x="656" y="12999"/>
                  <a:pt x="700" y="13193"/>
                  <a:pt x="788" y="13336"/>
                </a:cubicBezTo>
                <a:cubicBezTo>
                  <a:pt x="901" y="13519"/>
                  <a:pt x="922" y="13699"/>
                  <a:pt x="913" y="13898"/>
                </a:cubicBezTo>
                <a:cubicBezTo>
                  <a:pt x="912" y="13931"/>
                  <a:pt x="913" y="13965"/>
                  <a:pt x="913" y="13999"/>
                </a:cubicBezTo>
                <a:cubicBezTo>
                  <a:pt x="916" y="14451"/>
                  <a:pt x="1200" y="14749"/>
                  <a:pt x="1650" y="14757"/>
                </a:cubicBezTo>
                <a:cubicBezTo>
                  <a:pt x="1812" y="14761"/>
                  <a:pt x="1973" y="14763"/>
                  <a:pt x="2135" y="14763"/>
                </a:cubicBezTo>
                <a:cubicBezTo>
                  <a:pt x="2297" y="14763"/>
                  <a:pt x="2458" y="14761"/>
                  <a:pt x="2620" y="14757"/>
                </a:cubicBezTo>
                <a:cubicBezTo>
                  <a:pt x="3047" y="14750"/>
                  <a:pt x="3312" y="14499"/>
                  <a:pt x="3355" y="14075"/>
                </a:cubicBezTo>
                <a:cubicBezTo>
                  <a:pt x="3358" y="14046"/>
                  <a:pt x="3365" y="14019"/>
                  <a:pt x="3372" y="13981"/>
                </a:cubicBezTo>
                <a:lnTo>
                  <a:pt x="4345" y="13981"/>
                </a:lnTo>
                <a:cubicBezTo>
                  <a:pt x="4564" y="13981"/>
                  <a:pt x="4673" y="13907"/>
                  <a:pt x="4673" y="13761"/>
                </a:cubicBezTo>
                <a:cubicBezTo>
                  <a:pt x="4673" y="13616"/>
                  <a:pt x="4567" y="13546"/>
                  <a:pt x="4345" y="13546"/>
                </a:cubicBezTo>
                <a:cubicBezTo>
                  <a:pt x="3932" y="13546"/>
                  <a:pt x="3519" y="13547"/>
                  <a:pt x="3106" y="13547"/>
                </a:cubicBezTo>
                <a:cubicBezTo>
                  <a:pt x="2693" y="13547"/>
                  <a:pt x="2279" y="13546"/>
                  <a:pt x="1866" y="13545"/>
                </a:cubicBezTo>
                <a:cubicBezTo>
                  <a:pt x="1463" y="13545"/>
                  <a:pt x="1148" y="13294"/>
                  <a:pt x="1093" y="12924"/>
                </a:cubicBezTo>
                <a:cubicBezTo>
                  <a:pt x="1074" y="12796"/>
                  <a:pt x="1083" y="12663"/>
                  <a:pt x="1083" y="12532"/>
                </a:cubicBezTo>
                <a:cubicBezTo>
                  <a:pt x="1081" y="12307"/>
                  <a:pt x="1083" y="12082"/>
                  <a:pt x="1083" y="11847"/>
                </a:cubicBezTo>
                <a:lnTo>
                  <a:pt x="1260" y="11847"/>
                </a:lnTo>
                <a:cubicBezTo>
                  <a:pt x="1567" y="11847"/>
                  <a:pt x="1874" y="11853"/>
                  <a:pt x="2182" y="11853"/>
                </a:cubicBezTo>
                <a:cubicBezTo>
                  <a:pt x="2392" y="11853"/>
                  <a:pt x="2601" y="11850"/>
                  <a:pt x="2811" y="11841"/>
                </a:cubicBezTo>
                <a:cubicBezTo>
                  <a:pt x="2835" y="11840"/>
                  <a:pt x="2859" y="11840"/>
                  <a:pt x="2882" y="11840"/>
                </a:cubicBezTo>
                <a:cubicBezTo>
                  <a:pt x="3221" y="11840"/>
                  <a:pt x="3498" y="11947"/>
                  <a:pt x="3717" y="12220"/>
                </a:cubicBezTo>
                <a:cubicBezTo>
                  <a:pt x="3862" y="12402"/>
                  <a:pt x="4054" y="12462"/>
                  <a:pt x="4284" y="12462"/>
                </a:cubicBezTo>
                <a:cubicBezTo>
                  <a:pt x="4287" y="12462"/>
                  <a:pt x="4289" y="12462"/>
                  <a:pt x="4292" y="12462"/>
                </a:cubicBezTo>
                <a:cubicBezTo>
                  <a:pt x="5109" y="12460"/>
                  <a:pt x="5926" y="12459"/>
                  <a:pt x="6742" y="12459"/>
                </a:cubicBezTo>
                <a:cubicBezTo>
                  <a:pt x="7558" y="12459"/>
                  <a:pt x="8375" y="12460"/>
                  <a:pt x="9191" y="12460"/>
                </a:cubicBezTo>
                <a:cubicBezTo>
                  <a:pt x="9471" y="12460"/>
                  <a:pt x="9750" y="12458"/>
                  <a:pt x="10029" y="12458"/>
                </a:cubicBezTo>
                <a:cubicBezTo>
                  <a:pt x="10262" y="12458"/>
                  <a:pt x="10495" y="12459"/>
                  <a:pt x="10728" y="12462"/>
                </a:cubicBezTo>
                <a:cubicBezTo>
                  <a:pt x="10730" y="12462"/>
                  <a:pt x="10732" y="12462"/>
                  <a:pt x="10735" y="12462"/>
                </a:cubicBezTo>
                <a:cubicBezTo>
                  <a:pt x="10938" y="12462"/>
                  <a:pt x="11105" y="12398"/>
                  <a:pt x="11242" y="12246"/>
                </a:cubicBezTo>
                <a:cubicBezTo>
                  <a:pt x="11283" y="12199"/>
                  <a:pt x="11333" y="12158"/>
                  <a:pt x="11375" y="12112"/>
                </a:cubicBezTo>
                <a:cubicBezTo>
                  <a:pt x="11543" y="11924"/>
                  <a:pt x="11751" y="11846"/>
                  <a:pt x="12000" y="11846"/>
                </a:cubicBezTo>
                <a:cubicBezTo>
                  <a:pt x="12003" y="11846"/>
                  <a:pt x="12005" y="11846"/>
                  <a:pt x="12007" y="11846"/>
                </a:cubicBezTo>
                <a:cubicBezTo>
                  <a:pt x="12256" y="11847"/>
                  <a:pt x="12504" y="11848"/>
                  <a:pt x="12752" y="11848"/>
                </a:cubicBezTo>
                <a:cubicBezTo>
                  <a:pt x="13083" y="11848"/>
                  <a:pt x="13414" y="11847"/>
                  <a:pt x="13745" y="11847"/>
                </a:cubicBezTo>
                <a:cubicBezTo>
                  <a:pt x="13792" y="11847"/>
                  <a:pt x="13839" y="11851"/>
                  <a:pt x="13899" y="11854"/>
                </a:cubicBezTo>
                <a:lnTo>
                  <a:pt x="13899" y="12079"/>
                </a:lnTo>
                <a:cubicBezTo>
                  <a:pt x="13899" y="12297"/>
                  <a:pt x="13899" y="12514"/>
                  <a:pt x="13899" y="12732"/>
                </a:cubicBezTo>
                <a:cubicBezTo>
                  <a:pt x="13897" y="13240"/>
                  <a:pt x="13595" y="13546"/>
                  <a:pt x="13090" y="13546"/>
                </a:cubicBezTo>
                <a:lnTo>
                  <a:pt x="5553" y="13546"/>
                </a:lnTo>
                <a:cubicBezTo>
                  <a:pt x="5528" y="13546"/>
                  <a:pt x="5502" y="13546"/>
                  <a:pt x="5476" y="13546"/>
                </a:cubicBezTo>
                <a:cubicBezTo>
                  <a:pt x="5444" y="13546"/>
                  <a:pt x="5412" y="13547"/>
                  <a:pt x="5379" y="13551"/>
                </a:cubicBezTo>
                <a:cubicBezTo>
                  <a:pt x="5262" y="13563"/>
                  <a:pt x="5195" y="13635"/>
                  <a:pt x="5190" y="13750"/>
                </a:cubicBezTo>
                <a:cubicBezTo>
                  <a:pt x="5182" y="13867"/>
                  <a:pt x="5245" y="13945"/>
                  <a:pt x="5358" y="13972"/>
                </a:cubicBezTo>
                <a:cubicBezTo>
                  <a:pt x="5390" y="13980"/>
                  <a:pt x="5425" y="13982"/>
                  <a:pt x="5460" y="13982"/>
                </a:cubicBezTo>
                <a:cubicBezTo>
                  <a:pt x="5483" y="13982"/>
                  <a:pt x="5507" y="13981"/>
                  <a:pt x="5530" y="13981"/>
                </a:cubicBezTo>
                <a:lnTo>
                  <a:pt x="11617" y="13981"/>
                </a:lnTo>
                <a:cubicBezTo>
                  <a:pt x="11621" y="14034"/>
                  <a:pt x="11625" y="14068"/>
                  <a:pt x="11628" y="14100"/>
                </a:cubicBezTo>
                <a:cubicBezTo>
                  <a:pt x="11661" y="14461"/>
                  <a:pt x="11906" y="14729"/>
                  <a:pt x="12269" y="14749"/>
                </a:cubicBezTo>
                <a:cubicBezTo>
                  <a:pt x="12463" y="14759"/>
                  <a:pt x="12657" y="14764"/>
                  <a:pt x="12851" y="14764"/>
                </a:cubicBezTo>
                <a:cubicBezTo>
                  <a:pt x="13039" y="14764"/>
                  <a:pt x="13227" y="14759"/>
                  <a:pt x="13413" y="14749"/>
                </a:cubicBezTo>
                <a:cubicBezTo>
                  <a:pt x="13803" y="14727"/>
                  <a:pt x="14060" y="14427"/>
                  <a:pt x="14067" y="14034"/>
                </a:cubicBezTo>
                <a:cubicBezTo>
                  <a:pt x="14070" y="13902"/>
                  <a:pt x="14064" y="13771"/>
                  <a:pt x="14070" y="13642"/>
                </a:cubicBezTo>
                <a:cubicBezTo>
                  <a:pt x="14071" y="13592"/>
                  <a:pt x="14082" y="13535"/>
                  <a:pt x="14111" y="13495"/>
                </a:cubicBezTo>
                <a:cubicBezTo>
                  <a:pt x="14271" y="13264"/>
                  <a:pt x="14336" y="13011"/>
                  <a:pt x="14335" y="12732"/>
                </a:cubicBezTo>
                <a:cubicBezTo>
                  <a:pt x="14330" y="12017"/>
                  <a:pt x="14333" y="11301"/>
                  <a:pt x="14333" y="10586"/>
                </a:cubicBezTo>
                <a:cubicBezTo>
                  <a:pt x="14333" y="10538"/>
                  <a:pt x="14336" y="10488"/>
                  <a:pt x="14330" y="10441"/>
                </a:cubicBezTo>
                <a:cubicBezTo>
                  <a:pt x="14315" y="10326"/>
                  <a:pt x="14246" y="10257"/>
                  <a:pt x="14129" y="10249"/>
                </a:cubicBezTo>
                <a:cubicBezTo>
                  <a:pt x="14123" y="10248"/>
                  <a:pt x="14116" y="10248"/>
                  <a:pt x="14109" y="10248"/>
                </a:cubicBezTo>
                <a:cubicBezTo>
                  <a:pt x="14004" y="10248"/>
                  <a:pt x="13937" y="10311"/>
                  <a:pt x="13907" y="10414"/>
                </a:cubicBezTo>
                <a:cubicBezTo>
                  <a:pt x="13894" y="10460"/>
                  <a:pt x="13896" y="10508"/>
                  <a:pt x="13890" y="10562"/>
                </a:cubicBezTo>
                <a:lnTo>
                  <a:pt x="1087" y="10562"/>
                </a:lnTo>
                <a:cubicBezTo>
                  <a:pt x="1087" y="10131"/>
                  <a:pt x="1080" y="9707"/>
                  <a:pt x="1091" y="9284"/>
                </a:cubicBezTo>
                <a:cubicBezTo>
                  <a:pt x="1096" y="9139"/>
                  <a:pt x="1178" y="9015"/>
                  <a:pt x="1309" y="8934"/>
                </a:cubicBezTo>
                <a:cubicBezTo>
                  <a:pt x="1322" y="8950"/>
                  <a:pt x="1331" y="8957"/>
                  <a:pt x="1331" y="8964"/>
                </a:cubicBezTo>
                <a:cubicBezTo>
                  <a:pt x="1334" y="9172"/>
                  <a:pt x="1334" y="9380"/>
                  <a:pt x="1335" y="9588"/>
                </a:cubicBezTo>
                <a:cubicBezTo>
                  <a:pt x="1338" y="9861"/>
                  <a:pt x="1443" y="9991"/>
                  <a:pt x="1713" y="10025"/>
                </a:cubicBezTo>
                <a:cubicBezTo>
                  <a:pt x="2245" y="10094"/>
                  <a:pt x="2781" y="10133"/>
                  <a:pt x="3308" y="10223"/>
                </a:cubicBezTo>
                <a:cubicBezTo>
                  <a:pt x="3394" y="10237"/>
                  <a:pt x="3478" y="10244"/>
                  <a:pt x="3558" y="10244"/>
                </a:cubicBezTo>
                <a:cubicBezTo>
                  <a:pt x="3976" y="10244"/>
                  <a:pt x="4327" y="10063"/>
                  <a:pt x="4660" y="9806"/>
                </a:cubicBezTo>
                <a:cubicBezTo>
                  <a:pt x="4701" y="9774"/>
                  <a:pt x="4748" y="9733"/>
                  <a:pt x="4761" y="9688"/>
                </a:cubicBezTo>
                <a:cubicBezTo>
                  <a:pt x="4794" y="9565"/>
                  <a:pt x="4877" y="9564"/>
                  <a:pt x="4975" y="9564"/>
                </a:cubicBezTo>
                <a:cubicBezTo>
                  <a:pt x="4977" y="9564"/>
                  <a:pt x="4979" y="9564"/>
                  <a:pt x="4982" y="9564"/>
                </a:cubicBezTo>
                <a:cubicBezTo>
                  <a:pt x="5801" y="9564"/>
                  <a:pt x="6620" y="9565"/>
                  <a:pt x="7439" y="9565"/>
                </a:cubicBezTo>
                <a:cubicBezTo>
                  <a:pt x="8258" y="9565"/>
                  <a:pt x="9077" y="9564"/>
                  <a:pt x="9896" y="9564"/>
                </a:cubicBezTo>
                <a:cubicBezTo>
                  <a:pt x="9925" y="9563"/>
                  <a:pt x="9954" y="9562"/>
                  <a:pt x="9982" y="9562"/>
                </a:cubicBezTo>
                <a:cubicBezTo>
                  <a:pt x="10099" y="9562"/>
                  <a:pt x="10204" y="9579"/>
                  <a:pt x="10249" y="9735"/>
                </a:cubicBezTo>
                <a:cubicBezTo>
                  <a:pt x="10259" y="9767"/>
                  <a:pt x="10299" y="9793"/>
                  <a:pt x="10330" y="9814"/>
                </a:cubicBezTo>
                <a:cubicBezTo>
                  <a:pt x="10471" y="9908"/>
                  <a:pt x="10610" y="10007"/>
                  <a:pt x="10756" y="10089"/>
                </a:cubicBezTo>
                <a:cubicBezTo>
                  <a:pt x="10937" y="10190"/>
                  <a:pt x="11134" y="10246"/>
                  <a:pt x="11338" y="10246"/>
                </a:cubicBezTo>
                <a:cubicBezTo>
                  <a:pt x="11377" y="10246"/>
                  <a:pt x="11415" y="10244"/>
                  <a:pt x="11454" y="10240"/>
                </a:cubicBezTo>
                <a:cubicBezTo>
                  <a:pt x="12048" y="10176"/>
                  <a:pt x="12644" y="10105"/>
                  <a:pt x="13238" y="10031"/>
                </a:cubicBezTo>
                <a:cubicBezTo>
                  <a:pt x="13544" y="9992"/>
                  <a:pt x="13644" y="9870"/>
                  <a:pt x="13645" y="9559"/>
                </a:cubicBezTo>
                <a:cubicBezTo>
                  <a:pt x="13647" y="9354"/>
                  <a:pt x="13645" y="9149"/>
                  <a:pt x="13645" y="8934"/>
                </a:cubicBezTo>
                <a:lnTo>
                  <a:pt x="13645" y="8934"/>
                </a:lnTo>
                <a:cubicBezTo>
                  <a:pt x="13800" y="9015"/>
                  <a:pt x="13884" y="9153"/>
                  <a:pt x="13896" y="9327"/>
                </a:cubicBezTo>
                <a:cubicBezTo>
                  <a:pt x="13900" y="9398"/>
                  <a:pt x="13890" y="9472"/>
                  <a:pt x="13903" y="9544"/>
                </a:cubicBezTo>
                <a:cubicBezTo>
                  <a:pt x="13924" y="9657"/>
                  <a:pt x="13993" y="9728"/>
                  <a:pt x="14111" y="9728"/>
                </a:cubicBezTo>
                <a:cubicBezTo>
                  <a:pt x="14116" y="9728"/>
                  <a:pt x="14120" y="9728"/>
                  <a:pt x="14125" y="9727"/>
                </a:cubicBezTo>
                <a:cubicBezTo>
                  <a:pt x="14249" y="9722"/>
                  <a:pt x="14318" y="9648"/>
                  <a:pt x="14332" y="9527"/>
                </a:cubicBezTo>
                <a:cubicBezTo>
                  <a:pt x="14380" y="9075"/>
                  <a:pt x="14182" y="8700"/>
                  <a:pt x="13778" y="8484"/>
                </a:cubicBezTo>
                <a:cubicBezTo>
                  <a:pt x="13527" y="8349"/>
                  <a:pt x="13273" y="8220"/>
                  <a:pt x="13023" y="8085"/>
                </a:cubicBezTo>
                <a:cubicBezTo>
                  <a:pt x="12979" y="8062"/>
                  <a:pt x="12944" y="8022"/>
                  <a:pt x="12907" y="7991"/>
                </a:cubicBezTo>
                <a:cubicBezTo>
                  <a:pt x="13265" y="7970"/>
                  <a:pt x="13614" y="7960"/>
                  <a:pt x="13960" y="7960"/>
                </a:cubicBezTo>
                <a:cubicBezTo>
                  <a:pt x="14108" y="7960"/>
                  <a:pt x="14256" y="7962"/>
                  <a:pt x="14403" y="7965"/>
                </a:cubicBezTo>
                <a:cubicBezTo>
                  <a:pt x="14411" y="7966"/>
                  <a:pt x="14419" y="7966"/>
                  <a:pt x="14427" y="7966"/>
                </a:cubicBezTo>
                <a:cubicBezTo>
                  <a:pt x="14656" y="7966"/>
                  <a:pt x="14818" y="7884"/>
                  <a:pt x="14910" y="7668"/>
                </a:cubicBezTo>
                <a:lnTo>
                  <a:pt x="14910" y="7464"/>
                </a:lnTo>
                <a:cubicBezTo>
                  <a:pt x="14883" y="7404"/>
                  <a:pt x="14856" y="7343"/>
                  <a:pt x="14829" y="7283"/>
                </a:cubicBezTo>
                <a:cubicBezTo>
                  <a:pt x="14662" y="6919"/>
                  <a:pt x="14401" y="6705"/>
                  <a:pt x="13996" y="6705"/>
                </a:cubicBezTo>
                <a:cubicBezTo>
                  <a:pt x="13980" y="6705"/>
                  <a:pt x="13963" y="6705"/>
                  <a:pt x="13946" y="6706"/>
                </a:cubicBezTo>
                <a:cubicBezTo>
                  <a:pt x="13894" y="6708"/>
                  <a:pt x="13841" y="6709"/>
                  <a:pt x="13789" y="6709"/>
                </a:cubicBezTo>
                <a:cubicBezTo>
                  <a:pt x="13709" y="6709"/>
                  <a:pt x="13630" y="6707"/>
                  <a:pt x="13550" y="6707"/>
                </a:cubicBezTo>
                <a:cubicBezTo>
                  <a:pt x="13532" y="6707"/>
                  <a:pt x="13515" y="6707"/>
                  <a:pt x="13497" y="6708"/>
                </a:cubicBezTo>
                <a:cubicBezTo>
                  <a:pt x="13202" y="6710"/>
                  <a:pt x="13021" y="6888"/>
                  <a:pt x="13013" y="7185"/>
                </a:cubicBezTo>
                <a:cubicBezTo>
                  <a:pt x="13010" y="7294"/>
                  <a:pt x="13013" y="7404"/>
                  <a:pt x="13013" y="7510"/>
                </a:cubicBezTo>
                <a:cubicBezTo>
                  <a:pt x="12934" y="7520"/>
                  <a:pt x="12878" y="7528"/>
                  <a:pt x="12835" y="7528"/>
                </a:cubicBezTo>
                <a:cubicBezTo>
                  <a:pt x="12730" y="7528"/>
                  <a:pt x="12712" y="7481"/>
                  <a:pt x="12648" y="7317"/>
                </a:cubicBezTo>
                <a:cubicBezTo>
                  <a:pt x="12557" y="7084"/>
                  <a:pt x="12464" y="6850"/>
                  <a:pt x="12372" y="6616"/>
                </a:cubicBezTo>
                <a:cubicBezTo>
                  <a:pt x="12329" y="6507"/>
                  <a:pt x="12288" y="6397"/>
                  <a:pt x="12239" y="6273"/>
                </a:cubicBezTo>
                <a:cubicBezTo>
                  <a:pt x="12373" y="6273"/>
                  <a:pt x="12497" y="6274"/>
                  <a:pt x="12617" y="6274"/>
                </a:cubicBezTo>
                <a:cubicBezTo>
                  <a:pt x="12678" y="6274"/>
                  <a:pt x="12737" y="6274"/>
                  <a:pt x="12796" y="6273"/>
                </a:cubicBezTo>
                <a:cubicBezTo>
                  <a:pt x="13466" y="6270"/>
                  <a:pt x="13924" y="5812"/>
                  <a:pt x="13926" y="5142"/>
                </a:cubicBezTo>
                <a:cubicBezTo>
                  <a:pt x="13927" y="4336"/>
                  <a:pt x="13927" y="3528"/>
                  <a:pt x="13926" y="2722"/>
                </a:cubicBezTo>
                <a:cubicBezTo>
                  <a:pt x="13926" y="2041"/>
                  <a:pt x="13471" y="1584"/>
                  <a:pt x="12793" y="1581"/>
                </a:cubicBezTo>
                <a:cubicBezTo>
                  <a:pt x="12588" y="1580"/>
                  <a:pt x="12383" y="1580"/>
                  <a:pt x="12177" y="1580"/>
                </a:cubicBezTo>
                <a:cubicBezTo>
                  <a:pt x="11972" y="1580"/>
                  <a:pt x="11766" y="1580"/>
                  <a:pt x="11561" y="1582"/>
                </a:cubicBezTo>
                <a:cubicBezTo>
                  <a:pt x="11558" y="1582"/>
                  <a:pt x="11555" y="1582"/>
                  <a:pt x="11553" y="1582"/>
                </a:cubicBezTo>
                <a:cubicBezTo>
                  <a:pt x="11462" y="1582"/>
                  <a:pt x="11422" y="1559"/>
                  <a:pt x="11395" y="1458"/>
                </a:cubicBezTo>
                <a:cubicBezTo>
                  <a:pt x="11178" y="642"/>
                  <a:pt x="10470" y="65"/>
                  <a:pt x="9624" y="6"/>
                </a:cubicBezTo>
                <a:cubicBezTo>
                  <a:pt x="9577" y="2"/>
                  <a:pt x="9530" y="0"/>
                  <a:pt x="94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548750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įgyvendinimas: projektavimas, modeliavimas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1003465" y="2202873"/>
            <a:ext cx="10503725" cy="3372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išanalizuoti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stotelių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analogai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nuspresta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optimaliausia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ekologiškiausia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bus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pasitayti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stotelę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pačiai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nusipirktas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pagridas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dėžutė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detalės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reikalingos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stotelei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Paruoštas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nusipirktas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skydelis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jame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išgręžtos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skirting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dydžio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skylės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jungčiai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ampermetrui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indikatoriui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mygtukui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bėgelio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skydelyje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sukonstruota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viršįtampio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apsaugos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moduliukai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nuotekio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relė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kontroleris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bėgelio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sumontuotas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valdomasis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kontaktorius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įžeminimo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laidų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sujungimo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kaladėlė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naudojamas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5x6mm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trifazis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trifazio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pajungimo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tinkle)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kabelis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1m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nuvestas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namų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tinkle.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Viskas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montuojama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pasidarytą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scemą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skydelį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Mygtuko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programatoriaus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pagalba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sujungus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stotelę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nustatyta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norima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oogle Shape;5551;p75">
            <a:extLst>
              <a:ext uri="{FF2B5EF4-FFF2-40B4-BE49-F238E27FC236}">
                <a16:creationId xmlns:a16="http://schemas.microsoft.com/office/drawing/2014/main" id="{358EABD5-75A5-662F-59A4-03849CE2B9B5}"/>
              </a:ext>
            </a:extLst>
          </p:cNvPr>
          <p:cNvGrpSpPr/>
          <p:nvPr/>
        </p:nvGrpSpPr>
        <p:grpSpPr>
          <a:xfrm>
            <a:off x="10767388" y="5390707"/>
            <a:ext cx="1119811" cy="903767"/>
            <a:chOff x="942431" y="4127158"/>
            <a:chExt cx="360622" cy="401614"/>
          </a:xfrm>
        </p:grpSpPr>
        <p:sp>
          <p:nvSpPr>
            <p:cNvPr id="5" name="Google Shape;5552;p75">
              <a:extLst>
                <a:ext uri="{FF2B5EF4-FFF2-40B4-BE49-F238E27FC236}">
                  <a16:creationId xmlns:a16="http://schemas.microsoft.com/office/drawing/2014/main" id="{04AD1EE4-CF76-988D-6FAF-78A948B06B3D}"/>
                </a:ext>
              </a:extLst>
            </p:cNvPr>
            <p:cNvSpPr/>
            <p:nvPr/>
          </p:nvSpPr>
          <p:spPr>
            <a:xfrm>
              <a:off x="1027310" y="4323758"/>
              <a:ext cx="106065" cy="107256"/>
            </a:xfrm>
            <a:custGeom>
              <a:avLst/>
              <a:gdLst/>
              <a:ahLst/>
              <a:cxnLst/>
              <a:rect l="l" t="t" r="r" b="b"/>
              <a:pathLst>
                <a:path w="3920" h="3964" extrusionOk="0">
                  <a:moveTo>
                    <a:pt x="1983" y="1"/>
                  </a:moveTo>
                  <a:cubicBezTo>
                    <a:pt x="1897" y="1"/>
                    <a:pt x="1810" y="7"/>
                    <a:pt x="1724" y="20"/>
                  </a:cubicBezTo>
                  <a:cubicBezTo>
                    <a:pt x="727" y="166"/>
                    <a:pt x="10" y="978"/>
                    <a:pt x="5" y="1968"/>
                  </a:cubicBezTo>
                  <a:cubicBezTo>
                    <a:pt x="0" y="2726"/>
                    <a:pt x="413" y="3415"/>
                    <a:pt x="1097" y="3745"/>
                  </a:cubicBezTo>
                  <a:cubicBezTo>
                    <a:pt x="1400" y="3891"/>
                    <a:pt x="1700" y="3963"/>
                    <a:pt x="1993" y="3963"/>
                  </a:cubicBezTo>
                  <a:cubicBezTo>
                    <a:pt x="2395" y="3963"/>
                    <a:pt x="2786" y="3827"/>
                    <a:pt x="3161" y="3559"/>
                  </a:cubicBezTo>
                  <a:cubicBezTo>
                    <a:pt x="3527" y="3297"/>
                    <a:pt x="3761" y="2935"/>
                    <a:pt x="3883" y="2504"/>
                  </a:cubicBezTo>
                  <a:cubicBezTo>
                    <a:pt x="3919" y="2376"/>
                    <a:pt x="3859" y="2260"/>
                    <a:pt x="3745" y="2223"/>
                  </a:cubicBezTo>
                  <a:cubicBezTo>
                    <a:pt x="3723" y="2216"/>
                    <a:pt x="3701" y="2212"/>
                    <a:pt x="3679" y="2212"/>
                  </a:cubicBezTo>
                  <a:cubicBezTo>
                    <a:pt x="3590" y="2212"/>
                    <a:pt x="3509" y="2271"/>
                    <a:pt x="3470" y="2371"/>
                  </a:cubicBezTo>
                  <a:cubicBezTo>
                    <a:pt x="3455" y="2411"/>
                    <a:pt x="3445" y="2454"/>
                    <a:pt x="3430" y="2495"/>
                  </a:cubicBezTo>
                  <a:cubicBezTo>
                    <a:pt x="3208" y="3125"/>
                    <a:pt x="2608" y="3522"/>
                    <a:pt x="1975" y="3522"/>
                  </a:cubicBezTo>
                  <a:cubicBezTo>
                    <a:pt x="1801" y="3522"/>
                    <a:pt x="1625" y="3492"/>
                    <a:pt x="1453" y="3428"/>
                  </a:cubicBezTo>
                  <a:cubicBezTo>
                    <a:pt x="636" y="3126"/>
                    <a:pt x="227" y="2222"/>
                    <a:pt x="544" y="1416"/>
                  </a:cubicBezTo>
                  <a:cubicBezTo>
                    <a:pt x="784" y="811"/>
                    <a:pt x="1366" y="440"/>
                    <a:pt x="1977" y="440"/>
                  </a:cubicBezTo>
                  <a:cubicBezTo>
                    <a:pt x="2174" y="440"/>
                    <a:pt x="2374" y="478"/>
                    <a:pt x="2566" y="559"/>
                  </a:cubicBezTo>
                  <a:cubicBezTo>
                    <a:pt x="2989" y="738"/>
                    <a:pt x="3279" y="1047"/>
                    <a:pt x="3433" y="1480"/>
                  </a:cubicBezTo>
                  <a:cubicBezTo>
                    <a:pt x="3474" y="1597"/>
                    <a:pt x="3524" y="1695"/>
                    <a:pt x="3661" y="1695"/>
                  </a:cubicBezTo>
                  <a:cubicBezTo>
                    <a:pt x="3668" y="1695"/>
                    <a:pt x="3674" y="1695"/>
                    <a:pt x="3681" y="1695"/>
                  </a:cubicBezTo>
                  <a:cubicBezTo>
                    <a:pt x="3842" y="1685"/>
                    <a:pt x="3912" y="1545"/>
                    <a:pt x="3852" y="1357"/>
                  </a:cubicBezTo>
                  <a:cubicBezTo>
                    <a:pt x="3596" y="559"/>
                    <a:pt x="2803" y="1"/>
                    <a:pt x="19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553;p75">
              <a:extLst>
                <a:ext uri="{FF2B5EF4-FFF2-40B4-BE49-F238E27FC236}">
                  <a16:creationId xmlns:a16="http://schemas.microsoft.com/office/drawing/2014/main" id="{2898ACC1-ADBA-9D1F-BBF2-D38577FE747C}"/>
                </a:ext>
              </a:extLst>
            </p:cNvPr>
            <p:cNvSpPr/>
            <p:nvPr/>
          </p:nvSpPr>
          <p:spPr>
            <a:xfrm>
              <a:off x="1110647" y="4287473"/>
              <a:ext cx="12041" cy="20834"/>
            </a:xfrm>
            <a:custGeom>
              <a:avLst/>
              <a:gdLst/>
              <a:ahLst/>
              <a:cxnLst/>
              <a:rect l="l" t="t" r="r" b="b"/>
              <a:pathLst>
                <a:path w="445" h="770" extrusionOk="0">
                  <a:moveTo>
                    <a:pt x="222" y="0"/>
                  </a:moveTo>
                  <a:cubicBezTo>
                    <a:pt x="108" y="0"/>
                    <a:pt x="14" y="87"/>
                    <a:pt x="7" y="210"/>
                  </a:cubicBezTo>
                  <a:cubicBezTo>
                    <a:pt x="0" y="329"/>
                    <a:pt x="0" y="449"/>
                    <a:pt x="7" y="569"/>
                  </a:cubicBezTo>
                  <a:cubicBezTo>
                    <a:pt x="15" y="686"/>
                    <a:pt x="107" y="770"/>
                    <a:pt x="214" y="770"/>
                  </a:cubicBezTo>
                  <a:cubicBezTo>
                    <a:pt x="219" y="770"/>
                    <a:pt x="224" y="770"/>
                    <a:pt x="229" y="769"/>
                  </a:cubicBezTo>
                  <a:cubicBezTo>
                    <a:pt x="350" y="761"/>
                    <a:pt x="422" y="690"/>
                    <a:pt x="436" y="570"/>
                  </a:cubicBezTo>
                  <a:cubicBezTo>
                    <a:pt x="444" y="509"/>
                    <a:pt x="437" y="445"/>
                    <a:pt x="437" y="383"/>
                  </a:cubicBezTo>
                  <a:cubicBezTo>
                    <a:pt x="439" y="325"/>
                    <a:pt x="442" y="267"/>
                    <a:pt x="437" y="210"/>
                  </a:cubicBezTo>
                  <a:cubicBezTo>
                    <a:pt x="427" y="87"/>
                    <a:pt x="336" y="2"/>
                    <a:pt x="2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554;p75">
              <a:extLst>
                <a:ext uri="{FF2B5EF4-FFF2-40B4-BE49-F238E27FC236}">
                  <a16:creationId xmlns:a16="http://schemas.microsoft.com/office/drawing/2014/main" id="{1BEC596D-27C0-73F5-7851-92B481230410}"/>
                </a:ext>
              </a:extLst>
            </p:cNvPr>
            <p:cNvSpPr/>
            <p:nvPr/>
          </p:nvSpPr>
          <p:spPr>
            <a:xfrm>
              <a:off x="1086864" y="4287528"/>
              <a:ext cx="11797" cy="20753"/>
            </a:xfrm>
            <a:custGeom>
              <a:avLst/>
              <a:gdLst/>
              <a:ahLst/>
              <a:cxnLst/>
              <a:rect l="l" t="t" r="r" b="b"/>
              <a:pathLst>
                <a:path w="436" h="767" extrusionOk="0">
                  <a:moveTo>
                    <a:pt x="220" y="1"/>
                  </a:moveTo>
                  <a:cubicBezTo>
                    <a:pt x="216" y="1"/>
                    <a:pt x="212" y="1"/>
                    <a:pt x="208" y="1"/>
                  </a:cubicBezTo>
                  <a:cubicBezTo>
                    <a:pt x="103" y="7"/>
                    <a:pt x="26" y="65"/>
                    <a:pt x="10" y="178"/>
                  </a:cubicBezTo>
                  <a:cubicBezTo>
                    <a:pt x="0" y="243"/>
                    <a:pt x="3" y="312"/>
                    <a:pt x="0" y="379"/>
                  </a:cubicBezTo>
                  <a:cubicBezTo>
                    <a:pt x="3" y="380"/>
                    <a:pt x="4" y="380"/>
                    <a:pt x="7" y="380"/>
                  </a:cubicBezTo>
                  <a:cubicBezTo>
                    <a:pt x="7" y="447"/>
                    <a:pt x="0" y="515"/>
                    <a:pt x="9" y="581"/>
                  </a:cubicBezTo>
                  <a:cubicBezTo>
                    <a:pt x="23" y="699"/>
                    <a:pt x="100" y="763"/>
                    <a:pt x="214" y="766"/>
                  </a:cubicBezTo>
                  <a:cubicBezTo>
                    <a:pt x="217" y="766"/>
                    <a:pt x="221" y="766"/>
                    <a:pt x="225" y="766"/>
                  </a:cubicBezTo>
                  <a:cubicBezTo>
                    <a:pt x="328" y="766"/>
                    <a:pt x="411" y="708"/>
                    <a:pt x="422" y="604"/>
                  </a:cubicBezTo>
                  <a:cubicBezTo>
                    <a:pt x="436" y="457"/>
                    <a:pt x="436" y="306"/>
                    <a:pt x="420" y="158"/>
                  </a:cubicBezTo>
                  <a:cubicBezTo>
                    <a:pt x="409" y="54"/>
                    <a:pt x="322" y="1"/>
                    <a:pt x="2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555;p75">
              <a:extLst>
                <a:ext uri="{FF2B5EF4-FFF2-40B4-BE49-F238E27FC236}">
                  <a16:creationId xmlns:a16="http://schemas.microsoft.com/office/drawing/2014/main" id="{B03C5CD2-EB10-C052-0F1D-96D161DCAE45}"/>
                </a:ext>
              </a:extLst>
            </p:cNvPr>
            <p:cNvSpPr/>
            <p:nvPr/>
          </p:nvSpPr>
          <p:spPr>
            <a:xfrm>
              <a:off x="1107427" y="4182355"/>
              <a:ext cx="11905" cy="18426"/>
            </a:xfrm>
            <a:custGeom>
              <a:avLst/>
              <a:gdLst/>
              <a:ahLst/>
              <a:cxnLst/>
              <a:rect l="l" t="t" r="r" b="b"/>
              <a:pathLst>
                <a:path w="440" h="681" extrusionOk="0">
                  <a:moveTo>
                    <a:pt x="217" y="1"/>
                  </a:moveTo>
                  <a:cubicBezTo>
                    <a:pt x="92" y="1"/>
                    <a:pt x="8" y="93"/>
                    <a:pt x="2" y="240"/>
                  </a:cubicBezTo>
                  <a:cubicBezTo>
                    <a:pt x="1" y="273"/>
                    <a:pt x="2" y="307"/>
                    <a:pt x="2" y="341"/>
                  </a:cubicBezTo>
                  <a:cubicBezTo>
                    <a:pt x="2" y="374"/>
                    <a:pt x="1" y="408"/>
                    <a:pt x="2" y="441"/>
                  </a:cubicBezTo>
                  <a:cubicBezTo>
                    <a:pt x="8" y="585"/>
                    <a:pt x="92" y="680"/>
                    <a:pt x="215" y="680"/>
                  </a:cubicBezTo>
                  <a:cubicBezTo>
                    <a:pt x="215" y="680"/>
                    <a:pt x="216" y="680"/>
                    <a:pt x="217" y="680"/>
                  </a:cubicBezTo>
                  <a:cubicBezTo>
                    <a:pt x="334" y="680"/>
                    <a:pt x="424" y="590"/>
                    <a:pt x="434" y="457"/>
                  </a:cubicBezTo>
                  <a:cubicBezTo>
                    <a:pt x="440" y="380"/>
                    <a:pt x="440" y="301"/>
                    <a:pt x="434" y="226"/>
                  </a:cubicBezTo>
                  <a:cubicBezTo>
                    <a:pt x="425" y="90"/>
                    <a:pt x="334" y="1"/>
                    <a:pt x="2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556;p75">
              <a:extLst>
                <a:ext uri="{FF2B5EF4-FFF2-40B4-BE49-F238E27FC236}">
                  <a16:creationId xmlns:a16="http://schemas.microsoft.com/office/drawing/2014/main" id="{BD1E2566-1133-1F3B-7C3C-0BE0065FD669}"/>
                </a:ext>
              </a:extLst>
            </p:cNvPr>
            <p:cNvSpPr/>
            <p:nvPr/>
          </p:nvSpPr>
          <p:spPr>
            <a:xfrm>
              <a:off x="1124420" y="4182436"/>
              <a:ext cx="11824" cy="18345"/>
            </a:xfrm>
            <a:custGeom>
              <a:avLst/>
              <a:gdLst/>
              <a:ahLst/>
              <a:cxnLst/>
              <a:rect l="l" t="t" r="r" b="b"/>
              <a:pathLst>
                <a:path w="437" h="678" extrusionOk="0">
                  <a:moveTo>
                    <a:pt x="220" y="1"/>
                  </a:moveTo>
                  <a:cubicBezTo>
                    <a:pt x="219" y="1"/>
                    <a:pt x="217" y="1"/>
                    <a:pt x="216" y="1"/>
                  </a:cubicBezTo>
                  <a:cubicBezTo>
                    <a:pt x="104" y="1"/>
                    <a:pt x="27" y="66"/>
                    <a:pt x="10" y="183"/>
                  </a:cubicBezTo>
                  <a:cubicBezTo>
                    <a:pt x="1" y="240"/>
                    <a:pt x="2" y="297"/>
                    <a:pt x="2" y="355"/>
                  </a:cubicBezTo>
                  <a:cubicBezTo>
                    <a:pt x="2" y="569"/>
                    <a:pt x="75" y="677"/>
                    <a:pt x="218" y="677"/>
                  </a:cubicBezTo>
                  <a:cubicBezTo>
                    <a:pt x="219" y="677"/>
                    <a:pt x="221" y="677"/>
                    <a:pt x="223" y="677"/>
                  </a:cubicBezTo>
                  <a:cubicBezTo>
                    <a:pt x="367" y="676"/>
                    <a:pt x="437" y="569"/>
                    <a:pt x="433" y="348"/>
                  </a:cubicBezTo>
                  <a:cubicBezTo>
                    <a:pt x="433" y="295"/>
                    <a:pt x="437" y="243"/>
                    <a:pt x="431" y="190"/>
                  </a:cubicBezTo>
                  <a:cubicBezTo>
                    <a:pt x="416" y="67"/>
                    <a:pt x="337" y="1"/>
                    <a:pt x="2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557;p75">
              <a:extLst>
                <a:ext uri="{FF2B5EF4-FFF2-40B4-BE49-F238E27FC236}">
                  <a16:creationId xmlns:a16="http://schemas.microsoft.com/office/drawing/2014/main" id="{80B2D3CE-ADD2-9E47-5AF6-CEF11FB08DE0}"/>
                </a:ext>
              </a:extLst>
            </p:cNvPr>
            <p:cNvSpPr/>
            <p:nvPr/>
          </p:nvSpPr>
          <p:spPr>
            <a:xfrm>
              <a:off x="1065921" y="4355577"/>
              <a:ext cx="29817" cy="43617"/>
            </a:xfrm>
            <a:custGeom>
              <a:avLst/>
              <a:gdLst/>
              <a:ahLst/>
              <a:cxnLst/>
              <a:rect l="l" t="t" r="r" b="b"/>
              <a:pathLst>
                <a:path w="1102" h="1612" extrusionOk="0">
                  <a:moveTo>
                    <a:pt x="848" y="1"/>
                  </a:moveTo>
                  <a:cubicBezTo>
                    <a:pt x="800" y="1"/>
                    <a:pt x="751" y="19"/>
                    <a:pt x="706" y="59"/>
                  </a:cubicBezTo>
                  <a:cubicBezTo>
                    <a:pt x="508" y="228"/>
                    <a:pt x="311" y="401"/>
                    <a:pt x="125" y="581"/>
                  </a:cubicBezTo>
                  <a:cubicBezTo>
                    <a:pt x="1" y="701"/>
                    <a:pt x="50" y="881"/>
                    <a:pt x="213" y="942"/>
                  </a:cubicBezTo>
                  <a:cubicBezTo>
                    <a:pt x="260" y="959"/>
                    <a:pt x="310" y="970"/>
                    <a:pt x="372" y="989"/>
                  </a:cubicBezTo>
                  <a:cubicBezTo>
                    <a:pt x="271" y="1083"/>
                    <a:pt x="179" y="1161"/>
                    <a:pt x="96" y="1248"/>
                  </a:cubicBezTo>
                  <a:cubicBezTo>
                    <a:pt x="18" y="1334"/>
                    <a:pt x="15" y="1433"/>
                    <a:pt x="90" y="1523"/>
                  </a:cubicBezTo>
                  <a:cubicBezTo>
                    <a:pt x="138" y="1580"/>
                    <a:pt x="196" y="1611"/>
                    <a:pt x="255" y="1611"/>
                  </a:cubicBezTo>
                  <a:cubicBezTo>
                    <a:pt x="295" y="1611"/>
                    <a:pt x="336" y="1597"/>
                    <a:pt x="374" y="1566"/>
                  </a:cubicBezTo>
                  <a:cubicBezTo>
                    <a:pt x="586" y="1391"/>
                    <a:pt x="793" y="1208"/>
                    <a:pt x="988" y="1016"/>
                  </a:cubicBezTo>
                  <a:cubicBezTo>
                    <a:pt x="1102" y="905"/>
                    <a:pt x="1052" y="735"/>
                    <a:pt x="905" y="674"/>
                  </a:cubicBezTo>
                  <a:cubicBezTo>
                    <a:pt x="857" y="653"/>
                    <a:pt x="804" y="643"/>
                    <a:pt x="729" y="620"/>
                  </a:cubicBezTo>
                  <a:cubicBezTo>
                    <a:pt x="827" y="530"/>
                    <a:pt x="915" y="456"/>
                    <a:pt x="995" y="373"/>
                  </a:cubicBezTo>
                  <a:cubicBezTo>
                    <a:pt x="1082" y="284"/>
                    <a:pt x="1082" y="157"/>
                    <a:pt x="1003" y="74"/>
                  </a:cubicBezTo>
                  <a:cubicBezTo>
                    <a:pt x="960" y="27"/>
                    <a:pt x="905" y="1"/>
                    <a:pt x="8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558;p75">
              <a:extLst>
                <a:ext uri="{FF2B5EF4-FFF2-40B4-BE49-F238E27FC236}">
                  <a16:creationId xmlns:a16="http://schemas.microsoft.com/office/drawing/2014/main" id="{43B1BCE1-A077-E85B-0A69-F821A7D5C872}"/>
                </a:ext>
              </a:extLst>
            </p:cNvPr>
            <p:cNvSpPr/>
            <p:nvPr/>
          </p:nvSpPr>
          <p:spPr>
            <a:xfrm>
              <a:off x="1158458" y="4287582"/>
              <a:ext cx="12095" cy="20726"/>
            </a:xfrm>
            <a:custGeom>
              <a:avLst/>
              <a:gdLst/>
              <a:ahLst/>
              <a:cxnLst/>
              <a:rect l="l" t="t" r="r" b="b"/>
              <a:pathLst>
                <a:path w="447" h="766" extrusionOk="0">
                  <a:moveTo>
                    <a:pt x="227" y="0"/>
                  </a:moveTo>
                  <a:cubicBezTo>
                    <a:pt x="221" y="0"/>
                    <a:pt x="216" y="0"/>
                    <a:pt x="210" y="1"/>
                  </a:cubicBezTo>
                  <a:cubicBezTo>
                    <a:pt x="89" y="6"/>
                    <a:pt x="16" y="79"/>
                    <a:pt x="6" y="204"/>
                  </a:cubicBezTo>
                  <a:cubicBezTo>
                    <a:pt x="1" y="261"/>
                    <a:pt x="5" y="320"/>
                    <a:pt x="5" y="378"/>
                  </a:cubicBezTo>
                  <a:cubicBezTo>
                    <a:pt x="5" y="435"/>
                    <a:pt x="2" y="493"/>
                    <a:pt x="5" y="552"/>
                  </a:cubicBezTo>
                  <a:cubicBezTo>
                    <a:pt x="14" y="676"/>
                    <a:pt x="101" y="765"/>
                    <a:pt x="213" y="765"/>
                  </a:cubicBezTo>
                  <a:cubicBezTo>
                    <a:pt x="214" y="765"/>
                    <a:pt x="215" y="765"/>
                    <a:pt x="216" y="765"/>
                  </a:cubicBezTo>
                  <a:cubicBezTo>
                    <a:pt x="340" y="763"/>
                    <a:pt x="421" y="694"/>
                    <a:pt x="432" y="575"/>
                  </a:cubicBezTo>
                  <a:cubicBezTo>
                    <a:pt x="445" y="445"/>
                    <a:pt x="447" y="312"/>
                    <a:pt x="432" y="184"/>
                  </a:cubicBezTo>
                  <a:cubicBezTo>
                    <a:pt x="419" y="69"/>
                    <a:pt x="340" y="0"/>
                    <a:pt x="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559;p75">
              <a:extLst>
                <a:ext uri="{FF2B5EF4-FFF2-40B4-BE49-F238E27FC236}">
                  <a16:creationId xmlns:a16="http://schemas.microsoft.com/office/drawing/2014/main" id="{DACD145B-5976-24D2-0EF7-9CCF387EE1E5}"/>
                </a:ext>
              </a:extLst>
            </p:cNvPr>
            <p:cNvSpPr/>
            <p:nvPr/>
          </p:nvSpPr>
          <p:spPr>
            <a:xfrm>
              <a:off x="1086864" y="4159464"/>
              <a:ext cx="87017" cy="111883"/>
            </a:xfrm>
            <a:custGeom>
              <a:avLst/>
              <a:gdLst/>
              <a:ahLst/>
              <a:cxnLst/>
              <a:rect l="l" t="t" r="r" b="b"/>
              <a:pathLst>
                <a:path w="3216" h="4135" extrusionOk="0">
                  <a:moveTo>
                    <a:pt x="2600" y="432"/>
                  </a:moveTo>
                  <a:cubicBezTo>
                    <a:pt x="2739" y="432"/>
                    <a:pt x="2783" y="476"/>
                    <a:pt x="2782" y="616"/>
                  </a:cubicBezTo>
                  <a:cubicBezTo>
                    <a:pt x="2776" y="1281"/>
                    <a:pt x="2779" y="1946"/>
                    <a:pt x="2779" y="2626"/>
                  </a:cubicBezTo>
                  <a:lnTo>
                    <a:pt x="445" y="2626"/>
                  </a:lnTo>
                  <a:cubicBezTo>
                    <a:pt x="442" y="2582"/>
                    <a:pt x="436" y="2539"/>
                    <a:pt x="436" y="2498"/>
                  </a:cubicBezTo>
                  <a:cubicBezTo>
                    <a:pt x="436" y="1870"/>
                    <a:pt x="439" y="1243"/>
                    <a:pt x="433" y="615"/>
                  </a:cubicBezTo>
                  <a:cubicBezTo>
                    <a:pt x="432" y="475"/>
                    <a:pt x="477" y="432"/>
                    <a:pt x="617" y="432"/>
                  </a:cubicBezTo>
                  <a:cubicBezTo>
                    <a:pt x="947" y="436"/>
                    <a:pt x="1278" y="438"/>
                    <a:pt x="1608" y="438"/>
                  </a:cubicBezTo>
                  <a:cubicBezTo>
                    <a:pt x="1939" y="438"/>
                    <a:pt x="2269" y="436"/>
                    <a:pt x="2600" y="432"/>
                  </a:cubicBezTo>
                  <a:close/>
                  <a:moveTo>
                    <a:pt x="2778" y="3082"/>
                  </a:moveTo>
                  <a:cubicBezTo>
                    <a:pt x="2778" y="3263"/>
                    <a:pt x="2779" y="3435"/>
                    <a:pt x="2776" y="3607"/>
                  </a:cubicBezTo>
                  <a:cubicBezTo>
                    <a:pt x="2775" y="3692"/>
                    <a:pt x="2717" y="3699"/>
                    <a:pt x="2658" y="3699"/>
                  </a:cubicBezTo>
                  <a:cubicBezTo>
                    <a:pt x="2648" y="3699"/>
                    <a:pt x="2638" y="3698"/>
                    <a:pt x="2628" y="3698"/>
                  </a:cubicBezTo>
                  <a:lnTo>
                    <a:pt x="1674" y="3698"/>
                  </a:lnTo>
                  <a:cubicBezTo>
                    <a:pt x="1479" y="3698"/>
                    <a:pt x="1284" y="3697"/>
                    <a:pt x="1089" y="3697"/>
                  </a:cubicBezTo>
                  <a:cubicBezTo>
                    <a:pt x="927" y="3697"/>
                    <a:pt x="765" y="3698"/>
                    <a:pt x="603" y="3701"/>
                  </a:cubicBezTo>
                  <a:cubicBezTo>
                    <a:pt x="601" y="3701"/>
                    <a:pt x="598" y="3701"/>
                    <a:pt x="596" y="3701"/>
                  </a:cubicBezTo>
                  <a:cubicBezTo>
                    <a:pt x="476" y="3701"/>
                    <a:pt x="428" y="3661"/>
                    <a:pt x="435" y="3535"/>
                  </a:cubicBezTo>
                  <a:cubicBezTo>
                    <a:pt x="442" y="3388"/>
                    <a:pt x="436" y="3238"/>
                    <a:pt x="436" y="3082"/>
                  </a:cubicBezTo>
                  <a:close/>
                  <a:moveTo>
                    <a:pt x="583" y="1"/>
                  </a:moveTo>
                  <a:cubicBezTo>
                    <a:pt x="200" y="2"/>
                    <a:pt x="2" y="199"/>
                    <a:pt x="2" y="582"/>
                  </a:cubicBezTo>
                  <a:cubicBezTo>
                    <a:pt x="0" y="1572"/>
                    <a:pt x="0" y="2562"/>
                    <a:pt x="2" y="3552"/>
                  </a:cubicBezTo>
                  <a:cubicBezTo>
                    <a:pt x="2" y="3938"/>
                    <a:pt x="198" y="4133"/>
                    <a:pt x="581" y="4133"/>
                  </a:cubicBezTo>
                  <a:cubicBezTo>
                    <a:pt x="922" y="4134"/>
                    <a:pt x="1263" y="4134"/>
                    <a:pt x="1603" y="4134"/>
                  </a:cubicBezTo>
                  <a:cubicBezTo>
                    <a:pt x="1944" y="4134"/>
                    <a:pt x="2285" y="4134"/>
                    <a:pt x="2625" y="4133"/>
                  </a:cubicBezTo>
                  <a:cubicBezTo>
                    <a:pt x="3019" y="4133"/>
                    <a:pt x="3212" y="3939"/>
                    <a:pt x="3214" y="3546"/>
                  </a:cubicBezTo>
                  <a:cubicBezTo>
                    <a:pt x="3215" y="3059"/>
                    <a:pt x="3214" y="2570"/>
                    <a:pt x="3214" y="2083"/>
                  </a:cubicBezTo>
                  <a:cubicBezTo>
                    <a:pt x="3214" y="1580"/>
                    <a:pt x="3215" y="1078"/>
                    <a:pt x="3214" y="576"/>
                  </a:cubicBezTo>
                  <a:cubicBezTo>
                    <a:pt x="3212" y="200"/>
                    <a:pt x="3014" y="2"/>
                    <a:pt x="26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560;p75">
              <a:extLst>
                <a:ext uri="{FF2B5EF4-FFF2-40B4-BE49-F238E27FC236}">
                  <a16:creationId xmlns:a16="http://schemas.microsoft.com/office/drawing/2014/main" id="{92338002-BA10-5A73-97FB-AC2B3CD6E1CC}"/>
                </a:ext>
              </a:extLst>
            </p:cNvPr>
            <p:cNvSpPr/>
            <p:nvPr/>
          </p:nvSpPr>
          <p:spPr>
            <a:xfrm>
              <a:off x="1134539" y="4287555"/>
              <a:ext cx="11932" cy="20726"/>
            </a:xfrm>
            <a:custGeom>
              <a:avLst/>
              <a:gdLst/>
              <a:ahLst/>
              <a:cxnLst/>
              <a:rect l="l" t="t" r="r" b="b"/>
              <a:pathLst>
                <a:path w="441" h="766" extrusionOk="0">
                  <a:moveTo>
                    <a:pt x="221" y="0"/>
                  </a:moveTo>
                  <a:cubicBezTo>
                    <a:pt x="110" y="0"/>
                    <a:pt x="31" y="63"/>
                    <a:pt x="12" y="177"/>
                  </a:cubicBezTo>
                  <a:cubicBezTo>
                    <a:pt x="2" y="244"/>
                    <a:pt x="4" y="312"/>
                    <a:pt x="0" y="379"/>
                  </a:cubicBezTo>
                  <a:lnTo>
                    <a:pt x="10" y="379"/>
                  </a:lnTo>
                  <a:cubicBezTo>
                    <a:pt x="10" y="447"/>
                    <a:pt x="2" y="516"/>
                    <a:pt x="12" y="581"/>
                  </a:cubicBezTo>
                  <a:cubicBezTo>
                    <a:pt x="29" y="699"/>
                    <a:pt x="104" y="765"/>
                    <a:pt x="218" y="765"/>
                  </a:cubicBezTo>
                  <a:cubicBezTo>
                    <a:pt x="223" y="765"/>
                    <a:pt x="228" y="765"/>
                    <a:pt x="232" y="765"/>
                  </a:cubicBezTo>
                  <a:cubicBezTo>
                    <a:pt x="346" y="759"/>
                    <a:pt x="425" y="691"/>
                    <a:pt x="432" y="574"/>
                  </a:cubicBezTo>
                  <a:cubicBezTo>
                    <a:pt x="440" y="445"/>
                    <a:pt x="440" y="313"/>
                    <a:pt x="430" y="184"/>
                  </a:cubicBezTo>
                  <a:cubicBezTo>
                    <a:pt x="422" y="66"/>
                    <a:pt x="338" y="3"/>
                    <a:pt x="225" y="0"/>
                  </a:cubicBezTo>
                  <a:cubicBezTo>
                    <a:pt x="224" y="0"/>
                    <a:pt x="223" y="0"/>
                    <a:pt x="2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561;p75">
              <a:extLst>
                <a:ext uri="{FF2B5EF4-FFF2-40B4-BE49-F238E27FC236}">
                  <a16:creationId xmlns:a16="http://schemas.microsoft.com/office/drawing/2014/main" id="{DA1517A6-F351-B747-3F00-291F1FDEFEF7}"/>
                </a:ext>
              </a:extLst>
            </p:cNvPr>
            <p:cNvSpPr/>
            <p:nvPr/>
          </p:nvSpPr>
          <p:spPr>
            <a:xfrm>
              <a:off x="991351" y="4287582"/>
              <a:ext cx="11959" cy="20726"/>
            </a:xfrm>
            <a:custGeom>
              <a:avLst/>
              <a:gdLst/>
              <a:ahLst/>
              <a:cxnLst/>
              <a:rect l="l" t="t" r="r" b="b"/>
              <a:pathLst>
                <a:path w="442" h="766" extrusionOk="0">
                  <a:moveTo>
                    <a:pt x="225" y="0"/>
                  </a:moveTo>
                  <a:cubicBezTo>
                    <a:pt x="219" y="0"/>
                    <a:pt x="214" y="0"/>
                    <a:pt x="208" y="1"/>
                  </a:cubicBezTo>
                  <a:cubicBezTo>
                    <a:pt x="87" y="6"/>
                    <a:pt x="10" y="79"/>
                    <a:pt x="6" y="204"/>
                  </a:cubicBezTo>
                  <a:cubicBezTo>
                    <a:pt x="0" y="325"/>
                    <a:pt x="0" y="446"/>
                    <a:pt x="6" y="566"/>
                  </a:cubicBezTo>
                  <a:cubicBezTo>
                    <a:pt x="13" y="684"/>
                    <a:pt x="87" y="753"/>
                    <a:pt x="200" y="764"/>
                  </a:cubicBezTo>
                  <a:cubicBezTo>
                    <a:pt x="208" y="765"/>
                    <a:pt x="216" y="765"/>
                    <a:pt x="224" y="765"/>
                  </a:cubicBezTo>
                  <a:cubicBezTo>
                    <a:pt x="327" y="765"/>
                    <a:pt x="400" y="706"/>
                    <a:pt x="425" y="602"/>
                  </a:cubicBezTo>
                  <a:cubicBezTo>
                    <a:pt x="440" y="532"/>
                    <a:pt x="438" y="458"/>
                    <a:pt x="442" y="385"/>
                  </a:cubicBezTo>
                  <a:lnTo>
                    <a:pt x="442" y="385"/>
                  </a:lnTo>
                  <a:cubicBezTo>
                    <a:pt x="441" y="386"/>
                    <a:pt x="440" y="386"/>
                    <a:pt x="439" y="386"/>
                  </a:cubicBezTo>
                  <a:cubicBezTo>
                    <a:pt x="437" y="386"/>
                    <a:pt x="435" y="385"/>
                    <a:pt x="433" y="385"/>
                  </a:cubicBezTo>
                  <a:cubicBezTo>
                    <a:pt x="433" y="318"/>
                    <a:pt x="442" y="248"/>
                    <a:pt x="430" y="184"/>
                  </a:cubicBezTo>
                  <a:cubicBezTo>
                    <a:pt x="410" y="70"/>
                    <a:pt x="338" y="0"/>
                    <a:pt x="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562;p75">
              <a:extLst>
                <a:ext uri="{FF2B5EF4-FFF2-40B4-BE49-F238E27FC236}">
                  <a16:creationId xmlns:a16="http://schemas.microsoft.com/office/drawing/2014/main" id="{017A7540-CDB6-C987-D7DD-93036B6CB427}"/>
                </a:ext>
              </a:extLst>
            </p:cNvPr>
            <p:cNvSpPr/>
            <p:nvPr/>
          </p:nvSpPr>
          <p:spPr>
            <a:xfrm>
              <a:off x="1010264" y="4454391"/>
              <a:ext cx="11716" cy="11743"/>
            </a:xfrm>
            <a:custGeom>
              <a:avLst/>
              <a:gdLst/>
              <a:ahLst/>
              <a:cxnLst/>
              <a:rect l="l" t="t" r="r" b="b"/>
              <a:pathLst>
                <a:path w="433" h="434" extrusionOk="0">
                  <a:moveTo>
                    <a:pt x="215" y="0"/>
                  </a:moveTo>
                  <a:cubicBezTo>
                    <a:pt x="212" y="0"/>
                    <a:pt x="209" y="0"/>
                    <a:pt x="206" y="1"/>
                  </a:cubicBezTo>
                  <a:cubicBezTo>
                    <a:pt x="90" y="5"/>
                    <a:pt x="1" y="102"/>
                    <a:pt x="1" y="220"/>
                  </a:cubicBezTo>
                  <a:cubicBezTo>
                    <a:pt x="1" y="342"/>
                    <a:pt x="93" y="434"/>
                    <a:pt x="215" y="434"/>
                  </a:cubicBezTo>
                  <a:cubicBezTo>
                    <a:pt x="217" y="434"/>
                    <a:pt x="220" y="434"/>
                    <a:pt x="223" y="434"/>
                  </a:cubicBezTo>
                  <a:cubicBezTo>
                    <a:pt x="340" y="429"/>
                    <a:pt x="432" y="332"/>
                    <a:pt x="432" y="217"/>
                  </a:cubicBezTo>
                  <a:cubicBezTo>
                    <a:pt x="431" y="102"/>
                    <a:pt x="328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563;p75">
              <a:extLst>
                <a:ext uri="{FF2B5EF4-FFF2-40B4-BE49-F238E27FC236}">
                  <a16:creationId xmlns:a16="http://schemas.microsoft.com/office/drawing/2014/main" id="{0CCCB6B6-12C9-4493-FFF5-4C70430B5827}"/>
                </a:ext>
              </a:extLst>
            </p:cNvPr>
            <p:cNvSpPr/>
            <p:nvPr/>
          </p:nvSpPr>
          <p:spPr>
            <a:xfrm>
              <a:off x="991432" y="4454391"/>
              <a:ext cx="11743" cy="11743"/>
            </a:xfrm>
            <a:custGeom>
              <a:avLst/>
              <a:gdLst/>
              <a:ahLst/>
              <a:cxnLst/>
              <a:rect l="l" t="t" r="r" b="b"/>
              <a:pathLst>
                <a:path w="434" h="434" extrusionOk="0">
                  <a:moveTo>
                    <a:pt x="217" y="0"/>
                  </a:moveTo>
                  <a:cubicBezTo>
                    <a:pt x="214" y="0"/>
                    <a:pt x="212" y="0"/>
                    <a:pt x="210" y="1"/>
                  </a:cubicBezTo>
                  <a:cubicBezTo>
                    <a:pt x="94" y="3"/>
                    <a:pt x="2" y="99"/>
                    <a:pt x="2" y="217"/>
                  </a:cubicBezTo>
                  <a:cubicBezTo>
                    <a:pt x="0" y="337"/>
                    <a:pt x="88" y="429"/>
                    <a:pt x="207" y="434"/>
                  </a:cubicBezTo>
                  <a:cubicBezTo>
                    <a:pt x="209" y="434"/>
                    <a:pt x="212" y="434"/>
                    <a:pt x="215" y="434"/>
                  </a:cubicBezTo>
                  <a:cubicBezTo>
                    <a:pt x="335" y="434"/>
                    <a:pt x="432" y="338"/>
                    <a:pt x="433" y="220"/>
                  </a:cubicBezTo>
                  <a:cubicBezTo>
                    <a:pt x="433" y="104"/>
                    <a:pt x="332" y="0"/>
                    <a:pt x="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564;p75">
              <a:extLst>
                <a:ext uri="{FF2B5EF4-FFF2-40B4-BE49-F238E27FC236}">
                  <a16:creationId xmlns:a16="http://schemas.microsoft.com/office/drawing/2014/main" id="{F7381209-A6A4-EEB1-AED2-F18A4C53BE13}"/>
                </a:ext>
              </a:extLst>
            </p:cNvPr>
            <p:cNvSpPr/>
            <p:nvPr/>
          </p:nvSpPr>
          <p:spPr>
            <a:xfrm>
              <a:off x="942431" y="4127158"/>
              <a:ext cx="360622" cy="401614"/>
            </a:xfrm>
            <a:custGeom>
              <a:avLst/>
              <a:gdLst/>
              <a:ahLst/>
              <a:cxnLst/>
              <a:rect l="l" t="t" r="r" b="b"/>
              <a:pathLst>
                <a:path w="13328" h="14843" extrusionOk="0">
                  <a:moveTo>
                    <a:pt x="11503" y="4667"/>
                  </a:moveTo>
                  <a:lnTo>
                    <a:pt x="11503" y="4667"/>
                  </a:lnTo>
                  <a:cubicBezTo>
                    <a:pt x="11667" y="4675"/>
                    <a:pt x="11829" y="4683"/>
                    <a:pt x="12009" y="4692"/>
                  </a:cubicBezTo>
                  <a:cubicBezTo>
                    <a:pt x="12009" y="4769"/>
                    <a:pt x="12017" y="4865"/>
                    <a:pt x="12005" y="4958"/>
                  </a:cubicBezTo>
                  <a:cubicBezTo>
                    <a:pt x="11999" y="4994"/>
                    <a:pt x="11942" y="5022"/>
                    <a:pt x="11906" y="5053"/>
                  </a:cubicBezTo>
                  <a:cubicBezTo>
                    <a:pt x="11904" y="5055"/>
                    <a:pt x="11900" y="5056"/>
                    <a:pt x="11896" y="5056"/>
                  </a:cubicBezTo>
                  <a:cubicBezTo>
                    <a:pt x="11890" y="5056"/>
                    <a:pt x="11883" y="5055"/>
                    <a:pt x="11878" y="5055"/>
                  </a:cubicBezTo>
                  <a:cubicBezTo>
                    <a:pt x="11846" y="5054"/>
                    <a:pt x="11816" y="5053"/>
                    <a:pt x="11789" y="5053"/>
                  </a:cubicBezTo>
                  <a:cubicBezTo>
                    <a:pt x="11720" y="5053"/>
                    <a:pt x="11666" y="5056"/>
                    <a:pt x="11625" y="5056"/>
                  </a:cubicBezTo>
                  <a:cubicBezTo>
                    <a:pt x="11466" y="5056"/>
                    <a:pt x="11487" y="5020"/>
                    <a:pt x="11503" y="4667"/>
                  </a:cubicBezTo>
                  <a:close/>
                  <a:moveTo>
                    <a:pt x="10000" y="8495"/>
                  </a:moveTo>
                  <a:cubicBezTo>
                    <a:pt x="10137" y="8495"/>
                    <a:pt x="10274" y="8496"/>
                    <a:pt x="10411" y="8501"/>
                  </a:cubicBezTo>
                  <a:cubicBezTo>
                    <a:pt x="10450" y="8502"/>
                    <a:pt x="10512" y="8562"/>
                    <a:pt x="10520" y="8605"/>
                  </a:cubicBezTo>
                  <a:cubicBezTo>
                    <a:pt x="10539" y="8686"/>
                    <a:pt x="10526" y="8774"/>
                    <a:pt x="10526" y="8871"/>
                  </a:cubicBezTo>
                  <a:cubicBezTo>
                    <a:pt x="10468" y="8871"/>
                    <a:pt x="10415" y="8871"/>
                    <a:pt x="10363" y="8871"/>
                  </a:cubicBezTo>
                  <a:cubicBezTo>
                    <a:pt x="10311" y="8871"/>
                    <a:pt x="10260" y="8871"/>
                    <a:pt x="10210" y="8872"/>
                  </a:cubicBezTo>
                  <a:cubicBezTo>
                    <a:pt x="10066" y="8877"/>
                    <a:pt x="9969" y="8965"/>
                    <a:pt x="9970" y="9089"/>
                  </a:cubicBezTo>
                  <a:cubicBezTo>
                    <a:pt x="9970" y="9213"/>
                    <a:pt x="10066" y="9301"/>
                    <a:pt x="10210" y="9305"/>
                  </a:cubicBezTo>
                  <a:cubicBezTo>
                    <a:pt x="10243" y="9306"/>
                    <a:pt x="10277" y="9307"/>
                    <a:pt x="10311" y="9307"/>
                  </a:cubicBezTo>
                  <a:cubicBezTo>
                    <a:pt x="10378" y="9307"/>
                    <a:pt x="10447" y="9305"/>
                    <a:pt x="10520" y="9305"/>
                  </a:cubicBezTo>
                  <a:lnTo>
                    <a:pt x="10520" y="9639"/>
                  </a:lnTo>
                  <a:cubicBezTo>
                    <a:pt x="10451" y="9639"/>
                    <a:pt x="10384" y="9637"/>
                    <a:pt x="10317" y="9637"/>
                  </a:cubicBezTo>
                  <a:cubicBezTo>
                    <a:pt x="10283" y="9637"/>
                    <a:pt x="10250" y="9637"/>
                    <a:pt x="10217" y="9639"/>
                  </a:cubicBezTo>
                  <a:cubicBezTo>
                    <a:pt x="10063" y="9646"/>
                    <a:pt x="9965" y="9737"/>
                    <a:pt x="9970" y="9865"/>
                  </a:cubicBezTo>
                  <a:cubicBezTo>
                    <a:pt x="9976" y="9988"/>
                    <a:pt x="10069" y="10068"/>
                    <a:pt x="10218" y="10072"/>
                  </a:cubicBezTo>
                  <a:cubicBezTo>
                    <a:pt x="10251" y="10073"/>
                    <a:pt x="10283" y="10073"/>
                    <a:pt x="10315" y="10073"/>
                  </a:cubicBezTo>
                  <a:cubicBezTo>
                    <a:pt x="10381" y="10073"/>
                    <a:pt x="10449" y="10072"/>
                    <a:pt x="10525" y="10072"/>
                  </a:cubicBezTo>
                  <a:cubicBezTo>
                    <a:pt x="10525" y="10281"/>
                    <a:pt x="10530" y="10476"/>
                    <a:pt x="10519" y="10672"/>
                  </a:cubicBezTo>
                  <a:cubicBezTo>
                    <a:pt x="10517" y="10707"/>
                    <a:pt x="10445" y="10767"/>
                    <a:pt x="10403" y="10768"/>
                  </a:cubicBezTo>
                  <a:cubicBezTo>
                    <a:pt x="10269" y="10773"/>
                    <a:pt x="10134" y="10774"/>
                    <a:pt x="9998" y="10774"/>
                  </a:cubicBezTo>
                  <a:cubicBezTo>
                    <a:pt x="9863" y="10774"/>
                    <a:pt x="9725" y="10773"/>
                    <a:pt x="9586" y="10773"/>
                  </a:cubicBezTo>
                  <a:lnTo>
                    <a:pt x="9586" y="8496"/>
                  </a:lnTo>
                  <a:cubicBezTo>
                    <a:pt x="9725" y="8496"/>
                    <a:pt x="9863" y="8495"/>
                    <a:pt x="10000" y="8495"/>
                  </a:cubicBezTo>
                  <a:close/>
                  <a:moveTo>
                    <a:pt x="7981" y="12006"/>
                  </a:moveTo>
                  <a:cubicBezTo>
                    <a:pt x="8067" y="12006"/>
                    <a:pt x="8113" y="12084"/>
                    <a:pt x="8114" y="12177"/>
                  </a:cubicBezTo>
                  <a:cubicBezTo>
                    <a:pt x="8117" y="12461"/>
                    <a:pt x="8116" y="12744"/>
                    <a:pt x="8116" y="13045"/>
                  </a:cubicBezTo>
                  <a:lnTo>
                    <a:pt x="7782" y="13045"/>
                  </a:lnTo>
                  <a:cubicBezTo>
                    <a:pt x="7782" y="12738"/>
                    <a:pt x="7775" y="12436"/>
                    <a:pt x="7791" y="12136"/>
                  </a:cubicBezTo>
                  <a:cubicBezTo>
                    <a:pt x="7794" y="12089"/>
                    <a:pt x="7898" y="12016"/>
                    <a:pt x="7961" y="12008"/>
                  </a:cubicBezTo>
                  <a:cubicBezTo>
                    <a:pt x="7967" y="12007"/>
                    <a:pt x="7974" y="12006"/>
                    <a:pt x="7981" y="12006"/>
                  </a:cubicBezTo>
                  <a:close/>
                  <a:moveTo>
                    <a:pt x="6495" y="12010"/>
                  </a:moveTo>
                  <a:cubicBezTo>
                    <a:pt x="6496" y="12010"/>
                    <a:pt x="6497" y="12010"/>
                    <a:pt x="6498" y="12010"/>
                  </a:cubicBezTo>
                  <a:cubicBezTo>
                    <a:pt x="6559" y="12015"/>
                    <a:pt x="6664" y="12090"/>
                    <a:pt x="6667" y="12140"/>
                  </a:cubicBezTo>
                  <a:cubicBezTo>
                    <a:pt x="6683" y="12439"/>
                    <a:pt x="6674" y="12741"/>
                    <a:pt x="6674" y="13047"/>
                  </a:cubicBezTo>
                  <a:lnTo>
                    <a:pt x="6340" y="13047"/>
                  </a:lnTo>
                  <a:cubicBezTo>
                    <a:pt x="6340" y="12744"/>
                    <a:pt x="6332" y="12442"/>
                    <a:pt x="6347" y="12143"/>
                  </a:cubicBezTo>
                  <a:cubicBezTo>
                    <a:pt x="6349" y="12094"/>
                    <a:pt x="6445" y="12010"/>
                    <a:pt x="6495" y="12010"/>
                  </a:cubicBezTo>
                  <a:close/>
                  <a:moveTo>
                    <a:pt x="587" y="13484"/>
                  </a:moveTo>
                  <a:cubicBezTo>
                    <a:pt x="594" y="13484"/>
                    <a:pt x="602" y="13484"/>
                    <a:pt x="610" y="13485"/>
                  </a:cubicBezTo>
                  <a:cubicBezTo>
                    <a:pt x="618" y="13485"/>
                    <a:pt x="626" y="13485"/>
                    <a:pt x="635" y="13485"/>
                  </a:cubicBezTo>
                  <a:cubicBezTo>
                    <a:pt x="651" y="13485"/>
                    <a:pt x="667" y="13485"/>
                    <a:pt x="683" y="13485"/>
                  </a:cubicBezTo>
                  <a:lnTo>
                    <a:pt x="9547" y="13485"/>
                  </a:lnTo>
                  <a:cubicBezTo>
                    <a:pt x="9788" y="13485"/>
                    <a:pt x="9791" y="13489"/>
                    <a:pt x="9791" y="13727"/>
                  </a:cubicBezTo>
                  <a:cubicBezTo>
                    <a:pt x="9791" y="13891"/>
                    <a:pt x="9792" y="14055"/>
                    <a:pt x="9791" y="14218"/>
                  </a:cubicBezTo>
                  <a:cubicBezTo>
                    <a:pt x="9790" y="14394"/>
                    <a:pt x="9775" y="14408"/>
                    <a:pt x="9599" y="14408"/>
                  </a:cubicBezTo>
                  <a:lnTo>
                    <a:pt x="662" y="14408"/>
                  </a:lnTo>
                  <a:cubicBezTo>
                    <a:pt x="445" y="14408"/>
                    <a:pt x="437" y="14398"/>
                    <a:pt x="437" y="14177"/>
                  </a:cubicBezTo>
                  <a:cubicBezTo>
                    <a:pt x="435" y="14003"/>
                    <a:pt x="439" y="13830"/>
                    <a:pt x="435" y="13656"/>
                  </a:cubicBezTo>
                  <a:cubicBezTo>
                    <a:pt x="432" y="13540"/>
                    <a:pt x="481" y="13484"/>
                    <a:pt x="587" y="13484"/>
                  </a:cubicBezTo>
                  <a:close/>
                  <a:moveTo>
                    <a:pt x="1351" y="1"/>
                  </a:moveTo>
                  <a:cubicBezTo>
                    <a:pt x="827" y="169"/>
                    <a:pt x="649" y="538"/>
                    <a:pt x="650" y="1072"/>
                  </a:cubicBezTo>
                  <a:cubicBezTo>
                    <a:pt x="662" y="4999"/>
                    <a:pt x="656" y="8927"/>
                    <a:pt x="656" y="12854"/>
                  </a:cubicBezTo>
                  <a:lnTo>
                    <a:pt x="656" y="13040"/>
                  </a:lnTo>
                  <a:cubicBezTo>
                    <a:pt x="623" y="13045"/>
                    <a:pt x="605" y="13049"/>
                    <a:pt x="586" y="13050"/>
                  </a:cubicBezTo>
                  <a:cubicBezTo>
                    <a:pt x="193" y="13075"/>
                    <a:pt x="4" y="13275"/>
                    <a:pt x="2" y="13671"/>
                  </a:cubicBezTo>
                  <a:cubicBezTo>
                    <a:pt x="1" y="13851"/>
                    <a:pt x="1" y="14029"/>
                    <a:pt x="1" y="14207"/>
                  </a:cubicBezTo>
                  <a:cubicBezTo>
                    <a:pt x="2" y="14641"/>
                    <a:pt x="206" y="14842"/>
                    <a:pt x="642" y="14842"/>
                  </a:cubicBezTo>
                  <a:lnTo>
                    <a:pt x="9583" y="14842"/>
                  </a:lnTo>
                  <a:cubicBezTo>
                    <a:pt x="9605" y="14842"/>
                    <a:pt x="9627" y="14843"/>
                    <a:pt x="9649" y="14843"/>
                  </a:cubicBezTo>
                  <a:cubicBezTo>
                    <a:pt x="9671" y="14843"/>
                    <a:pt x="9693" y="14842"/>
                    <a:pt x="9714" y="14841"/>
                  </a:cubicBezTo>
                  <a:cubicBezTo>
                    <a:pt x="9996" y="14827"/>
                    <a:pt x="10215" y="14610"/>
                    <a:pt x="10224" y="14328"/>
                  </a:cubicBezTo>
                  <a:cubicBezTo>
                    <a:pt x="10230" y="14072"/>
                    <a:pt x="10230" y="13817"/>
                    <a:pt x="10223" y="13560"/>
                  </a:cubicBezTo>
                  <a:cubicBezTo>
                    <a:pt x="10217" y="13330"/>
                    <a:pt x="10054" y="13132"/>
                    <a:pt x="9834" y="13076"/>
                  </a:cubicBezTo>
                  <a:cubicBezTo>
                    <a:pt x="9755" y="13056"/>
                    <a:pt x="9674" y="13050"/>
                    <a:pt x="9586" y="13038"/>
                  </a:cubicBezTo>
                  <a:lnTo>
                    <a:pt x="9586" y="11218"/>
                  </a:lnTo>
                  <a:lnTo>
                    <a:pt x="9988" y="11218"/>
                  </a:lnTo>
                  <a:cubicBezTo>
                    <a:pt x="9990" y="11273"/>
                    <a:pt x="9995" y="11320"/>
                    <a:pt x="9995" y="11367"/>
                  </a:cubicBezTo>
                  <a:cubicBezTo>
                    <a:pt x="9996" y="11599"/>
                    <a:pt x="9990" y="11831"/>
                    <a:pt x="9996" y="12062"/>
                  </a:cubicBezTo>
                  <a:cubicBezTo>
                    <a:pt x="10012" y="12631"/>
                    <a:pt x="10454" y="13046"/>
                    <a:pt x="10978" y="13046"/>
                  </a:cubicBezTo>
                  <a:cubicBezTo>
                    <a:pt x="11061" y="13046"/>
                    <a:pt x="11145" y="13036"/>
                    <a:pt x="11230" y="13015"/>
                  </a:cubicBezTo>
                  <a:cubicBezTo>
                    <a:pt x="11676" y="12904"/>
                    <a:pt x="11965" y="12513"/>
                    <a:pt x="11965" y="12012"/>
                  </a:cubicBezTo>
                  <a:cubicBezTo>
                    <a:pt x="11966" y="9901"/>
                    <a:pt x="11965" y="7790"/>
                    <a:pt x="11965" y="5679"/>
                  </a:cubicBezTo>
                  <a:lnTo>
                    <a:pt x="11965" y="5501"/>
                  </a:lnTo>
                  <a:cubicBezTo>
                    <a:pt x="12319" y="5405"/>
                    <a:pt x="12443" y="5243"/>
                    <a:pt x="12445" y="4892"/>
                  </a:cubicBezTo>
                  <a:cubicBezTo>
                    <a:pt x="12445" y="4761"/>
                    <a:pt x="12449" y="4632"/>
                    <a:pt x="12443" y="4501"/>
                  </a:cubicBezTo>
                  <a:cubicBezTo>
                    <a:pt x="12439" y="4412"/>
                    <a:pt x="12465" y="4351"/>
                    <a:pt x="12536" y="4290"/>
                  </a:cubicBezTo>
                  <a:cubicBezTo>
                    <a:pt x="12836" y="4036"/>
                    <a:pt x="13056" y="3722"/>
                    <a:pt x="13197" y="3354"/>
                  </a:cubicBezTo>
                  <a:cubicBezTo>
                    <a:pt x="13244" y="3234"/>
                    <a:pt x="13281" y="3106"/>
                    <a:pt x="13302" y="2979"/>
                  </a:cubicBezTo>
                  <a:cubicBezTo>
                    <a:pt x="13321" y="2867"/>
                    <a:pt x="13264" y="2780"/>
                    <a:pt x="13147" y="2753"/>
                  </a:cubicBezTo>
                  <a:cubicBezTo>
                    <a:pt x="13124" y="2747"/>
                    <a:pt x="13102" y="2745"/>
                    <a:pt x="13081" y="2745"/>
                  </a:cubicBezTo>
                  <a:cubicBezTo>
                    <a:pt x="12995" y="2745"/>
                    <a:pt x="12928" y="2791"/>
                    <a:pt x="12891" y="2884"/>
                  </a:cubicBezTo>
                  <a:cubicBezTo>
                    <a:pt x="12875" y="2924"/>
                    <a:pt x="12868" y="2968"/>
                    <a:pt x="12856" y="3009"/>
                  </a:cubicBezTo>
                  <a:cubicBezTo>
                    <a:pt x="12727" y="3458"/>
                    <a:pt x="12473" y="3817"/>
                    <a:pt x="12093" y="4088"/>
                  </a:cubicBezTo>
                  <a:cubicBezTo>
                    <a:pt x="12064" y="4108"/>
                    <a:pt x="12032" y="4122"/>
                    <a:pt x="11987" y="4145"/>
                  </a:cubicBezTo>
                  <a:cubicBezTo>
                    <a:pt x="11987" y="3977"/>
                    <a:pt x="11979" y="3826"/>
                    <a:pt x="11992" y="3677"/>
                  </a:cubicBezTo>
                  <a:cubicBezTo>
                    <a:pt x="11997" y="3609"/>
                    <a:pt x="12029" y="3529"/>
                    <a:pt x="12074" y="3478"/>
                  </a:cubicBezTo>
                  <a:cubicBezTo>
                    <a:pt x="12200" y="3338"/>
                    <a:pt x="12339" y="3212"/>
                    <a:pt x="12470" y="3076"/>
                  </a:cubicBezTo>
                  <a:cubicBezTo>
                    <a:pt x="12571" y="2971"/>
                    <a:pt x="12579" y="2843"/>
                    <a:pt x="12495" y="2753"/>
                  </a:cubicBezTo>
                  <a:cubicBezTo>
                    <a:pt x="12453" y="2711"/>
                    <a:pt x="12402" y="2689"/>
                    <a:pt x="12347" y="2689"/>
                  </a:cubicBezTo>
                  <a:cubicBezTo>
                    <a:pt x="12285" y="2689"/>
                    <a:pt x="12219" y="2717"/>
                    <a:pt x="12161" y="2774"/>
                  </a:cubicBezTo>
                  <a:cubicBezTo>
                    <a:pt x="12111" y="2823"/>
                    <a:pt x="12070" y="2880"/>
                    <a:pt x="12026" y="2932"/>
                  </a:cubicBezTo>
                  <a:cubicBezTo>
                    <a:pt x="12013" y="2924"/>
                    <a:pt x="12000" y="2914"/>
                    <a:pt x="11987" y="2905"/>
                  </a:cubicBezTo>
                  <a:lnTo>
                    <a:pt x="11987" y="2764"/>
                  </a:lnTo>
                  <a:cubicBezTo>
                    <a:pt x="11987" y="2417"/>
                    <a:pt x="11990" y="2068"/>
                    <a:pt x="11986" y="1720"/>
                  </a:cubicBezTo>
                  <a:cubicBezTo>
                    <a:pt x="11985" y="1656"/>
                    <a:pt x="11982" y="1568"/>
                    <a:pt x="11942" y="1531"/>
                  </a:cubicBezTo>
                  <a:cubicBezTo>
                    <a:pt x="11890" y="1483"/>
                    <a:pt x="11805" y="1442"/>
                    <a:pt x="11734" y="1442"/>
                  </a:cubicBezTo>
                  <a:cubicBezTo>
                    <a:pt x="11730" y="1442"/>
                    <a:pt x="11725" y="1442"/>
                    <a:pt x="11721" y="1442"/>
                  </a:cubicBezTo>
                  <a:cubicBezTo>
                    <a:pt x="11607" y="1450"/>
                    <a:pt x="11553" y="1544"/>
                    <a:pt x="11553" y="1660"/>
                  </a:cubicBezTo>
                  <a:lnTo>
                    <a:pt x="11553" y="2404"/>
                  </a:lnTo>
                  <a:cubicBezTo>
                    <a:pt x="11536" y="2415"/>
                    <a:pt x="11519" y="2425"/>
                    <a:pt x="11500" y="2437"/>
                  </a:cubicBezTo>
                  <a:cubicBezTo>
                    <a:pt x="11462" y="2383"/>
                    <a:pt x="11429" y="2323"/>
                    <a:pt x="11382" y="2276"/>
                  </a:cubicBezTo>
                  <a:cubicBezTo>
                    <a:pt x="11318" y="2210"/>
                    <a:pt x="11253" y="2178"/>
                    <a:pt x="11191" y="2178"/>
                  </a:cubicBezTo>
                  <a:cubicBezTo>
                    <a:pt x="11142" y="2178"/>
                    <a:pt x="11095" y="2198"/>
                    <a:pt x="11052" y="2239"/>
                  </a:cubicBezTo>
                  <a:cubicBezTo>
                    <a:pt x="10950" y="2334"/>
                    <a:pt x="10958" y="2460"/>
                    <a:pt x="11077" y="2581"/>
                  </a:cubicBezTo>
                  <a:cubicBezTo>
                    <a:pt x="11213" y="2719"/>
                    <a:pt x="11352" y="2853"/>
                    <a:pt x="11486" y="2992"/>
                  </a:cubicBezTo>
                  <a:cubicBezTo>
                    <a:pt x="11515" y="3021"/>
                    <a:pt x="11549" y="3062"/>
                    <a:pt x="11549" y="3098"/>
                  </a:cubicBezTo>
                  <a:cubicBezTo>
                    <a:pt x="11554" y="3442"/>
                    <a:pt x="11552" y="3787"/>
                    <a:pt x="11552" y="4146"/>
                  </a:cubicBezTo>
                  <a:cubicBezTo>
                    <a:pt x="11515" y="4129"/>
                    <a:pt x="11496" y="4123"/>
                    <a:pt x="11482" y="4113"/>
                  </a:cubicBezTo>
                  <a:cubicBezTo>
                    <a:pt x="10884" y="3690"/>
                    <a:pt x="10579" y="3113"/>
                    <a:pt x="10623" y="2380"/>
                  </a:cubicBezTo>
                  <a:cubicBezTo>
                    <a:pt x="10667" y="1648"/>
                    <a:pt x="11039" y="1111"/>
                    <a:pt x="11684" y="766"/>
                  </a:cubicBezTo>
                  <a:cubicBezTo>
                    <a:pt x="11704" y="756"/>
                    <a:pt x="11729" y="752"/>
                    <a:pt x="11757" y="752"/>
                  </a:cubicBezTo>
                  <a:cubicBezTo>
                    <a:pt x="11801" y="752"/>
                    <a:pt x="11849" y="763"/>
                    <a:pt x="11882" y="782"/>
                  </a:cubicBezTo>
                  <a:cubicBezTo>
                    <a:pt x="12381" y="1045"/>
                    <a:pt x="12704" y="1455"/>
                    <a:pt x="12859" y="1998"/>
                  </a:cubicBezTo>
                  <a:cubicBezTo>
                    <a:pt x="12901" y="2148"/>
                    <a:pt x="12978" y="2229"/>
                    <a:pt x="13080" y="2229"/>
                  </a:cubicBezTo>
                  <a:cubicBezTo>
                    <a:pt x="13098" y="2229"/>
                    <a:pt x="13118" y="2226"/>
                    <a:pt x="13138" y="2220"/>
                  </a:cubicBezTo>
                  <a:cubicBezTo>
                    <a:pt x="13278" y="2183"/>
                    <a:pt x="13328" y="2064"/>
                    <a:pt x="13275" y="1880"/>
                  </a:cubicBezTo>
                  <a:cubicBezTo>
                    <a:pt x="13083" y="1202"/>
                    <a:pt x="12673" y="703"/>
                    <a:pt x="12052" y="374"/>
                  </a:cubicBezTo>
                  <a:cubicBezTo>
                    <a:pt x="11957" y="324"/>
                    <a:pt x="11865" y="300"/>
                    <a:pt x="11772" y="300"/>
                  </a:cubicBezTo>
                  <a:cubicBezTo>
                    <a:pt x="11678" y="300"/>
                    <a:pt x="11583" y="325"/>
                    <a:pt x="11485" y="374"/>
                  </a:cubicBezTo>
                  <a:cubicBezTo>
                    <a:pt x="10101" y="1072"/>
                    <a:pt x="9735" y="2895"/>
                    <a:pt x="10778" y="4051"/>
                  </a:cubicBezTo>
                  <a:cubicBezTo>
                    <a:pt x="11007" y="4306"/>
                    <a:pt x="11076" y="4541"/>
                    <a:pt x="11063" y="4854"/>
                  </a:cubicBezTo>
                  <a:cubicBezTo>
                    <a:pt x="11047" y="5247"/>
                    <a:pt x="11156" y="5384"/>
                    <a:pt x="11530" y="5506"/>
                  </a:cubicBezTo>
                  <a:lnTo>
                    <a:pt x="11530" y="5920"/>
                  </a:lnTo>
                  <a:cubicBezTo>
                    <a:pt x="11530" y="7958"/>
                    <a:pt x="11530" y="9996"/>
                    <a:pt x="11529" y="12035"/>
                  </a:cubicBezTo>
                  <a:cubicBezTo>
                    <a:pt x="11529" y="12358"/>
                    <a:pt x="11315" y="12595"/>
                    <a:pt x="11017" y="12610"/>
                  </a:cubicBezTo>
                  <a:cubicBezTo>
                    <a:pt x="11006" y="12611"/>
                    <a:pt x="10995" y="12611"/>
                    <a:pt x="10983" y="12611"/>
                  </a:cubicBezTo>
                  <a:cubicBezTo>
                    <a:pt x="10696" y="12611"/>
                    <a:pt x="10455" y="12405"/>
                    <a:pt x="10436" y="12107"/>
                  </a:cubicBezTo>
                  <a:cubicBezTo>
                    <a:pt x="10419" y="11814"/>
                    <a:pt x="10433" y="11519"/>
                    <a:pt x="10433" y="11224"/>
                  </a:cubicBezTo>
                  <a:cubicBezTo>
                    <a:pt x="10462" y="11214"/>
                    <a:pt x="10483" y="11204"/>
                    <a:pt x="10506" y="11199"/>
                  </a:cubicBezTo>
                  <a:cubicBezTo>
                    <a:pt x="10802" y="11129"/>
                    <a:pt x="10959" y="10949"/>
                    <a:pt x="10962" y="10649"/>
                  </a:cubicBezTo>
                  <a:cubicBezTo>
                    <a:pt x="10966" y="9972"/>
                    <a:pt x="10965" y="9295"/>
                    <a:pt x="10963" y="8619"/>
                  </a:cubicBezTo>
                  <a:cubicBezTo>
                    <a:pt x="10962" y="8435"/>
                    <a:pt x="10903" y="8266"/>
                    <a:pt x="10741" y="8173"/>
                  </a:cubicBezTo>
                  <a:cubicBezTo>
                    <a:pt x="10629" y="8109"/>
                    <a:pt x="10490" y="8073"/>
                    <a:pt x="10361" y="8065"/>
                  </a:cubicBezTo>
                  <a:cubicBezTo>
                    <a:pt x="10256" y="8058"/>
                    <a:pt x="10150" y="8056"/>
                    <a:pt x="10044" y="8056"/>
                  </a:cubicBezTo>
                  <a:cubicBezTo>
                    <a:pt x="9890" y="8056"/>
                    <a:pt x="9735" y="8060"/>
                    <a:pt x="9576" y="8060"/>
                  </a:cubicBezTo>
                  <a:lnTo>
                    <a:pt x="9576" y="7854"/>
                  </a:lnTo>
                  <a:cubicBezTo>
                    <a:pt x="9576" y="5549"/>
                    <a:pt x="9576" y="3244"/>
                    <a:pt x="9574" y="941"/>
                  </a:cubicBezTo>
                  <a:cubicBezTo>
                    <a:pt x="9574" y="488"/>
                    <a:pt x="9354" y="162"/>
                    <a:pt x="8968" y="38"/>
                  </a:cubicBezTo>
                  <a:cubicBezTo>
                    <a:pt x="8931" y="27"/>
                    <a:pt x="8895" y="14"/>
                    <a:pt x="8859" y="1"/>
                  </a:cubicBezTo>
                  <a:lnTo>
                    <a:pt x="3728" y="1"/>
                  </a:lnTo>
                  <a:cubicBezTo>
                    <a:pt x="3619" y="66"/>
                    <a:pt x="3546" y="153"/>
                    <a:pt x="3590" y="286"/>
                  </a:cubicBezTo>
                  <a:cubicBezTo>
                    <a:pt x="3630" y="406"/>
                    <a:pt x="3725" y="438"/>
                    <a:pt x="3835" y="438"/>
                  </a:cubicBezTo>
                  <a:cubicBezTo>
                    <a:pt x="3847" y="438"/>
                    <a:pt x="3860" y="438"/>
                    <a:pt x="3872" y="437"/>
                  </a:cubicBezTo>
                  <a:cubicBezTo>
                    <a:pt x="3889" y="435"/>
                    <a:pt x="3905" y="435"/>
                    <a:pt x="3922" y="435"/>
                  </a:cubicBezTo>
                  <a:cubicBezTo>
                    <a:pt x="3939" y="435"/>
                    <a:pt x="3956" y="435"/>
                    <a:pt x="3973" y="435"/>
                  </a:cubicBezTo>
                  <a:lnTo>
                    <a:pt x="8626" y="435"/>
                  </a:lnTo>
                  <a:cubicBezTo>
                    <a:pt x="8980" y="435"/>
                    <a:pt x="9140" y="594"/>
                    <a:pt x="9140" y="947"/>
                  </a:cubicBezTo>
                  <a:cubicBezTo>
                    <a:pt x="9140" y="4928"/>
                    <a:pt x="9140" y="8908"/>
                    <a:pt x="9140" y="12889"/>
                  </a:cubicBezTo>
                  <a:cubicBezTo>
                    <a:pt x="9140" y="12941"/>
                    <a:pt x="9136" y="12991"/>
                    <a:pt x="9133" y="13043"/>
                  </a:cubicBezTo>
                  <a:lnTo>
                    <a:pt x="8550" y="13043"/>
                  </a:lnTo>
                  <a:cubicBezTo>
                    <a:pt x="8550" y="12985"/>
                    <a:pt x="8552" y="12934"/>
                    <a:pt x="8550" y="12881"/>
                  </a:cubicBezTo>
                  <a:cubicBezTo>
                    <a:pt x="8550" y="12630"/>
                    <a:pt x="8557" y="12378"/>
                    <a:pt x="8546" y="12129"/>
                  </a:cubicBezTo>
                  <a:cubicBezTo>
                    <a:pt x="8530" y="11803"/>
                    <a:pt x="8267" y="11565"/>
                    <a:pt x="7943" y="11565"/>
                  </a:cubicBezTo>
                  <a:cubicBezTo>
                    <a:pt x="7622" y="11566"/>
                    <a:pt x="7361" y="11808"/>
                    <a:pt x="7347" y="12133"/>
                  </a:cubicBezTo>
                  <a:cubicBezTo>
                    <a:pt x="7337" y="12355"/>
                    <a:pt x="7344" y="12577"/>
                    <a:pt x="7342" y="12800"/>
                  </a:cubicBezTo>
                  <a:cubicBezTo>
                    <a:pt x="7342" y="12879"/>
                    <a:pt x="7342" y="12959"/>
                    <a:pt x="7342" y="13040"/>
                  </a:cubicBezTo>
                  <a:lnTo>
                    <a:pt x="7129" y="13040"/>
                  </a:lnTo>
                  <a:cubicBezTo>
                    <a:pt x="7123" y="13020"/>
                    <a:pt x="7117" y="13012"/>
                    <a:pt x="7117" y="13003"/>
                  </a:cubicBezTo>
                  <a:cubicBezTo>
                    <a:pt x="7117" y="12747"/>
                    <a:pt x="7119" y="12491"/>
                    <a:pt x="7113" y="12236"/>
                  </a:cubicBezTo>
                  <a:cubicBezTo>
                    <a:pt x="7112" y="12144"/>
                    <a:pt x="7103" y="12050"/>
                    <a:pt x="7075" y="11965"/>
                  </a:cubicBezTo>
                  <a:cubicBezTo>
                    <a:pt x="6992" y="11719"/>
                    <a:pt x="6761" y="11563"/>
                    <a:pt x="6506" y="11563"/>
                  </a:cubicBezTo>
                  <a:cubicBezTo>
                    <a:pt x="6474" y="11563"/>
                    <a:pt x="6442" y="11565"/>
                    <a:pt x="6409" y="11570"/>
                  </a:cubicBezTo>
                  <a:cubicBezTo>
                    <a:pt x="6127" y="11613"/>
                    <a:pt x="5908" y="11861"/>
                    <a:pt x="5904" y="12154"/>
                  </a:cubicBezTo>
                  <a:cubicBezTo>
                    <a:pt x="5898" y="12448"/>
                    <a:pt x="5902" y="12741"/>
                    <a:pt x="5902" y="13040"/>
                  </a:cubicBezTo>
                  <a:lnTo>
                    <a:pt x="1092" y="13040"/>
                  </a:lnTo>
                  <a:lnTo>
                    <a:pt x="1092" y="12929"/>
                  </a:lnTo>
                  <a:cubicBezTo>
                    <a:pt x="1092" y="8925"/>
                    <a:pt x="1092" y="4921"/>
                    <a:pt x="1092" y="915"/>
                  </a:cubicBezTo>
                  <a:cubicBezTo>
                    <a:pt x="1092" y="601"/>
                    <a:pt x="1260" y="437"/>
                    <a:pt x="1578" y="437"/>
                  </a:cubicBezTo>
                  <a:cubicBezTo>
                    <a:pt x="1806" y="436"/>
                    <a:pt x="2035" y="435"/>
                    <a:pt x="2263" y="435"/>
                  </a:cubicBezTo>
                  <a:cubicBezTo>
                    <a:pt x="2431" y="435"/>
                    <a:pt x="2598" y="436"/>
                    <a:pt x="2766" y="437"/>
                  </a:cubicBezTo>
                  <a:cubicBezTo>
                    <a:pt x="2770" y="437"/>
                    <a:pt x="2774" y="437"/>
                    <a:pt x="2779" y="437"/>
                  </a:cubicBezTo>
                  <a:cubicBezTo>
                    <a:pt x="2899" y="437"/>
                    <a:pt x="3005" y="416"/>
                    <a:pt x="3050" y="289"/>
                  </a:cubicBezTo>
                  <a:cubicBezTo>
                    <a:pt x="3097" y="155"/>
                    <a:pt x="3019" y="71"/>
                    <a:pt x="2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565;p75">
              <a:extLst>
                <a:ext uri="{FF2B5EF4-FFF2-40B4-BE49-F238E27FC236}">
                  <a16:creationId xmlns:a16="http://schemas.microsoft.com/office/drawing/2014/main" id="{F485788F-61E6-7AAC-63FF-CDD83824B02C}"/>
                </a:ext>
              </a:extLst>
            </p:cNvPr>
            <p:cNvSpPr/>
            <p:nvPr/>
          </p:nvSpPr>
          <p:spPr>
            <a:xfrm>
              <a:off x="1014972" y="4287528"/>
              <a:ext cx="12041" cy="20753"/>
            </a:xfrm>
            <a:custGeom>
              <a:avLst/>
              <a:gdLst/>
              <a:ahLst/>
              <a:cxnLst/>
              <a:rect l="l" t="t" r="r" b="b"/>
              <a:pathLst>
                <a:path w="445" h="767" extrusionOk="0">
                  <a:moveTo>
                    <a:pt x="238" y="1"/>
                  </a:moveTo>
                  <a:cubicBezTo>
                    <a:pt x="235" y="1"/>
                    <a:pt x="233" y="1"/>
                    <a:pt x="230" y="1"/>
                  </a:cubicBezTo>
                  <a:cubicBezTo>
                    <a:pt x="107" y="4"/>
                    <a:pt x="26" y="74"/>
                    <a:pt x="15" y="193"/>
                  </a:cubicBezTo>
                  <a:cubicBezTo>
                    <a:pt x="2" y="323"/>
                    <a:pt x="1" y="455"/>
                    <a:pt x="16" y="584"/>
                  </a:cubicBezTo>
                  <a:cubicBezTo>
                    <a:pt x="30" y="697"/>
                    <a:pt x="107" y="767"/>
                    <a:pt x="220" y="767"/>
                  </a:cubicBezTo>
                  <a:cubicBezTo>
                    <a:pt x="227" y="767"/>
                    <a:pt x="233" y="766"/>
                    <a:pt x="240" y="766"/>
                  </a:cubicBezTo>
                  <a:cubicBezTo>
                    <a:pt x="361" y="757"/>
                    <a:pt x="432" y="685"/>
                    <a:pt x="441" y="559"/>
                  </a:cubicBezTo>
                  <a:cubicBezTo>
                    <a:pt x="445" y="502"/>
                    <a:pt x="442" y="444"/>
                    <a:pt x="442" y="386"/>
                  </a:cubicBezTo>
                  <a:cubicBezTo>
                    <a:pt x="442" y="329"/>
                    <a:pt x="445" y="270"/>
                    <a:pt x="441" y="212"/>
                  </a:cubicBezTo>
                  <a:cubicBezTo>
                    <a:pt x="432" y="88"/>
                    <a:pt x="351" y="1"/>
                    <a:pt x="2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566;p75">
              <a:extLst>
                <a:ext uri="{FF2B5EF4-FFF2-40B4-BE49-F238E27FC236}">
                  <a16:creationId xmlns:a16="http://schemas.microsoft.com/office/drawing/2014/main" id="{A3C99D27-F716-51EE-FDB2-DAD5220EFA9C}"/>
                </a:ext>
              </a:extLst>
            </p:cNvPr>
            <p:cNvSpPr/>
            <p:nvPr/>
          </p:nvSpPr>
          <p:spPr>
            <a:xfrm>
              <a:off x="987725" y="4159437"/>
              <a:ext cx="87044" cy="111910"/>
            </a:xfrm>
            <a:custGeom>
              <a:avLst/>
              <a:gdLst/>
              <a:ahLst/>
              <a:cxnLst/>
              <a:rect l="l" t="t" r="r" b="b"/>
              <a:pathLst>
                <a:path w="3217" h="4136" extrusionOk="0">
                  <a:moveTo>
                    <a:pt x="601" y="435"/>
                  </a:moveTo>
                  <a:cubicBezTo>
                    <a:pt x="603" y="435"/>
                    <a:pt x="605" y="435"/>
                    <a:pt x="607" y="435"/>
                  </a:cubicBezTo>
                  <a:cubicBezTo>
                    <a:pt x="895" y="436"/>
                    <a:pt x="1183" y="437"/>
                    <a:pt x="1471" y="437"/>
                  </a:cubicBezTo>
                  <a:cubicBezTo>
                    <a:pt x="1855" y="437"/>
                    <a:pt x="2239" y="436"/>
                    <a:pt x="2623" y="436"/>
                  </a:cubicBezTo>
                  <a:cubicBezTo>
                    <a:pt x="2631" y="436"/>
                    <a:pt x="2640" y="436"/>
                    <a:pt x="2648" y="436"/>
                  </a:cubicBezTo>
                  <a:cubicBezTo>
                    <a:pt x="2718" y="436"/>
                    <a:pt x="2782" y="442"/>
                    <a:pt x="2782" y="549"/>
                  </a:cubicBezTo>
                  <a:cubicBezTo>
                    <a:pt x="2781" y="1238"/>
                    <a:pt x="2781" y="1927"/>
                    <a:pt x="2781" y="2628"/>
                  </a:cubicBezTo>
                  <a:lnTo>
                    <a:pt x="436" y="2628"/>
                  </a:lnTo>
                  <a:lnTo>
                    <a:pt x="436" y="2393"/>
                  </a:lnTo>
                  <a:cubicBezTo>
                    <a:pt x="436" y="1799"/>
                    <a:pt x="439" y="1205"/>
                    <a:pt x="433" y="611"/>
                  </a:cubicBezTo>
                  <a:cubicBezTo>
                    <a:pt x="432" y="481"/>
                    <a:pt x="472" y="435"/>
                    <a:pt x="601" y="435"/>
                  </a:cubicBezTo>
                  <a:close/>
                  <a:moveTo>
                    <a:pt x="2781" y="3083"/>
                  </a:moveTo>
                  <a:cubicBezTo>
                    <a:pt x="2781" y="3262"/>
                    <a:pt x="2782" y="3435"/>
                    <a:pt x="2780" y="3607"/>
                  </a:cubicBezTo>
                  <a:cubicBezTo>
                    <a:pt x="2778" y="3693"/>
                    <a:pt x="2721" y="3700"/>
                    <a:pt x="2662" y="3700"/>
                  </a:cubicBezTo>
                  <a:cubicBezTo>
                    <a:pt x="2652" y="3700"/>
                    <a:pt x="2642" y="3699"/>
                    <a:pt x="2633" y="3699"/>
                  </a:cubicBezTo>
                  <a:lnTo>
                    <a:pt x="1765" y="3699"/>
                  </a:lnTo>
                  <a:cubicBezTo>
                    <a:pt x="1542" y="3699"/>
                    <a:pt x="1319" y="3699"/>
                    <a:pt x="1096" y="3699"/>
                  </a:cubicBezTo>
                  <a:cubicBezTo>
                    <a:pt x="929" y="3699"/>
                    <a:pt x="762" y="3699"/>
                    <a:pt x="594" y="3701"/>
                  </a:cubicBezTo>
                  <a:cubicBezTo>
                    <a:pt x="592" y="3701"/>
                    <a:pt x="591" y="3701"/>
                    <a:pt x="589" y="3701"/>
                  </a:cubicBezTo>
                  <a:cubicBezTo>
                    <a:pt x="475" y="3701"/>
                    <a:pt x="429" y="3659"/>
                    <a:pt x="435" y="3541"/>
                  </a:cubicBezTo>
                  <a:cubicBezTo>
                    <a:pt x="442" y="3393"/>
                    <a:pt x="436" y="3244"/>
                    <a:pt x="436" y="3083"/>
                  </a:cubicBezTo>
                  <a:close/>
                  <a:moveTo>
                    <a:pt x="1611" y="1"/>
                  </a:moveTo>
                  <a:cubicBezTo>
                    <a:pt x="1261" y="1"/>
                    <a:pt x="911" y="2"/>
                    <a:pt x="562" y="3"/>
                  </a:cubicBezTo>
                  <a:cubicBezTo>
                    <a:pt x="211" y="3"/>
                    <a:pt x="2" y="212"/>
                    <a:pt x="2" y="563"/>
                  </a:cubicBezTo>
                  <a:cubicBezTo>
                    <a:pt x="0" y="1567"/>
                    <a:pt x="0" y="2570"/>
                    <a:pt x="2" y="3574"/>
                  </a:cubicBezTo>
                  <a:cubicBezTo>
                    <a:pt x="2" y="3925"/>
                    <a:pt x="211" y="4133"/>
                    <a:pt x="560" y="4134"/>
                  </a:cubicBezTo>
                  <a:cubicBezTo>
                    <a:pt x="911" y="4135"/>
                    <a:pt x="1261" y="4135"/>
                    <a:pt x="1611" y="4135"/>
                  </a:cubicBezTo>
                  <a:cubicBezTo>
                    <a:pt x="1960" y="4135"/>
                    <a:pt x="2310" y="4135"/>
                    <a:pt x="2660" y="4134"/>
                  </a:cubicBezTo>
                  <a:cubicBezTo>
                    <a:pt x="3013" y="4134"/>
                    <a:pt x="3215" y="3927"/>
                    <a:pt x="3217" y="3574"/>
                  </a:cubicBezTo>
                  <a:cubicBezTo>
                    <a:pt x="3217" y="3073"/>
                    <a:pt x="3217" y="2571"/>
                    <a:pt x="3217" y="2069"/>
                  </a:cubicBezTo>
                  <a:cubicBezTo>
                    <a:pt x="3217" y="1567"/>
                    <a:pt x="3217" y="1064"/>
                    <a:pt x="3217" y="563"/>
                  </a:cubicBezTo>
                  <a:cubicBezTo>
                    <a:pt x="3215" y="210"/>
                    <a:pt x="3013" y="3"/>
                    <a:pt x="2660" y="3"/>
                  </a:cubicBezTo>
                  <a:cubicBezTo>
                    <a:pt x="2310" y="2"/>
                    <a:pt x="1960" y="1"/>
                    <a:pt x="16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567;p75">
              <a:extLst>
                <a:ext uri="{FF2B5EF4-FFF2-40B4-BE49-F238E27FC236}">
                  <a16:creationId xmlns:a16="http://schemas.microsoft.com/office/drawing/2014/main" id="{FDCBC1B1-E060-5B13-892F-3A962B9C08C5}"/>
                </a:ext>
              </a:extLst>
            </p:cNvPr>
            <p:cNvSpPr/>
            <p:nvPr/>
          </p:nvSpPr>
          <p:spPr>
            <a:xfrm>
              <a:off x="1039134" y="4287555"/>
              <a:ext cx="11932" cy="20726"/>
            </a:xfrm>
            <a:custGeom>
              <a:avLst/>
              <a:gdLst/>
              <a:ahLst/>
              <a:cxnLst/>
              <a:rect l="l" t="t" r="r" b="b"/>
              <a:pathLst>
                <a:path w="441" h="766" extrusionOk="0">
                  <a:moveTo>
                    <a:pt x="222" y="1"/>
                  </a:moveTo>
                  <a:cubicBezTo>
                    <a:pt x="216" y="1"/>
                    <a:pt x="210" y="1"/>
                    <a:pt x="204" y="2"/>
                  </a:cubicBezTo>
                  <a:cubicBezTo>
                    <a:pt x="90" y="9"/>
                    <a:pt x="16" y="74"/>
                    <a:pt x="6" y="194"/>
                  </a:cubicBezTo>
                  <a:cubicBezTo>
                    <a:pt x="1" y="255"/>
                    <a:pt x="5" y="319"/>
                    <a:pt x="5" y="382"/>
                  </a:cubicBezTo>
                  <a:lnTo>
                    <a:pt x="3" y="382"/>
                  </a:lnTo>
                  <a:cubicBezTo>
                    <a:pt x="3" y="439"/>
                    <a:pt x="2" y="497"/>
                    <a:pt x="5" y="556"/>
                  </a:cubicBezTo>
                  <a:cubicBezTo>
                    <a:pt x="11" y="680"/>
                    <a:pt x="82" y="755"/>
                    <a:pt x="201" y="765"/>
                  </a:cubicBezTo>
                  <a:cubicBezTo>
                    <a:pt x="209" y="766"/>
                    <a:pt x="217" y="766"/>
                    <a:pt x="225" y="766"/>
                  </a:cubicBezTo>
                  <a:cubicBezTo>
                    <a:pt x="335" y="766"/>
                    <a:pt x="415" y="699"/>
                    <a:pt x="427" y="586"/>
                  </a:cubicBezTo>
                  <a:cubicBezTo>
                    <a:pt x="441" y="449"/>
                    <a:pt x="439" y="306"/>
                    <a:pt x="424" y="168"/>
                  </a:cubicBezTo>
                  <a:cubicBezTo>
                    <a:pt x="410" y="60"/>
                    <a:pt x="328" y="1"/>
                    <a:pt x="2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568;p75">
              <a:extLst>
                <a:ext uri="{FF2B5EF4-FFF2-40B4-BE49-F238E27FC236}">
                  <a16:creationId xmlns:a16="http://schemas.microsoft.com/office/drawing/2014/main" id="{F10A0FD7-3AEE-EB1D-3057-11BC2C4F3E07}"/>
                </a:ext>
              </a:extLst>
            </p:cNvPr>
            <p:cNvSpPr/>
            <p:nvPr/>
          </p:nvSpPr>
          <p:spPr>
            <a:xfrm>
              <a:off x="1029069" y="4454391"/>
              <a:ext cx="11716" cy="11743"/>
            </a:xfrm>
            <a:custGeom>
              <a:avLst/>
              <a:gdLst/>
              <a:ahLst/>
              <a:cxnLst/>
              <a:rect l="l" t="t" r="r" b="b"/>
              <a:pathLst>
                <a:path w="433" h="434" extrusionOk="0">
                  <a:moveTo>
                    <a:pt x="215" y="0"/>
                  </a:moveTo>
                  <a:cubicBezTo>
                    <a:pt x="212" y="0"/>
                    <a:pt x="209" y="0"/>
                    <a:pt x="206" y="1"/>
                  </a:cubicBezTo>
                  <a:cubicBezTo>
                    <a:pt x="91" y="5"/>
                    <a:pt x="1" y="102"/>
                    <a:pt x="1" y="218"/>
                  </a:cubicBezTo>
                  <a:cubicBezTo>
                    <a:pt x="1" y="340"/>
                    <a:pt x="89" y="431"/>
                    <a:pt x="207" y="434"/>
                  </a:cubicBezTo>
                  <a:cubicBezTo>
                    <a:pt x="209" y="434"/>
                    <a:pt x="211" y="434"/>
                    <a:pt x="213" y="434"/>
                  </a:cubicBezTo>
                  <a:cubicBezTo>
                    <a:pt x="334" y="434"/>
                    <a:pt x="432" y="338"/>
                    <a:pt x="431" y="217"/>
                  </a:cubicBezTo>
                  <a:cubicBezTo>
                    <a:pt x="431" y="102"/>
                    <a:pt x="330" y="0"/>
                    <a:pt x="2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569;p75">
              <a:extLst>
                <a:ext uri="{FF2B5EF4-FFF2-40B4-BE49-F238E27FC236}">
                  <a16:creationId xmlns:a16="http://schemas.microsoft.com/office/drawing/2014/main" id="{C7F43460-A69A-C714-29C0-26CD1A5A073C}"/>
                </a:ext>
              </a:extLst>
            </p:cNvPr>
            <p:cNvSpPr/>
            <p:nvPr/>
          </p:nvSpPr>
          <p:spPr>
            <a:xfrm>
              <a:off x="1062755" y="4287501"/>
              <a:ext cx="12095" cy="20780"/>
            </a:xfrm>
            <a:custGeom>
              <a:avLst/>
              <a:gdLst/>
              <a:ahLst/>
              <a:cxnLst/>
              <a:rect l="l" t="t" r="r" b="b"/>
              <a:pathLst>
                <a:path w="447" h="768" extrusionOk="0">
                  <a:moveTo>
                    <a:pt x="236" y="1"/>
                  </a:moveTo>
                  <a:cubicBezTo>
                    <a:pt x="234" y="1"/>
                    <a:pt x="232" y="1"/>
                    <a:pt x="230" y="1"/>
                  </a:cubicBezTo>
                  <a:cubicBezTo>
                    <a:pt x="108" y="5"/>
                    <a:pt x="25" y="72"/>
                    <a:pt x="14" y="193"/>
                  </a:cubicBezTo>
                  <a:cubicBezTo>
                    <a:pt x="1" y="323"/>
                    <a:pt x="1" y="455"/>
                    <a:pt x="15" y="583"/>
                  </a:cubicBezTo>
                  <a:cubicBezTo>
                    <a:pt x="29" y="697"/>
                    <a:pt x="106" y="767"/>
                    <a:pt x="220" y="767"/>
                  </a:cubicBezTo>
                  <a:cubicBezTo>
                    <a:pt x="226" y="767"/>
                    <a:pt x="232" y="767"/>
                    <a:pt x="237" y="767"/>
                  </a:cubicBezTo>
                  <a:cubicBezTo>
                    <a:pt x="358" y="760"/>
                    <a:pt x="431" y="686"/>
                    <a:pt x="441" y="562"/>
                  </a:cubicBezTo>
                  <a:cubicBezTo>
                    <a:pt x="447" y="499"/>
                    <a:pt x="442" y="437"/>
                    <a:pt x="442" y="374"/>
                  </a:cubicBezTo>
                  <a:cubicBezTo>
                    <a:pt x="442" y="321"/>
                    <a:pt x="445" y="267"/>
                    <a:pt x="441" y="214"/>
                  </a:cubicBezTo>
                  <a:cubicBezTo>
                    <a:pt x="433" y="90"/>
                    <a:pt x="350" y="1"/>
                    <a:pt x="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570;p75">
              <a:extLst>
                <a:ext uri="{FF2B5EF4-FFF2-40B4-BE49-F238E27FC236}">
                  <a16:creationId xmlns:a16="http://schemas.microsoft.com/office/drawing/2014/main" id="{C2043FD9-430F-6942-3F4D-AD2E12848CB8}"/>
                </a:ext>
              </a:extLst>
            </p:cNvPr>
            <p:cNvSpPr/>
            <p:nvPr/>
          </p:nvSpPr>
          <p:spPr>
            <a:xfrm>
              <a:off x="1008262" y="4182436"/>
              <a:ext cx="11824" cy="18372"/>
            </a:xfrm>
            <a:custGeom>
              <a:avLst/>
              <a:gdLst/>
              <a:ahLst/>
              <a:cxnLst/>
              <a:rect l="l" t="t" r="r" b="b"/>
              <a:pathLst>
                <a:path w="437" h="679" extrusionOk="0">
                  <a:moveTo>
                    <a:pt x="218" y="0"/>
                  </a:moveTo>
                  <a:cubicBezTo>
                    <a:pt x="103" y="0"/>
                    <a:pt x="29" y="68"/>
                    <a:pt x="9" y="186"/>
                  </a:cubicBezTo>
                  <a:cubicBezTo>
                    <a:pt x="1" y="238"/>
                    <a:pt x="2" y="291"/>
                    <a:pt x="2" y="344"/>
                  </a:cubicBezTo>
                  <a:cubicBezTo>
                    <a:pt x="2" y="566"/>
                    <a:pt x="75" y="679"/>
                    <a:pt x="219" y="679"/>
                  </a:cubicBezTo>
                  <a:cubicBezTo>
                    <a:pt x="222" y="679"/>
                    <a:pt x="224" y="679"/>
                    <a:pt x="227" y="679"/>
                  </a:cubicBezTo>
                  <a:cubicBezTo>
                    <a:pt x="370" y="673"/>
                    <a:pt x="437" y="569"/>
                    <a:pt x="434" y="345"/>
                  </a:cubicBezTo>
                  <a:cubicBezTo>
                    <a:pt x="434" y="297"/>
                    <a:pt x="437" y="250"/>
                    <a:pt x="432" y="201"/>
                  </a:cubicBezTo>
                  <a:cubicBezTo>
                    <a:pt x="422" y="76"/>
                    <a:pt x="347" y="5"/>
                    <a:pt x="229" y="1"/>
                  </a:cubicBezTo>
                  <a:cubicBezTo>
                    <a:pt x="225" y="0"/>
                    <a:pt x="221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71;p75">
              <a:extLst>
                <a:ext uri="{FF2B5EF4-FFF2-40B4-BE49-F238E27FC236}">
                  <a16:creationId xmlns:a16="http://schemas.microsoft.com/office/drawing/2014/main" id="{7019038F-1F79-E408-D445-9771E20B1975}"/>
                </a:ext>
              </a:extLst>
            </p:cNvPr>
            <p:cNvSpPr/>
            <p:nvPr/>
          </p:nvSpPr>
          <p:spPr>
            <a:xfrm>
              <a:off x="1025308" y="4182355"/>
              <a:ext cx="11878" cy="18453"/>
            </a:xfrm>
            <a:custGeom>
              <a:avLst/>
              <a:gdLst/>
              <a:ahLst/>
              <a:cxnLst/>
              <a:rect l="l" t="t" r="r" b="b"/>
              <a:pathLst>
                <a:path w="439" h="682" extrusionOk="0">
                  <a:moveTo>
                    <a:pt x="224" y="1"/>
                  </a:moveTo>
                  <a:cubicBezTo>
                    <a:pt x="223" y="1"/>
                    <a:pt x="222" y="1"/>
                    <a:pt x="221" y="1"/>
                  </a:cubicBezTo>
                  <a:cubicBezTo>
                    <a:pt x="109" y="1"/>
                    <a:pt x="17" y="88"/>
                    <a:pt x="5" y="212"/>
                  </a:cubicBezTo>
                  <a:cubicBezTo>
                    <a:pt x="0" y="260"/>
                    <a:pt x="2" y="308"/>
                    <a:pt x="3" y="355"/>
                  </a:cubicBezTo>
                  <a:cubicBezTo>
                    <a:pt x="3" y="572"/>
                    <a:pt x="77" y="682"/>
                    <a:pt x="222" y="682"/>
                  </a:cubicBezTo>
                  <a:cubicBezTo>
                    <a:pt x="368" y="680"/>
                    <a:pt x="436" y="575"/>
                    <a:pt x="436" y="354"/>
                  </a:cubicBezTo>
                  <a:cubicBezTo>
                    <a:pt x="436" y="311"/>
                    <a:pt x="439" y="267"/>
                    <a:pt x="436" y="224"/>
                  </a:cubicBezTo>
                  <a:cubicBezTo>
                    <a:pt x="428" y="92"/>
                    <a:pt x="342" y="1"/>
                    <a:pt x="2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049206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92A6ED2-F584-9061-12F2-841373956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841" y="3101738"/>
            <a:ext cx="2117761" cy="32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EBB5DA7-C6C8-191B-C4FB-1CD539F0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69" y="2000687"/>
            <a:ext cx="4115096" cy="238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ock4 skydelis 11mod IP66 SC 212x415x111 be lizdų">
            <a:extLst>
              <a:ext uri="{FF2B5EF4-FFF2-40B4-BE49-F238E27FC236}">
                <a16:creationId xmlns:a16="http://schemas.microsoft.com/office/drawing/2014/main" id="{62D57528-DD84-F1F9-FDF3-EB99E9F232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2" r="17132"/>
          <a:stretch/>
        </p:blipFill>
        <p:spPr bwMode="auto">
          <a:xfrm>
            <a:off x="233915" y="2124503"/>
            <a:ext cx="2328532" cy="352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EAECE7-7F34-B841-D5A9-6EE34B9FAE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3"/>
          <a:stretch/>
        </p:blipFill>
        <p:spPr>
          <a:xfrm>
            <a:off x="9094518" y="2128277"/>
            <a:ext cx="2850107" cy="26014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4ADAD3-C67F-EDD6-D184-E572DF6E71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48" t="19551" r="29062" b="22147"/>
          <a:stretch/>
        </p:blipFill>
        <p:spPr>
          <a:xfrm>
            <a:off x="5714194" y="4046278"/>
            <a:ext cx="2435731" cy="265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312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Ekonominiai skaičiavimai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EC6F1F3-F8A1-1568-C201-76739DF56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378388"/>
              </p:ext>
            </p:extLst>
          </p:nvPr>
        </p:nvGraphicFramePr>
        <p:xfrm>
          <a:off x="1277087" y="2474037"/>
          <a:ext cx="7718058" cy="30655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029">
                  <a:extLst>
                    <a:ext uri="{9D8B030D-6E8A-4147-A177-3AD203B41FA5}">
                      <a16:colId xmlns:a16="http://schemas.microsoft.com/office/drawing/2014/main" val="4070676796"/>
                    </a:ext>
                  </a:extLst>
                </a:gridCol>
                <a:gridCol w="3859029">
                  <a:extLst>
                    <a:ext uri="{9D8B030D-6E8A-4147-A177-3AD203B41FA5}">
                      <a16:colId xmlns:a16="http://schemas.microsoft.com/office/drawing/2014/main" val="3384615750"/>
                    </a:ext>
                  </a:extLst>
                </a:gridCol>
              </a:tblGrid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Jungtis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TYPE2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76 €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37818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Kontroleris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78 € 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93276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Skydelis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33.50€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74324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Sujungimo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laidai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6,89 € / m</a:t>
                      </a:r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 x 2 </a:t>
                      </a:r>
                      <a:endParaRPr lang="lt-LT" sz="16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534855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Sujungimo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kaladėlė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2,30 € 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54031"/>
                  </a:ext>
                </a:extLst>
              </a:tr>
              <a:tr h="559151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Viršįtampio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apsaugos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moduliukai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4x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12x4 €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22110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Kontaktorius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18,50 € s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66500"/>
                  </a:ext>
                </a:extLst>
              </a:tr>
              <a:tr h="358053"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Nuotekio</a:t>
                      </a:r>
                      <a:r>
                        <a:rPr lang="en-GB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6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relė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22,00 € </a:t>
                      </a:r>
                      <a:endParaRPr lang="en-US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7933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ACC1C84-1D39-04E7-D8F4-C6C5FD7DB789}"/>
              </a:ext>
            </a:extLst>
          </p:cNvPr>
          <p:cNvSpPr txBox="1"/>
          <p:nvPr/>
        </p:nvSpPr>
        <p:spPr>
          <a:xfrm>
            <a:off x="6581554" y="5691006"/>
            <a:ext cx="277509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Iš</a:t>
            </a: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GB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viso</a:t>
            </a: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GB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buvo</a:t>
            </a: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  <a:r>
              <a:rPr kumimoji="0" lang="en-GB" sz="1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išleista</a:t>
            </a: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: 279</a:t>
            </a:r>
            <a:r>
              <a:rPr lang="en-US" sz="1600" b="0" i="0" u="none" strike="noStrike" cap="none" spc="0" baseline="0" dirty="0"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Calibri"/>
              </a:rPr>
              <a:t>€ 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5122" name="Picture 2" descr="Electric Car Charge Station - Miscellaneous - 3D model">
            <a:extLst>
              <a:ext uri="{FF2B5EF4-FFF2-40B4-BE49-F238E27FC236}">
                <a16:creationId xmlns:a16="http://schemas.microsoft.com/office/drawing/2014/main" id="{51A6D016-5DC5-1806-40E2-0A720CBC4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0" r="33077"/>
          <a:stretch/>
        </p:blipFill>
        <p:spPr bwMode="auto">
          <a:xfrm>
            <a:off x="9356651" y="2071672"/>
            <a:ext cx="2411818" cy="414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521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98816" y="828442"/>
            <a:ext cx="9793184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973905" y="2660836"/>
            <a:ext cx="10503725" cy="1894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Buvo išsiaiškinta kaip veikia krovimo stotelės ir askaičiuotos jų sanaudos bei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pavyzdinė kaina.</a:t>
            </a:r>
          </a:p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Išsiaiškinau kokios geriausiai medžiagos tiktų stotelės pagrindui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kas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viduje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Padaryti skaičiavimai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Nusibraižyta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schema.</a:t>
            </a:r>
          </a:p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Viskas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sukonstruota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ištestuota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sėkmingai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veikia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oogle Shape;5389;p74">
            <a:extLst>
              <a:ext uri="{FF2B5EF4-FFF2-40B4-BE49-F238E27FC236}">
                <a16:creationId xmlns:a16="http://schemas.microsoft.com/office/drawing/2014/main" id="{DC84FE9B-3BA0-6900-A550-40336AB44664}"/>
              </a:ext>
            </a:extLst>
          </p:cNvPr>
          <p:cNvGrpSpPr/>
          <p:nvPr/>
        </p:nvGrpSpPr>
        <p:grpSpPr>
          <a:xfrm>
            <a:off x="8049145" y="4152125"/>
            <a:ext cx="3783512" cy="2253510"/>
            <a:chOff x="6168158" y="1736950"/>
            <a:chExt cx="3240024" cy="1785611"/>
          </a:xfrm>
        </p:grpSpPr>
        <p:grpSp>
          <p:nvGrpSpPr>
            <p:cNvPr id="5" name="Google Shape;5390;p74">
              <a:extLst>
                <a:ext uri="{FF2B5EF4-FFF2-40B4-BE49-F238E27FC236}">
                  <a16:creationId xmlns:a16="http://schemas.microsoft.com/office/drawing/2014/main" id="{3727709D-FF72-B27F-E6C5-974DC850013E}"/>
                </a:ext>
              </a:extLst>
            </p:cNvPr>
            <p:cNvGrpSpPr/>
            <p:nvPr/>
          </p:nvGrpSpPr>
          <p:grpSpPr>
            <a:xfrm rot="5400000">
              <a:off x="7114355" y="1109010"/>
              <a:ext cx="1554810" cy="3032843"/>
              <a:chOff x="7681597" y="-387360"/>
              <a:chExt cx="1692402" cy="3470072"/>
            </a:xfrm>
          </p:grpSpPr>
          <p:sp>
            <p:nvSpPr>
              <p:cNvPr id="40" name="Google Shape;5391;p74">
                <a:extLst>
                  <a:ext uri="{FF2B5EF4-FFF2-40B4-BE49-F238E27FC236}">
                    <a16:creationId xmlns:a16="http://schemas.microsoft.com/office/drawing/2014/main" id="{FB4F8643-492A-4AF7-82BC-AE61A661422D}"/>
                  </a:ext>
                </a:extLst>
              </p:cNvPr>
              <p:cNvSpPr/>
              <p:nvPr/>
            </p:nvSpPr>
            <p:spPr>
              <a:xfrm rot="-5400000">
                <a:off x="6792550" y="501687"/>
                <a:ext cx="3470072" cy="1691979"/>
              </a:xfrm>
              <a:custGeom>
                <a:avLst/>
                <a:gdLst/>
                <a:ahLst/>
                <a:cxnLst/>
                <a:rect l="l" t="t" r="r" b="b"/>
                <a:pathLst>
                  <a:path w="92081" h="40314" extrusionOk="0">
                    <a:moveTo>
                      <a:pt x="52634" y="0"/>
                    </a:moveTo>
                    <a:cubicBezTo>
                      <a:pt x="52308" y="0"/>
                      <a:pt x="51980" y="13"/>
                      <a:pt x="51651" y="40"/>
                    </a:cubicBezTo>
                    <a:cubicBezTo>
                      <a:pt x="47192" y="409"/>
                      <a:pt x="43414" y="3356"/>
                      <a:pt x="40047" y="6305"/>
                    </a:cubicBezTo>
                    <a:cubicBezTo>
                      <a:pt x="36680" y="9252"/>
                      <a:pt x="33221" y="12438"/>
                      <a:pt x="28869" y="13475"/>
                    </a:cubicBezTo>
                    <a:cubicBezTo>
                      <a:pt x="25617" y="14250"/>
                      <a:pt x="22193" y="13734"/>
                      <a:pt x="18884" y="14199"/>
                    </a:cubicBezTo>
                    <a:cubicBezTo>
                      <a:pt x="13402" y="14969"/>
                      <a:pt x="0" y="24616"/>
                      <a:pt x="6085" y="40112"/>
                    </a:cubicBezTo>
                    <a:lnTo>
                      <a:pt x="81132" y="40282"/>
                    </a:lnTo>
                    <a:cubicBezTo>
                      <a:pt x="81361" y="40303"/>
                      <a:pt x="81583" y="40314"/>
                      <a:pt x="81800" y="40314"/>
                    </a:cubicBezTo>
                    <a:cubicBezTo>
                      <a:pt x="92080" y="40314"/>
                      <a:pt x="89563" y="16777"/>
                      <a:pt x="87839" y="12668"/>
                    </a:cubicBezTo>
                    <a:cubicBezTo>
                      <a:pt x="86081" y="8473"/>
                      <a:pt x="82744" y="4685"/>
                      <a:pt x="78338" y="3554"/>
                    </a:cubicBezTo>
                    <a:cubicBezTo>
                      <a:pt x="77072" y="3230"/>
                      <a:pt x="75782" y="3133"/>
                      <a:pt x="74479" y="3133"/>
                    </a:cubicBezTo>
                    <a:cubicBezTo>
                      <a:pt x="72576" y="3133"/>
                      <a:pt x="70646" y="3339"/>
                      <a:pt x="68733" y="3339"/>
                    </a:cubicBezTo>
                    <a:cubicBezTo>
                      <a:pt x="68051" y="3339"/>
                      <a:pt x="67371" y="3313"/>
                      <a:pt x="66695" y="3242"/>
                    </a:cubicBezTo>
                    <a:cubicBezTo>
                      <a:pt x="61897" y="2739"/>
                      <a:pt x="57402" y="0"/>
                      <a:pt x="526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5392;p74">
                <a:extLst>
                  <a:ext uri="{FF2B5EF4-FFF2-40B4-BE49-F238E27FC236}">
                    <a16:creationId xmlns:a16="http://schemas.microsoft.com/office/drawing/2014/main" id="{D9F6A020-A218-B17A-F9BD-A1C68EFF4E5C}"/>
                  </a:ext>
                </a:extLst>
              </p:cNvPr>
              <p:cNvSpPr/>
              <p:nvPr/>
            </p:nvSpPr>
            <p:spPr>
              <a:xfrm rot="-5400000">
                <a:off x="7073410" y="636375"/>
                <a:ext cx="3189669" cy="1411509"/>
              </a:xfrm>
              <a:custGeom>
                <a:avLst/>
                <a:gdLst/>
                <a:ahLst/>
                <a:cxnLst/>
                <a:rect l="l" t="t" r="r" b="b"/>
                <a:pathLst>
                  <a:path w="80471" h="32195" extrusionOk="0">
                    <a:moveTo>
                      <a:pt x="47487" y="1"/>
                    </a:moveTo>
                    <a:cubicBezTo>
                      <a:pt x="43320" y="1"/>
                      <a:pt x="39414" y="2827"/>
                      <a:pt x="36193" y="5678"/>
                    </a:cubicBezTo>
                    <a:cubicBezTo>
                      <a:pt x="32550" y="8904"/>
                      <a:pt x="28659" y="12549"/>
                      <a:pt x="23801" y="12820"/>
                    </a:cubicBezTo>
                    <a:cubicBezTo>
                      <a:pt x="23603" y="12831"/>
                      <a:pt x="23405" y="12837"/>
                      <a:pt x="23208" y="12837"/>
                    </a:cubicBezTo>
                    <a:cubicBezTo>
                      <a:pt x="20202" y="12837"/>
                      <a:pt x="17266" y="11633"/>
                      <a:pt x="14247" y="11611"/>
                    </a:cubicBezTo>
                    <a:cubicBezTo>
                      <a:pt x="14221" y="11610"/>
                      <a:pt x="14196" y="11610"/>
                      <a:pt x="14170" y="11610"/>
                    </a:cubicBezTo>
                    <a:cubicBezTo>
                      <a:pt x="9546" y="11610"/>
                      <a:pt x="5189" y="14522"/>
                      <a:pt x="2843" y="18510"/>
                    </a:cubicBezTo>
                    <a:cubicBezTo>
                      <a:pt x="483" y="22521"/>
                      <a:pt x="1" y="27451"/>
                      <a:pt x="847" y="32025"/>
                    </a:cubicBezTo>
                    <a:lnTo>
                      <a:pt x="75894" y="32195"/>
                    </a:lnTo>
                    <a:cubicBezTo>
                      <a:pt x="80471" y="29741"/>
                      <a:pt x="79104" y="20847"/>
                      <a:pt x="78484" y="15147"/>
                    </a:cubicBezTo>
                    <a:cubicBezTo>
                      <a:pt x="77863" y="9446"/>
                      <a:pt x="74407" y="3185"/>
                      <a:pt x="68697" y="2665"/>
                    </a:cubicBezTo>
                    <a:cubicBezTo>
                      <a:pt x="68430" y="2640"/>
                      <a:pt x="68164" y="2629"/>
                      <a:pt x="67898" y="2629"/>
                    </a:cubicBezTo>
                    <a:cubicBezTo>
                      <a:pt x="65148" y="2629"/>
                      <a:pt x="62428" y="3814"/>
                      <a:pt x="59686" y="3814"/>
                    </a:cubicBezTo>
                    <a:cubicBezTo>
                      <a:pt x="59345" y="3814"/>
                      <a:pt x="59004" y="3796"/>
                      <a:pt x="58663" y="3754"/>
                    </a:cubicBezTo>
                    <a:cubicBezTo>
                      <a:pt x="55277" y="3347"/>
                      <a:pt x="52491" y="781"/>
                      <a:pt x="49140" y="153"/>
                    </a:cubicBezTo>
                    <a:cubicBezTo>
                      <a:pt x="48585" y="49"/>
                      <a:pt x="48034" y="1"/>
                      <a:pt x="474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" name="Google Shape;5393;p74">
              <a:extLst>
                <a:ext uri="{FF2B5EF4-FFF2-40B4-BE49-F238E27FC236}">
                  <a16:creationId xmlns:a16="http://schemas.microsoft.com/office/drawing/2014/main" id="{2EC394CA-8E47-6AA2-25F2-AC4C6AFCD8F9}"/>
                </a:ext>
              </a:extLst>
            </p:cNvPr>
            <p:cNvSpPr/>
            <p:nvPr/>
          </p:nvSpPr>
          <p:spPr>
            <a:xfrm>
              <a:off x="8510196" y="1883951"/>
              <a:ext cx="316673" cy="403209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394;p74">
              <a:extLst>
                <a:ext uri="{FF2B5EF4-FFF2-40B4-BE49-F238E27FC236}">
                  <a16:creationId xmlns:a16="http://schemas.microsoft.com/office/drawing/2014/main" id="{CF3F7AD3-ADD6-9F29-E31E-67383F28C8C3}"/>
                </a:ext>
              </a:extLst>
            </p:cNvPr>
            <p:cNvSpPr/>
            <p:nvPr/>
          </p:nvSpPr>
          <p:spPr>
            <a:xfrm>
              <a:off x="7871115" y="1736950"/>
              <a:ext cx="384439" cy="489493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395;p74">
              <a:extLst>
                <a:ext uri="{FF2B5EF4-FFF2-40B4-BE49-F238E27FC236}">
                  <a16:creationId xmlns:a16="http://schemas.microsoft.com/office/drawing/2014/main" id="{09C72C54-2864-2A08-64EF-FDCC04A57A8F}"/>
                </a:ext>
              </a:extLst>
            </p:cNvPr>
            <p:cNvSpPr/>
            <p:nvPr/>
          </p:nvSpPr>
          <p:spPr>
            <a:xfrm>
              <a:off x="8766067" y="1943025"/>
              <a:ext cx="222591" cy="283418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5396;p74">
              <a:extLst>
                <a:ext uri="{FF2B5EF4-FFF2-40B4-BE49-F238E27FC236}">
                  <a16:creationId xmlns:a16="http://schemas.microsoft.com/office/drawing/2014/main" id="{84969789-F754-CE6C-66E2-9CAAC0AECA67}"/>
                </a:ext>
              </a:extLst>
            </p:cNvPr>
            <p:cNvGrpSpPr/>
            <p:nvPr/>
          </p:nvGrpSpPr>
          <p:grpSpPr>
            <a:xfrm flipH="1">
              <a:off x="7967799" y="2220472"/>
              <a:ext cx="726618" cy="1302090"/>
              <a:chOff x="6484504" y="1911584"/>
              <a:chExt cx="1676553" cy="3004361"/>
            </a:xfrm>
          </p:grpSpPr>
          <p:sp>
            <p:nvSpPr>
              <p:cNvPr id="27" name="Google Shape;5397;p74">
                <a:extLst>
                  <a:ext uri="{FF2B5EF4-FFF2-40B4-BE49-F238E27FC236}">
                    <a16:creationId xmlns:a16="http://schemas.microsoft.com/office/drawing/2014/main" id="{3C9B3DF0-7F86-29CD-58F1-613B0EBA57A0}"/>
                  </a:ext>
                </a:extLst>
              </p:cNvPr>
              <p:cNvSpPr/>
              <p:nvPr/>
            </p:nvSpPr>
            <p:spPr>
              <a:xfrm>
                <a:off x="6836521" y="4915155"/>
                <a:ext cx="1052" cy="789"/>
              </a:xfrm>
              <a:custGeom>
                <a:avLst/>
                <a:gdLst/>
                <a:ahLst/>
                <a:cxnLst/>
                <a:rect l="l" t="t" r="r" b="b"/>
                <a:pathLst>
                  <a:path w="16" h="12" extrusionOk="0">
                    <a:moveTo>
                      <a:pt x="16" y="0"/>
                    </a:moveTo>
                    <a:cubicBezTo>
                      <a:pt x="13" y="2"/>
                      <a:pt x="9" y="4"/>
                      <a:pt x="6" y="7"/>
                    </a:cubicBezTo>
                    <a:lnTo>
                      <a:pt x="6" y="7"/>
                    </a:lnTo>
                    <a:cubicBezTo>
                      <a:pt x="10" y="4"/>
                      <a:pt x="13" y="2"/>
                      <a:pt x="16" y="0"/>
                    </a:cubicBezTo>
                    <a:close/>
                    <a:moveTo>
                      <a:pt x="6" y="7"/>
                    </a:moveTo>
                    <a:cubicBezTo>
                      <a:pt x="5" y="8"/>
                      <a:pt x="4" y="9"/>
                      <a:pt x="2" y="10"/>
                    </a:cubicBezTo>
                    <a:lnTo>
                      <a:pt x="2" y="10"/>
                    </a:lnTo>
                    <a:cubicBezTo>
                      <a:pt x="3" y="9"/>
                      <a:pt x="5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lose/>
                    <a:moveTo>
                      <a:pt x="2" y="10"/>
                    </a:moveTo>
                    <a:cubicBezTo>
                      <a:pt x="1" y="11"/>
                      <a:pt x="1" y="11"/>
                      <a:pt x="0" y="12"/>
                    </a:cubicBezTo>
                    <a:cubicBezTo>
                      <a:pt x="1" y="11"/>
                      <a:pt x="1" y="11"/>
                      <a:pt x="2" y="10"/>
                    </a:cubicBez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398;p74">
                <a:extLst>
                  <a:ext uri="{FF2B5EF4-FFF2-40B4-BE49-F238E27FC236}">
                    <a16:creationId xmlns:a16="http://schemas.microsoft.com/office/drawing/2014/main" id="{30EF61BC-9AF9-0D39-75FE-0341731FF62F}"/>
                  </a:ext>
                </a:extLst>
              </p:cNvPr>
              <p:cNvSpPr/>
              <p:nvPr/>
            </p:nvSpPr>
            <p:spPr>
              <a:xfrm>
                <a:off x="6509150" y="2123411"/>
                <a:ext cx="1031685" cy="1838723"/>
              </a:xfrm>
              <a:custGeom>
                <a:avLst/>
                <a:gdLst/>
                <a:ahLst/>
                <a:cxnLst/>
                <a:rect l="l" t="t" r="r" b="b"/>
                <a:pathLst>
                  <a:path w="15697" h="27976" extrusionOk="0">
                    <a:moveTo>
                      <a:pt x="1131" y="0"/>
                    </a:moveTo>
                    <a:cubicBezTo>
                      <a:pt x="506" y="0"/>
                      <a:pt x="0" y="508"/>
                      <a:pt x="0" y="1132"/>
                    </a:cubicBezTo>
                    <a:lnTo>
                      <a:pt x="0" y="16614"/>
                    </a:lnTo>
                    <a:lnTo>
                      <a:pt x="0" y="27975"/>
                    </a:lnTo>
                    <a:lnTo>
                      <a:pt x="15697" y="27975"/>
                    </a:lnTo>
                    <a:lnTo>
                      <a:pt x="15697" y="1132"/>
                    </a:lnTo>
                    <a:cubicBezTo>
                      <a:pt x="15697" y="508"/>
                      <a:pt x="15189" y="0"/>
                      <a:pt x="1456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399;p74">
                <a:extLst>
                  <a:ext uri="{FF2B5EF4-FFF2-40B4-BE49-F238E27FC236}">
                    <a16:creationId xmlns:a16="http://schemas.microsoft.com/office/drawing/2014/main" id="{FA384F09-45A6-F480-4E81-F516DEA761F5}"/>
                  </a:ext>
                </a:extLst>
              </p:cNvPr>
              <p:cNvSpPr/>
              <p:nvPr/>
            </p:nvSpPr>
            <p:spPr>
              <a:xfrm>
                <a:off x="6509150" y="3962031"/>
                <a:ext cx="1031685" cy="657447"/>
              </a:xfrm>
              <a:custGeom>
                <a:avLst/>
                <a:gdLst/>
                <a:ahLst/>
                <a:cxnLst/>
                <a:rect l="l" t="t" r="r" b="b"/>
                <a:pathLst>
                  <a:path w="15697" h="10003" extrusionOk="0">
                    <a:moveTo>
                      <a:pt x="0" y="0"/>
                    </a:moveTo>
                    <a:lnTo>
                      <a:pt x="0" y="8870"/>
                    </a:lnTo>
                    <a:cubicBezTo>
                      <a:pt x="0" y="9495"/>
                      <a:pt x="506" y="10002"/>
                      <a:pt x="1131" y="10002"/>
                    </a:cubicBezTo>
                    <a:lnTo>
                      <a:pt x="14565" y="10002"/>
                    </a:lnTo>
                    <a:cubicBezTo>
                      <a:pt x="15189" y="10002"/>
                      <a:pt x="15697" y="9495"/>
                      <a:pt x="15697" y="8870"/>
                    </a:cubicBezTo>
                    <a:lnTo>
                      <a:pt x="156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5400;p74">
                <a:extLst>
                  <a:ext uri="{FF2B5EF4-FFF2-40B4-BE49-F238E27FC236}">
                    <a16:creationId xmlns:a16="http://schemas.microsoft.com/office/drawing/2014/main" id="{4BBAEBA5-DCAF-626B-32E9-16637A847990}"/>
                  </a:ext>
                </a:extLst>
              </p:cNvPr>
              <p:cNvSpPr/>
              <p:nvPr/>
            </p:nvSpPr>
            <p:spPr>
              <a:xfrm>
                <a:off x="6620421" y="2278782"/>
                <a:ext cx="796390" cy="1368592"/>
              </a:xfrm>
              <a:custGeom>
                <a:avLst/>
                <a:gdLst/>
                <a:ahLst/>
                <a:cxnLst/>
                <a:rect l="l" t="t" r="r" b="b"/>
                <a:pathLst>
                  <a:path w="12117" h="20823" extrusionOk="0">
                    <a:moveTo>
                      <a:pt x="88" y="1"/>
                    </a:moveTo>
                    <a:cubicBezTo>
                      <a:pt x="40" y="1"/>
                      <a:pt x="0" y="40"/>
                      <a:pt x="0" y="88"/>
                    </a:cubicBezTo>
                    <a:lnTo>
                      <a:pt x="0" y="12755"/>
                    </a:lnTo>
                    <a:cubicBezTo>
                      <a:pt x="0" y="12803"/>
                      <a:pt x="40" y="12842"/>
                      <a:pt x="88" y="12842"/>
                    </a:cubicBezTo>
                    <a:lnTo>
                      <a:pt x="12028" y="12842"/>
                    </a:lnTo>
                    <a:cubicBezTo>
                      <a:pt x="12077" y="12842"/>
                      <a:pt x="12117" y="12803"/>
                      <a:pt x="12117" y="12755"/>
                    </a:cubicBezTo>
                    <a:lnTo>
                      <a:pt x="12117" y="88"/>
                    </a:lnTo>
                    <a:cubicBezTo>
                      <a:pt x="12117" y="40"/>
                      <a:pt x="12077" y="1"/>
                      <a:pt x="12028" y="1"/>
                    </a:cubicBezTo>
                    <a:close/>
                    <a:moveTo>
                      <a:pt x="29" y="13955"/>
                    </a:moveTo>
                    <a:cubicBezTo>
                      <a:pt x="13" y="13955"/>
                      <a:pt x="0" y="13967"/>
                      <a:pt x="0" y="13983"/>
                    </a:cubicBezTo>
                    <a:lnTo>
                      <a:pt x="0" y="15316"/>
                    </a:lnTo>
                    <a:cubicBezTo>
                      <a:pt x="0" y="15333"/>
                      <a:pt x="13" y="15345"/>
                      <a:pt x="29" y="15345"/>
                    </a:cubicBezTo>
                    <a:lnTo>
                      <a:pt x="12087" y="15345"/>
                    </a:lnTo>
                    <a:cubicBezTo>
                      <a:pt x="12104" y="15345"/>
                      <a:pt x="12117" y="15333"/>
                      <a:pt x="12117" y="15316"/>
                    </a:cubicBezTo>
                    <a:lnTo>
                      <a:pt x="12117" y="13983"/>
                    </a:lnTo>
                    <a:cubicBezTo>
                      <a:pt x="12117" y="13967"/>
                      <a:pt x="12104" y="13955"/>
                      <a:pt x="12087" y="13955"/>
                    </a:cubicBezTo>
                    <a:close/>
                    <a:moveTo>
                      <a:pt x="10" y="16625"/>
                    </a:moveTo>
                    <a:cubicBezTo>
                      <a:pt x="5" y="16625"/>
                      <a:pt x="0" y="16629"/>
                      <a:pt x="0" y="16636"/>
                    </a:cubicBezTo>
                    <a:lnTo>
                      <a:pt x="0" y="19883"/>
                    </a:lnTo>
                    <a:cubicBezTo>
                      <a:pt x="0" y="19888"/>
                      <a:pt x="5" y="19893"/>
                      <a:pt x="10" y="19893"/>
                    </a:cubicBezTo>
                    <a:lnTo>
                      <a:pt x="1041" y="19893"/>
                    </a:lnTo>
                    <a:cubicBezTo>
                      <a:pt x="1046" y="19893"/>
                      <a:pt x="1052" y="19888"/>
                      <a:pt x="1052" y="19883"/>
                    </a:cubicBezTo>
                    <a:lnTo>
                      <a:pt x="1052" y="16636"/>
                    </a:lnTo>
                    <a:cubicBezTo>
                      <a:pt x="1052" y="16629"/>
                      <a:pt x="1046" y="16625"/>
                      <a:pt x="1041" y="16625"/>
                    </a:cubicBezTo>
                    <a:close/>
                    <a:moveTo>
                      <a:pt x="1340" y="16625"/>
                    </a:moveTo>
                    <a:cubicBezTo>
                      <a:pt x="1335" y="16625"/>
                      <a:pt x="1331" y="16629"/>
                      <a:pt x="1331" y="16636"/>
                    </a:cubicBezTo>
                    <a:lnTo>
                      <a:pt x="1331" y="19883"/>
                    </a:lnTo>
                    <a:cubicBezTo>
                      <a:pt x="1331" y="19888"/>
                      <a:pt x="1335" y="19893"/>
                      <a:pt x="1340" y="19893"/>
                    </a:cubicBezTo>
                    <a:lnTo>
                      <a:pt x="2371" y="19893"/>
                    </a:lnTo>
                    <a:cubicBezTo>
                      <a:pt x="2376" y="19893"/>
                      <a:pt x="2382" y="19888"/>
                      <a:pt x="2382" y="19883"/>
                    </a:cubicBezTo>
                    <a:lnTo>
                      <a:pt x="2382" y="16636"/>
                    </a:lnTo>
                    <a:cubicBezTo>
                      <a:pt x="2382" y="16629"/>
                      <a:pt x="2376" y="16625"/>
                      <a:pt x="2371" y="16625"/>
                    </a:cubicBezTo>
                    <a:close/>
                    <a:moveTo>
                      <a:pt x="9745" y="16625"/>
                    </a:moveTo>
                    <a:cubicBezTo>
                      <a:pt x="9739" y="16625"/>
                      <a:pt x="9735" y="16629"/>
                      <a:pt x="9735" y="16636"/>
                    </a:cubicBezTo>
                    <a:lnTo>
                      <a:pt x="9735" y="19883"/>
                    </a:lnTo>
                    <a:cubicBezTo>
                      <a:pt x="9735" y="19888"/>
                      <a:pt x="9739" y="19893"/>
                      <a:pt x="9745" y="19893"/>
                    </a:cubicBezTo>
                    <a:lnTo>
                      <a:pt x="10775" y="19893"/>
                    </a:lnTo>
                    <a:cubicBezTo>
                      <a:pt x="10782" y="19893"/>
                      <a:pt x="10787" y="19888"/>
                      <a:pt x="10787" y="19883"/>
                    </a:cubicBezTo>
                    <a:lnTo>
                      <a:pt x="10787" y="16636"/>
                    </a:lnTo>
                    <a:cubicBezTo>
                      <a:pt x="10787" y="16629"/>
                      <a:pt x="10782" y="16625"/>
                      <a:pt x="10775" y="16625"/>
                    </a:cubicBezTo>
                    <a:close/>
                    <a:moveTo>
                      <a:pt x="11076" y="16625"/>
                    </a:moveTo>
                    <a:cubicBezTo>
                      <a:pt x="11069" y="16625"/>
                      <a:pt x="11065" y="16629"/>
                      <a:pt x="11065" y="16636"/>
                    </a:cubicBezTo>
                    <a:lnTo>
                      <a:pt x="11065" y="19883"/>
                    </a:lnTo>
                    <a:cubicBezTo>
                      <a:pt x="11065" y="19888"/>
                      <a:pt x="11069" y="19893"/>
                      <a:pt x="11076" y="19893"/>
                    </a:cubicBezTo>
                    <a:lnTo>
                      <a:pt x="12107" y="19893"/>
                    </a:lnTo>
                    <a:cubicBezTo>
                      <a:pt x="12112" y="19893"/>
                      <a:pt x="12117" y="19888"/>
                      <a:pt x="12117" y="19883"/>
                    </a:cubicBezTo>
                    <a:lnTo>
                      <a:pt x="12117" y="16636"/>
                    </a:lnTo>
                    <a:cubicBezTo>
                      <a:pt x="12117" y="16629"/>
                      <a:pt x="12112" y="16625"/>
                      <a:pt x="12107" y="16625"/>
                    </a:cubicBezTo>
                    <a:close/>
                    <a:moveTo>
                      <a:pt x="6162" y="16965"/>
                    </a:moveTo>
                    <a:cubicBezTo>
                      <a:pt x="6986" y="16965"/>
                      <a:pt x="7654" y="17634"/>
                      <a:pt x="7654" y="18459"/>
                    </a:cubicBezTo>
                    <a:cubicBezTo>
                      <a:pt x="7654" y="19283"/>
                      <a:pt x="6986" y="19952"/>
                      <a:pt x="6162" y="19952"/>
                    </a:cubicBezTo>
                    <a:cubicBezTo>
                      <a:pt x="5336" y="19952"/>
                      <a:pt x="4668" y="19283"/>
                      <a:pt x="4668" y="18459"/>
                    </a:cubicBezTo>
                    <a:cubicBezTo>
                      <a:pt x="4668" y="17634"/>
                      <a:pt x="5336" y="16965"/>
                      <a:pt x="6162" y="16965"/>
                    </a:cubicBezTo>
                    <a:close/>
                    <a:moveTo>
                      <a:pt x="6162" y="16095"/>
                    </a:moveTo>
                    <a:cubicBezTo>
                      <a:pt x="4856" y="16095"/>
                      <a:pt x="3797" y="17153"/>
                      <a:pt x="3797" y="18459"/>
                    </a:cubicBezTo>
                    <a:cubicBezTo>
                      <a:pt x="3797" y="19765"/>
                      <a:pt x="4856" y="20823"/>
                      <a:pt x="6162" y="20823"/>
                    </a:cubicBezTo>
                    <a:cubicBezTo>
                      <a:pt x="7466" y="20823"/>
                      <a:pt x="8525" y="19765"/>
                      <a:pt x="8525" y="18459"/>
                    </a:cubicBezTo>
                    <a:cubicBezTo>
                      <a:pt x="8525" y="17153"/>
                      <a:pt x="7466" y="16095"/>
                      <a:pt x="6162" y="1609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accent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401;p74">
                <a:extLst>
                  <a:ext uri="{FF2B5EF4-FFF2-40B4-BE49-F238E27FC236}">
                    <a16:creationId xmlns:a16="http://schemas.microsoft.com/office/drawing/2014/main" id="{F456BBDB-5A06-F553-6317-1A25A141C35F}"/>
                  </a:ext>
                </a:extLst>
              </p:cNvPr>
              <p:cNvSpPr/>
              <p:nvPr/>
            </p:nvSpPr>
            <p:spPr>
              <a:xfrm>
                <a:off x="6620421" y="3707549"/>
                <a:ext cx="796390" cy="753866"/>
              </a:xfrm>
              <a:custGeom>
                <a:avLst/>
                <a:gdLst/>
                <a:ahLst/>
                <a:cxnLst/>
                <a:rect l="l" t="t" r="r" b="b"/>
                <a:pathLst>
                  <a:path w="12117" h="11470" extrusionOk="0">
                    <a:moveTo>
                      <a:pt x="68" y="1"/>
                    </a:moveTo>
                    <a:cubicBezTo>
                      <a:pt x="30" y="1"/>
                      <a:pt x="0" y="32"/>
                      <a:pt x="0" y="69"/>
                    </a:cubicBezTo>
                    <a:lnTo>
                      <a:pt x="0" y="11402"/>
                    </a:lnTo>
                    <a:cubicBezTo>
                      <a:pt x="0" y="11439"/>
                      <a:pt x="30" y="11470"/>
                      <a:pt x="68" y="11470"/>
                    </a:cubicBezTo>
                    <a:lnTo>
                      <a:pt x="6088" y="11470"/>
                    </a:lnTo>
                    <a:lnTo>
                      <a:pt x="6088" y="1"/>
                    </a:lnTo>
                    <a:close/>
                    <a:moveTo>
                      <a:pt x="6234" y="1"/>
                    </a:moveTo>
                    <a:lnTo>
                      <a:pt x="6234" y="11470"/>
                    </a:lnTo>
                    <a:lnTo>
                      <a:pt x="12049" y="11470"/>
                    </a:lnTo>
                    <a:cubicBezTo>
                      <a:pt x="12087" y="11470"/>
                      <a:pt x="12117" y="11439"/>
                      <a:pt x="12117" y="11402"/>
                    </a:cubicBezTo>
                    <a:lnTo>
                      <a:pt x="12117" y="69"/>
                    </a:lnTo>
                    <a:cubicBezTo>
                      <a:pt x="12117" y="32"/>
                      <a:pt x="12086" y="1"/>
                      <a:pt x="120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402;p74">
                <a:extLst>
                  <a:ext uri="{FF2B5EF4-FFF2-40B4-BE49-F238E27FC236}">
                    <a16:creationId xmlns:a16="http://schemas.microsoft.com/office/drawing/2014/main" id="{A65C4C3B-EBD2-DF67-1065-FF269FA1C9DD}"/>
                  </a:ext>
                </a:extLst>
              </p:cNvPr>
              <p:cNvSpPr/>
              <p:nvPr/>
            </p:nvSpPr>
            <p:spPr>
              <a:xfrm>
                <a:off x="6863139" y="2393469"/>
                <a:ext cx="310814" cy="614726"/>
              </a:xfrm>
              <a:custGeom>
                <a:avLst/>
                <a:gdLst/>
                <a:ahLst/>
                <a:cxnLst/>
                <a:rect l="l" t="t" r="r" b="b"/>
                <a:pathLst>
                  <a:path w="4729" h="9353" extrusionOk="0">
                    <a:moveTo>
                      <a:pt x="3884" y="1151"/>
                    </a:moveTo>
                    <a:cubicBezTo>
                      <a:pt x="4189" y="1151"/>
                      <a:pt x="4438" y="1490"/>
                      <a:pt x="4438" y="1905"/>
                    </a:cubicBezTo>
                    <a:lnTo>
                      <a:pt x="4438" y="8202"/>
                    </a:lnTo>
                    <a:cubicBezTo>
                      <a:pt x="4438" y="8618"/>
                      <a:pt x="4189" y="8956"/>
                      <a:pt x="3884" y="8956"/>
                    </a:cubicBezTo>
                    <a:lnTo>
                      <a:pt x="848" y="8956"/>
                    </a:lnTo>
                    <a:cubicBezTo>
                      <a:pt x="542" y="8956"/>
                      <a:pt x="293" y="8618"/>
                      <a:pt x="293" y="8202"/>
                    </a:cubicBezTo>
                    <a:lnTo>
                      <a:pt x="293" y="1905"/>
                    </a:lnTo>
                    <a:cubicBezTo>
                      <a:pt x="293" y="1490"/>
                      <a:pt x="542" y="1151"/>
                      <a:pt x="848" y="1151"/>
                    </a:cubicBezTo>
                    <a:close/>
                    <a:moveTo>
                      <a:pt x="1964" y="0"/>
                    </a:moveTo>
                    <a:cubicBezTo>
                      <a:pt x="1768" y="0"/>
                      <a:pt x="1607" y="219"/>
                      <a:pt x="1607" y="488"/>
                    </a:cubicBezTo>
                    <a:lnTo>
                      <a:pt x="1607" y="755"/>
                    </a:lnTo>
                    <a:lnTo>
                      <a:pt x="848" y="755"/>
                    </a:lnTo>
                    <a:cubicBezTo>
                      <a:pt x="381" y="755"/>
                      <a:pt x="1" y="1271"/>
                      <a:pt x="1" y="1905"/>
                    </a:cubicBezTo>
                    <a:lnTo>
                      <a:pt x="1" y="8202"/>
                    </a:lnTo>
                    <a:cubicBezTo>
                      <a:pt x="1" y="8837"/>
                      <a:pt x="381" y="9353"/>
                      <a:pt x="848" y="9353"/>
                    </a:cubicBezTo>
                    <a:lnTo>
                      <a:pt x="3884" y="9353"/>
                    </a:lnTo>
                    <a:cubicBezTo>
                      <a:pt x="4350" y="9353"/>
                      <a:pt x="4729" y="8837"/>
                      <a:pt x="4729" y="8202"/>
                    </a:cubicBezTo>
                    <a:lnTo>
                      <a:pt x="4729" y="1905"/>
                    </a:lnTo>
                    <a:cubicBezTo>
                      <a:pt x="4729" y="1271"/>
                      <a:pt x="4350" y="755"/>
                      <a:pt x="3884" y="755"/>
                    </a:cubicBezTo>
                    <a:lnTo>
                      <a:pt x="3065" y="755"/>
                    </a:lnTo>
                    <a:lnTo>
                      <a:pt x="3065" y="488"/>
                    </a:lnTo>
                    <a:cubicBezTo>
                      <a:pt x="3065" y="219"/>
                      <a:pt x="2906" y="0"/>
                      <a:pt x="27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403;p74">
                <a:extLst>
                  <a:ext uri="{FF2B5EF4-FFF2-40B4-BE49-F238E27FC236}">
                    <a16:creationId xmlns:a16="http://schemas.microsoft.com/office/drawing/2014/main" id="{61841A17-BDCE-FCAA-AED3-F2B967D61930}"/>
                  </a:ext>
                </a:extLst>
              </p:cNvPr>
              <p:cNvSpPr/>
              <p:nvPr/>
            </p:nvSpPr>
            <p:spPr>
              <a:xfrm>
                <a:off x="6900865" y="2609043"/>
                <a:ext cx="234178" cy="346108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5266" extrusionOk="0">
                    <a:moveTo>
                      <a:pt x="60" y="1"/>
                    </a:moveTo>
                    <a:cubicBezTo>
                      <a:pt x="28" y="1"/>
                      <a:pt x="1" y="28"/>
                      <a:pt x="1" y="59"/>
                    </a:cubicBezTo>
                    <a:lnTo>
                      <a:pt x="1" y="5208"/>
                    </a:lnTo>
                    <a:cubicBezTo>
                      <a:pt x="1" y="5239"/>
                      <a:pt x="28" y="5266"/>
                      <a:pt x="60" y="5266"/>
                    </a:cubicBezTo>
                    <a:lnTo>
                      <a:pt x="3503" y="5266"/>
                    </a:lnTo>
                    <a:cubicBezTo>
                      <a:pt x="3536" y="5266"/>
                      <a:pt x="3561" y="5239"/>
                      <a:pt x="3563" y="5208"/>
                    </a:cubicBezTo>
                    <a:lnTo>
                      <a:pt x="3563" y="59"/>
                    </a:lnTo>
                    <a:cubicBezTo>
                      <a:pt x="3563" y="28"/>
                      <a:pt x="3536" y="1"/>
                      <a:pt x="3503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404;p74">
                <a:extLst>
                  <a:ext uri="{FF2B5EF4-FFF2-40B4-BE49-F238E27FC236}">
                    <a16:creationId xmlns:a16="http://schemas.microsoft.com/office/drawing/2014/main" id="{FAA4BD4B-C20A-81EE-16A5-B62C38BE962D}"/>
                  </a:ext>
                </a:extLst>
              </p:cNvPr>
              <p:cNvSpPr/>
              <p:nvPr/>
            </p:nvSpPr>
            <p:spPr>
              <a:xfrm>
                <a:off x="6558443" y="2159625"/>
                <a:ext cx="858368" cy="47716"/>
              </a:xfrm>
              <a:custGeom>
                <a:avLst/>
                <a:gdLst/>
                <a:ahLst/>
                <a:cxnLst/>
                <a:rect l="l" t="t" r="r" b="b"/>
                <a:pathLst>
                  <a:path w="13060" h="726" extrusionOk="0">
                    <a:moveTo>
                      <a:pt x="44" y="0"/>
                    </a:moveTo>
                    <a:cubicBezTo>
                      <a:pt x="20" y="0"/>
                      <a:pt x="1" y="20"/>
                      <a:pt x="1" y="44"/>
                    </a:cubicBezTo>
                    <a:lnTo>
                      <a:pt x="1" y="682"/>
                    </a:lnTo>
                    <a:cubicBezTo>
                      <a:pt x="1" y="706"/>
                      <a:pt x="20" y="725"/>
                      <a:pt x="44" y="725"/>
                    </a:cubicBezTo>
                    <a:lnTo>
                      <a:pt x="13016" y="725"/>
                    </a:lnTo>
                    <a:cubicBezTo>
                      <a:pt x="13040" y="725"/>
                      <a:pt x="13060" y="706"/>
                      <a:pt x="13060" y="682"/>
                    </a:cubicBezTo>
                    <a:lnTo>
                      <a:pt x="13060" y="44"/>
                    </a:lnTo>
                    <a:cubicBezTo>
                      <a:pt x="13060" y="20"/>
                      <a:pt x="13040" y="0"/>
                      <a:pt x="130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405;p74">
                <a:extLst>
                  <a:ext uri="{FF2B5EF4-FFF2-40B4-BE49-F238E27FC236}">
                    <a16:creationId xmlns:a16="http://schemas.microsoft.com/office/drawing/2014/main" id="{6453133A-AF4E-0602-0BF3-B59AC5889BB0}"/>
                  </a:ext>
                </a:extLst>
              </p:cNvPr>
              <p:cNvSpPr/>
              <p:nvPr/>
            </p:nvSpPr>
            <p:spPr>
              <a:xfrm>
                <a:off x="7450120" y="2159625"/>
                <a:ext cx="63688" cy="63622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8" extrusionOk="0">
                    <a:moveTo>
                      <a:pt x="484" y="0"/>
                    </a:moveTo>
                    <a:cubicBezTo>
                      <a:pt x="216" y="0"/>
                      <a:pt x="0" y="217"/>
                      <a:pt x="0" y="484"/>
                    </a:cubicBezTo>
                    <a:cubicBezTo>
                      <a:pt x="0" y="751"/>
                      <a:pt x="216" y="967"/>
                      <a:pt x="484" y="967"/>
                    </a:cubicBezTo>
                    <a:cubicBezTo>
                      <a:pt x="751" y="967"/>
                      <a:pt x="968" y="751"/>
                      <a:pt x="968" y="484"/>
                    </a:cubicBezTo>
                    <a:cubicBezTo>
                      <a:pt x="968" y="217"/>
                      <a:pt x="751" y="0"/>
                      <a:pt x="4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5406;p74">
                <a:extLst>
                  <a:ext uri="{FF2B5EF4-FFF2-40B4-BE49-F238E27FC236}">
                    <a16:creationId xmlns:a16="http://schemas.microsoft.com/office/drawing/2014/main" id="{31C8164E-ECC4-F5DD-EA42-5A01EA32949B}"/>
                  </a:ext>
                </a:extLst>
              </p:cNvPr>
              <p:cNvSpPr/>
              <p:nvPr/>
            </p:nvSpPr>
            <p:spPr>
              <a:xfrm>
                <a:off x="6961068" y="2649069"/>
                <a:ext cx="129938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3443" extrusionOk="0">
                    <a:moveTo>
                      <a:pt x="323" y="1"/>
                    </a:moveTo>
                    <a:cubicBezTo>
                      <a:pt x="259" y="1"/>
                      <a:pt x="207" y="49"/>
                      <a:pt x="200" y="111"/>
                    </a:cubicBezTo>
                    <a:lnTo>
                      <a:pt x="9" y="1922"/>
                    </a:lnTo>
                    <a:cubicBezTo>
                      <a:pt x="1" y="1994"/>
                      <a:pt x="57" y="2058"/>
                      <a:pt x="131" y="2058"/>
                    </a:cubicBezTo>
                    <a:lnTo>
                      <a:pt x="761" y="2058"/>
                    </a:lnTo>
                    <a:cubicBezTo>
                      <a:pt x="837" y="2058"/>
                      <a:pt x="895" y="2125"/>
                      <a:pt x="883" y="2202"/>
                    </a:cubicBezTo>
                    <a:lnTo>
                      <a:pt x="692" y="3299"/>
                    </a:lnTo>
                    <a:cubicBezTo>
                      <a:pt x="677" y="3385"/>
                      <a:pt x="746" y="3443"/>
                      <a:pt x="815" y="3443"/>
                    </a:cubicBezTo>
                    <a:cubicBezTo>
                      <a:pt x="857" y="3443"/>
                      <a:pt x="898" y="3422"/>
                      <a:pt x="922" y="3375"/>
                    </a:cubicBezTo>
                    <a:lnTo>
                      <a:pt x="1936" y="1365"/>
                    </a:lnTo>
                    <a:cubicBezTo>
                      <a:pt x="1977" y="1283"/>
                      <a:pt x="1917" y="1187"/>
                      <a:pt x="1825" y="1187"/>
                    </a:cubicBezTo>
                    <a:lnTo>
                      <a:pt x="1107" y="1187"/>
                    </a:lnTo>
                    <a:cubicBezTo>
                      <a:pt x="1014" y="1187"/>
                      <a:pt x="955" y="1086"/>
                      <a:pt x="999" y="1006"/>
                    </a:cubicBezTo>
                    <a:lnTo>
                      <a:pt x="1444" y="183"/>
                    </a:lnTo>
                    <a:cubicBezTo>
                      <a:pt x="1488" y="101"/>
                      <a:pt x="1428" y="1"/>
                      <a:pt x="13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5407;p74">
                <a:extLst>
                  <a:ext uri="{FF2B5EF4-FFF2-40B4-BE49-F238E27FC236}">
                    <a16:creationId xmlns:a16="http://schemas.microsoft.com/office/drawing/2014/main" id="{DE2B4AE6-7D1C-07CA-03EB-E8A4299DB330}"/>
                  </a:ext>
                </a:extLst>
              </p:cNvPr>
              <p:cNvSpPr/>
              <p:nvPr/>
            </p:nvSpPr>
            <p:spPr>
              <a:xfrm>
                <a:off x="6484504" y="1911584"/>
                <a:ext cx="1068228" cy="211897"/>
              </a:xfrm>
              <a:custGeom>
                <a:avLst/>
                <a:gdLst/>
                <a:ahLst/>
                <a:cxnLst/>
                <a:rect l="l" t="t" r="r" b="b"/>
                <a:pathLst>
                  <a:path w="16253" h="3224" extrusionOk="0">
                    <a:moveTo>
                      <a:pt x="67" y="0"/>
                    </a:moveTo>
                    <a:cubicBezTo>
                      <a:pt x="30" y="0"/>
                      <a:pt x="1" y="32"/>
                      <a:pt x="1" y="67"/>
                    </a:cubicBezTo>
                    <a:lnTo>
                      <a:pt x="1" y="3157"/>
                    </a:lnTo>
                    <a:cubicBezTo>
                      <a:pt x="1" y="3193"/>
                      <a:pt x="30" y="3223"/>
                      <a:pt x="67" y="3223"/>
                    </a:cubicBezTo>
                    <a:lnTo>
                      <a:pt x="16186" y="3223"/>
                    </a:lnTo>
                    <a:cubicBezTo>
                      <a:pt x="16223" y="3223"/>
                      <a:pt x="16253" y="3193"/>
                      <a:pt x="16253" y="3157"/>
                    </a:cubicBezTo>
                    <a:lnTo>
                      <a:pt x="16253" y="67"/>
                    </a:lnTo>
                    <a:cubicBezTo>
                      <a:pt x="16253" y="32"/>
                      <a:pt x="16223" y="0"/>
                      <a:pt x="161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408;p74">
                <a:extLst>
                  <a:ext uri="{FF2B5EF4-FFF2-40B4-BE49-F238E27FC236}">
                    <a16:creationId xmlns:a16="http://schemas.microsoft.com/office/drawing/2014/main" id="{5DCEC760-8B9F-C781-6EA7-72A5D6E4858E}"/>
                  </a:ext>
                </a:extLst>
              </p:cNvPr>
              <p:cNvSpPr/>
              <p:nvPr/>
            </p:nvSpPr>
            <p:spPr>
              <a:xfrm>
                <a:off x="6620421" y="1911584"/>
                <a:ext cx="746965" cy="211897"/>
              </a:xfrm>
              <a:custGeom>
                <a:avLst/>
                <a:gdLst/>
                <a:ahLst/>
                <a:cxnLst/>
                <a:rect l="l" t="t" r="r" b="b"/>
                <a:pathLst>
                  <a:path w="11365" h="3224" extrusionOk="0">
                    <a:moveTo>
                      <a:pt x="181" y="0"/>
                    </a:moveTo>
                    <a:cubicBezTo>
                      <a:pt x="81" y="0"/>
                      <a:pt x="0" y="82"/>
                      <a:pt x="0" y="183"/>
                    </a:cubicBezTo>
                    <a:lnTo>
                      <a:pt x="0" y="3042"/>
                    </a:lnTo>
                    <a:cubicBezTo>
                      <a:pt x="0" y="3141"/>
                      <a:pt x="82" y="3223"/>
                      <a:pt x="181" y="3223"/>
                    </a:cubicBezTo>
                    <a:cubicBezTo>
                      <a:pt x="282" y="3223"/>
                      <a:pt x="364" y="3141"/>
                      <a:pt x="364" y="3042"/>
                    </a:cubicBezTo>
                    <a:lnTo>
                      <a:pt x="364" y="183"/>
                    </a:lnTo>
                    <a:cubicBezTo>
                      <a:pt x="364" y="82"/>
                      <a:pt x="282" y="0"/>
                      <a:pt x="181" y="0"/>
                    </a:cubicBezTo>
                    <a:close/>
                    <a:moveTo>
                      <a:pt x="2382" y="0"/>
                    </a:moveTo>
                    <a:cubicBezTo>
                      <a:pt x="2282" y="0"/>
                      <a:pt x="2200" y="82"/>
                      <a:pt x="2200" y="183"/>
                    </a:cubicBezTo>
                    <a:lnTo>
                      <a:pt x="2200" y="3042"/>
                    </a:lnTo>
                    <a:cubicBezTo>
                      <a:pt x="2200" y="3141"/>
                      <a:pt x="2282" y="3223"/>
                      <a:pt x="2382" y="3223"/>
                    </a:cubicBezTo>
                    <a:cubicBezTo>
                      <a:pt x="2481" y="3223"/>
                      <a:pt x="2563" y="3141"/>
                      <a:pt x="2563" y="3042"/>
                    </a:cubicBezTo>
                    <a:lnTo>
                      <a:pt x="2563" y="183"/>
                    </a:lnTo>
                    <a:cubicBezTo>
                      <a:pt x="2563" y="82"/>
                      <a:pt x="2481" y="0"/>
                      <a:pt x="2382" y="0"/>
                    </a:cubicBezTo>
                    <a:close/>
                    <a:moveTo>
                      <a:pt x="4583" y="0"/>
                    </a:moveTo>
                    <a:cubicBezTo>
                      <a:pt x="4483" y="0"/>
                      <a:pt x="4401" y="82"/>
                      <a:pt x="4401" y="183"/>
                    </a:cubicBezTo>
                    <a:lnTo>
                      <a:pt x="4401" y="3042"/>
                    </a:lnTo>
                    <a:cubicBezTo>
                      <a:pt x="4401" y="3141"/>
                      <a:pt x="4483" y="3223"/>
                      <a:pt x="4583" y="3223"/>
                    </a:cubicBezTo>
                    <a:cubicBezTo>
                      <a:pt x="4682" y="3223"/>
                      <a:pt x="4764" y="3141"/>
                      <a:pt x="4764" y="3042"/>
                    </a:cubicBezTo>
                    <a:lnTo>
                      <a:pt x="4764" y="183"/>
                    </a:lnTo>
                    <a:cubicBezTo>
                      <a:pt x="4764" y="82"/>
                      <a:pt x="4682" y="0"/>
                      <a:pt x="4583" y="0"/>
                    </a:cubicBezTo>
                    <a:close/>
                    <a:moveTo>
                      <a:pt x="6782" y="0"/>
                    </a:moveTo>
                    <a:cubicBezTo>
                      <a:pt x="6683" y="0"/>
                      <a:pt x="6601" y="82"/>
                      <a:pt x="6601" y="183"/>
                    </a:cubicBezTo>
                    <a:lnTo>
                      <a:pt x="6601" y="3042"/>
                    </a:lnTo>
                    <a:cubicBezTo>
                      <a:pt x="6601" y="3141"/>
                      <a:pt x="6682" y="3223"/>
                      <a:pt x="6782" y="3223"/>
                    </a:cubicBezTo>
                    <a:cubicBezTo>
                      <a:pt x="6883" y="3223"/>
                      <a:pt x="6965" y="3141"/>
                      <a:pt x="6965" y="3042"/>
                    </a:cubicBezTo>
                    <a:lnTo>
                      <a:pt x="6965" y="183"/>
                    </a:lnTo>
                    <a:cubicBezTo>
                      <a:pt x="6965" y="82"/>
                      <a:pt x="6883" y="0"/>
                      <a:pt x="6782" y="0"/>
                    </a:cubicBezTo>
                    <a:close/>
                    <a:moveTo>
                      <a:pt x="8983" y="0"/>
                    </a:moveTo>
                    <a:cubicBezTo>
                      <a:pt x="8883" y="0"/>
                      <a:pt x="8801" y="82"/>
                      <a:pt x="8801" y="183"/>
                    </a:cubicBezTo>
                    <a:lnTo>
                      <a:pt x="8801" y="3042"/>
                    </a:lnTo>
                    <a:cubicBezTo>
                      <a:pt x="8801" y="3141"/>
                      <a:pt x="8883" y="3223"/>
                      <a:pt x="8983" y="3223"/>
                    </a:cubicBezTo>
                    <a:cubicBezTo>
                      <a:pt x="9083" y="3223"/>
                      <a:pt x="9164" y="3141"/>
                      <a:pt x="9164" y="3042"/>
                    </a:cubicBezTo>
                    <a:lnTo>
                      <a:pt x="9164" y="183"/>
                    </a:lnTo>
                    <a:cubicBezTo>
                      <a:pt x="9164" y="82"/>
                      <a:pt x="9083" y="0"/>
                      <a:pt x="8983" y="0"/>
                    </a:cubicBezTo>
                    <a:close/>
                    <a:moveTo>
                      <a:pt x="11184" y="0"/>
                    </a:moveTo>
                    <a:cubicBezTo>
                      <a:pt x="11083" y="0"/>
                      <a:pt x="11001" y="82"/>
                      <a:pt x="11001" y="183"/>
                    </a:cubicBezTo>
                    <a:lnTo>
                      <a:pt x="11001" y="3042"/>
                    </a:lnTo>
                    <a:cubicBezTo>
                      <a:pt x="11001" y="3141"/>
                      <a:pt x="11083" y="3223"/>
                      <a:pt x="11184" y="3223"/>
                    </a:cubicBezTo>
                    <a:cubicBezTo>
                      <a:pt x="11283" y="3223"/>
                      <a:pt x="11365" y="3141"/>
                      <a:pt x="11365" y="3042"/>
                    </a:cubicBezTo>
                    <a:lnTo>
                      <a:pt x="11365" y="183"/>
                    </a:lnTo>
                    <a:cubicBezTo>
                      <a:pt x="11365" y="82"/>
                      <a:pt x="11283" y="0"/>
                      <a:pt x="1118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5409;p74">
                <a:extLst>
                  <a:ext uri="{FF2B5EF4-FFF2-40B4-BE49-F238E27FC236}">
                    <a16:creationId xmlns:a16="http://schemas.microsoft.com/office/drawing/2014/main" id="{0E3C0520-658F-BA6B-408C-79D40B8915D8}"/>
                  </a:ext>
                </a:extLst>
              </p:cNvPr>
              <p:cNvSpPr/>
              <p:nvPr/>
            </p:nvSpPr>
            <p:spPr>
              <a:xfrm>
                <a:off x="8157507" y="4149277"/>
                <a:ext cx="3549" cy="394"/>
              </a:xfrm>
              <a:custGeom>
                <a:avLst/>
                <a:gdLst/>
                <a:ahLst/>
                <a:cxnLst/>
                <a:rect l="l" t="t" r="r" b="b"/>
                <a:pathLst>
                  <a:path w="54" h="6" extrusionOk="0">
                    <a:moveTo>
                      <a:pt x="3" y="0"/>
                    </a:moveTo>
                    <a:cubicBezTo>
                      <a:pt x="1" y="0"/>
                      <a:pt x="12" y="1"/>
                      <a:pt x="53" y="5"/>
                    </a:cubicBezTo>
                    <a:cubicBezTo>
                      <a:pt x="52" y="4"/>
                      <a:pt x="52" y="4"/>
                      <a:pt x="50" y="4"/>
                    </a:cubicBezTo>
                    <a:lnTo>
                      <a:pt x="49" y="4"/>
                    </a:lnTo>
                    <a:lnTo>
                      <a:pt x="15" y="1"/>
                    </a:lnTo>
                    <a:cubicBezTo>
                      <a:pt x="9" y="0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5410;p74">
              <a:extLst>
                <a:ext uri="{FF2B5EF4-FFF2-40B4-BE49-F238E27FC236}">
                  <a16:creationId xmlns:a16="http://schemas.microsoft.com/office/drawing/2014/main" id="{B2EC4CB9-627A-9561-A83F-A07CB929CAF1}"/>
                </a:ext>
              </a:extLst>
            </p:cNvPr>
            <p:cNvGrpSpPr/>
            <p:nvPr/>
          </p:nvGrpSpPr>
          <p:grpSpPr>
            <a:xfrm>
              <a:off x="6336692" y="2605078"/>
              <a:ext cx="1852375" cy="788154"/>
              <a:chOff x="1895075" y="2324440"/>
              <a:chExt cx="3410744" cy="1451480"/>
            </a:xfrm>
          </p:grpSpPr>
          <p:sp>
            <p:nvSpPr>
              <p:cNvPr id="12" name="Google Shape;5411;p74">
                <a:extLst>
                  <a:ext uri="{FF2B5EF4-FFF2-40B4-BE49-F238E27FC236}">
                    <a16:creationId xmlns:a16="http://schemas.microsoft.com/office/drawing/2014/main" id="{D56C40D9-FD97-D885-632C-EBB7EC8C3E91}"/>
                  </a:ext>
                </a:extLst>
              </p:cNvPr>
              <p:cNvSpPr/>
              <p:nvPr/>
            </p:nvSpPr>
            <p:spPr>
              <a:xfrm>
                <a:off x="2266434" y="3116176"/>
                <a:ext cx="2866084" cy="307734"/>
              </a:xfrm>
              <a:custGeom>
                <a:avLst/>
                <a:gdLst/>
                <a:ahLst/>
                <a:cxnLst/>
                <a:rect l="l" t="t" r="r" b="b"/>
                <a:pathLst>
                  <a:path w="132643" h="14242" extrusionOk="0">
                    <a:moveTo>
                      <a:pt x="117927" y="1"/>
                    </a:moveTo>
                    <a:cubicBezTo>
                      <a:pt x="109481" y="1"/>
                      <a:pt x="105587" y="5361"/>
                      <a:pt x="103802" y="10777"/>
                    </a:cubicBezTo>
                    <a:lnTo>
                      <a:pt x="104745" y="11087"/>
                    </a:lnTo>
                    <a:cubicBezTo>
                      <a:pt x="106633" y="5503"/>
                      <a:pt x="111914" y="1484"/>
                      <a:pt x="118134" y="1484"/>
                    </a:cubicBezTo>
                    <a:cubicBezTo>
                      <a:pt x="124601" y="1484"/>
                      <a:pt x="130054" y="5825"/>
                      <a:pt x="131735" y="11751"/>
                    </a:cubicBezTo>
                    <a:lnTo>
                      <a:pt x="132642" y="11489"/>
                    </a:lnTo>
                    <a:cubicBezTo>
                      <a:pt x="131075" y="6009"/>
                      <a:pt x="127241" y="27"/>
                      <a:pt x="117978" y="1"/>
                    </a:cubicBezTo>
                    <a:cubicBezTo>
                      <a:pt x="117961" y="1"/>
                      <a:pt x="117944" y="1"/>
                      <a:pt x="117927" y="1"/>
                    </a:cubicBezTo>
                    <a:close/>
                    <a:moveTo>
                      <a:pt x="14610" y="271"/>
                    </a:moveTo>
                    <a:cubicBezTo>
                      <a:pt x="4312" y="271"/>
                      <a:pt x="992" y="7867"/>
                      <a:pt x="1" y="14106"/>
                    </a:cubicBezTo>
                    <a:lnTo>
                      <a:pt x="910" y="14242"/>
                    </a:lnTo>
                    <a:cubicBezTo>
                      <a:pt x="1948" y="7461"/>
                      <a:pt x="7811" y="2260"/>
                      <a:pt x="14884" y="2260"/>
                    </a:cubicBezTo>
                    <a:cubicBezTo>
                      <a:pt x="21768" y="2260"/>
                      <a:pt x="27506" y="7187"/>
                      <a:pt x="28762" y="13701"/>
                    </a:cubicBezTo>
                    <a:lnTo>
                      <a:pt x="29447" y="13570"/>
                    </a:lnTo>
                    <a:cubicBezTo>
                      <a:pt x="28252" y="7479"/>
                      <a:pt x="24700" y="271"/>
                      <a:pt x="14610" y="2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5412;p74">
                <a:extLst>
                  <a:ext uri="{FF2B5EF4-FFF2-40B4-BE49-F238E27FC236}">
                    <a16:creationId xmlns:a16="http://schemas.microsoft.com/office/drawing/2014/main" id="{2CAB8DE6-CA3C-4493-9A38-5F008DF6698D}"/>
                  </a:ext>
                </a:extLst>
              </p:cNvPr>
              <p:cNvSpPr/>
              <p:nvPr/>
            </p:nvSpPr>
            <p:spPr>
              <a:xfrm>
                <a:off x="2034629" y="2857580"/>
                <a:ext cx="3181013" cy="275128"/>
              </a:xfrm>
              <a:custGeom>
                <a:avLst/>
                <a:gdLst/>
                <a:ahLst/>
                <a:cxnLst/>
                <a:rect l="l" t="t" r="r" b="b"/>
                <a:pathLst>
                  <a:path w="147218" h="12733" extrusionOk="0">
                    <a:moveTo>
                      <a:pt x="138159" y="1"/>
                    </a:moveTo>
                    <a:cubicBezTo>
                      <a:pt x="138081" y="1"/>
                      <a:pt x="138008" y="3"/>
                      <a:pt x="137941" y="8"/>
                    </a:cubicBezTo>
                    <a:cubicBezTo>
                      <a:pt x="136327" y="135"/>
                      <a:pt x="139176" y="2845"/>
                      <a:pt x="139665" y="3708"/>
                    </a:cubicBezTo>
                    <a:cubicBezTo>
                      <a:pt x="140062" y="4411"/>
                      <a:pt x="143378" y="8137"/>
                      <a:pt x="144607" y="9508"/>
                    </a:cubicBezTo>
                    <a:cubicBezTo>
                      <a:pt x="144901" y="9834"/>
                      <a:pt x="145306" y="10035"/>
                      <a:pt x="145742" y="10074"/>
                    </a:cubicBezTo>
                    <a:lnTo>
                      <a:pt x="147217" y="10196"/>
                    </a:lnTo>
                    <a:cubicBezTo>
                      <a:pt x="147217" y="10196"/>
                      <a:pt x="145699" y="4184"/>
                      <a:pt x="144290" y="1282"/>
                    </a:cubicBezTo>
                    <a:cubicBezTo>
                      <a:pt x="144290" y="1282"/>
                      <a:pt x="139941" y="1"/>
                      <a:pt x="138159" y="1"/>
                    </a:cubicBezTo>
                    <a:close/>
                    <a:moveTo>
                      <a:pt x="7294" y="4589"/>
                    </a:moveTo>
                    <a:cubicBezTo>
                      <a:pt x="6136" y="4589"/>
                      <a:pt x="4424" y="5492"/>
                      <a:pt x="2905" y="7011"/>
                    </a:cubicBezTo>
                    <a:cubicBezTo>
                      <a:pt x="2735" y="7182"/>
                      <a:pt x="2579" y="7352"/>
                      <a:pt x="2426" y="7522"/>
                    </a:cubicBezTo>
                    <a:cubicBezTo>
                      <a:pt x="711" y="9450"/>
                      <a:pt x="0" y="11544"/>
                      <a:pt x="837" y="12382"/>
                    </a:cubicBezTo>
                    <a:cubicBezTo>
                      <a:pt x="1074" y="12620"/>
                      <a:pt x="1413" y="12733"/>
                      <a:pt x="1821" y="12733"/>
                    </a:cubicBezTo>
                    <a:cubicBezTo>
                      <a:pt x="2977" y="12733"/>
                      <a:pt x="4689" y="11829"/>
                      <a:pt x="6208" y="10310"/>
                    </a:cubicBezTo>
                    <a:cubicBezTo>
                      <a:pt x="7124" y="9394"/>
                      <a:pt x="7815" y="8412"/>
                      <a:pt x="8220" y="7522"/>
                    </a:cubicBezTo>
                    <a:cubicBezTo>
                      <a:pt x="8726" y="6409"/>
                      <a:pt x="8787" y="5445"/>
                      <a:pt x="8280" y="4939"/>
                    </a:cubicBezTo>
                    <a:cubicBezTo>
                      <a:pt x="8043" y="4701"/>
                      <a:pt x="7703" y="4589"/>
                      <a:pt x="7294" y="45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413;p74">
                <a:extLst>
                  <a:ext uri="{FF2B5EF4-FFF2-40B4-BE49-F238E27FC236}">
                    <a16:creationId xmlns:a16="http://schemas.microsoft.com/office/drawing/2014/main" id="{238239C6-BFCE-6BDA-80CE-BEE5C343A24A}"/>
                  </a:ext>
                </a:extLst>
              </p:cNvPr>
              <p:cNvSpPr/>
              <p:nvPr/>
            </p:nvSpPr>
            <p:spPr>
              <a:xfrm>
                <a:off x="2629366" y="2407181"/>
                <a:ext cx="2015677" cy="390620"/>
              </a:xfrm>
              <a:custGeom>
                <a:avLst/>
                <a:gdLst/>
                <a:ahLst/>
                <a:cxnLst/>
                <a:rect l="l" t="t" r="r" b="b"/>
                <a:pathLst>
                  <a:path w="93286" h="18078" extrusionOk="0">
                    <a:moveTo>
                      <a:pt x="68600" y="49"/>
                    </a:moveTo>
                    <a:lnTo>
                      <a:pt x="70990" y="14931"/>
                    </a:lnTo>
                    <a:cubicBezTo>
                      <a:pt x="70990" y="14931"/>
                      <a:pt x="70999" y="15010"/>
                      <a:pt x="71020" y="15162"/>
                    </a:cubicBezTo>
                    <a:lnTo>
                      <a:pt x="91384" y="14294"/>
                    </a:lnTo>
                    <a:cubicBezTo>
                      <a:pt x="91384" y="14294"/>
                      <a:pt x="93285" y="13796"/>
                      <a:pt x="91384" y="11437"/>
                    </a:cubicBezTo>
                    <a:cubicBezTo>
                      <a:pt x="89477" y="9075"/>
                      <a:pt x="85096" y="184"/>
                      <a:pt x="68600" y="49"/>
                    </a:cubicBezTo>
                    <a:close/>
                    <a:moveTo>
                      <a:pt x="61452" y="0"/>
                    </a:moveTo>
                    <a:cubicBezTo>
                      <a:pt x="47646" y="0"/>
                      <a:pt x="34677" y="1005"/>
                      <a:pt x="22649" y="10577"/>
                    </a:cubicBezTo>
                    <a:lnTo>
                      <a:pt x="22649" y="17230"/>
                    </a:lnTo>
                    <a:lnTo>
                      <a:pt x="65419" y="15403"/>
                    </a:lnTo>
                    <a:lnTo>
                      <a:pt x="64639" y="14"/>
                    </a:lnTo>
                    <a:cubicBezTo>
                      <a:pt x="63572" y="6"/>
                      <a:pt x="62509" y="0"/>
                      <a:pt x="61452" y="0"/>
                    </a:cubicBezTo>
                    <a:close/>
                    <a:moveTo>
                      <a:pt x="28678" y="2074"/>
                    </a:moveTo>
                    <a:cubicBezTo>
                      <a:pt x="18900" y="7261"/>
                      <a:pt x="6008" y="15615"/>
                      <a:pt x="0" y="17706"/>
                    </a:cubicBezTo>
                    <a:lnTo>
                      <a:pt x="0" y="17711"/>
                    </a:lnTo>
                    <a:lnTo>
                      <a:pt x="6496" y="18077"/>
                    </a:lnTo>
                    <a:lnTo>
                      <a:pt x="28678" y="207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414;p74">
                <a:extLst>
                  <a:ext uri="{FF2B5EF4-FFF2-40B4-BE49-F238E27FC236}">
                    <a16:creationId xmlns:a16="http://schemas.microsoft.com/office/drawing/2014/main" id="{FBFF2165-50B4-79ED-5B89-DACD78843DF3}"/>
                  </a:ext>
                </a:extLst>
              </p:cNvPr>
              <p:cNvSpPr/>
              <p:nvPr/>
            </p:nvSpPr>
            <p:spPr>
              <a:xfrm>
                <a:off x="2868345" y="2658149"/>
                <a:ext cx="174351" cy="146542"/>
              </a:xfrm>
              <a:custGeom>
                <a:avLst/>
                <a:gdLst/>
                <a:ahLst/>
                <a:cxnLst/>
                <a:rect l="l" t="t" r="r" b="b"/>
                <a:pathLst>
                  <a:path w="8069" h="6782" extrusionOk="0">
                    <a:moveTo>
                      <a:pt x="8068" y="1"/>
                    </a:moveTo>
                    <a:lnTo>
                      <a:pt x="8068" y="1"/>
                    </a:lnTo>
                    <a:cubicBezTo>
                      <a:pt x="7436" y="464"/>
                      <a:pt x="6820" y="921"/>
                      <a:pt x="6236" y="1363"/>
                    </a:cubicBezTo>
                    <a:cubicBezTo>
                      <a:pt x="3540" y="3400"/>
                      <a:pt x="1406" y="5162"/>
                      <a:pt x="276" y="6109"/>
                    </a:cubicBezTo>
                    <a:cubicBezTo>
                      <a:pt x="1" y="6342"/>
                      <a:pt x="170" y="6781"/>
                      <a:pt x="522" y="6781"/>
                    </a:cubicBezTo>
                    <a:cubicBezTo>
                      <a:pt x="527" y="6781"/>
                      <a:pt x="532" y="6781"/>
                      <a:pt x="537" y="6781"/>
                    </a:cubicBezTo>
                    <a:lnTo>
                      <a:pt x="6903" y="6515"/>
                    </a:lnTo>
                    <a:lnTo>
                      <a:pt x="6903" y="6511"/>
                    </a:lnTo>
                    <a:lnTo>
                      <a:pt x="806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415;p74">
                <a:extLst>
                  <a:ext uri="{FF2B5EF4-FFF2-40B4-BE49-F238E27FC236}">
                    <a16:creationId xmlns:a16="http://schemas.microsoft.com/office/drawing/2014/main" id="{0263B920-A57B-FF46-B261-2271A827AA0F}"/>
                  </a:ext>
                </a:extLst>
              </p:cNvPr>
              <p:cNvSpPr/>
              <p:nvPr/>
            </p:nvSpPr>
            <p:spPr>
              <a:xfrm>
                <a:off x="3017515" y="2384535"/>
                <a:ext cx="1634910" cy="414367"/>
              </a:xfrm>
              <a:custGeom>
                <a:avLst/>
                <a:gdLst/>
                <a:ahLst/>
                <a:cxnLst/>
                <a:rect l="l" t="t" r="r" b="b"/>
                <a:pathLst>
                  <a:path w="75664" h="19177" extrusionOk="0">
                    <a:moveTo>
                      <a:pt x="43490" y="1048"/>
                    </a:moveTo>
                    <a:cubicBezTo>
                      <a:pt x="44548" y="1048"/>
                      <a:pt x="45610" y="1054"/>
                      <a:pt x="46677" y="1062"/>
                    </a:cubicBezTo>
                    <a:cubicBezTo>
                      <a:pt x="47990" y="1071"/>
                      <a:pt x="49307" y="1084"/>
                      <a:pt x="50638" y="1097"/>
                    </a:cubicBezTo>
                    <a:cubicBezTo>
                      <a:pt x="67135" y="1232"/>
                      <a:pt x="71515" y="10123"/>
                      <a:pt x="73422" y="12485"/>
                    </a:cubicBezTo>
                    <a:cubicBezTo>
                      <a:pt x="75325" y="14844"/>
                      <a:pt x="73422" y="15342"/>
                      <a:pt x="73422" y="15342"/>
                    </a:cubicBezTo>
                    <a:lnTo>
                      <a:pt x="53060" y="16210"/>
                    </a:lnTo>
                    <a:lnTo>
                      <a:pt x="47457" y="16451"/>
                    </a:lnTo>
                    <a:lnTo>
                      <a:pt x="4687" y="18278"/>
                    </a:lnTo>
                    <a:lnTo>
                      <a:pt x="4687" y="11625"/>
                    </a:lnTo>
                    <a:cubicBezTo>
                      <a:pt x="16715" y="2053"/>
                      <a:pt x="29685" y="1048"/>
                      <a:pt x="43490" y="1048"/>
                    </a:cubicBezTo>
                    <a:close/>
                    <a:moveTo>
                      <a:pt x="44703" y="0"/>
                    </a:moveTo>
                    <a:cubicBezTo>
                      <a:pt x="38246" y="0"/>
                      <a:pt x="28584" y="402"/>
                      <a:pt x="20690" y="2183"/>
                    </a:cubicBezTo>
                    <a:cubicBezTo>
                      <a:pt x="14590" y="3562"/>
                      <a:pt x="6955" y="8435"/>
                      <a:pt x="1165" y="12663"/>
                    </a:cubicBezTo>
                    <a:lnTo>
                      <a:pt x="0" y="19173"/>
                    </a:lnTo>
                    <a:lnTo>
                      <a:pt x="0" y="19177"/>
                    </a:lnTo>
                    <a:lnTo>
                      <a:pt x="53146" y="16944"/>
                    </a:lnTo>
                    <a:lnTo>
                      <a:pt x="74150" y="16062"/>
                    </a:lnTo>
                    <a:cubicBezTo>
                      <a:pt x="75093" y="16022"/>
                      <a:pt x="75664" y="15001"/>
                      <a:pt x="75211" y="14177"/>
                    </a:cubicBezTo>
                    <a:cubicBezTo>
                      <a:pt x="67518" y="207"/>
                      <a:pt x="56048" y="447"/>
                      <a:pt x="50778" y="141"/>
                    </a:cubicBezTo>
                    <a:cubicBezTo>
                      <a:pt x="49566" y="71"/>
                      <a:pt x="47418" y="0"/>
                      <a:pt x="447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416;p74">
                <a:extLst>
                  <a:ext uri="{FF2B5EF4-FFF2-40B4-BE49-F238E27FC236}">
                    <a16:creationId xmlns:a16="http://schemas.microsoft.com/office/drawing/2014/main" id="{96CE70AC-8AFD-3BFB-1B22-8E693FB1C1F5}"/>
                  </a:ext>
                </a:extLst>
              </p:cNvPr>
              <p:cNvSpPr/>
              <p:nvPr/>
            </p:nvSpPr>
            <p:spPr>
              <a:xfrm>
                <a:off x="4542713" y="2352705"/>
                <a:ext cx="456221" cy="377094"/>
              </a:xfrm>
              <a:custGeom>
                <a:avLst/>
                <a:gdLst/>
                <a:ahLst/>
                <a:cxnLst/>
                <a:rect l="l" t="t" r="r" b="b"/>
                <a:pathLst>
                  <a:path w="21114" h="17452" extrusionOk="0">
                    <a:moveTo>
                      <a:pt x="1" y="0"/>
                    </a:moveTo>
                    <a:lnTo>
                      <a:pt x="1" y="1903"/>
                    </a:lnTo>
                    <a:cubicBezTo>
                      <a:pt x="1" y="1903"/>
                      <a:pt x="9875" y="6103"/>
                      <a:pt x="17423" y="17452"/>
                    </a:cubicBezTo>
                    <a:lnTo>
                      <a:pt x="21113" y="17452"/>
                    </a:lnTo>
                    <a:cubicBezTo>
                      <a:pt x="17201" y="11946"/>
                      <a:pt x="9438" y="1714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417;p74">
                <a:extLst>
                  <a:ext uri="{FF2B5EF4-FFF2-40B4-BE49-F238E27FC236}">
                    <a16:creationId xmlns:a16="http://schemas.microsoft.com/office/drawing/2014/main" id="{8C7F7789-84AA-2E2A-E9B8-D2D8C4CFD52C}"/>
                  </a:ext>
                </a:extLst>
              </p:cNvPr>
              <p:cNvSpPr/>
              <p:nvPr/>
            </p:nvSpPr>
            <p:spPr>
              <a:xfrm>
                <a:off x="2924530" y="2750658"/>
                <a:ext cx="1284804" cy="703022"/>
              </a:xfrm>
              <a:custGeom>
                <a:avLst/>
                <a:gdLst/>
                <a:ahLst/>
                <a:cxnLst/>
                <a:rect l="l" t="t" r="r" b="b"/>
                <a:pathLst>
                  <a:path w="59461" h="32536" extrusionOk="0">
                    <a:moveTo>
                      <a:pt x="56202" y="8203"/>
                    </a:moveTo>
                    <a:cubicBezTo>
                      <a:pt x="56647" y="8203"/>
                      <a:pt x="57009" y="8566"/>
                      <a:pt x="57009" y="9010"/>
                    </a:cubicBezTo>
                    <a:cubicBezTo>
                      <a:pt x="57009" y="9450"/>
                      <a:pt x="56647" y="9812"/>
                      <a:pt x="56202" y="9812"/>
                    </a:cubicBezTo>
                    <a:lnTo>
                      <a:pt x="47035" y="9812"/>
                    </a:lnTo>
                    <a:cubicBezTo>
                      <a:pt x="46595" y="9812"/>
                      <a:pt x="46233" y="9451"/>
                      <a:pt x="46233" y="9010"/>
                    </a:cubicBezTo>
                    <a:cubicBezTo>
                      <a:pt x="46233" y="8566"/>
                      <a:pt x="46594" y="8203"/>
                      <a:pt x="47035" y="8203"/>
                    </a:cubicBezTo>
                    <a:close/>
                    <a:moveTo>
                      <a:pt x="57449" y="1"/>
                    </a:moveTo>
                    <a:lnTo>
                      <a:pt x="4303" y="2234"/>
                    </a:lnTo>
                    <a:cubicBezTo>
                      <a:pt x="4220" y="2545"/>
                      <a:pt x="1" y="18634"/>
                      <a:pt x="5333" y="32536"/>
                    </a:cubicBezTo>
                    <a:lnTo>
                      <a:pt x="47275" y="32536"/>
                    </a:lnTo>
                    <a:cubicBezTo>
                      <a:pt x="47275" y="32536"/>
                      <a:pt x="53418" y="32252"/>
                      <a:pt x="56445" y="26995"/>
                    </a:cubicBezTo>
                    <a:cubicBezTo>
                      <a:pt x="56786" y="26405"/>
                      <a:pt x="57083" y="25760"/>
                      <a:pt x="57331" y="25039"/>
                    </a:cubicBezTo>
                    <a:cubicBezTo>
                      <a:pt x="59461" y="18857"/>
                      <a:pt x="57912" y="3939"/>
                      <a:pt x="57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accent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5418;p74">
                <a:extLst>
                  <a:ext uri="{FF2B5EF4-FFF2-40B4-BE49-F238E27FC236}">
                    <a16:creationId xmlns:a16="http://schemas.microsoft.com/office/drawing/2014/main" id="{833917AA-F0EB-860A-F4DA-2CCC326FE27D}"/>
                  </a:ext>
                </a:extLst>
              </p:cNvPr>
              <p:cNvSpPr/>
              <p:nvPr/>
            </p:nvSpPr>
            <p:spPr>
              <a:xfrm>
                <a:off x="4026160" y="2407484"/>
                <a:ext cx="137942" cy="332518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15389" extrusionOk="0">
                    <a:moveTo>
                      <a:pt x="1" y="0"/>
                    </a:moveTo>
                    <a:lnTo>
                      <a:pt x="781" y="15389"/>
                    </a:lnTo>
                    <a:lnTo>
                      <a:pt x="6384" y="15148"/>
                    </a:lnTo>
                    <a:cubicBezTo>
                      <a:pt x="6361" y="14996"/>
                      <a:pt x="6352" y="14917"/>
                      <a:pt x="6352" y="14917"/>
                    </a:cubicBezTo>
                    <a:lnTo>
                      <a:pt x="3962" y="35"/>
                    </a:lnTo>
                    <a:cubicBezTo>
                      <a:pt x="2631" y="22"/>
                      <a:pt x="1314" y="9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5419;p74">
                <a:extLst>
                  <a:ext uri="{FF2B5EF4-FFF2-40B4-BE49-F238E27FC236}">
                    <a16:creationId xmlns:a16="http://schemas.microsoft.com/office/drawing/2014/main" id="{C8C273FE-996F-EA03-1992-4EE46B33ED1D}"/>
                  </a:ext>
                </a:extLst>
              </p:cNvPr>
              <p:cNvSpPr/>
              <p:nvPr/>
            </p:nvSpPr>
            <p:spPr>
              <a:xfrm>
                <a:off x="2062354" y="2402751"/>
                <a:ext cx="3198429" cy="1154597"/>
              </a:xfrm>
              <a:custGeom>
                <a:avLst/>
                <a:gdLst/>
                <a:ahLst/>
                <a:cxnLst/>
                <a:rect l="l" t="t" r="r" b="b"/>
                <a:pathLst>
                  <a:path w="148024" h="53435" extrusionOk="0">
                    <a:moveTo>
                      <a:pt x="59485" y="1"/>
                    </a:moveTo>
                    <a:lnTo>
                      <a:pt x="59485" y="1"/>
                    </a:lnTo>
                    <a:cubicBezTo>
                      <a:pt x="58080" y="642"/>
                      <a:pt x="56540" y="1414"/>
                      <a:pt x="54917" y="2279"/>
                    </a:cubicBezTo>
                    <a:lnTo>
                      <a:pt x="32735" y="18282"/>
                    </a:lnTo>
                    <a:lnTo>
                      <a:pt x="26239" y="17916"/>
                    </a:lnTo>
                    <a:lnTo>
                      <a:pt x="26239" y="17911"/>
                    </a:lnTo>
                    <a:cubicBezTo>
                      <a:pt x="25349" y="18225"/>
                      <a:pt x="24607" y="18400"/>
                      <a:pt x="24054" y="18404"/>
                    </a:cubicBezTo>
                    <a:cubicBezTo>
                      <a:pt x="24054" y="18404"/>
                      <a:pt x="5597" y="20372"/>
                      <a:pt x="0" y="28570"/>
                    </a:cubicBezTo>
                    <a:lnTo>
                      <a:pt x="1143" y="28570"/>
                    </a:lnTo>
                    <a:cubicBezTo>
                      <a:pt x="1296" y="28400"/>
                      <a:pt x="1452" y="28229"/>
                      <a:pt x="1622" y="28059"/>
                    </a:cubicBezTo>
                    <a:cubicBezTo>
                      <a:pt x="3141" y="26540"/>
                      <a:pt x="4853" y="25637"/>
                      <a:pt x="6011" y="25637"/>
                    </a:cubicBezTo>
                    <a:cubicBezTo>
                      <a:pt x="6420" y="25637"/>
                      <a:pt x="6760" y="25749"/>
                      <a:pt x="6997" y="25987"/>
                    </a:cubicBezTo>
                    <a:cubicBezTo>
                      <a:pt x="7504" y="26493"/>
                      <a:pt x="7443" y="27457"/>
                      <a:pt x="6937" y="28570"/>
                    </a:cubicBezTo>
                    <a:lnTo>
                      <a:pt x="21836" y="26588"/>
                    </a:lnTo>
                    <a:cubicBezTo>
                      <a:pt x="23430" y="26380"/>
                      <a:pt x="24938" y="25764"/>
                      <a:pt x="26225" y="24804"/>
                    </a:cubicBezTo>
                    <a:lnTo>
                      <a:pt x="42919" y="12356"/>
                    </a:lnTo>
                    <a:lnTo>
                      <a:pt x="59485" y="1"/>
                    </a:lnTo>
                    <a:close/>
                    <a:moveTo>
                      <a:pt x="103037" y="44268"/>
                    </a:moveTo>
                    <a:cubicBezTo>
                      <a:pt x="103486" y="44268"/>
                      <a:pt x="103857" y="44635"/>
                      <a:pt x="103857" y="45084"/>
                    </a:cubicBezTo>
                    <a:cubicBezTo>
                      <a:pt x="103857" y="45534"/>
                      <a:pt x="103486" y="45903"/>
                      <a:pt x="103037" y="45903"/>
                    </a:cubicBezTo>
                    <a:lnTo>
                      <a:pt x="97413" y="45903"/>
                    </a:lnTo>
                    <a:cubicBezTo>
                      <a:pt x="96963" y="45903"/>
                      <a:pt x="96597" y="45534"/>
                      <a:pt x="96597" y="45084"/>
                    </a:cubicBezTo>
                    <a:cubicBezTo>
                      <a:pt x="96597" y="44635"/>
                      <a:pt x="96963" y="44268"/>
                      <a:pt x="97413" y="44268"/>
                    </a:cubicBezTo>
                    <a:close/>
                    <a:moveTo>
                      <a:pt x="128237" y="26706"/>
                    </a:moveTo>
                    <a:cubicBezTo>
                      <a:pt x="108456" y="26706"/>
                      <a:pt x="106641" y="43095"/>
                      <a:pt x="106641" y="43095"/>
                    </a:cubicBezTo>
                    <a:lnTo>
                      <a:pt x="96343" y="43095"/>
                    </a:lnTo>
                    <a:cubicBezTo>
                      <a:pt x="93316" y="48352"/>
                      <a:pt x="87173" y="48636"/>
                      <a:pt x="87173" y="48636"/>
                    </a:cubicBezTo>
                    <a:lnTo>
                      <a:pt x="41535" y="48636"/>
                    </a:lnTo>
                    <a:cubicBezTo>
                      <a:pt x="41609" y="50506"/>
                      <a:pt x="41474" y="51742"/>
                      <a:pt x="41474" y="51742"/>
                    </a:cubicBezTo>
                    <a:cubicBezTo>
                      <a:pt x="41474" y="51742"/>
                      <a:pt x="69750" y="51783"/>
                      <a:pt x="89300" y="51783"/>
                    </a:cubicBezTo>
                    <a:cubicBezTo>
                      <a:pt x="99076" y="51783"/>
                      <a:pt x="106669" y="51772"/>
                      <a:pt x="107456" y="51742"/>
                    </a:cubicBezTo>
                    <a:cubicBezTo>
                      <a:pt x="109816" y="51650"/>
                      <a:pt x="111199" y="47868"/>
                      <a:pt x="111199" y="47868"/>
                    </a:cubicBezTo>
                    <a:lnTo>
                      <a:pt x="111212" y="47868"/>
                    </a:lnTo>
                    <a:cubicBezTo>
                      <a:pt x="111401" y="41122"/>
                      <a:pt x="114009" y="31873"/>
                      <a:pt x="126759" y="31326"/>
                    </a:cubicBezTo>
                    <a:cubicBezTo>
                      <a:pt x="127131" y="31310"/>
                      <a:pt x="127495" y="31303"/>
                      <a:pt x="127851" y="31303"/>
                    </a:cubicBezTo>
                    <a:cubicBezTo>
                      <a:pt x="146811" y="31303"/>
                      <a:pt x="143125" y="53434"/>
                      <a:pt x="143125" y="53434"/>
                    </a:cubicBezTo>
                    <a:lnTo>
                      <a:pt x="143129" y="53430"/>
                    </a:lnTo>
                    <a:cubicBezTo>
                      <a:pt x="145175" y="51611"/>
                      <a:pt x="146413" y="49185"/>
                      <a:pt x="147138" y="46658"/>
                    </a:cubicBezTo>
                    <a:lnTo>
                      <a:pt x="147134" y="46658"/>
                    </a:lnTo>
                    <a:cubicBezTo>
                      <a:pt x="147134" y="46658"/>
                      <a:pt x="148024" y="26706"/>
                      <a:pt x="128237" y="267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5420;p74">
                <a:extLst>
                  <a:ext uri="{FF2B5EF4-FFF2-40B4-BE49-F238E27FC236}">
                    <a16:creationId xmlns:a16="http://schemas.microsoft.com/office/drawing/2014/main" id="{E5A35CB8-89A6-81A6-09FE-E10040C4CD9C}"/>
                  </a:ext>
                </a:extLst>
              </p:cNvPr>
              <p:cNvSpPr/>
              <p:nvPr/>
            </p:nvSpPr>
            <p:spPr>
              <a:xfrm>
                <a:off x="1904151" y="2324440"/>
                <a:ext cx="3375956" cy="1258550"/>
              </a:xfrm>
              <a:custGeom>
                <a:avLst/>
                <a:gdLst/>
                <a:ahLst/>
                <a:cxnLst/>
                <a:rect l="l" t="t" r="r" b="b"/>
                <a:pathLst>
                  <a:path w="156240" h="58246" extrusionOk="0">
                    <a:moveTo>
                      <a:pt x="41789" y="29699"/>
                    </a:moveTo>
                    <a:cubicBezTo>
                      <a:pt x="42539" y="29699"/>
                      <a:pt x="43149" y="30074"/>
                      <a:pt x="43149" y="30536"/>
                    </a:cubicBezTo>
                    <a:cubicBezTo>
                      <a:pt x="43149" y="30999"/>
                      <a:pt x="42539" y="31374"/>
                      <a:pt x="41789" y="31374"/>
                    </a:cubicBezTo>
                    <a:cubicBezTo>
                      <a:pt x="41034" y="31374"/>
                      <a:pt x="40427" y="30999"/>
                      <a:pt x="40427" y="30536"/>
                    </a:cubicBezTo>
                    <a:cubicBezTo>
                      <a:pt x="40427" y="30074"/>
                      <a:pt x="41034" y="29699"/>
                      <a:pt x="41789" y="29699"/>
                    </a:cubicBezTo>
                    <a:close/>
                    <a:moveTo>
                      <a:pt x="7759" y="38673"/>
                    </a:moveTo>
                    <a:cubicBezTo>
                      <a:pt x="8346" y="38673"/>
                      <a:pt x="8886" y="38884"/>
                      <a:pt x="9249" y="39310"/>
                    </a:cubicBezTo>
                    <a:cubicBezTo>
                      <a:pt x="10017" y="40209"/>
                      <a:pt x="9720" y="41713"/>
                      <a:pt x="8591" y="42678"/>
                    </a:cubicBezTo>
                    <a:cubicBezTo>
                      <a:pt x="7999" y="43183"/>
                      <a:pt x="7296" y="43438"/>
                      <a:pt x="6651" y="43438"/>
                    </a:cubicBezTo>
                    <a:cubicBezTo>
                      <a:pt x="6064" y="43438"/>
                      <a:pt x="5525" y="43227"/>
                      <a:pt x="5161" y="42800"/>
                    </a:cubicBezTo>
                    <a:cubicBezTo>
                      <a:pt x="4393" y="41906"/>
                      <a:pt x="4690" y="40396"/>
                      <a:pt x="5820" y="39433"/>
                    </a:cubicBezTo>
                    <a:cubicBezTo>
                      <a:pt x="6411" y="38928"/>
                      <a:pt x="7114" y="38673"/>
                      <a:pt x="7759" y="38673"/>
                    </a:cubicBezTo>
                    <a:close/>
                    <a:moveTo>
                      <a:pt x="93813" y="0"/>
                    </a:moveTo>
                    <a:cubicBezTo>
                      <a:pt x="83966" y="0"/>
                      <a:pt x="74440" y="615"/>
                      <a:pt x="69219" y="2604"/>
                    </a:cubicBezTo>
                    <a:cubicBezTo>
                      <a:pt x="68472" y="2887"/>
                      <a:pt x="67670" y="3228"/>
                      <a:pt x="66814" y="3621"/>
                    </a:cubicBezTo>
                    <a:lnTo>
                      <a:pt x="66806" y="3625"/>
                    </a:lnTo>
                    <a:lnTo>
                      <a:pt x="50240" y="15980"/>
                    </a:lnTo>
                    <a:lnTo>
                      <a:pt x="33547" y="28429"/>
                    </a:lnTo>
                    <a:cubicBezTo>
                      <a:pt x="32260" y="29388"/>
                      <a:pt x="30751" y="30004"/>
                      <a:pt x="29157" y="30214"/>
                    </a:cubicBezTo>
                    <a:lnTo>
                      <a:pt x="14258" y="32194"/>
                    </a:lnTo>
                    <a:cubicBezTo>
                      <a:pt x="13853" y="33084"/>
                      <a:pt x="13162" y="34066"/>
                      <a:pt x="12246" y="34982"/>
                    </a:cubicBezTo>
                    <a:cubicBezTo>
                      <a:pt x="10727" y="36501"/>
                      <a:pt x="9015" y="37405"/>
                      <a:pt x="7859" y="37405"/>
                    </a:cubicBezTo>
                    <a:cubicBezTo>
                      <a:pt x="7451" y="37405"/>
                      <a:pt x="7112" y="37292"/>
                      <a:pt x="6875" y="37054"/>
                    </a:cubicBezTo>
                    <a:cubicBezTo>
                      <a:pt x="6038" y="36217"/>
                      <a:pt x="6749" y="34122"/>
                      <a:pt x="8464" y="32194"/>
                    </a:cubicBezTo>
                    <a:lnTo>
                      <a:pt x="7321" y="32194"/>
                    </a:lnTo>
                    <a:cubicBezTo>
                      <a:pt x="7321" y="32194"/>
                      <a:pt x="5781" y="33886"/>
                      <a:pt x="4480" y="34341"/>
                    </a:cubicBezTo>
                    <a:cubicBezTo>
                      <a:pt x="4480" y="34341"/>
                      <a:pt x="3752" y="35654"/>
                      <a:pt x="2875" y="37455"/>
                    </a:cubicBezTo>
                    <a:cubicBezTo>
                      <a:pt x="1998" y="39257"/>
                      <a:pt x="2360" y="42312"/>
                      <a:pt x="1391" y="42839"/>
                    </a:cubicBezTo>
                    <a:cubicBezTo>
                      <a:pt x="427" y="43371"/>
                      <a:pt x="365" y="44096"/>
                      <a:pt x="183" y="45445"/>
                    </a:cubicBezTo>
                    <a:cubicBezTo>
                      <a:pt x="0" y="46788"/>
                      <a:pt x="998" y="48345"/>
                      <a:pt x="998" y="48345"/>
                    </a:cubicBezTo>
                    <a:lnTo>
                      <a:pt x="4533" y="58096"/>
                    </a:lnTo>
                    <a:lnTo>
                      <a:pt x="4533" y="58101"/>
                    </a:lnTo>
                    <a:cubicBezTo>
                      <a:pt x="4981" y="58150"/>
                      <a:pt x="5462" y="58201"/>
                      <a:pt x="5959" y="58245"/>
                    </a:cubicBezTo>
                    <a:lnTo>
                      <a:pt x="5977" y="58245"/>
                    </a:lnTo>
                    <a:cubicBezTo>
                      <a:pt x="6030" y="58245"/>
                      <a:pt x="6083" y="58245"/>
                      <a:pt x="6136" y="58245"/>
                    </a:cubicBezTo>
                    <a:cubicBezTo>
                      <a:pt x="12394" y="58245"/>
                      <a:pt x="14127" y="55405"/>
                      <a:pt x="14127" y="55405"/>
                    </a:cubicBezTo>
                    <a:cubicBezTo>
                      <a:pt x="14127" y="55405"/>
                      <a:pt x="12765" y="34371"/>
                      <a:pt x="31915" y="34371"/>
                    </a:cubicBezTo>
                    <a:cubicBezTo>
                      <a:pt x="46418" y="34371"/>
                      <a:pt x="48634" y="46413"/>
                      <a:pt x="48856" y="52260"/>
                    </a:cubicBezTo>
                    <a:lnTo>
                      <a:pt x="52552" y="52260"/>
                    </a:lnTo>
                    <a:cubicBezTo>
                      <a:pt x="47220" y="38358"/>
                      <a:pt x="51439" y="22267"/>
                      <a:pt x="51522" y="21958"/>
                    </a:cubicBezTo>
                    <a:lnTo>
                      <a:pt x="51522" y="21958"/>
                    </a:lnTo>
                    <a:lnTo>
                      <a:pt x="45156" y="22224"/>
                    </a:lnTo>
                    <a:cubicBezTo>
                      <a:pt x="45151" y="22224"/>
                      <a:pt x="45146" y="22224"/>
                      <a:pt x="45141" y="22224"/>
                    </a:cubicBezTo>
                    <a:cubicBezTo>
                      <a:pt x="44789" y="22224"/>
                      <a:pt x="44620" y="21785"/>
                      <a:pt x="44895" y="21552"/>
                    </a:cubicBezTo>
                    <a:cubicBezTo>
                      <a:pt x="46025" y="20605"/>
                      <a:pt x="48159" y="18843"/>
                      <a:pt x="50855" y="16806"/>
                    </a:cubicBezTo>
                    <a:cubicBezTo>
                      <a:pt x="51439" y="16364"/>
                      <a:pt x="52055" y="15907"/>
                      <a:pt x="52687" y="15444"/>
                    </a:cubicBezTo>
                    <a:cubicBezTo>
                      <a:pt x="58477" y="11216"/>
                      <a:pt x="66112" y="6343"/>
                      <a:pt x="72212" y="4964"/>
                    </a:cubicBezTo>
                    <a:cubicBezTo>
                      <a:pt x="80102" y="3183"/>
                      <a:pt x="89758" y="2780"/>
                      <a:pt x="96215" y="2780"/>
                    </a:cubicBezTo>
                    <a:cubicBezTo>
                      <a:pt x="98935" y="2780"/>
                      <a:pt x="101087" y="2852"/>
                      <a:pt x="102300" y="2922"/>
                    </a:cubicBezTo>
                    <a:cubicBezTo>
                      <a:pt x="107570" y="3227"/>
                      <a:pt x="119040" y="2988"/>
                      <a:pt x="126733" y="16958"/>
                    </a:cubicBezTo>
                    <a:cubicBezTo>
                      <a:pt x="127186" y="17782"/>
                      <a:pt x="126615" y="18803"/>
                      <a:pt x="125672" y="18842"/>
                    </a:cubicBezTo>
                    <a:lnTo>
                      <a:pt x="104668" y="19723"/>
                    </a:lnTo>
                    <a:cubicBezTo>
                      <a:pt x="105131" y="23663"/>
                      <a:pt x="106680" y="38581"/>
                      <a:pt x="104550" y="44763"/>
                    </a:cubicBezTo>
                    <a:cubicBezTo>
                      <a:pt x="104302" y="45484"/>
                      <a:pt x="104005" y="46129"/>
                      <a:pt x="103664" y="46718"/>
                    </a:cubicBezTo>
                    <a:lnTo>
                      <a:pt x="113962" y="46718"/>
                    </a:lnTo>
                    <a:cubicBezTo>
                      <a:pt x="113962" y="46718"/>
                      <a:pt x="115777" y="30330"/>
                      <a:pt x="135559" y="30330"/>
                    </a:cubicBezTo>
                    <a:cubicBezTo>
                      <a:pt x="155345" y="30330"/>
                      <a:pt x="154455" y="50282"/>
                      <a:pt x="154455" y="50282"/>
                    </a:cubicBezTo>
                    <a:lnTo>
                      <a:pt x="154459" y="50282"/>
                    </a:lnTo>
                    <a:cubicBezTo>
                      <a:pt x="156239" y="44074"/>
                      <a:pt x="154935" y="37251"/>
                      <a:pt x="154935" y="37251"/>
                    </a:cubicBezTo>
                    <a:lnTo>
                      <a:pt x="154939" y="37251"/>
                    </a:lnTo>
                    <a:cubicBezTo>
                      <a:pt x="154294" y="35872"/>
                      <a:pt x="153622" y="34973"/>
                      <a:pt x="153255" y="34868"/>
                    </a:cubicBezTo>
                    <a:lnTo>
                      <a:pt x="151780" y="34746"/>
                    </a:lnTo>
                    <a:cubicBezTo>
                      <a:pt x="151344" y="34707"/>
                      <a:pt x="150939" y="34506"/>
                      <a:pt x="150645" y="34180"/>
                    </a:cubicBezTo>
                    <a:cubicBezTo>
                      <a:pt x="149416" y="32809"/>
                      <a:pt x="146100" y="29083"/>
                      <a:pt x="145703" y="28380"/>
                    </a:cubicBezTo>
                    <a:cubicBezTo>
                      <a:pt x="145214" y="27517"/>
                      <a:pt x="142365" y="24807"/>
                      <a:pt x="143979" y="24680"/>
                    </a:cubicBezTo>
                    <a:cubicBezTo>
                      <a:pt x="144046" y="24675"/>
                      <a:pt x="144119" y="24673"/>
                      <a:pt x="144197" y="24673"/>
                    </a:cubicBezTo>
                    <a:cubicBezTo>
                      <a:pt x="145979" y="24673"/>
                      <a:pt x="150328" y="25954"/>
                      <a:pt x="150328" y="25954"/>
                    </a:cubicBezTo>
                    <a:cubicBezTo>
                      <a:pt x="150105" y="25493"/>
                      <a:pt x="149882" y="25109"/>
                      <a:pt x="149673" y="24843"/>
                    </a:cubicBezTo>
                    <a:cubicBezTo>
                      <a:pt x="148129" y="22887"/>
                      <a:pt x="147631" y="24296"/>
                      <a:pt x="145589" y="22028"/>
                    </a:cubicBezTo>
                    <a:cubicBezTo>
                      <a:pt x="145152" y="21544"/>
                      <a:pt x="144341" y="20349"/>
                      <a:pt x="143215" y="18760"/>
                    </a:cubicBezTo>
                    <a:lnTo>
                      <a:pt x="139525" y="18760"/>
                    </a:lnTo>
                    <a:cubicBezTo>
                      <a:pt x="131977" y="7413"/>
                      <a:pt x="122103" y="3211"/>
                      <a:pt x="122103" y="3211"/>
                    </a:cubicBezTo>
                    <a:lnTo>
                      <a:pt x="122103" y="1308"/>
                    </a:lnTo>
                    <a:lnTo>
                      <a:pt x="122103" y="1304"/>
                    </a:lnTo>
                    <a:cubicBezTo>
                      <a:pt x="121562" y="1203"/>
                      <a:pt x="121017" y="1133"/>
                      <a:pt x="120463" y="1094"/>
                    </a:cubicBezTo>
                    <a:cubicBezTo>
                      <a:pt x="113967" y="624"/>
                      <a:pt x="103728" y="0"/>
                      <a:pt x="93813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accent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421;p74">
                <a:extLst>
                  <a:ext uri="{FF2B5EF4-FFF2-40B4-BE49-F238E27FC236}">
                    <a16:creationId xmlns:a16="http://schemas.microsoft.com/office/drawing/2014/main" id="{6B739946-17DD-EA47-A87E-970820FCD59C}"/>
                  </a:ext>
                </a:extLst>
              </p:cNvPr>
              <p:cNvSpPr/>
              <p:nvPr/>
            </p:nvSpPr>
            <p:spPr>
              <a:xfrm>
                <a:off x="2392223" y="3257975"/>
                <a:ext cx="2622632" cy="408339"/>
              </a:xfrm>
              <a:custGeom>
                <a:avLst/>
                <a:gdLst/>
                <a:ahLst/>
                <a:cxnLst/>
                <a:rect l="l" t="t" r="r" b="b"/>
                <a:pathLst>
                  <a:path w="121376" h="18898" extrusionOk="0">
                    <a:moveTo>
                      <a:pt x="113252" y="743"/>
                    </a:moveTo>
                    <a:cubicBezTo>
                      <a:pt x="113971" y="743"/>
                      <a:pt x="114503" y="1414"/>
                      <a:pt x="114342" y="2113"/>
                    </a:cubicBezTo>
                    <a:lnTo>
                      <a:pt x="113165" y="7235"/>
                    </a:lnTo>
                    <a:cubicBezTo>
                      <a:pt x="113216" y="7257"/>
                      <a:pt x="113270" y="7278"/>
                      <a:pt x="113317" y="7300"/>
                    </a:cubicBezTo>
                    <a:lnTo>
                      <a:pt x="116127" y="2810"/>
                    </a:lnTo>
                    <a:cubicBezTo>
                      <a:pt x="116341" y="2465"/>
                      <a:pt x="116707" y="2284"/>
                      <a:pt x="117076" y="2284"/>
                    </a:cubicBezTo>
                    <a:cubicBezTo>
                      <a:pt x="117360" y="2284"/>
                      <a:pt x="117646" y="2391"/>
                      <a:pt x="117868" y="2613"/>
                    </a:cubicBezTo>
                    <a:lnTo>
                      <a:pt x="118941" y="3688"/>
                    </a:lnTo>
                    <a:cubicBezTo>
                      <a:pt x="119452" y="4194"/>
                      <a:pt x="119351" y="5044"/>
                      <a:pt x="118746" y="5423"/>
                    </a:cubicBezTo>
                    <a:lnTo>
                      <a:pt x="114256" y="8238"/>
                    </a:lnTo>
                    <a:cubicBezTo>
                      <a:pt x="114282" y="8286"/>
                      <a:pt x="114299" y="8342"/>
                      <a:pt x="114321" y="8400"/>
                    </a:cubicBezTo>
                    <a:lnTo>
                      <a:pt x="119482" y="7208"/>
                    </a:lnTo>
                    <a:cubicBezTo>
                      <a:pt x="119567" y="7188"/>
                      <a:pt x="119652" y="7179"/>
                      <a:pt x="119735" y="7179"/>
                    </a:cubicBezTo>
                    <a:cubicBezTo>
                      <a:pt x="120336" y="7179"/>
                      <a:pt x="120848" y="7666"/>
                      <a:pt x="120848" y="8299"/>
                    </a:cubicBezTo>
                    <a:lnTo>
                      <a:pt x="120848" y="9818"/>
                    </a:lnTo>
                    <a:cubicBezTo>
                      <a:pt x="120848" y="10449"/>
                      <a:pt x="120337" y="10937"/>
                      <a:pt x="119737" y="10937"/>
                    </a:cubicBezTo>
                    <a:cubicBezTo>
                      <a:pt x="119653" y="10937"/>
                      <a:pt x="119568" y="10928"/>
                      <a:pt x="119482" y="10908"/>
                    </a:cubicBezTo>
                    <a:lnTo>
                      <a:pt x="114299" y="9717"/>
                    </a:lnTo>
                    <a:cubicBezTo>
                      <a:pt x="114285" y="9760"/>
                      <a:pt x="114268" y="9796"/>
                      <a:pt x="114250" y="9835"/>
                    </a:cubicBezTo>
                    <a:lnTo>
                      <a:pt x="118776" y="12662"/>
                    </a:lnTo>
                    <a:cubicBezTo>
                      <a:pt x="119381" y="13046"/>
                      <a:pt x="119477" y="13893"/>
                      <a:pt x="118967" y="14404"/>
                    </a:cubicBezTo>
                    <a:lnTo>
                      <a:pt x="117894" y="15476"/>
                    </a:lnTo>
                    <a:cubicBezTo>
                      <a:pt x="117674" y="15697"/>
                      <a:pt x="117389" y="15804"/>
                      <a:pt x="117105" y="15804"/>
                    </a:cubicBezTo>
                    <a:cubicBezTo>
                      <a:pt x="116736" y="15804"/>
                      <a:pt x="116370" y="15623"/>
                      <a:pt x="116153" y="15275"/>
                    </a:cubicBezTo>
                    <a:lnTo>
                      <a:pt x="113326" y="10755"/>
                    </a:lnTo>
                    <a:cubicBezTo>
                      <a:pt x="113268" y="10786"/>
                      <a:pt x="113203" y="10813"/>
                      <a:pt x="113133" y="10835"/>
                    </a:cubicBezTo>
                    <a:lnTo>
                      <a:pt x="114342" y="16088"/>
                    </a:lnTo>
                    <a:cubicBezTo>
                      <a:pt x="114503" y="16789"/>
                      <a:pt x="113971" y="17457"/>
                      <a:pt x="113251" y="17457"/>
                    </a:cubicBezTo>
                    <a:lnTo>
                      <a:pt x="111738" y="17457"/>
                    </a:lnTo>
                    <a:cubicBezTo>
                      <a:pt x="111018" y="17457"/>
                      <a:pt x="110486" y="16789"/>
                      <a:pt x="110647" y="16088"/>
                    </a:cubicBezTo>
                    <a:lnTo>
                      <a:pt x="111860" y="10813"/>
                    </a:lnTo>
                    <a:cubicBezTo>
                      <a:pt x="111811" y="10799"/>
                      <a:pt x="111760" y="10777"/>
                      <a:pt x="111711" y="10755"/>
                    </a:cubicBezTo>
                    <a:lnTo>
                      <a:pt x="108862" y="15307"/>
                    </a:lnTo>
                    <a:cubicBezTo>
                      <a:pt x="108645" y="15652"/>
                      <a:pt x="108280" y="15832"/>
                      <a:pt x="107911" y="15832"/>
                    </a:cubicBezTo>
                    <a:cubicBezTo>
                      <a:pt x="107628" y="15832"/>
                      <a:pt x="107344" y="15726"/>
                      <a:pt x="107122" y="15507"/>
                    </a:cubicBezTo>
                    <a:lnTo>
                      <a:pt x="106048" y="14434"/>
                    </a:lnTo>
                    <a:cubicBezTo>
                      <a:pt x="105542" y="13923"/>
                      <a:pt x="105634" y="13072"/>
                      <a:pt x="106245" y="12692"/>
                    </a:cubicBezTo>
                    <a:lnTo>
                      <a:pt x="110799" y="9839"/>
                    </a:lnTo>
                    <a:cubicBezTo>
                      <a:pt x="110778" y="9796"/>
                      <a:pt x="110760" y="9752"/>
                      <a:pt x="110743" y="9704"/>
                    </a:cubicBezTo>
                    <a:lnTo>
                      <a:pt x="105507" y="10908"/>
                    </a:lnTo>
                    <a:cubicBezTo>
                      <a:pt x="105422" y="10927"/>
                      <a:pt x="105337" y="10937"/>
                      <a:pt x="105254" y="10937"/>
                    </a:cubicBezTo>
                    <a:cubicBezTo>
                      <a:pt x="104652" y="10937"/>
                      <a:pt x="104137" y="10449"/>
                      <a:pt x="104137" y="9818"/>
                    </a:cubicBezTo>
                    <a:lnTo>
                      <a:pt x="104137" y="8299"/>
                    </a:lnTo>
                    <a:cubicBezTo>
                      <a:pt x="104137" y="7666"/>
                      <a:pt x="104652" y="7179"/>
                      <a:pt x="105254" y="7179"/>
                    </a:cubicBezTo>
                    <a:cubicBezTo>
                      <a:pt x="105337" y="7179"/>
                      <a:pt x="105422" y="7188"/>
                      <a:pt x="105507" y="7208"/>
                    </a:cubicBezTo>
                    <a:lnTo>
                      <a:pt x="110721" y="8413"/>
                    </a:lnTo>
                    <a:cubicBezTo>
                      <a:pt x="110743" y="8347"/>
                      <a:pt x="110769" y="8282"/>
                      <a:pt x="110795" y="8225"/>
                    </a:cubicBezTo>
                    <a:lnTo>
                      <a:pt x="106275" y="5393"/>
                    </a:lnTo>
                    <a:cubicBezTo>
                      <a:pt x="105664" y="5014"/>
                      <a:pt x="105569" y="4167"/>
                      <a:pt x="106080" y="3657"/>
                    </a:cubicBezTo>
                    <a:lnTo>
                      <a:pt x="107152" y="2583"/>
                    </a:lnTo>
                    <a:cubicBezTo>
                      <a:pt x="107372" y="2362"/>
                      <a:pt x="107656" y="2255"/>
                      <a:pt x="107940" y="2255"/>
                    </a:cubicBezTo>
                    <a:cubicBezTo>
                      <a:pt x="108309" y="2255"/>
                      <a:pt x="108676" y="2437"/>
                      <a:pt x="108894" y="2780"/>
                    </a:cubicBezTo>
                    <a:lnTo>
                      <a:pt x="111721" y="7304"/>
                    </a:lnTo>
                    <a:cubicBezTo>
                      <a:pt x="111751" y="7287"/>
                      <a:pt x="111790" y="7270"/>
                      <a:pt x="111830" y="7257"/>
                    </a:cubicBezTo>
                    <a:lnTo>
                      <a:pt x="110647" y="2113"/>
                    </a:lnTo>
                    <a:cubicBezTo>
                      <a:pt x="110486" y="1414"/>
                      <a:pt x="111018" y="743"/>
                      <a:pt x="111738" y="743"/>
                    </a:cubicBezTo>
                    <a:close/>
                    <a:moveTo>
                      <a:pt x="112313" y="1"/>
                    </a:moveTo>
                    <a:cubicBezTo>
                      <a:pt x="107318" y="1"/>
                      <a:pt x="103257" y="4063"/>
                      <a:pt x="103257" y="9059"/>
                    </a:cubicBezTo>
                    <a:cubicBezTo>
                      <a:pt x="103257" y="14054"/>
                      <a:pt x="107318" y="18121"/>
                      <a:pt x="112313" y="18121"/>
                    </a:cubicBezTo>
                    <a:cubicBezTo>
                      <a:pt x="117309" y="18121"/>
                      <a:pt x="121376" y="14054"/>
                      <a:pt x="121376" y="9059"/>
                    </a:cubicBezTo>
                    <a:cubicBezTo>
                      <a:pt x="121376" y="4063"/>
                      <a:pt x="117309" y="1"/>
                      <a:pt x="112313" y="1"/>
                    </a:cubicBezTo>
                    <a:close/>
                    <a:moveTo>
                      <a:pt x="10001" y="1519"/>
                    </a:moveTo>
                    <a:cubicBezTo>
                      <a:pt x="10717" y="1519"/>
                      <a:pt x="11253" y="2191"/>
                      <a:pt x="11092" y="2890"/>
                    </a:cubicBezTo>
                    <a:lnTo>
                      <a:pt x="9913" y="8012"/>
                    </a:lnTo>
                    <a:cubicBezTo>
                      <a:pt x="9966" y="8033"/>
                      <a:pt x="10018" y="8051"/>
                      <a:pt x="10067" y="8076"/>
                    </a:cubicBezTo>
                    <a:lnTo>
                      <a:pt x="12877" y="3587"/>
                    </a:lnTo>
                    <a:cubicBezTo>
                      <a:pt x="13092" y="3241"/>
                      <a:pt x="13456" y="3060"/>
                      <a:pt x="13825" y="3060"/>
                    </a:cubicBezTo>
                    <a:cubicBezTo>
                      <a:pt x="14108" y="3060"/>
                      <a:pt x="14394" y="3166"/>
                      <a:pt x="14617" y="3386"/>
                    </a:cubicBezTo>
                    <a:lnTo>
                      <a:pt x="15691" y="4460"/>
                    </a:lnTo>
                    <a:cubicBezTo>
                      <a:pt x="16196" y="4970"/>
                      <a:pt x="16101" y="5820"/>
                      <a:pt x="15490" y="6200"/>
                    </a:cubicBezTo>
                    <a:lnTo>
                      <a:pt x="11000" y="9010"/>
                    </a:lnTo>
                    <a:cubicBezTo>
                      <a:pt x="11026" y="9063"/>
                      <a:pt x="11048" y="9119"/>
                      <a:pt x="11069" y="9172"/>
                    </a:cubicBezTo>
                    <a:lnTo>
                      <a:pt x="16227" y="7984"/>
                    </a:lnTo>
                    <a:cubicBezTo>
                      <a:pt x="16313" y="7965"/>
                      <a:pt x="16397" y="7956"/>
                      <a:pt x="16481" y="7956"/>
                    </a:cubicBezTo>
                    <a:cubicBezTo>
                      <a:pt x="17082" y="7956"/>
                      <a:pt x="17596" y="8443"/>
                      <a:pt x="17596" y="9076"/>
                    </a:cubicBezTo>
                    <a:lnTo>
                      <a:pt x="17596" y="10594"/>
                    </a:lnTo>
                    <a:cubicBezTo>
                      <a:pt x="17596" y="11226"/>
                      <a:pt x="17082" y="11714"/>
                      <a:pt x="16482" y="11714"/>
                    </a:cubicBezTo>
                    <a:cubicBezTo>
                      <a:pt x="16398" y="11714"/>
                      <a:pt x="16313" y="11704"/>
                      <a:pt x="16227" y="11684"/>
                    </a:cubicBezTo>
                    <a:lnTo>
                      <a:pt x="11048" y="10494"/>
                    </a:lnTo>
                    <a:cubicBezTo>
                      <a:pt x="11030" y="10537"/>
                      <a:pt x="11013" y="10573"/>
                      <a:pt x="10996" y="10612"/>
                    </a:cubicBezTo>
                    <a:lnTo>
                      <a:pt x="15520" y="13439"/>
                    </a:lnTo>
                    <a:cubicBezTo>
                      <a:pt x="16131" y="13823"/>
                      <a:pt x="16223" y="14668"/>
                      <a:pt x="15717" y="15174"/>
                    </a:cubicBezTo>
                    <a:lnTo>
                      <a:pt x="14643" y="16249"/>
                    </a:lnTo>
                    <a:cubicBezTo>
                      <a:pt x="14421" y="16471"/>
                      <a:pt x="14135" y="16578"/>
                      <a:pt x="13852" y="16578"/>
                    </a:cubicBezTo>
                    <a:cubicBezTo>
                      <a:pt x="13484" y="16578"/>
                      <a:pt x="13120" y="16397"/>
                      <a:pt x="12903" y="16052"/>
                    </a:cubicBezTo>
                    <a:lnTo>
                      <a:pt x="10074" y="11532"/>
                    </a:lnTo>
                    <a:cubicBezTo>
                      <a:pt x="10014" y="11562"/>
                      <a:pt x="9952" y="11584"/>
                      <a:pt x="9883" y="11611"/>
                    </a:cubicBezTo>
                    <a:lnTo>
                      <a:pt x="11091" y="16864"/>
                    </a:lnTo>
                    <a:cubicBezTo>
                      <a:pt x="11253" y="17562"/>
                      <a:pt x="10717" y="18233"/>
                      <a:pt x="10001" y="18233"/>
                    </a:cubicBezTo>
                    <a:lnTo>
                      <a:pt x="8482" y="18233"/>
                    </a:lnTo>
                    <a:cubicBezTo>
                      <a:pt x="7762" y="18233"/>
                      <a:pt x="7230" y="17562"/>
                      <a:pt x="7392" y="16864"/>
                    </a:cubicBezTo>
                    <a:lnTo>
                      <a:pt x="8609" y="11588"/>
                    </a:lnTo>
                    <a:cubicBezTo>
                      <a:pt x="8557" y="11571"/>
                      <a:pt x="8508" y="11554"/>
                      <a:pt x="8461" y="11528"/>
                    </a:cubicBezTo>
                    <a:lnTo>
                      <a:pt x="5612" y="16083"/>
                    </a:lnTo>
                    <a:cubicBezTo>
                      <a:pt x="5395" y="16428"/>
                      <a:pt x="5029" y="16608"/>
                      <a:pt x="4661" y="16608"/>
                    </a:cubicBezTo>
                    <a:cubicBezTo>
                      <a:pt x="4377" y="16608"/>
                      <a:pt x="4091" y="16501"/>
                      <a:pt x="3871" y="16279"/>
                    </a:cubicBezTo>
                    <a:lnTo>
                      <a:pt x="2798" y="15206"/>
                    </a:lnTo>
                    <a:cubicBezTo>
                      <a:pt x="2287" y="14700"/>
                      <a:pt x="2382" y="13849"/>
                      <a:pt x="2993" y="13469"/>
                    </a:cubicBezTo>
                    <a:lnTo>
                      <a:pt x="7549" y="10616"/>
                    </a:lnTo>
                    <a:cubicBezTo>
                      <a:pt x="7523" y="10573"/>
                      <a:pt x="7509" y="10524"/>
                      <a:pt x="7492" y="10481"/>
                    </a:cubicBezTo>
                    <a:lnTo>
                      <a:pt x="2251" y="11684"/>
                    </a:lnTo>
                    <a:cubicBezTo>
                      <a:pt x="2167" y="11704"/>
                      <a:pt x="2082" y="11713"/>
                      <a:pt x="2000" y="11713"/>
                    </a:cubicBezTo>
                    <a:cubicBezTo>
                      <a:pt x="1402" y="11713"/>
                      <a:pt x="887" y="11226"/>
                      <a:pt x="887" y="10594"/>
                    </a:cubicBezTo>
                    <a:lnTo>
                      <a:pt x="887" y="9076"/>
                    </a:lnTo>
                    <a:cubicBezTo>
                      <a:pt x="887" y="8443"/>
                      <a:pt x="1402" y="7956"/>
                      <a:pt x="2000" y="7956"/>
                    </a:cubicBezTo>
                    <a:cubicBezTo>
                      <a:pt x="2082" y="7956"/>
                      <a:pt x="2167" y="7965"/>
                      <a:pt x="2251" y="7984"/>
                    </a:cubicBezTo>
                    <a:lnTo>
                      <a:pt x="7470" y="9185"/>
                    </a:lnTo>
                    <a:cubicBezTo>
                      <a:pt x="7492" y="9123"/>
                      <a:pt x="7519" y="9059"/>
                      <a:pt x="7545" y="9001"/>
                    </a:cubicBezTo>
                    <a:lnTo>
                      <a:pt x="3019" y="6170"/>
                    </a:lnTo>
                    <a:cubicBezTo>
                      <a:pt x="2414" y="5790"/>
                      <a:pt x="2318" y="4944"/>
                      <a:pt x="2828" y="4434"/>
                    </a:cubicBezTo>
                    <a:lnTo>
                      <a:pt x="3901" y="3360"/>
                    </a:lnTo>
                    <a:cubicBezTo>
                      <a:pt x="4121" y="3138"/>
                      <a:pt x="4406" y="3031"/>
                      <a:pt x="4690" y="3031"/>
                    </a:cubicBezTo>
                    <a:cubicBezTo>
                      <a:pt x="5058" y="3031"/>
                      <a:pt x="5423" y="3211"/>
                      <a:pt x="5638" y="3557"/>
                    </a:cubicBezTo>
                    <a:lnTo>
                      <a:pt x="8465" y="8081"/>
                    </a:lnTo>
                    <a:cubicBezTo>
                      <a:pt x="8500" y="8064"/>
                      <a:pt x="8540" y="8046"/>
                      <a:pt x="8579" y="8033"/>
                    </a:cubicBezTo>
                    <a:lnTo>
                      <a:pt x="7392" y="2890"/>
                    </a:lnTo>
                    <a:cubicBezTo>
                      <a:pt x="7230" y="2191"/>
                      <a:pt x="7763" y="1519"/>
                      <a:pt x="8482" y="1519"/>
                    </a:cubicBezTo>
                    <a:close/>
                    <a:moveTo>
                      <a:pt x="9063" y="773"/>
                    </a:moveTo>
                    <a:cubicBezTo>
                      <a:pt x="4068" y="773"/>
                      <a:pt x="1" y="4840"/>
                      <a:pt x="1" y="9835"/>
                    </a:cubicBezTo>
                    <a:cubicBezTo>
                      <a:pt x="1" y="14831"/>
                      <a:pt x="4068" y="18897"/>
                      <a:pt x="9063" y="18897"/>
                    </a:cubicBezTo>
                    <a:cubicBezTo>
                      <a:pt x="14059" y="18897"/>
                      <a:pt x="18126" y="14831"/>
                      <a:pt x="18126" y="9835"/>
                    </a:cubicBezTo>
                    <a:cubicBezTo>
                      <a:pt x="18126" y="4840"/>
                      <a:pt x="14059" y="773"/>
                      <a:pt x="9063" y="7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5422;p74">
                <a:extLst>
                  <a:ext uri="{FF2B5EF4-FFF2-40B4-BE49-F238E27FC236}">
                    <a16:creationId xmlns:a16="http://schemas.microsoft.com/office/drawing/2014/main" id="{33CD646A-E702-2908-DE4D-51A21BD73E58}"/>
                  </a:ext>
                </a:extLst>
              </p:cNvPr>
              <p:cNvSpPr/>
              <p:nvPr/>
            </p:nvSpPr>
            <p:spPr>
              <a:xfrm>
                <a:off x="2355941" y="3221585"/>
                <a:ext cx="2695298" cy="481005"/>
              </a:xfrm>
              <a:custGeom>
                <a:avLst/>
                <a:gdLst/>
                <a:ahLst/>
                <a:cxnLst/>
                <a:rect l="l" t="t" r="r" b="b"/>
                <a:pathLst>
                  <a:path w="124739" h="22261" extrusionOk="0">
                    <a:moveTo>
                      <a:pt x="114202" y="8810"/>
                    </a:moveTo>
                    <a:cubicBezTo>
                      <a:pt x="113958" y="8810"/>
                      <a:pt x="113722" y="8857"/>
                      <a:pt x="113508" y="8941"/>
                    </a:cubicBezTo>
                    <a:cubicBezTo>
                      <a:pt x="113469" y="8954"/>
                      <a:pt x="113430" y="8971"/>
                      <a:pt x="113400" y="8988"/>
                    </a:cubicBezTo>
                    <a:cubicBezTo>
                      <a:pt x="112989" y="9177"/>
                      <a:pt x="112667" y="9503"/>
                      <a:pt x="112474" y="9909"/>
                    </a:cubicBezTo>
                    <a:cubicBezTo>
                      <a:pt x="112448" y="9966"/>
                      <a:pt x="112422" y="10031"/>
                      <a:pt x="112400" y="10097"/>
                    </a:cubicBezTo>
                    <a:cubicBezTo>
                      <a:pt x="112334" y="10288"/>
                      <a:pt x="112300" y="10494"/>
                      <a:pt x="112300" y="10717"/>
                    </a:cubicBezTo>
                    <a:cubicBezTo>
                      <a:pt x="112300" y="10953"/>
                      <a:pt x="112343" y="11178"/>
                      <a:pt x="112422" y="11388"/>
                    </a:cubicBezTo>
                    <a:cubicBezTo>
                      <a:pt x="112439" y="11436"/>
                      <a:pt x="112457" y="11480"/>
                      <a:pt x="112480" y="11523"/>
                    </a:cubicBezTo>
                    <a:cubicBezTo>
                      <a:pt x="112667" y="11925"/>
                      <a:pt x="112990" y="12248"/>
                      <a:pt x="113391" y="12439"/>
                    </a:cubicBezTo>
                    <a:cubicBezTo>
                      <a:pt x="113439" y="12461"/>
                      <a:pt x="113490" y="12483"/>
                      <a:pt x="113539" y="12497"/>
                    </a:cubicBezTo>
                    <a:cubicBezTo>
                      <a:pt x="113744" y="12579"/>
                      <a:pt x="113971" y="12619"/>
                      <a:pt x="114202" y="12619"/>
                    </a:cubicBezTo>
                    <a:cubicBezTo>
                      <a:pt x="114415" y="12619"/>
                      <a:pt x="114625" y="12583"/>
                      <a:pt x="114813" y="12519"/>
                    </a:cubicBezTo>
                    <a:cubicBezTo>
                      <a:pt x="114882" y="12497"/>
                      <a:pt x="114949" y="12470"/>
                      <a:pt x="115005" y="12439"/>
                    </a:cubicBezTo>
                    <a:cubicBezTo>
                      <a:pt x="115415" y="12253"/>
                      <a:pt x="115742" y="11925"/>
                      <a:pt x="115929" y="11519"/>
                    </a:cubicBezTo>
                    <a:cubicBezTo>
                      <a:pt x="115947" y="11480"/>
                      <a:pt x="115965" y="11444"/>
                      <a:pt x="115978" y="11401"/>
                    </a:cubicBezTo>
                    <a:cubicBezTo>
                      <a:pt x="116065" y="11187"/>
                      <a:pt x="116109" y="10957"/>
                      <a:pt x="116109" y="10717"/>
                    </a:cubicBezTo>
                    <a:cubicBezTo>
                      <a:pt x="116109" y="10494"/>
                      <a:pt x="116069" y="10280"/>
                      <a:pt x="116000" y="10084"/>
                    </a:cubicBezTo>
                    <a:cubicBezTo>
                      <a:pt x="115978" y="10026"/>
                      <a:pt x="115961" y="9970"/>
                      <a:pt x="115935" y="9922"/>
                    </a:cubicBezTo>
                    <a:cubicBezTo>
                      <a:pt x="115742" y="9507"/>
                      <a:pt x="115410" y="9172"/>
                      <a:pt x="114996" y="8984"/>
                    </a:cubicBezTo>
                    <a:cubicBezTo>
                      <a:pt x="114949" y="8962"/>
                      <a:pt x="114895" y="8941"/>
                      <a:pt x="114844" y="8919"/>
                    </a:cubicBezTo>
                    <a:cubicBezTo>
                      <a:pt x="114647" y="8849"/>
                      <a:pt x="114430" y="8810"/>
                      <a:pt x="114202" y="8810"/>
                    </a:cubicBezTo>
                    <a:close/>
                    <a:moveTo>
                      <a:pt x="10951" y="9586"/>
                    </a:moveTo>
                    <a:cubicBezTo>
                      <a:pt x="10702" y="9586"/>
                      <a:pt x="10468" y="9630"/>
                      <a:pt x="10258" y="9717"/>
                    </a:cubicBezTo>
                    <a:cubicBezTo>
                      <a:pt x="10219" y="9730"/>
                      <a:pt x="10179" y="9748"/>
                      <a:pt x="10144" y="9765"/>
                    </a:cubicBezTo>
                    <a:cubicBezTo>
                      <a:pt x="9739" y="9953"/>
                      <a:pt x="9411" y="10280"/>
                      <a:pt x="9224" y="10685"/>
                    </a:cubicBezTo>
                    <a:cubicBezTo>
                      <a:pt x="9198" y="10743"/>
                      <a:pt x="9172" y="10807"/>
                      <a:pt x="9149" y="10869"/>
                    </a:cubicBezTo>
                    <a:cubicBezTo>
                      <a:pt x="9084" y="11060"/>
                      <a:pt x="9044" y="11270"/>
                      <a:pt x="9044" y="11489"/>
                    </a:cubicBezTo>
                    <a:cubicBezTo>
                      <a:pt x="9044" y="11729"/>
                      <a:pt x="9089" y="11955"/>
                      <a:pt x="9171" y="12165"/>
                    </a:cubicBezTo>
                    <a:cubicBezTo>
                      <a:pt x="9189" y="12208"/>
                      <a:pt x="9202" y="12257"/>
                      <a:pt x="9228" y="12300"/>
                    </a:cubicBezTo>
                    <a:cubicBezTo>
                      <a:pt x="9415" y="12701"/>
                      <a:pt x="9739" y="13025"/>
                      <a:pt x="10140" y="13212"/>
                    </a:cubicBezTo>
                    <a:cubicBezTo>
                      <a:pt x="10187" y="13238"/>
                      <a:pt x="10236" y="13255"/>
                      <a:pt x="10288" y="13273"/>
                    </a:cubicBezTo>
                    <a:cubicBezTo>
                      <a:pt x="10493" y="13355"/>
                      <a:pt x="10721" y="13396"/>
                      <a:pt x="10951" y="13396"/>
                    </a:cubicBezTo>
                    <a:cubicBezTo>
                      <a:pt x="11165" y="13396"/>
                      <a:pt x="11371" y="13355"/>
                      <a:pt x="11562" y="13295"/>
                    </a:cubicBezTo>
                    <a:cubicBezTo>
                      <a:pt x="11632" y="13269"/>
                      <a:pt x="11693" y="13246"/>
                      <a:pt x="11755" y="13216"/>
                    </a:cubicBezTo>
                    <a:cubicBezTo>
                      <a:pt x="12160" y="13029"/>
                      <a:pt x="12487" y="12701"/>
                      <a:pt x="12675" y="12296"/>
                    </a:cubicBezTo>
                    <a:cubicBezTo>
                      <a:pt x="12692" y="12257"/>
                      <a:pt x="12709" y="12221"/>
                      <a:pt x="12727" y="12178"/>
                    </a:cubicBezTo>
                    <a:cubicBezTo>
                      <a:pt x="12810" y="11963"/>
                      <a:pt x="12853" y="11732"/>
                      <a:pt x="12853" y="11489"/>
                    </a:cubicBezTo>
                    <a:cubicBezTo>
                      <a:pt x="12853" y="11266"/>
                      <a:pt x="12819" y="11056"/>
                      <a:pt x="12748" y="10856"/>
                    </a:cubicBezTo>
                    <a:cubicBezTo>
                      <a:pt x="12727" y="10803"/>
                      <a:pt x="12705" y="10747"/>
                      <a:pt x="12679" y="10694"/>
                    </a:cubicBezTo>
                    <a:cubicBezTo>
                      <a:pt x="12491" y="10280"/>
                      <a:pt x="12160" y="9949"/>
                      <a:pt x="11746" y="9760"/>
                    </a:cubicBezTo>
                    <a:cubicBezTo>
                      <a:pt x="11697" y="9735"/>
                      <a:pt x="11645" y="9717"/>
                      <a:pt x="11592" y="9696"/>
                    </a:cubicBezTo>
                    <a:cubicBezTo>
                      <a:pt x="11397" y="9625"/>
                      <a:pt x="11174" y="9586"/>
                      <a:pt x="10951" y="9586"/>
                    </a:cubicBezTo>
                    <a:close/>
                    <a:moveTo>
                      <a:pt x="113992" y="1685"/>
                    </a:moveTo>
                    <a:cubicBezTo>
                      <a:pt x="118988" y="1685"/>
                      <a:pt x="123055" y="5747"/>
                      <a:pt x="123055" y="10743"/>
                    </a:cubicBezTo>
                    <a:cubicBezTo>
                      <a:pt x="123055" y="15738"/>
                      <a:pt x="118988" y="19805"/>
                      <a:pt x="113992" y="19805"/>
                    </a:cubicBezTo>
                    <a:cubicBezTo>
                      <a:pt x="108997" y="19805"/>
                      <a:pt x="104936" y="15738"/>
                      <a:pt x="104936" y="10743"/>
                    </a:cubicBezTo>
                    <a:cubicBezTo>
                      <a:pt x="104936" y="5747"/>
                      <a:pt x="108997" y="1685"/>
                      <a:pt x="113992" y="1685"/>
                    </a:cubicBezTo>
                    <a:close/>
                    <a:moveTo>
                      <a:pt x="10742" y="2457"/>
                    </a:moveTo>
                    <a:cubicBezTo>
                      <a:pt x="15738" y="2457"/>
                      <a:pt x="19805" y="6524"/>
                      <a:pt x="19805" y="11519"/>
                    </a:cubicBezTo>
                    <a:cubicBezTo>
                      <a:pt x="19805" y="16515"/>
                      <a:pt x="15738" y="20580"/>
                      <a:pt x="10742" y="20580"/>
                    </a:cubicBezTo>
                    <a:cubicBezTo>
                      <a:pt x="5747" y="20580"/>
                      <a:pt x="1680" y="16515"/>
                      <a:pt x="1680" y="11519"/>
                    </a:cubicBezTo>
                    <a:cubicBezTo>
                      <a:pt x="1680" y="6524"/>
                      <a:pt x="5747" y="2457"/>
                      <a:pt x="10742" y="2457"/>
                    </a:cubicBezTo>
                    <a:close/>
                    <a:moveTo>
                      <a:pt x="113992" y="1"/>
                    </a:moveTo>
                    <a:cubicBezTo>
                      <a:pt x="108072" y="1"/>
                      <a:pt x="103250" y="4822"/>
                      <a:pt x="103252" y="10743"/>
                    </a:cubicBezTo>
                    <a:cubicBezTo>
                      <a:pt x="103252" y="16667"/>
                      <a:pt x="108072" y="21489"/>
                      <a:pt x="113992" y="21489"/>
                    </a:cubicBezTo>
                    <a:cubicBezTo>
                      <a:pt x="119918" y="21489"/>
                      <a:pt x="124739" y="16667"/>
                      <a:pt x="124739" y="10743"/>
                    </a:cubicBezTo>
                    <a:cubicBezTo>
                      <a:pt x="124739" y="4822"/>
                      <a:pt x="119918" y="1"/>
                      <a:pt x="113992" y="1"/>
                    </a:cubicBezTo>
                    <a:close/>
                    <a:moveTo>
                      <a:pt x="10742" y="777"/>
                    </a:moveTo>
                    <a:cubicBezTo>
                      <a:pt x="4816" y="777"/>
                      <a:pt x="0" y="5595"/>
                      <a:pt x="0" y="11519"/>
                    </a:cubicBezTo>
                    <a:cubicBezTo>
                      <a:pt x="0" y="17444"/>
                      <a:pt x="4818" y="22261"/>
                      <a:pt x="10742" y="22261"/>
                    </a:cubicBezTo>
                    <a:cubicBezTo>
                      <a:pt x="16667" y="22261"/>
                      <a:pt x="21484" y="17444"/>
                      <a:pt x="21484" y="11519"/>
                    </a:cubicBezTo>
                    <a:cubicBezTo>
                      <a:pt x="21484" y="5595"/>
                      <a:pt x="16667" y="777"/>
                      <a:pt x="10742" y="7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5423;p74">
                <a:extLst>
                  <a:ext uri="{FF2B5EF4-FFF2-40B4-BE49-F238E27FC236}">
                    <a16:creationId xmlns:a16="http://schemas.microsoft.com/office/drawing/2014/main" id="{769FFF51-DBC9-9546-F105-47661727D302}"/>
                  </a:ext>
                </a:extLst>
              </p:cNvPr>
              <p:cNvSpPr/>
              <p:nvPr/>
            </p:nvSpPr>
            <p:spPr>
              <a:xfrm>
                <a:off x="1895075" y="3067145"/>
                <a:ext cx="3410744" cy="568061"/>
              </a:xfrm>
              <a:custGeom>
                <a:avLst/>
                <a:gdLst/>
                <a:ahLst/>
                <a:cxnLst/>
                <a:rect l="l" t="t" r="r" b="b"/>
                <a:pathLst>
                  <a:path w="157850" h="26290" extrusionOk="0">
                    <a:moveTo>
                      <a:pt x="155355" y="2881"/>
                    </a:moveTo>
                    <a:cubicBezTo>
                      <a:pt x="155355" y="2881"/>
                      <a:pt x="156659" y="9704"/>
                      <a:pt x="154879" y="15912"/>
                    </a:cubicBezTo>
                    <a:cubicBezTo>
                      <a:pt x="154154" y="18439"/>
                      <a:pt x="152916" y="20865"/>
                      <a:pt x="150870" y="22684"/>
                    </a:cubicBezTo>
                    <a:cubicBezTo>
                      <a:pt x="151070" y="22606"/>
                      <a:pt x="157492" y="19932"/>
                      <a:pt x="157672" y="17697"/>
                    </a:cubicBezTo>
                    <a:cubicBezTo>
                      <a:pt x="157850" y="15429"/>
                      <a:pt x="156170" y="17199"/>
                      <a:pt x="156899" y="11798"/>
                    </a:cubicBezTo>
                    <a:cubicBezTo>
                      <a:pt x="157344" y="8478"/>
                      <a:pt x="156385" y="5076"/>
                      <a:pt x="155359" y="2881"/>
                    </a:cubicBezTo>
                    <a:close/>
                    <a:moveTo>
                      <a:pt x="32335" y="1"/>
                    </a:moveTo>
                    <a:cubicBezTo>
                      <a:pt x="13185" y="1"/>
                      <a:pt x="14547" y="21035"/>
                      <a:pt x="14547" y="21035"/>
                    </a:cubicBezTo>
                    <a:cubicBezTo>
                      <a:pt x="14547" y="21035"/>
                      <a:pt x="12813" y="23877"/>
                      <a:pt x="6552" y="23877"/>
                    </a:cubicBezTo>
                    <a:cubicBezTo>
                      <a:pt x="6500" y="23877"/>
                      <a:pt x="6449" y="23876"/>
                      <a:pt x="6397" y="23876"/>
                    </a:cubicBezTo>
                    <a:lnTo>
                      <a:pt x="6379" y="23876"/>
                    </a:lnTo>
                    <a:cubicBezTo>
                      <a:pt x="5882" y="23831"/>
                      <a:pt x="5401" y="23780"/>
                      <a:pt x="4953" y="23732"/>
                    </a:cubicBezTo>
                    <a:lnTo>
                      <a:pt x="4953" y="23728"/>
                    </a:lnTo>
                    <a:lnTo>
                      <a:pt x="1418" y="13975"/>
                    </a:lnTo>
                    <a:cubicBezTo>
                      <a:pt x="1418" y="13975"/>
                      <a:pt x="0" y="19556"/>
                      <a:pt x="581" y="22810"/>
                    </a:cubicBezTo>
                    <a:cubicBezTo>
                      <a:pt x="581" y="22810"/>
                      <a:pt x="995" y="23235"/>
                      <a:pt x="2295" y="23265"/>
                    </a:cubicBezTo>
                    <a:cubicBezTo>
                      <a:pt x="2295" y="23265"/>
                      <a:pt x="2810" y="25970"/>
                      <a:pt x="3657" y="26135"/>
                    </a:cubicBezTo>
                    <a:cubicBezTo>
                      <a:pt x="4364" y="26278"/>
                      <a:pt x="12988" y="26289"/>
                      <a:pt x="15863" y="26289"/>
                    </a:cubicBezTo>
                    <a:cubicBezTo>
                      <a:pt x="16443" y="26289"/>
                      <a:pt x="16789" y="26289"/>
                      <a:pt x="16789" y="26289"/>
                    </a:cubicBezTo>
                    <a:lnTo>
                      <a:pt x="16937" y="24412"/>
                    </a:lnTo>
                    <a:cubicBezTo>
                      <a:pt x="16937" y="24412"/>
                      <a:pt x="16497" y="20721"/>
                      <a:pt x="17186" y="16375"/>
                    </a:cubicBezTo>
                    <a:cubicBezTo>
                      <a:pt x="18177" y="10136"/>
                      <a:pt x="21497" y="2540"/>
                      <a:pt x="31795" y="2540"/>
                    </a:cubicBezTo>
                    <a:cubicBezTo>
                      <a:pt x="41885" y="2540"/>
                      <a:pt x="45437" y="9748"/>
                      <a:pt x="46632" y="15839"/>
                    </a:cubicBezTo>
                    <a:cubicBezTo>
                      <a:pt x="47509" y="20290"/>
                      <a:pt x="47129" y="24142"/>
                      <a:pt x="47129" y="24142"/>
                    </a:cubicBezTo>
                    <a:lnTo>
                      <a:pt x="119552" y="24142"/>
                    </a:lnTo>
                    <a:cubicBezTo>
                      <a:pt x="119552" y="24142"/>
                      <a:pt x="119172" y="18565"/>
                      <a:pt x="120987" y="13046"/>
                    </a:cubicBezTo>
                    <a:cubicBezTo>
                      <a:pt x="122772" y="7630"/>
                      <a:pt x="126666" y="2270"/>
                      <a:pt x="135112" y="2270"/>
                    </a:cubicBezTo>
                    <a:cubicBezTo>
                      <a:pt x="135129" y="2270"/>
                      <a:pt x="135146" y="2270"/>
                      <a:pt x="135163" y="2270"/>
                    </a:cubicBezTo>
                    <a:cubicBezTo>
                      <a:pt x="144425" y="2296"/>
                      <a:pt x="148260" y="8278"/>
                      <a:pt x="149827" y="13758"/>
                    </a:cubicBezTo>
                    <a:cubicBezTo>
                      <a:pt x="151162" y="18404"/>
                      <a:pt x="150866" y="22688"/>
                      <a:pt x="150866" y="22688"/>
                    </a:cubicBezTo>
                    <a:cubicBezTo>
                      <a:pt x="150866" y="22688"/>
                      <a:pt x="154552" y="558"/>
                      <a:pt x="135594" y="558"/>
                    </a:cubicBezTo>
                    <a:cubicBezTo>
                      <a:pt x="135237" y="558"/>
                      <a:pt x="134873" y="566"/>
                      <a:pt x="134500" y="582"/>
                    </a:cubicBezTo>
                    <a:cubicBezTo>
                      <a:pt x="121750" y="1127"/>
                      <a:pt x="119142" y="10376"/>
                      <a:pt x="118953" y="17122"/>
                    </a:cubicBezTo>
                    <a:lnTo>
                      <a:pt x="118940" y="17122"/>
                    </a:lnTo>
                    <a:cubicBezTo>
                      <a:pt x="118940" y="17122"/>
                      <a:pt x="117559" y="20904"/>
                      <a:pt x="115197" y="20996"/>
                    </a:cubicBezTo>
                    <a:cubicBezTo>
                      <a:pt x="114411" y="21026"/>
                      <a:pt x="106817" y="21037"/>
                      <a:pt x="97042" y="21037"/>
                    </a:cubicBezTo>
                    <a:cubicBezTo>
                      <a:pt x="77492" y="21037"/>
                      <a:pt x="49216" y="20996"/>
                      <a:pt x="49216" y="20996"/>
                    </a:cubicBezTo>
                    <a:cubicBezTo>
                      <a:pt x="49216" y="20996"/>
                      <a:pt x="49351" y="19760"/>
                      <a:pt x="49276" y="17890"/>
                    </a:cubicBezTo>
                    <a:cubicBezTo>
                      <a:pt x="49054" y="12043"/>
                      <a:pt x="46838" y="1"/>
                      <a:pt x="323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424;p74">
                <a:extLst>
                  <a:ext uri="{FF2B5EF4-FFF2-40B4-BE49-F238E27FC236}">
                    <a16:creationId xmlns:a16="http://schemas.microsoft.com/office/drawing/2014/main" id="{306A91D8-08DF-8D4D-D4CF-6671A74C62C6}"/>
                  </a:ext>
                </a:extLst>
              </p:cNvPr>
              <p:cNvSpPr/>
              <p:nvPr/>
            </p:nvSpPr>
            <p:spPr>
              <a:xfrm>
                <a:off x="4242730" y="2819656"/>
                <a:ext cx="143258" cy="160198"/>
              </a:xfrm>
              <a:custGeom>
                <a:avLst/>
                <a:gdLst/>
                <a:ahLst/>
                <a:cxnLst/>
                <a:rect l="l" t="t" r="r" b="b"/>
                <a:pathLst>
                  <a:path w="6630" h="7414" extrusionOk="0">
                    <a:moveTo>
                      <a:pt x="3310" y="2916"/>
                    </a:moveTo>
                    <a:cubicBezTo>
                      <a:pt x="4081" y="2916"/>
                      <a:pt x="4704" y="3657"/>
                      <a:pt x="4704" y="4572"/>
                    </a:cubicBezTo>
                    <a:cubicBezTo>
                      <a:pt x="4705" y="5485"/>
                      <a:pt x="4081" y="6227"/>
                      <a:pt x="3310" y="6227"/>
                    </a:cubicBezTo>
                    <a:cubicBezTo>
                      <a:pt x="2541" y="6227"/>
                      <a:pt x="1917" y="5485"/>
                      <a:pt x="1917" y="4572"/>
                    </a:cubicBezTo>
                    <a:cubicBezTo>
                      <a:pt x="1917" y="3658"/>
                      <a:pt x="2541" y="2916"/>
                      <a:pt x="3310" y="2916"/>
                    </a:cubicBezTo>
                    <a:close/>
                    <a:moveTo>
                      <a:pt x="3310" y="1621"/>
                    </a:moveTo>
                    <a:cubicBezTo>
                      <a:pt x="1982" y="1621"/>
                      <a:pt x="905" y="2722"/>
                      <a:pt x="905" y="4081"/>
                    </a:cubicBezTo>
                    <a:cubicBezTo>
                      <a:pt x="905" y="5440"/>
                      <a:pt x="1982" y="6542"/>
                      <a:pt x="3310" y="6542"/>
                    </a:cubicBezTo>
                    <a:cubicBezTo>
                      <a:pt x="4641" y="6542"/>
                      <a:pt x="5718" y="5440"/>
                      <a:pt x="5718" y="4081"/>
                    </a:cubicBezTo>
                    <a:cubicBezTo>
                      <a:pt x="5718" y="2722"/>
                      <a:pt x="4641" y="1621"/>
                      <a:pt x="3310" y="1621"/>
                    </a:cubicBezTo>
                    <a:close/>
                    <a:moveTo>
                      <a:pt x="3315" y="434"/>
                    </a:moveTo>
                    <a:cubicBezTo>
                      <a:pt x="4928" y="434"/>
                      <a:pt x="6241" y="1903"/>
                      <a:pt x="6241" y="3707"/>
                    </a:cubicBezTo>
                    <a:cubicBezTo>
                      <a:pt x="6241" y="5511"/>
                      <a:pt x="4928" y="6979"/>
                      <a:pt x="3315" y="6979"/>
                    </a:cubicBezTo>
                    <a:cubicBezTo>
                      <a:pt x="1701" y="6979"/>
                      <a:pt x="388" y="5511"/>
                      <a:pt x="388" y="3707"/>
                    </a:cubicBezTo>
                    <a:cubicBezTo>
                      <a:pt x="388" y="1903"/>
                      <a:pt x="1701" y="434"/>
                      <a:pt x="3315" y="434"/>
                    </a:cubicBezTo>
                    <a:close/>
                    <a:moveTo>
                      <a:pt x="3315" y="0"/>
                    </a:moveTo>
                    <a:cubicBezTo>
                      <a:pt x="1487" y="0"/>
                      <a:pt x="0" y="1662"/>
                      <a:pt x="0" y="3707"/>
                    </a:cubicBezTo>
                    <a:cubicBezTo>
                      <a:pt x="0" y="5751"/>
                      <a:pt x="1487" y="7413"/>
                      <a:pt x="3315" y="7413"/>
                    </a:cubicBezTo>
                    <a:cubicBezTo>
                      <a:pt x="5142" y="7413"/>
                      <a:pt x="6629" y="5751"/>
                      <a:pt x="6629" y="3707"/>
                    </a:cubicBezTo>
                    <a:cubicBezTo>
                      <a:pt x="6629" y="1662"/>
                      <a:pt x="5142" y="0"/>
                      <a:pt x="33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425;p74">
                <a:extLst>
                  <a:ext uri="{FF2B5EF4-FFF2-40B4-BE49-F238E27FC236}">
                    <a16:creationId xmlns:a16="http://schemas.microsoft.com/office/drawing/2014/main" id="{F144F737-75E1-5BE5-547D-2CF641042DFB}"/>
                  </a:ext>
                </a:extLst>
              </p:cNvPr>
              <p:cNvSpPr/>
              <p:nvPr/>
            </p:nvSpPr>
            <p:spPr>
              <a:xfrm>
                <a:off x="2282577" y="3148222"/>
                <a:ext cx="2841926" cy="627698"/>
              </a:xfrm>
              <a:custGeom>
                <a:avLst/>
                <a:gdLst/>
                <a:ahLst/>
                <a:cxnLst/>
                <a:rect l="l" t="t" r="r" b="b"/>
                <a:pathLst>
                  <a:path w="131525" h="29050" extrusionOk="0">
                    <a:moveTo>
                      <a:pt x="117387" y="3396"/>
                    </a:moveTo>
                    <a:cubicBezTo>
                      <a:pt x="123313" y="3396"/>
                      <a:pt x="128134" y="8217"/>
                      <a:pt x="128134" y="14138"/>
                    </a:cubicBezTo>
                    <a:cubicBezTo>
                      <a:pt x="128134" y="20062"/>
                      <a:pt x="123313" y="24884"/>
                      <a:pt x="117387" y="24884"/>
                    </a:cubicBezTo>
                    <a:cubicBezTo>
                      <a:pt x="111467" y="24884"/>
                      <a:pt x="106645" y="20062"/>
                      <a:pt x="106645" y="14138"/>
                    </a:cubicBezTo>
                    <a:cubicBezTo>
                      <a:pt x="106645" y="8217"/>
                      <a:pt x="111467" y="3396"/>
                      <a:pt x="117387" y="3396"/>
                    </a:cubicBezTo>
                    <a:close/>
                    <a:moveTo>
                      <a:pt x="14137" y="4172"/>
                    </a:moveTo>
                    <a:cubicBezTo>
                      <a:pt x="20062" y="4172"/>
                      <a:pt x="24879" y="8990"/>
                      <a:pt x="24879" y="14914"/>
                    </a:cubicBezTo>
                    <a:cubicBezTo>
                      <a:pt x="24879" y="20839"/>
                      <a:pt x="20062" y="25656"/>
                      <a:pt x="14137" y="25656"/>
                    </a:cubicBezTo>
                    <a:cubicBezTo>
                      <a:pt x="8213" y="25656"/>
                      <a:pt x="3395" y="20839"/>
                      <a:pt x="3395" y="14914"/>
                    </a:cubicBezTo>
                    <a:cubicBezTo>
                      <a:pt x="3395" y="8990"/>
                      <a:pt x="8213" y="4172"/>
                      <a:pt x="14137" y="4172"/>
                    </a:cubicBezTo>
                    <a:close/>
                    <a:moveTo>
                      <a:pt x="117387" y="1"/>
                    </a:moveTo>
                    <a:cubicBezTo>
                      <a:pt x="111167" y="1"/>
                      <a:pt x="105888" y="4020"/>
                      <a:pt x="103998" y="9604"/>
                    </a:cubicBezTo>
                    <a:cubicBezTo>
                      <a:pt x="103518" y="11026"/>
                      <a:pt x="103256" y="12549"/>
                      <a:pt x="103256" y="14138"/>
                    </a:cubicBezTo>
                    <a:cubicBezTo>
                      <a:pt x="103256" y="21943"/>
                      <a:pt x="109582" y="28273"/>
                      <a:pt x="117387" y="28273"/>
                    </a:cubicBezTo>
                    <a:cubicBezTo>
                      <a:pt x="125197" y="28273"/>
                      <a:pt x="131524" y="21943"/>
                      <a:pt x="131524" y="14138"/>
                    </a:cubicBezTo>
                    <a:cubicBezTo>
                      <a:pt x="131524" y="12793"/>
                      <a:pt x="131336" y="11497"/>
                      <a:pt x="130988" y="10268"/>
                    </a:cubicBezTo>
                    <a:cubicBezTo>
                      <a:pt x="129307" y="4342"/>
                      <a:pt x="123854" y="1"/>
                      <a:pt x="117387" y="1"/>
                    </a:cubicBezTo>
                    <a:close/>
                    <a:moveTo>
                      <a:pt x="14137" y="777"/>
                    </a:moveTo>
                    <a:cubicBezTo>
                      <a:pt x="7065" y="777"/>
                      <a:pt x="1201" y="5978"/>
                      <a:pt x="163" y="12759"/>
                    </a:cubicBezTo>
                    <a:cubicBezTo>
                      <a:pt x="58" y="13462"/>
                      <a:pt x="0" y="14181"/>
                      <a:pt x="0" y="14914"/>
                    </a:cubicBezTo>
                    <a:cubicBezTo>
                      <a:pt x="0" y="22720"/>
                      <a:pt x="6332" y="29050"/>
                      <a:pt x="14137" y="29050"/>
                    </a:cubicBezTo>
                    <a:cubicBezTo>
                      <a:pt x="21943" y="29050"/>
                      <a:pt x="28273" y="22720"/>
                      <a:pt x="28273" y="14914"/>
                    </a:cubicBezTo>
                    <a:cubicBezTo>
                      <a:pt x="28273" y="13994"/>
                      <a:pt x="28187" y="13091"/>
                      <a:pt x="28015" y="12218"/>
                    </a:cubicBezTo>
                    <a:cubicBezTo>
                      <a:pt x="26759" y="5704"/>
                      <a:pt x="21022" y="777"/>
                      <a:pt x="14137" y="77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Google Shape;5426;p74">
              <a:extLst>
                <a:ext uri="{FF2B5EF4-FFF2-40B4-BE49-F238E27FC236}">
                  <a16:creationId xmlns:a16="http://schemas.microsoft.com/office/drawing/2014/main" id="{120DA10E-7D7C-4114-09C9-BFB437FACC67}"/>
                </a:ext>
              </a:extLst>
            </p:cNvPr>
            <p:cNvSpPr/>
            <p:nvPr/>
          </p:nvSpPr>
          <p:spPr>
            <a:xfrm>
              <a:off x="6168158" y="3390200"/>
              <a:ext cx="2478729" cy="17292"/>
            </a:xfrm>
            <a:custGeom>
              <a:avLst/>
              <a:gdLst/>
              <a:ahLst/>
              <a:cxnLst/>
              <a:rect l="l" t="t" r="r" b="b"/>
              <a:pathLst>
                <a:path w="74971" h="523" extrusionOk="0">
                  <a:moveTo>
                    <a:pt x="262" y="1"/>
                  </a:moveTo>
                  <a:cubicBezTo>
                    <a:pt x="118" y="1"/>
                    <a:pt x="0" y="118"/>
                    <a:pt x="0" y="262"/>
                  </a:cubicBezTo>
                  <a:cubicBezTo>
                    <a:pt x="0" y="407"/>
                    <a:pt x="118" y="522"/>
                    <a:pt x="262" y="522"/>
                  </a:cubicBezTo>
                  <a:lnTo>
                    <a:pt x="74709" y="522"/>
                  </a:lnTo>
                  <a:cubicBezTo>
                    <a:pt x="74854" y="522"/>
                    <a:pt x="74971" y="407"/>
                    <a:pt x="74971" y="262"/>
                  </a:cubicBezTo>
                  <a:cubicBezTo>
                    <a:pt x="74971" y="118"/>
                    <a:pt x="74854" y="1"/>
                    <a:pt x="747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5427;p74">
            <a:extLst>
              <a:ext uri="{FF2B5EF4-FFF2-40B4-BE49-F238E27FC236}">
                <a16:creationId xmlns:a16="http://schemas.microsoft.com/office/drawing/2014/main" id="{63D04F35-A69C-245F-0624-12BAF97A2A4D}"/>
              </a:ext>
            </a:extLst>
          </p:cNvPr>
          <p:cNvGrpSpPr/>
          <p:nvPr/>
        </p:nvGrpSpPr>
        <p:grpSpPr>
          <a:xfrm>
            <a:off x="441349" y="4063627"/>
            <a:ext cx="3634028" cy="2253804"/>
            <a:chOff x="-208963" y="1725967"/>
            <a:chExt cx="3001889" cy="1681500"/>
          </a:xfrm>
        </p:grpSpPr>
        <p:grpSp>
          <p:nvGrpSpPr>
            <p:cNvPr id="43" name="Google Shape;5428;p74">
              <a:extLst>
                <a:ext uri="{FF2B5EF4-FFF2-40B4-BE49-F238E27FC236}">
                  <a16:creationId xmlns:a16="http://schemas.microsoft.com/office/drawing/2014/main" id="{319F065A-7BA5-0CAE-D2D0-69E2B023433E}"/>
                </a:ext>
              </a:extLst>
            </p:cNvPr>
            <p:cNvGrpSpPr/>
            <p:nvPr/>
          </p:nvGrpSpPr>
          <p:grpSpPr>
            <a:xfrm flipH="1">
              <a:off x="-208963" y="1725967"/>
              <a:ext cx="3001889" cy="1681281"/>
              <a:chOff x="4076158" y="2230153"/>
              <a:chExt cx="4895448" cy="2913327"/>
            </a:xfrm>
          </p:grpSpPr>
          <p:sp>
            <p:nvSpPr>
              <p:cNvPr id="95" name="Google Shape;5429;p74">
                <a:extLst>
                  <a:ext uri="{FF2B5EF4-FFF2-40B4-BE49-F238E27FC236}">
                    <a16:creationId xmlns:a16="http://schemas.microsoft.com/office/drawing/2014/main" id="{BB68EA95-2A91-4719-F6E6-CE7B88C71D89}"/>
                  </a:ext>
                </a:extLst>
              </p:cNvPr>
              <p:cNvSpPr/>
              <p:nvPr/>
            </p:nvSpPr>
            <p:spPr>
              <a:xfrm>
                <a:off x="4352672" y="2230153"/>
                <a:ext cx="4618934" cy="2913327"/>
              </a:xfrm>
              <a:custGeom>
                <a:avLst/>
                <a:gdLst/>
                <a:ahLst/>
                <a:cxnLst/>
                <a:rect l="l" t="t" r="r" b="b"/>
                <a:pathLst>
                  <a:path w="74532" h="47010" extrusionOk="0">
                    <a:moveTo>
                      <a:pt x="54653" y="0"/>
                    </a:moveTo>
                    <a:cubicBezTo>
                      <a:pt x="53200" y="0"/>
                      <a:pt x="51847" y="308"/>
                      <a:pt x="50723" y="888"/>
                    </a:cubicBezTo>
                    <a:cubicBezTo>
                      <a:pt x="43140" y="4799"/>
                      <a:pt x="42201" y="11965"/>
                      <a:pt x="35079" y="12941"/>
                    </a:cubicBezTo>
                    <a:cubicBezTo>
                      <a:pt x="34640" y="13001"/>
                      <a:pt x="34220" y="13029"/>
                      <a:pt x="33817" y="13029"/>
                    </a:cubicBezTo>
                    <a:cubicBezTo>
                      <a:pt x="28008" y="13029"/>
                      <a:pt x="25638" y="7193"/>
                      <a:pt x="17704" y="7193"/>
                    </a:cubicBezTo>
                    <a:cubicBezTo>
                      <a:pt x="17261" y="7193"/>
                      <a:pt x="16800" y="7212"/>
                      <a:pt x="16321" y="7250"/>
                    </a:cubicBezTo>
                    <a:cubicBezTo>
                      <a:pt x="7445" y="7962"/>
                      <a:pt x="5255" y="19804"/>
                      <a:pt x="6743" y="26511"/>
                    </a:cubicBezTo>
                    <a:cubicBezTo>
                      <a:pt x="8230" y="33220"/>
                      <a:pt x="2193" y="31857"/>
                      <a:pt x="962" y="37812"/>
                    </a:cubicBezTo>
                    <a:cubicBezTo>
                      <a:pt x="1" y="42459"/>
                      <a:pt x="6264" y="47009"/>
                      <a:pt x="6264" y="47009"/>
                    </a:cubicBezTo>
                    <a:lnTo>
                      <a:pt x="65131" y="47009"/>
                    </a:lnTo>
                    <a:cubicBezTo>
                      <a:pt x="65131" y="47009"/>
                      <a:pt x="74486" y="44516"/>
                      <a:pt x="74509" y="34367"/>
                    </a:cubicBezTo>
                    <a:cubicBezTo>
                      <a:pt x="74532" y="24219"/>
                      <a:pt x="70861" y="24838"/>
                      <a:pt x="68203" y="13020"/>
                    </a:cubicBezTo>
                    <a:cubicBezTo>
                      <a:pt x="66134" y="3817"/>
                      <a:pt x="59769" y="0"/>
                      <a:pt x="5465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5430;p74">
                <a:extLst>
                  <a:ext uri="{FF2B5EF4-FFF2-40B4-BE49-F238E27FC236}">
                    <a16:creationId xmlns:a16="http://schemas.microsoft.com/office/drawing/2014/main" id="{F05ED142-BB09-198A-F5B1-024A3764DABA}"/>
                  </a:ext>
                </a:extLst>
              </p:cNvPr>
              <p:cNvSpPr/>
              <p:nvPr/>
            </p:nvSpPr>
            <p:spPr>
              <a:xfrm>
                <a:off x="4076158" y="2957760"/>
                <a:ext cx="4841117" cy="2185661"/>
              </a:xfrm>
              <a:custGeom>
                <a:avLst/>
                <a:gdLst/>
                <a:ahLst/>
                <a:cxnLst/>
                <a:rect l="l" t="t" r="r" b="b"/>
                <a:pathLst>
                  <a:path w="72019" h="37217" extrusionOk="0">
                    <a:moveTo>
                      <a:pt x="53179" y="0"/>
                    </a:moveTo>
                    <a:cubicBezTo>
                      <a:pt x="52371" y="0"/>
                      <a:pt x="51548" y="99"/>
                      <a:pt x="50717" y="290"/>
                    </a:cubicBezTo>
                    <a:cubicBezTo>
                      <a:pt x="45513" y="1483"/>
                      <a:pt x="42522" y="9504"/>
                      <a:pt x="35118" y="10338"/>
                    </a:cubicBezTo>
                    <a:cubicBezTo>
                      <a:pt x="34572" y="10399"/>
                      <a:pt x="34055" y="10427"/>
                      <a:pt x="33564" y="10427"/>
                    </a:cubicBezTo>
                    <a:cubicBezTo>
                      <a:pt x="29031" y="10427"/>
                      <a:pt x="26654" y="8070"/>
                      <a:pt x="23116" y="8070"/>
                    </a:cubicBezTo>
                    <a:cubicBezTo>
                      <a:pt x="21839" y="8070"/>
                      <a:pt x="20411" y="8377"/>
                      <a:pt x="18675" y="9213"/>
                    </a:cubicBezTo>
                    <a:cubicBezTo>
                      <a:pt x="13322" y="11794"/>
                      <a:pt x="12285" y="15179"/>
                      <a:pt x="12210" y="21131"/>
                    </a:cubicBezTo>
                    <a:cubicBezTo>
                      <a:pt x="12134" y="27068"/>
                      <a:pt x="3842" y="23291"/>
                      <a:pt x="1786" y="27647"/>
                    </a:cubicBezTo>
                    <a:cubicBezTo>
                      <a:pt x="0" y="31427"/>
                      <a:pt x="4754" y="37216"/>
                      <a:pt x="4754" y="37216"/>
                    </a:cubicBezTo>
                    <a:lnTo>
                      <a:pt x="65942" y="37216"/>
                    </a:lnTo>
                    <a:cubicBezTo>
                      <a:pt x="65942" y="37216"/>
                      <a:pt x="71970" y="35247"/>
                      <a:pt x="71994" y="26577"/>
                    </a:cubicBezTo>
                    <a:cubicBezTo>
                      <a:pt x="72018" y="17906"/>
                      <a:pt x="67337" y="22180"/>
                      <a:pt x="64575" y="12084"/>
                    </a:cubicBezTo>
                    <a:cubicBezTo>
                      <a:pt x="62214" y="3452"/>
                      <a:pt x="57946" y="0"/>
                      <a:pt x="53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5431;p74">
              <a:extLst>
                <a:ext uri="{FF2B5EF4-FFF2-40B4-BE49-F238E27FC236}">
                  <a16:creationId xmlns:a16="http://schemas.microsoft.com/office/drawing/2014/main" id="{9C27C449-2B8E-36A4-EBB4-89C75676F01E}"/>
                </a:ext>
              </a:extLst>
            </p:cNvPr>
            <p:cNvGrpSpPr/>
            <p:nvPr/>
          </p:nvGrpSpPr>
          <p:grpSpPr>
            <a:xfrm>
              <a:off x="314183" y="2246258"/>
              <a:ext cx="2478742" cy="1161209"/>
              <a:chOff x="713225" y="2253700"/>
              <a:chExt cx="5046298" cy="2364025"/>
            </a:xfrm>
          </p:grpSpPr>
          <p:sp>
            <p:nvSpPr>
              <p:cNvPr id="48" name="Google Shape;5432;p74">
                <a:extLst>
                  <a:ext uri="{FF2B5EF4-FFF2-40B4-BE49-F238E27FC236}">
                    <a16:creationId xmlns:a16="http://schemas.microsoft.com/office/drawing/2014/main" id="{83472B37-3C58-C1F0-BE51-3CEA66B4C057}"/>
                  </a:ext>
                </a:extLst>
              </p:cNvPr>
              <p:cNvSpPr/>
              <p:nvPr/>
            </p:nvSpPr>
            <p:spPr>
              <a:xfrm>
                <a:off x="847107" y="2253700"/>
                <a:ext cx="259413" cy="2346494"/>
              </a:xfrm>
              <a:custGeom>
                <a:avLst/>
                <a:gdLst/>
                <a:ahLst/>
                <a:cxnLst/>
                <a:rect l="l" t="t" r="r" b="b"/>
                <a:pathLst>
                  <a:path w="3854" h="34861" extrusionOk="0">
                    <a:moveTo>
                      <a:pt x="0" y="0"/>
                    </a:moveTo>
                    <a:lnTo>
                      <a:pt x="0" y="34860"/>
                    </a:lnTo>
                    <a:lnTo>
                      <a:pt x="3853" y="34860"/>
                    </a:lnTo>
                    <a:lnTo>
                      <a:pt x="38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433;p74">
                <a:extLst>
                  <a:ext uri="{FF2B5EF4-FFF2-40B4-BE49-F238E27FC236}">
                    <a16:creationId xmlns:a16="http://schemas.microsoft.com/office/drawing/2014/main" id="{0AF559C1-1EF4-95A0-1A83-7BD194791D4D}"/>
                  </a:ext>
                </a:extLst>
              </p:cNvPr>
              <p:cNvSpPr/>
              <p:nvPr/>
            </p:nvSpPr>
            <p:spPr>
              <a:xfrm>
                <a:off x="1106456" y="2253700"/>
                <a:ext cx="658628" cy="2346494"/>
              </a:xfrm>
              <a:custGeom>
                <a:avLst/>
                <a:gdLst/>
                <a:ahLst/>
                <a:cxnLst/>
                <a:rect l="l" t="t" r="r" b="b"/>
                <a:pathLst>
                  <a:path w="9785" h="34861" extrusionOk="0">
                    <a:moveTo>
                      <a:pt x="0" y="0"/>
                    </a:moveTo>
                    <a:lnTo>
                      <a:pt x="0" y="34860"/>
                    </a:lnTo>
                    <a:lnTo>
                      <a:pt x="9784" y="34860"/>
                    </a:lnTo>
                    <a:lnTo>
                      <a:pt x="978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434;p74">
                <a:extLst>
                  <a:ext uri="{FF2B5EF4-FFF2-40B4-BE49-F238E27FC236}">
                    <a16:creationId xmlns:a16="http://schemas.microsoft.com/office/drawing/2014/main" id="{0B92DDB0-05BE-058B-58CF-9925F1B9E178}"/>
                  </a:ext>
                </a:extLst>
              </p:cNvPr>
              <p:cNvSpPr/>
              <p:nvPr/>
            </p:nvSpPr>
            <p:spPr>
              <a:xfrm>
                <a:off x="1164074" y="2999235"/>
                <a:ext cx="543326" cy="571462"/>
              </a:xfrm>
              <a:custGeom>
                <a:avLst/>
                <a:gdLst/>
                <a:ahLst/>
                <a:cxnLst/>
                <a:rect l="l" t="t" r="r" b="b"/>
                <a:pathLst>
                  <a:path w="8072" h="8490" extrusionOk="0">
                    <a:moveTo>
                      <a:pt x="3734" y="1730"/>
                    </a:moveTo>
                    <a:lnTo>
                      <a:pt x="3734" y="2014"/>
                    </a:lnTo>
                    <a:lnTo>
                      <a:pt x="4339" y="2014"/>
                    </a:lnTo>
                    <a:lnTo>
                      <a:pt x="4339" y="1730"/>
                    </a:lnTo>
                    <a:close/>
                    <a:moveTo>
                      <a:pt x="3549" y="2742"/>
                    </a:moveTo>
                    <a:lnTo>
                      <a:pt x="3549" y="3088"/>
                    </a:lnTo>
                    <a:lnTo>
                      <a:pt x="4524" y="3088"/>
                    </a:lnTo>
                    <a:lnTo>
                      <a:pt x="4524" y="2742"/>
                    </a:lnTo>
                    <a:close/>
                    <a:moveTo>
                      <a:pt x="3549" y="3237"/>
                    </a:moveTo>
                    <a:lnTo>
                      <a:pt x="3549" y="3583"/>
                    </a:lnTo>
                    <a:lnTo>
                      <a:pt x="4524" y="3583"/>
                    </a:lnTo>
                    <a:lnTo>
                      <a:pt x="4524" y="3237"/>
                    </a:lnTo>
                    <a:close/>
                    <a:moveTo>
                      <a:pt x="3549" y="3730"/>
                    </a:moveTo>
                    <a:lnTo>
                      <a:pt x="3549" y="4076"/>
                    </a:lnTo>
                    <a:lnTo>
                      <a:pt x="4524" y="4076"/>
                    </a:lnTo>
                    <a:lnTo>
                      <a:pt x="4524" y="3730"/>
                    </a:lnTo>
                    <a:close/>
                    <a:moveTo>
                      <a:pt x="3549" y="4225"/>
                    </a:moveTo>
                    <a:lnTo>
                      <a:pt x="3549" y="4571"/>
                    </a:lnTo>
                    <a:lnTo>
                      <a:pt x="4524" y="4571"/>
                    </a:lnTo>
                    <a:lnTo>
                      <a:pt x="4524" y="4225"/>
                    </a:lnTo>
                    <a:close/>
                    <a:moveTo>
                      <a:pt x="4716" y="2335"/>
                    </a:moveTo>
                    <a:lnTo>
                      <a:pt x="4716" y="4681"/>
                    </a:lnTo>
                    <a:lnTo>
                      <a:pt x="3358" y="4681"/>
                    </a:lnTo>
                    <a:lnTo>
                      <a:pt x="3358" y="2335"/>
                    </a:lnTo>
                    <a:close/>
                    <a:moveTo>
                      <a:pt x="3184" y="2161"/>
                    </a:moveTo>
                    <a:lnTo>
                      <a:pt x="3184" y="4855"/>
                    </a:lnTo>
                    <a:lnTo>
                      <a:pt x="4890" y="4855"/>
                    </a:lnTo>
                    <a:lnTo>
                      <a:pt x="4890" y="2161"/>
                    </a:lnTo>
                    <a:close/>
                    <a:moveTo>
                      <a:pt x="7006" y="964"/>
                    </a:moveTo>
                    <a:cubicBezTo>
                      <a:pt x="7022" y="964"/>
                      <a:pt x="7034" y="977"/>
                      <a:pt x="7034" y="992"/>
                    </a:cubicBezTo>
                    <a:lnTo>
                      <a:pt x="7034" y="5505"/>
                    </a:lnTo>
                    <a:cubicBezTo>
                      <a:pt x="7034" y="5522"/>
                      <a:pt x="7022" y="5535"/>
                      <a:pt x="7006" y="5535"/>
                    </a:cubicBezTo>
                    <a:lnTo>
                      <a:pt x="1068" y="5535"/>
                    </a:lnTo>
                    <a:cubicBezTo>
                      <a:pt x="1053" y="5535"/>
                      <a:pt x="1038" y="5521"/>
                      <a:pt x="1038" y="5505"/>
                    </a:cubicBezTo>
                    <a:lnTo>
                      <a:pt x="1038" y="992"/>
                    </a:lnTo>
                    <a:cubicBezTo>
                      <a:pt x="1038" y="977"/>
                      <a:pt x="1053" y="964"/>
                      <a:pt x="1068" y="964"/>
                    </a:cubicBezTo>
                    <a:close/>
                    <a:moveTo>
                      <a:pt x="1683" y="6020"/>
                    </a:moveTo>
                    <a:lnTo>
                      <a:pt x="1683" y="6691"/>
                    </a:lnTo>
                    <a:lnTo>
                      <a:pt x="1038" y="6691"/>
                    </a:lnTo>
                    <a:lnTo>
                      <a:pt x="1038" y="6020"/>
                    </a:lnTo>
                    <a:close/>
                    <a:moveTo>
                      <a:pt x="2753" y="6020"/>
                    </a:moveTo>
                    <a:lnTo>
                      <a:pt x="2753" y="6691"/>
                    </a:lnTo>
                    <a:lnTo>
                      <a:pt x="2110" y="6691"/>
                    </a:lnTo>
                    <a:lnTo>
                      <a:pt x="2110" y="6020"/>
                    </a:lnTo>
                    <a:close/>
                    <a:moveTo>
                      <a:pt x="3823" y="6020"/>
                    </a:moveTo>
                    <a:lnTo>
                      <a:pt x="3823" y="6691"/>
                    </a:lnTo>
                    <a:lnTo>
                      <a:pt x="3180" y="6691"/>
                    </a:lnTo>
                    <a:lnTo>
                      <a:pt x="3180" y="6020"/>
                    </a:lnTo>
                    <a:close/>
                    <a:moveTo>
                      <a:pt x="4894" y="6020"/>
                    </a:moveTo>
                    <a:lnTo>
                      <a:pt x="4894" y="6691"/>
                    </a:lnTo>
                    <a:lnTo>
                      <a:pt x="4250" y="6691"/>
                    </a:lnTo>
                    <a:lnTo>
                      <a:pt x="4250" y="6020"/>
                    </a:lnTo>
                    <a:close/>
                    <a:moveTo>
                      <a:pt x="5964" y="6020"/>
                    </a:moveTo>
                    <a:lnTo>
                      <a:pt x="5964" y="6691"/>
                    </a:lnTo>
                    <a:lnTo>
                      <a:pt x="5320" y="6691"/>
                    </a:lnTo>
                    <a:lnTo>
                      <a:pt x="5320" y="6020"/>
                    </a:lnTo>
                    <a:close/>
                    <a:moveTo>
                      <a:pt x="7034" y="6020"/>
                    </a:moveTo>
                    <a:lnTo>
                      <a:pt x="7034" y="6691"/>
                    </a:lnTo>
                    <a:lnTo>
                      <a:pt x="6390" y="6691"/>
                    </a:lnTo>
                    <a:lnTo>
                      <a:pt x="6390" y="6020"/>
                    </a:lnTo>
                    <a:close/>
                    <a:moveTo>
                      <a:pt x="1683" y="7178"/>
                    </a:moveTo>
                    <a:lnTo>
                      <a:pt x="1683" y="7848"/>
                    </a:lnTo>
                    <a:lnTo>
                      <a:pt x="1038" y="7848"/>
                    </a:lnTo>
                    <a:lnTo>
                      <a:pt x="1038" y="7178"/>
                    </a:lnTo>
                    <a:close/>
                    <a:moveTo>
                      <a:pt x="2753" y="7178"/>
                    </a:moveTo>
                    <a:lnTo>
                      <a:pt x="2753" y="7848"/>
                    </a:lnTo>
                    <a:lnTo>
                      <a:pt x="2110" y="7848"/>
                    </a:lnTo>
                    <a:lnTo>
                      <a:pt x="2110" y="7178"/>
                    </a:lnTo>
                    <a:close/>
                    <a:moveTo>
                      <a:pt x="3823" y="7178"/>
                    </a:moveTo>
                    <a:lnTo>
                      <a:pt x="3823" y="7848"/>
                    </a:lnTo>
                    <a:lnTo>
                      <a:pt x="3180" y="7848"/>
                    </a:lnTo>
                    <a:lnTo>
                      <a:pt x="3180" y="7178"/>
                    </a:lnTo>
                    <a:close/>
                    <a:moveTo>
                      <a:pt x="4894" y="7178"/>
                    </a:moveTo>
                    <a:lnTo>
                      <a:pt x="4894" y="7848"/>
                    </a:lnTo>
                    <a:lnTo>
                      <a:pt x="4250" y="7848"/>
                    </a:lnTo>
                    <a:lnTo>
                      <a:pt x="4250" y="7178"/>
                    </a:lnTo>
                    <a:close/>
                    <a:moveTo>
                      <a:pt x="5964" y="7178"/>
                    </a:moveTo>
                    <a:lnTo>
                      <a:pt x="5964" y="7848"/>
                    </a:lnTo>
                    <a:lnTo>
                      <a:pt x="5320" y="7848"/>
                    </a:lnTo>
                    <a:lnTo>
                      <a:pt x="5320" y="7178"/>
                    </a:lnTo>
                    <a:close/>
                    <a:moveTo>
                      <a:pt x="7034" y="7178"/>
                    </a:moveTo>
                    <a:lnTo>
                      <a:pt x="7034" y="7848"/>
                    </a:lnTo>
                    <a:lnTo>
                      <a:pt x="6390" y="7848"/>
                    </a:lnTo>
                    <a:lnTo>
                      <a:pt x="6390" y="7178"/>
                    </a:lnTo>
                    <a:close/>
                    <a:moveTo>
                      <a:pt x="1" y="0"/>
                    </a:moveTo>
                    <a:lnTo>
                      <a:pt x="1" y="8489"/>
                    </a:lnTo>
                    <a:lnTo>
                      <a:pt x="8072" y="8489"/>
                    </a:lnTo>
                    <a:lnTo>
                      <a:pt x="807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435;p74">
                <a:extLst>
                  <a:ext uri="{FF2B5EF4-FFF2-40B4-BE49-F238E27FC236}">
                    <a16:creationId xmlns:a16="http://schemas.microsoft.com/office/drawing/2014/main" id="{9124B5AC-AFF3-796A-3334-C33E0640A22E}"/>
                  </a:ext>
                </a:extLst>
              </p:cNvPr>
              <p:cNvSpPr/>
              <p:nvPr/>
            </p:nvSpPr>
            <p:spPr>
              <a:xfrm>
                <a:off x="1094811" y="2253700"/>
                <a:ext cx="434015" cy="2346494"/>
              </a:xfrm>
              <a:custGeom>
                <a:avLst/>
                <a:gdLst/>
                <a:ahLst/>
                <a:cxnLst/>
                <a:rect l="l" t="t" r="r" b="b"/>
                <a:pathLst>
                  <a:path w="6448" h="34861" extrusionOk="0">
                    <a:moveTo>
                      <a:pt x="4575" y="2618"/>
                    </a:moveTo>
                    <a:lnTo>
                      <a:pt x="3683" y="5900"/>
                    </a:lnTo>
                    <a:lnTo>
                      <a:pt x="4900" y="5900"/>
                    </a:lnTo>
                    <a:lnTo>
                      <a:pt x="4369" y="8844"/>
                    </a:lnTo>
                    <a:lnTo>
                      <a:pt x="6448" y="4840"/>
                    </a:lnTo>
                    <a:lnTo>
                      <a:pt x="5000" y="4840"/>
                    </a:lnTo>
                    <a:lnTo>
                      <a:pt x="6110" y="2618"/>
                    </a:lnTo>
                    <a:close/>
                    <a:moveTo>
                      <a:pt x="173" y="0"/>
                    </a:moveTo>
                    <a:cubicBezTo>
                      <a:pt x="135" y="1452"/>
                      <a:pt x="118" y="2905"/>
                      <a:pt x="89" y="4358"/>
                    </a:cubicBezTo>
                    <a:lnTo>
                      <a:pt x="41" y="8714"/>
                    </a:lnTo>
                    <a:cubicBezTo>
                      <a:pt x="12" y="11620"/>
                      <a:pt x="15" y="14525"/>
                      <a:pt x="1" y="17430"/>
                    </a:cubicBezTo>
                    <a:cubicBezTo>
                      <a:pt x="14" y="20334"/>
                      <a:pt x="12" y="23240"/>
                      <a:pt x="41" y="26145"/>
                    </a:cubicBezTo>
                    <a:lnTo>
                      <a:pt x="89" y="30503"/>
                    </a:lnTo>
                    <a:cubicBezTo>
                      <a:pt x="117" y="31954"/>
                      <a:pt x="134" y="33407"/>
                      <a:pt x="173" y="34860"/>
                    </a:cubicBezTo>
                    <a:cubicBezTo>
                      <a:pt x="213" y="33407"/>
                      <a:pt x="230" y="31954"/>
                      <a:pt x="260" y="30503"/>
                    </a:cubicBezTo>
                    <a:lnTo>
                      <a:pt x="308" y="26145"/>
                    </a:lnTo>
                    <a:cubicBezTo>
                      <a:pt x="335" y="23240"/>
                      <a:pt x="333" y="20334"/>
                      <a:pt x="347" y="17430"/>
                    </a:cubicBezTo>
                    <a:cubicBezTo>
                      <a:pt x="333" y="14525"/>
                      <a:pt x="336" y="11620"/>
                      <a:pt x="306" y="8714"/>
                    </a:cubicBezTo>
                    <a:lnTo>
                      <a:pt x="258" y="4358"/>
                    </a:lnTo>
                    <a:cubicBezTo>
                      <a:pt x="230" y="2905"/>
                      <a:pt x="213" y="1452"/>
                      <a:pt x="1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436;p74">
                <a:extLst>
                  <a:ext uri="{FF2B5EF4-FFF2-40B4-BE49-F238E27FC236}">
                    <a16:creationId xmlns:a16="http://schemas.microsoft.com/office/drawing/2014/main" id="{6D9877CC-B1B3-2CEA-2018-F41801EAC4B9}"/>
                  </a:ext>
                </a:extLst>
              </p:cNvPr>
              <p:cNvSpPr/>
              <p:nvPr/>
            </p:nvSpPr>
            <p:spPr>
              <a:xfrm>
                <a:off x="1327640" y="3682104"/>
                <a:ext cx="1099509" cy="898319"/>
              </a:xfrm>
              <a:custGeom>
                <a:avLst/>
                <a:gdLst/>
                <a:ahLst/>
                <a:cxnLst/>
                <a:rect l="l" t="t" r="r" b="b"/>
                <a:pathLst>
                  <a:path w="16335" h="13346" extrusionOk="0">
                    <a:moveTo>
                      <a:pt x="1" y="1"/>
                    </a:moveTo>
                    <a:lnTo>
                      <a:pt x="1" y="2323"/>
                    </a:lnTo>
                    <a:lnTo>
                      <a:pt x="1171" y="2323"/>
                    </a:lnTo>
                    <a:lnTo>
                      <a:pt x="1171" y="9354"/>
                    </a:lnTo>
                    <a:cubicBezTo>
                      <a:pt x="1171" y="11555"/>
                      <a:pt x="2962" y="13345"/>
                      <a:pt x="5163" y="13345"/>
                    </a:cubicBezTo>
                    <a:cubicBezTo>
                      <a:pt x="7363" y="13345"/>
                      <a:pt x="9153" y="11555"/>
                      <a:pt x="9153" y="9354"/>
                    </a:cubicBezTo>
                    <a:lnTo>
                      <a:pt x="9153" y="2828"/>
                    </a:lnTo>
                    <a:cubicBezTo>
                      <a:pt x="9153" y="2149"/>
                      <a:pt x="9706" y="1597"/>
                      <a:pt x="10384" y="1597"/>
                    </a:cubicBezTo>
                    <a:lnTo>
                      <a:pt x="16335" y="1597"/>
                    </a:lnTo>
                    <a:lnTo>
                      <a:pt x="16335" y="727"/>
                    </a:lnTo>
                    <a:lnTo>
                      <a:pt x="10385" y="727"/>
                    </a:lnTo>
                    <a:cubicBezTo>
                      <a:pt x="9226" y="727"/>
                      <a:pt x="8285" y="1670"/>
                      <a:pt x="8285" y="2828"/>
                    </a:cubicBezTo>
                    <a:lnTo>
                      <a:pt x="8285" y="9354"/>
                    </a:lnTo>
                    <a:cubicBezTo>
                      <a:pt x="8285" y="11075"/>
                      <a:pt x="6884" y="12476"/>
                      <a:pt x="5163" y="12476"/>
                    </a:cubicBezTo>
                    <a:cubicBezTo>
                      <a:pt x="3441" y="12476"/>
                      <a:pt x="2040" y="11075"/>
                      <a:pt x="2040" y="9354"/>
                    </a:cubicBezTo>
                    <a:lnTo>
                      <a:pt x="2040" y="2323"/>
                    </a:lnTo>
                    <a:lnTo>
                      <a:pt x="3212" y="2323"/>
                    </a:lnTo>
                    <a:lnTo>
                      <a:pt x="32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437;p74">
                <a:extLst>
                  <a:ext uri="{FF2B5EF4-FFF2-40B4-BE49-F238E27FC236}">
                    <a16:creationId xmlns:a16="http://schemas.microsoft.com/office/drawing/2014/main" id="{23B08055-E9F8-F573-9A5B-71B55B1840B3}"/>
                  </a:ext>
                </a:extLst>
              </p:cNvPr>
              <p:cNvSpPr/>
              <p:nvPr/>
            </p:nvSpPr>
            <p:spPr>
              <a:xfrm>
                <a:off x="2121170" y="3810197"/>
                <a:ext cx="3504562" cy="587616"/>
              </a:xfrm>
              <a:custGeom>
                <a:avLst/>
                <a:gdLst/>
                <a:ahLst/>
                <a:cxnLst/>
                <a:rect l="l" t="t" r="r" b="b"/>
                <a:pathLst>
                  <a:path w="52066" h="8730" extrusionOk="0">
                    <a:moveTo>
                      <a:pt x="6209" y="0"/>
                    </a:moveTo>
                    <a:lnTo>
                      <a:pt x="346" y="1647"/>
                    </a:lnTo>
                    <a:lnTo>
                      <a:pt x="0" y="7363"/>
                    </a:lnTo>
                    <a:lnTo>
                      <a:pt x="52065" y="8730"/>
                    </a:lnTo>
                    <a:lnTo>
                      <a:pt x="52065" y="8730"/>
                    </a:lnTo>
                    <a:lnTo>
                      <a:pt x="51603" y="5008"/>
                    </a:lnTo>
                    <a:lnTo>
                      <a:pt x="50455" y="2768"/>
                    </a:lnTo>
                    <a:lnTo>
                      <a:pt x="4541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38;p74">
                <a:extLst>
                  <a:ext uri="{FF2B5EF4-FFF2-40B4-BE49-F238E27FC236}">
                    <a16:creationId xmlns:a16="http://schemas.microsoft.com/office/drawing/2014/main" id="{A3BCDF77-4ADE-20B5-149C-365BA1081366}"/>
                  </a:ext>
                </a:extLst>
              </p:cNvPr>
              <p:cNvSpPr/>
              <p:nvPr/>
            </p:nvSpPr>
            <p:spPr>
              <a:xfrm>
                <a:off x="2006943" y="2909510"/>
                <a:ext cx="3620941" cy="1488291"/>
              </a:xfrm>
              <a:custGeom>
                <a:avLst/>
                <a:gdLst/>
                <a:ahLst/>
                <a:cxnLst/>
                <a:rect l="l" t="t" r="r" b="b"/>
                <a:pathLst>
                  <a:path w="53795" h="22111" extrusionOk="0">
                    <a:moveTo>
                      <a:pt x="21710" y="2597"/>
                    </a:moveTo>
                    <a:cubicBezTo>
                      <a:pt x="24367" y="2597"/>
                      <a:pt x="26988" y="2799"/>
                      <a:pt x="29121" y="3203"/>
                    </a:cubicBezTo>
                    <a:cubicBezTo>
                      <a:pt x="32778" y="3894"/>
                      <a:pt x="37670" y="5969"/>
                      <a:pt x="37670" y="5969"/>
                    </a:cubicBezTo>
                    <a:lnTo>
                      <a:pt x="37670" y="9822"/>
                    </a:lnTo>
                    <a:cubicBezTo>
                      <a:pt x="29775" y="8655"/>
                      <a:pt x="18850" y="7225"/>
                      <a:pt x="12725" y="7225"/>
                    </a:cubicBezTo>
                    <a:cubicBezTo>
                      <a:pt x="12303" y="7225"/>
                      <a:pt x="11904" y="7231"/>
                      <a:pt x="11531" y="7246"/>
                    </a:cubicBezTo>
                    <a:cubicBezTo>
                      <a:pt x="11531" y="7246"/>
                      <a:pt x="11877" y="3400"/>
                      <a:pt x="16126" y="2906"/>
                    </a:cubicBezTo>
                    <a:cubicBezTo>
                      <a:pt x="17896" y="2700"/>
                      <a:pt x="19812" y="2597"/>
                      <a:pt x="21710" y="2597"/>
                    </a:cubicBezTo>
                    <a:close/>
                    <a:moveTo>
                      <a:pt x="40822" y="6211"/>
                    </a:moveTo>
                    <a:cubicBezTo>
                      <a:pt x="45140" y="8502"/>
                      <a:pt x="47108" y="10680"/>
                      <a:pt x="47108" y="10680"/>
                    </a:cubicBezTo>
                    <a:lnTo>
                      <a:pt x="47108" y="11306"/>
                    </a:lnTo>
                    <a:cubicBezTo>
                      <a:pt x="47108" y="11306"/>
                      <a:pt x="44585" y="10878"/>
                      <a:pt x="40822" y="10299"/>
                    </a:cubicBezTo>
                    <a:lnTo>
                      <a:pt x="40822" y="6211"/>
                    </a:lnTo>
                    <a:close/>
                    <a:moveTo>
                      <a:pt x="19761" y="1"/>
                    </a:moveTo>
                    <a:cubicBezTo>
                      <a:pt x="12345" y="1"/>
                      <a:pt x="7248" y="1720"/>
                      <a:pt x="7248" y="1720"/>
                    </a:cubicBezTo>
                    <a:cubicBezTo>
                      <a:pt x="1516" y="6464"/>
                      <a:pt x="2768" y="13052"/>
                      <a:pt x="2768" y="13052"/>
                    </a:cubicBezTo>
                    <a:cubicBezTo>
                      <a:pt x="1" y="16280"/>
                      <a:pt x="1697" y="20744"/>
                      <a:pt x="1697" y="20744"/>
                    </a:cubicBezTo>
                    <a:lnTo>
                      <a:pt x="2065" y="20754"/>
                    </a:lnTo>
                    <a:cubicBezTo>
                      <a:pt x="2046" y="20579"/>
                      <a:pt x="2038" y="20402"/>
                      <a:pt x="2038" y="20224"/>
                    </a:cubicBezTo>
                    <a:cubicBezTo>
                      <a:pt x="2038" y="17331"/>
                      <a:pt x="4383" y="14986"/>
                      <a:pt x="7276" y="14986"/>
                    </a:cubicBezTo>
                    <a:cubicBezTo>
                      <a:pt x="10168" y="14986"/>
                      <a:pt x="12513" y="17331"/>
                      <a:pt x="12513" y="20224"/>
                    </a:cubicBezTo>
                    <a:cubicBezTo>
                      <a:pt x="12513" y="20497"/>
                      <a:pt x="12492" y="20765"/>
                      <a:pt x="12452" y="21027"/>
                    </a:cubicBezTo>
                    <a:lnTo>
                      <a:pt x="42944" y="21827"/>
                    </a:lnTo>
                    <a:cubicBezTo>
                      <a:pt x="42782" y="21322"/>
                      <a:pt x="42693" y="20784"/>
                      <a:pt x="42693" y="20224"/>
                    </a:cubicBezTo>
                    <a:cubicBezTo>
                      <a:pt x="42693" y="17331"/>
                      <a:pt x="45038" y="14986"/>
                      <a:pt x="47932" y="14986"/>
                    </a:cubicBezTo>
                    <a:cubicBezTo>
                      <a:pt x="50824" y="14986"/>
                      <a:pt x="53169" y="17331"/>
                      <a:pt x="53169" y="20224"/>
                    </a:cubicBezTo>
                    <a:cubicBezTo>
                      <a:pt x="53169" y="20880"/>
                      <a:pt x="53047" y="21507"/>
                      <a:pt x="52827" y="22087"/>
                    </a:cubicBezTo>
                    <a:lnTo>
                      <a:pt x="53762" y="22111"/>
                    </a:lnTo>
                    <a:cubicBezTo>
                      <a:pt x="53762" y="22111"/>
                      <a:pt x="53728" y="20859"/>
                      <a:pt x="53762" y="18652"/>
                    </a:cubicBezTo>
                    <a:cubicBezTo>
                      <a:pt x="53795" y="16446"/>
                      <a:pt x="53136" y="16478"/>
                      <a:pt x="51159" y="13777"/>
                    </a:cubicBezTo>
                    <a:cubicBezTo>
                      <a:pt x="49183" y="11076"/>
                      <a:pt x="48162" y="10153"/>
                      <a:pt x="48162" y="10153"/>
                    </a:cubicBezTo>
                    <a:cubicBezTo>
                      <a:pt x="38313" y="1975"/>
                      <a:pt x="27707" y="1"/>
                      <a:pt x="19761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accent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439;p74">
                <a:extLst>
                  <a:ext uri="{FF2B5EF4-FFF2-40B4-BE49-F238E27FC236}">
                    <a16:creationId xmlns:a16="http://schemas.microsoft.com/office/drawing/2014/main" id="{5F394ED9-964A-6D0A-0602-7393DB1889C3}"/>
                  </a:ext>
                </a:extLst>
              </p:cNvPr>
              <p:cNvSpPr/>
              <p:nvPr/>
            </p:nvSpPr>
            <p:spPr>
              <a:xfrm>
                <a:off x="4769859" y="3604966"/>
                <a:ext cx="23626" cy="3769"/>
              </a:xfrm>
              <a:custGeom>
                <a:avLst/>
                <a:gdLst/>
                <a:ahLst/>
                <a:cxnLst/>
                <a:rect l="l" t="t" r="r" b="b"/>
                <a:pathLst>
                  <a:path w="351" h="5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19" y="19"/>
                      <a:pt x="235" y="37"/>
                      <a:pt x="350" y="56"/>
                    </a:cubicBezTo>
                    <a:cubicBezTo>
                      <a:pt x="236" y="37"/>
                      <a:pt x="119" y="19"/>
                      <a:pt x="1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440;p74">
                <a:extLst>
                  <a:ext uri="{FF2B5EF4-FFF2-40B4-BE49-F238E27FC236}">
                    <a16:creationId xmlns:a16="http://schemas.microsoft.com/office/drawing/2014/main" id="{CE60D006-CCBF-3AC7-0BF6-FE2C0D937AFA}"/>
                  </a:ext>
                </a:extLst>
              </p:cNvPr>
              <p:cNvSpPr/>
              <p:nvPr/>
            </p:nvSpPr>
            <p:spPr>
              <a:xfrm>
                <a:off x="5175273" y="3670055"/>
                <a:ext cx="2558" cy="538"/>
              </a:xfrm>
              <a:custGeom>
                <a:avLst/>
                <a:gdLst/>
                <a:ahLst/>
                <a:cxnLst/>
                <a:rect l="l" t="t" r="r" b="b"/>
                <a:pathLst>
                  <a:path w="38" h="8" extrusionOk="0">
                    <a:moveTo>
                      <a:pt x="38" y="7"/>
                    </a:moveTo>
                    <a:cubicBezTo>
                      <a:pt x="38" y="7"/>
                      <a:pt x="23" y="5"/>
                      <a:pt x="1" y="0"/>
                    </a:cubicBezTo>
                    <a:cubicBezTo>
                      <a:pt x="23" y="5"/>
                      <a:pt x="38" y="7"/>
                      <a:pt x="38" y="7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441;p74">
                <a:extLst>
                  <a:ext uri="{FF2B5EF4-FFF2-40B4-BE49-F238E27FC236}">
                    <a16:creationId xmlns:a16="http://schemas.microsoft.com/office/drawing/2014/main" id="{49AFEE86-99A4-0A6A-D890-EAD68A109A11}"/>
                  </a:ext>
                </a:extLst>
              </p:cNvPr>
              <p:cNvSpPr/>
              <p:nvPr/>
            </p:nvSpPr>
            <p:spPr>
              <a:xfrm>
                <a:off x="5176283" y="3626774"/>
                <a:ext cx="87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" y="6"/>
                      <a:pt x="8" y="10"/>
                      <a:pt x="13" y="13"/>
                    </a:cubicBezTo>
                    <a:cubicBezTo>
                      <a:pt x="8" y="9"/>
                      <a:pt x="6" y="6"/>
                      <a:pt x="0" y="0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442;p74">
                <a:extLst>
                  <a:ext uri="{FF2B5EF4-FFF2-40B4-BE49-F238E27FC236}">
                    <a16:creationId xmlns:a16="http://schemas.microsoft.com/office/drawing/2014/main" id="{15FADD6E-3165-86EA-AF7B-AEE210AEB61B}"/>
                  </a:ext>
                </a:extLst>
              </p:cNvPr>
              <p:cNvSpPr/>
              <p:nvPr/>
            </p:nvSpPr>
            <p:spPr>
              <a:xfrm>
                <a:off x="4905490" y="3626169"/>
                <a:ext cx="45973" cy="7404"/>
              </a:xfrm>
              <a:custGeom>
                <a:avLst/>
                <a:gdLst/>
                <a:ahLst/>
                <a:cxnLst/>
                <a:rect l="l" t="t" r="r" b="b"/>
                <a:pathLst>
                  <a:path w="683" h="110" extrusionOk="0">
                    <a:moveTo>
                      <a:pt x="683" y="110"/>
                    </a:moveTo>
                    <a:cubicBezTo>
                      <a:pt x="464" y="74"/>
                      <a:pt x="236" y="39"/>
                      <a:pt x="0" y="1"/>
                    </a:cubicBezTo>
                    <a:cubicBezTo>
                      <a:pt x="236" y="39"/>
                      <a:pt x="464" y="74"/>
                      <a:pt x="683" y="110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443;p74">
                <a:extLst>
                  <a:ext uri="{FF2B5EF4-FFF2-40B4-BE49-F238E27FC236}">
                    <a16:creationId xmlns:a16="http://schemas.microsoft.com/office/drawing/2014/main" id="{7A2DCD05-5056-564D-634D-AC45B39ACAE9}"/>
                  </a:ext>
                </a:extLst>
              </p:cNvPr>
              <p:cNvSpPr/>
              <p:nvPr/>
            </p:nvSpPr>
            <p:spPr>
              <a:xfrm>
                <a:off x="4855344" y="3618293"/>
                <a:ext cx="21001" cy="3365"/>
              </a:xfrm>
              <a:custGeom>
                <a:avLst/>
                <a:gdLst/>
                <a:ahLst/>
                <a:cxnLst/>
                <a:rect l="l" t="t" r="r" b="b"/>
                <a:pathLst>
                  <a:path w="312" h="50" extrusionOk="0">
                    <a:moveTo>
                      <a:pt x="311" y="50"/>
                    </a:moveTo>
                    <a:cubicBezTo>
                      <a:pt x="210" y="34"/>
                      <a:pt x="106" y="17"/>
                      <a:pt x="0" y="0"/>
                    </a:cubicBezTo>
                    <a:cubicBezTo>
                      <a:pt x="106" y="17"/>
                      <a:pt x="210" y="34"/>
                      <a:pt x="311" y="50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5444;p74">
                <a:extLst>
                  <a:ext uri="{FF2B5EF4-FFF2-40B4-BE49-F238E27FC236}">
                    <a16:creationId xmlns:a16="http://schemas.microsoft.com/office/drawing/2014/main" id="{E15DCCDD-FCF0-33DB-49E0-0FA306D53716}"/>
                  </a:ext>
                </a:extLst>
              </p:cNvPr>
              <p:cNvSpPr/>
              <p:nvPr/>
            </p:nvSpPr>
            <p:spPr>
              <a:xfrm>
                <a:off x="4880383" y="3622265"/>
                <a:ext cx="20799" cy="3298"/>
              </a:xfrm>
              <a:custGeom>
                <a:avLst/>
                <a:gdLst/>
                <a:ahLst/>
                <a:cxnLst/>
                <a:rect l="l" t="t" r="r" b="b"/>
                <a:pathLst>
                  <a:path w="309" h="49" extrusionOk="0">
                    <a:moveTo>
                      <a:pt x="308" y="49"/>
                    </a:moveTo>
                    <a:cubicBezTo>
                      <a:pt x="206" y="33"/>
                      <a:pt x="105" y="16"/>
                      <a:pt x="0" y="1"/>
                    </a:cubicBezTo>
                    <a:cubicBezTo>
                      <a:pt x="105" y="16"/>
                      <a:pt x="206" y="33"/>
                      <a:pt x="308" y="49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5445;p74">
                <a:extLst>
                  <a:ext uri="{FF2B5EF4-FFF2-40B4-BE49-F238E27FC236}">
                    <a16:creationId xmlns:a16="http://schemas.microsoft.com/office/drawing/2014/main" id="{22D00109-05ED-F460-6C4F-0DABD95B43C4}"/>
                  </a:ext>
                </a:extLst>
              </p:cNvPr>
              <p:cNvSpPr/>
              <p:nvPr/>
            </p:nvSpPr>
            <p:spPr>
              <a:xfrm>
                <a:off x="5168138" y="3618361"/>
                <a:ext cx="3231" cy="3231"/>
              </a:xfrm>
              <a:custGeom>
                <a:avLst/>
                <a:gdLst/>
                <a:ahLst/>
                <a:cxnLst/>
                <a:rect l="l" t="t" r="r" b="b"/>
                <a:pathLst>
                  <a:path w="48" h="48" extrusionOk="0">
                    <a:moveTo>
                      <a:pt x="1" y="1"/>
                    </a:moveTo>
                    <a:cubicBezTo>
                      <a:pt x="18" y="18"/>
                      <a:pt x="33" y="33"/>
                      <a:pt x="47" y="48"/>
                    </a:cubicBezTo>
                    <a:cubicBezTo>
                      <a:pt x="33" y="33"/>
                      <a:pt x="18" y="18"/>
                      <a:pt x="1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5446;p74">
                <a:extLst>
                  <a:ext uri="{FF2B5EF4-FFF2-40B4-BE49-F238E27FC236}">
                    <a16:creationId xmlns:a16="http://schemas.microsoft.com/office/drawing/2014/main" id="{DB7E93AE-40A0-C6B2-745F-2B779FF01FC8}"/>
                  </a:ext>
                </a:extLst>
              </p:cNvPr>
              <p:cNvSpPr/>
              <p:nvPr/>
            </p:nvSpPr>
            <p:spPr>
              <a:xfrm>
                <a:off x="4955031" y="3634111"/>
                <a:ext cx="18174" cy="2962"/>
              </a:xfrm>
              <a:custGeom>
                <a:avLst/>
                <a:gdLst/>
                <a:ahLst/>
                <a:cxnLst/>
                <a:rect l="l" t="t" r="r" b="b"/>
                <a:pathLst>
                  <a:path w="270" h="44" extrusionOk="0">
                    <a:moveTo>
                      <a:pt x="269" y="44"/>
                    </a:moveTo>
                    <a:cubicBezTo>
                      <a:pt x="182" y="30"/>
                      <a:pt x="91" y="14"/>
                      <a:pt x="1" y="0"/>
                    </a:cubicBezTo>
                    <a:cubicBezTo>
                      <a:pt x="91" y="14"/>
                      <a:pt x="182" y="30"/>
                      <a:pt x="269" y="44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5447;p74">
                <a:extLst>
                  <a:ext uri="{FF2B5EF4-FFF2-40B4-BE49-F238E27FC236}">
                    <a16:creationId xmlns:a16="http://schemas.microsoft.com/office/drawing/2014/main" id="{A559B067-4A80-FC1F-C2E3-D371BF4E1E3F}"/>
                  </a:ext>
                </a:extLst>
              </p:cNvPr>
              <p:cNvSpPr/>
              <p:nvPr/>
            </p:nvSpPr>
            <p:spPr>
              <a:xfrm>
                <a:off x="4754781" y="3327510"/>
                <a:ext cx="26587" cy="14472"/>
              </a:xfrm>
              <a:custGeom>
                <a:avLst/>
                <a:gdLst/>
                <a:ahLst/>
                <a:cxnLst/>
                <a:rect l="l" t="t" r="r" b="b"/>
                <a:pathLst>
                  <a:path w="395" h="215" extrusionOk="0">
                    <a:moveTo>
                      <a:pt x="0" y="1"/>
                    </a:moveTo>
                    <a:cubicBezTo>
                      <a:pt x="135" y="72"/>
                      <a:pt x="266" y="144"/>
                      <a:pt x="395" y="214"/>
                    </a:cubicBezTo>
                    <a:cubicBezTo>
                      <a:pt x="266" y="144"/>
                      <a:pt x="135" y="72"/>
                      <a:pt x="0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5448;p74">
                <a:extLst>
                  <a:ext uri="{FF2B5EF4-FFF2-40B4-BE49-F238E27FC236}">
                    <a16:creationId xmlns:a16="http://schemas.microsoft.com/office/drawing/2014/main" id="{8D17B305-D304-511E-3B9D-C4D4D1496844}"/>
                  </a:ext>
                </a:extLst>
              </p:cNvPr>
              <p:cNvSpPr/>
              <p:nvPr/>
            </p:nvSpPr>
            <p:spPr>
              <a:xfrm>
                <a:off x="5174331" y="3624755"/>
                <a:ext cx="1683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25" h="26" extrusionOk="0">
                    <a:moveTo>
                      <a:pt x="1" y="1"/>
                    </a:moveTo>
                    <a:cubicBezTo>
                      <a:pt x="11" y="10"/>
                      <a:pt x="18" y="19"/>
                      <a:pt x="25" y="26"/>
                    </a:cubicBezTo>
                    <a:cubicBezTo>
                      <a:pt x="18" y="19"/>
                      <a:pt x="11" y="10"/>
                      <a:pt x="1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5449;p74">
                <a:extLst>
                  <a:ext uri="{FF2B5EF4-FFF2-40B4-BE49-F238E27FC236}">
                    <a16:creationId xmlns:a16="http://schemas.microsoft.com/office/drawing/2014/main" id="{4EAF4511-3CC7-8036-C8EB-8B505A7913EC}"/>
                  </a:ext>
                </a:extLst>
              </p:cNvPr>
              <p:cNvSpPr/>
              <p:nvPr/>
            </p:nvSpPr>
            <p:spPr>
              <a:xfrm>
                <a:off x="4781571" y="3341982"/>
                <a:ext cx="376869" cy="2667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63" extrusionOk="0">
                    <a:moveTo>
                      <a:pt x="1" y="1"/>
                    </a:moveTo>
                    <a:cubicBezTo>
                      <a:pt x="3128" y="1712"/>
                      <a:pt x="4940" y="3322"/>
                      <a:pt x="5598" y="3963"/>
                    </a:cubicBezTo>
                    <a:cubicBezTo>
                      <a:pt x="4940" y="3322"/>
                      <a:pt x="3126" y="1711"/>
                      <a:pt x="1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5450;p74">
                <a:extLst>
                  <a:ext uri="{FF2B5EF4-FFF2-40B4-BE49-F238E27FC236}">
                    <a16:creationId xmlns:a16="http://schemas.microsoft.com/office/drawing/2014/main" id="{4D91CF4C-9E86-517D-9BBE-A150AA79D058}"/>
                  </a:ext>
                </a:extLst>
              </p:cNvPr>
              <p:cNvSpPr/>
              <p:nvPr/>
            </p:nvSpPr>
            <p:spPr>
              <a:xfrm>
                <a:off x="5163763" y="3613985"/>
                <a:ext cx="3971" cy="3971"/>
              </a:xfrm>
              <a:custGeom>
                <a:avLst/>
                <a:gdLst/>
                <a:ahLst/>
                <a:cxnLst/>
                <a:rect l="l" t="t" r="r" b="b"/>
                <a:pathLst>
                  <a:path w="59" h="59" extrusionOk="0">
                    <a:moveTo>
                      <a:pt x="59" y="59"/>
                    </a:moveTo>
                    <a:cubicBezTo>
                      <a:pt x="42" y="40"/>
                      <a:pt x="22" y="22"/>
                      <a:pt x="1" y="1"/>
                    </a:cubicBezTo>
                    <a:cubicBezTo>
                      <a:pt x="22" y="22"/>
                      <a:pt x="42" y="40"/>
                      <a:pt x="59" y="59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5451;p74">
                <a:extLst>
                  <a:ext uri="{FF2B5EF4-FFF2-40B4-BE49-F238E27FC236}">
                    <a16:creationId xmlns:a16="http://schemas.microsoft.com/office/drawing/2014/main" id="{756689A4-C2BE-457A-B23E-02913BCB3D8E}"/>
                  </a:ext>
                </a:extLst>
              </p:cNvPr>
              <p:cNvSpPr/>
              <p:nvPr/>
            </p:nvSpPr>
            <p:spPr>
              <a:xfrm>
                <a:off x="5158580" y="3608870"/>
                <a:ext cx="4981" cy="4914"/>
              </a:xfrm>
              <a:custGeom>
                <a:avLst/>
                <a:gdLst/>
                <a:ahLst/>
                <a:cxnLst/>
                <a:rect l="l" t="t" r="r" b="b"/>
                <a:pathLst>
                  <a:path w="74" h="73" extrusionOk="0">
                    <a:moveTo>
                      <a:pt x="0" y="1"/>
                    </a:moveTo>
                    <a:cubicBezTo>
                      <a:pt x="27" y="26"/>
                      <a:pt x="51" y="50"/>
                      <a:pt x="74" y="73"/>
                    </a:cubicBezTo>
                    <a:cubicBezTo>
                      <a:pt x="51" y="50"/>
                      <a:pt x="27" y="26"/>
                      <a:pt x="0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5452;p74">
                <a:extLst>
                  <a:ext uri="{FF2B5EF4-FFF2-40B4-BE49-F238E27FC236}">
                    <a16:creationId xmlns:a16="http://schemas.microsoft.com/office/drawing/2014/main" id="{4CE85DB1-FDE9-39E2-7BDB-868DE99B003D}"/>
                  </a:ext>
                </a:extLst>
              </p:cNvPr>
              <p:cNvSpPr/>
              <p:nvPr/>
            </p:nvSpPr>
            <p:spPr>
              <a:xfrm>
                <a:off x="5171705" y="3621928"/>
                <a:ext cx="2356" cy="2423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" extrusionOk="0">
                    <a:moveTo>
                      <a:pt x="0" y="0"/>
                    </a:moveTo>
                    <a:cubicBezTo>
                      <a:pt x="13" y="14"/>
                      <a:pt x="24" y="26"/>
                      <a:pt x="34" y="35"/>
                    </a:cubicBezTo>
                    <a:cubicBezTo>
                      <a:pt x="24" y="26"/>
                      <a:pt x="13" y="14"/>
                      <a:pt x="0" y="0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5453;p74">
                <a:extLst>
                  <a:ext uri="{FF2B5EF4-FFF2-40B4-BE49-F238E27FC236}">
                    <a16:creationId xmlns:a16="http://schemas.microsoft.com/office/drawing/2014/main" id="{7A821CE9-46F6-972A-32FD-B9B247E65A31}"/>
                  </a:ext>
                </a:extLst>
              </p:cNvPr>
              <p:cNvSpPr/>
              <p:nvPr/>
            </p:nvSpPr>
            <p:spPr>
              <a:xfrm>
                <a:off x="5141550" y="3664401"/>
                <a:ext cx="7943" cy="1414"/>
              </a:xfrm>
              <a:custGeom>
                <a:avLst/>
                <a:gdLst/>
                <a:ahLst/>
                <a:cxnLst/>
                <a:rect l="l" t="t" r="r" b="b"/>
                <a:pathLst>
                  <a:path w="118" h="21" extrusionOk="0">
                    <a:moveTo>
                      <a:pt x="117" y="21"/>
                    </a:moveTo>
                    <a:cubicBezTo>
                      <a:pt x="81" y="15"/>
                      <a:pt x="42" y="8"/>
                      <a:pt x="0" y="1"/>
                    </a:cubicBezTo>
                    <a:cubicBezTo>
                      <a:pt x="42" y="8"/>
                      <a:pt x="81" y="15"/>
                      <a:pt x="117" y="2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5454;p74">
                <a:extLst>
                  <a:ext uri="{FF2B5EF4-FFF2-40B4-BE49-F238E27FC236}">
                    <a16:creationId xmlns:a16="http://schemas.microsoft.com/office/drawing/2014/main" id="{C52255B0-1C07-167C-1908-2F5AA5CA3273}"/>
                  </a:ext>
                </a:extLst>
              </p:cNvPr>
              <p:cNvSpPr/>
              <p:nvPr/>
            </p:nvSpPr>
            <p:spPr>
              <a:xfrm>
                <a:off x="5152387" y="3666219"/>
                <a:ext cx="3567" cy="673"/>
              </a:xfrm>
              <a:custGeom>
                <a:avLst/>
                <a:gdLst/>
                <a:ahLst/>
                <a:cxnLst/>
                <a:rect l="l" t="t" r="r" b="b"/>
                <a:pathLst>
                  <a:path w="53" h="10" extrusionOk="0">
                    <a:moveTo>
                      <a:pt x="53" y="9"/>
                    </a:moveTo>
                    <a:cubicBezTo>
                      <a:pt x="36" y="6"/>
                      <a:pt x="19" y="4"/>
                      <a:pt x="0" y="1"/>
                    </a:cubicBezTo>
                    <a:cubicBezTo>
                      <a:pt x="19" y="4"/>
                      <a:pt x="36" y="6"/>
                      <a:pt x="53" y="9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5455;p74">
                <a:extLst>
                  <a:ext uri="{FF2B5EF4-FFF2-40B4-BE49-F238E27FC236}">
                    <a16:creationId xmlns:a16="http://schemas.microsoft.com/office/drawing/2014/main" id="{6D3AEA91-1007-0B46-72CA-FE4830E157A3}"/>
                  </a:ext>
                </a:extLst>
              </p:cNvPr>
              <p:cNvSpPr/>
              <p:nvPr/>
            </p:nvSpPr>
            <p:spPr>
              <a:xfrm>
                <a:off x="4977513" y="3637679"/>
                <a:ext cx="18981" cy="3164"/>
              </a:xfrm>
              <a:custGeom>
                <a:avLst/>
                <a:gdLst/>
                <a:ahLst/>
                <a:cxnLst/>
                <a:rect l="l" t="t" r="r" b="b"/>
                <a:pathLst>
                  <a:path w="282" h="47" extrusionOk="0">
                    <a:moveTo>
                      <a:pt x="282" y="46"/>
                    </a:moveTo>
                    <a:cubicBezTo>
                      <a:pt x="190" y="30"/>
                      <a:pt x="96" y="16"/>
                      <a:pt x="0" y="1"/>
                    </a:cubicBezTo>
                    <a:cubicBezTo>
                      <a:pt x="96" y="16"/>
                      <a:pt x="190" y="30"/>
                      <a:pt x="282" y="46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5456;p74">
                <a:extLst>
                  <a:ext uri="{FF2B5EF4-FFF2-40B4-BE49-F238E27FC236}">
                    <a16:creationId xmlns:a16="http://schemas.microsoft.com/office/drawing/2014/main" id="{11EC09A3-DF2A-65F4-E93B-61FBAFBCC810}"/>
                  </a:ext>
                </a:extLst>
              </p:cNvPr>
              <p:cNvSpPr/>
              <p:nvPr/>
            </p:nvSpPr>
            <p:spPr>
              <a:xfrm>
                <a:off x="5167869" y="3668776"/>
                <a:ext cx="2625" cy="606"/>
              </a:xfrm>
              <a:custGeom>
                <a:avLst/>
                <a:gdLst/>
                <a:ahLst/>
                <a:cxnLst/>
                <a:rect l="l" t="t" r="r" b="b"/>
                <a:pathLst>
                  <a:path w="39" h="9" extrusionOk="0">
                    <a:moveTo>
                      <a:pt x="39" y="8"/>
                    </a:moveTo>
                    <a:cubicBezTo>
                      <a:pt x="27" y="7"/>
                      <a:pt x="13" y="4"/>
                      <a:pt x="1" y="1"/>
                    </a:cubicBezTo>
                    <a:cubicBezTo>
                      <a:pt x="13" y="4"/>
                      <a:pt x="27" y="7"/>
                      <a:pt x="39" y="8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5457;p74">
                <a:extLst>
                  <a:ext uri="{FF2B5EF4-FFF2-40B4-BE49-F238E27FC236}">
                    <a16:creationId xmlns:a16="http://schemas.microsoft.com/office/drawing/2014/main" id="{8F39C78A-2D65-7132-C214-A3892BCC5CE5}"/>
                  </a:ext>
                </a:extLst>
              </p:cNvPr>
              <p:cNvSpPr/>
              <p:nvPr/>
            </p:nvSpPr>
            <p:spPr>
              <a:xfrm>
                <a:off x="5172984" y="3669651"/>
                <a:ext cx="538" cy="202"/>
              </a:xfrm>
              <a:custGeom>
                <a:avLst/>
                <a:gdLst/>
                <a:ahLst/>
                <a:cxnLst/>
                <a:rect l="l" t="t" r="r" b="b"/>
                <a:pathLst>
                  <a:path w="8" h="3" extrusionOk="0">
                    <a:moveTo>
                      <a:pt x="8" y="2"/>
                    </a:moveTo>
                    <a:cubicBezTo>
                      <a:pt x="5" y="2"/>
                      <a:pt x="2" y="2"/>
                      <a:pt x="1" y="1"/>
                    </a:cubicBezTo>
                    <a:cubicBezTo>
                      <a:pt x="2" y="2"/>
                      <a:pt x="5" y="2"/>
                      <a:pt x="8" y="2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5458;p74">
                <a:extLst>
                  <a:ext uri="{FF2B5EF4-FFF2-40B4-BE49-F238E27FC236}">
                    <a16:creationId xmlns:a16="http://schemas.microsoft.com/office/drawing/2014/main" id="{2B674614-86C2-A07F-86E0-E8C0A3719862}"/>
                  </a:ext>
                </a:extLst>
              </p:cNvPr>
              <p:cNvSpPr/>
              <p:nvPr/>
            </p:nvSpPr>
            <p:spPr>
              <a:xfrm>
                <a:off x="5119472" y="3660834"/>
                <a:ext cx="9558" cy="1548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3" extrusionOk="0">
                    <a:moveTo>
                      <a:pt x="141" y="23"/>
                    </a:moveTo>
                    <a:cubicBezTo>
                      <a:pt x="96" y="16"/>
                      <a:pt x="50" y="7"/>
                      <a:pt x="0" y="0"/>
                    </a:cubicBezTo>
                    <a:cubicBezTo>
                      <a:pt x="50" y="7"/>
                      <a:pt x="96" y="16"/>
                      <a:pt x="141" y="23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5459;p74">
                <a:extLst>
                  <a:ext uri="{FF2B5EF4-FFF2-40B4-BE49-F238E27FC236}">
                    <a16:creationId xmlns:a16="http://schemas.microsoft.com/office/drawing/2014/main" id="{834A684E-538B-727C-1ED2-3C9D2B2F106A}"/>
                  </a:ext>
                </a:extLst>
              </p:cNvPr>
              <p:cNvSpPr/>
              <p:nvPr/>
            </p:nvSpPr>
            <p:spPr>
              <a:xfrm>
                <a:off x="5160465" y="3667565"/>
                <a:ext cx="67" cy="6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5460;p74">
                <a:extLst>
                  <a:ext uri="{FF2B5EF4-FFF2-40B4-BE49-F238E27FC236}">
                    <a16:creationId xmlns:a16="http://schemas.microsoft.com/office/drawing/2014/main" id="{F115722F-11BA-6613-9622-18F7DCD88E5B}"/>
                  </a:ext>
                </a:extLst>
              </p:cNvPr>
              <p:cNvSpPr/>
              <p:nvPr/>
            </p:nvSpPr>
            <p:spPr>
              <a:xfrm>
                <a:off x="5130107" y="3662516"/>
                <a:ext cx="10635" cy="1885"/>
              </a:xfrm>
              <a:custGeom>
                <a:avLst/>
                <a:gdLst/>
                <a:ahLst/>
                <a:cxnLst/>
                <a:rect l="l" t="t" r="r" b="b"/>
                <a:pathLst>
                  <a:path w="158" h="28" extrusionOk="0">
                    <a:moveTo>
                      <a:pt x="157" y="28"/>
                    </a:moveTo>
                    <a:cubicBezTo>
                      <a:pt x="108" y="19"/>
                      <a:pt x="56" y="11"/>
                      <a:pt x="0" y="1"/>
                    </a:cubicBezTo>
                    <a:cubicBezTo>
                      <a:pt x="56" y="11"/>
                      <a:pt x="108" y="19"/>
                      <a:pt x="157" y="28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5461;p74">
                <a:extLst>
                  <a:ext uri="{FF2B5EF4-FFF2-40B4-BE49-F238E27FC236}">
                    <a16:creationId xmlns:a16="http://schemas.microsoft.com/office/drawing/2014/main" id="{15821328-D7C2-0083-DA2A-920C575DF502}"/>
                  </a:ext>
                </a:extLst>
              </p:cNvPr>
              <p:cNvSpPr/>
              <p:nvPr/>
            </p:nvSpPr>
            <p:spPr>
              <a:xfrm>
                <a:off x="5019717" y="3644477"/>
                <a:ext cx="16828" cy="2827"/>
              </a:xfrm>
              <a:custGeom>
                <a:avLst/>
                <a:gdLst/>
                <a:ahLst/>
                <a:cxnLst/>
                <a:rect l="l" t="t" r="r" b="b"/>
                <a:pathLst>
                  <a:path w="250" h="42" extrusionOk="0">
                    <a:moveTo>
                      <a:pt x="250" y="41"/>
                    </a:moveTo>
                    <a:cubicBezTo>
                      <a:pt x="169" y="28"/>
                      <a:pt x="86" y="14"/>
                      <a:pt x="1" y="0"/>
                    </a:cubicBezTo>
                    <a:cubicBezTo>
                      <a:pt x="86" y="14"/>
                      <a:pt x="169" y="28"/>
                      <a:pt x="250" y="41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5462;p74">
                <a:extLst>
                  <a:ext uri="{FF2B5EF4-FFF2-40B4-BE49-F238E27FC236}">
                    <a16:creationId xmlns:a16="http://schemas.microsoft.com/office/drawing/2014/main" id="{E7F4D0AF-8DCF-47C5-5159-6CB68843CEA2}"/>
                  </a:ext>
                </a:extLst>
              </p:cNvPr>
              <p:cNvSpPr/>
              <p:nvPr/>
            </p:nvSpPr>
            <p:spPr>
              <a:xfrm>
                <a:off x="4997572" y="3640910"/>
                <a:ext cx="19856" cy="3231"/>
              </a:xfrm>
              <a:custGeom>
                <a:avLst/>
                <a:gdLst/>
                <a:ahLst/>
                <a:cxnLst/>
                <a:rect l="l" t="t" r="r" b="b"/>
                <a:pathLst>
                  <a:path w="295" h="48" extrusionOk="0">
                    <a:moveTo>
                      <a:pt x="294" y="47"/>
                    </a:moveTo>
                    <a:cubicBezTo>
                      <a:pt x="200" y="32"/>
                      <a:pt x="101" y="16"/>
                      <a:pt x="0" y="1"/>
                    </a:cubicBezTo>
                    <a:cubicBezTo>
                      <a:pt x="101" y="16"/>
                      <a:pt x="200" y="32"/>
                      <a:pt x="294" y="47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5463;p74">
                <a:extLst>
                  <a:ext uri="{FF2B5EF4-FFF2-40B4-BE49-F238E27FC236}">
                    <a16:creationId xmlns:a16="http://schemas.microsoft.com/office/drawing/2014/main" id="{24839EA8-1028-A54E-EFC1-3D0170DD2E56}"/>
                  </a:ext>
                </a:extLst>
              </p:cNvPr>
              <p:cNvSpPr/>
              <p:nvPr/>
            </p:nvSpPr>
            <p:spPr>
              <a:xfrm>
                <a:off x="5039507" y="3647708"/>
                <a:ext cx="14741" cy="2423"/>
              </a:xfrm>
              <a:custGeom>
                <a:avLst/>
                <a:gdLst/>
                <a:ahLst/>
                <a:cxnLst/>
                <a:rect l="l" t="t" r="r" b="b"/>
                <a:pathLst>
                  <a:path w="219" h="36" extrusionOk="0">
                    <a:moveTo>
                      <a:pt x="219" y="36"/>
                    </a:moveTo>
                    <a:cubicBezTo>
                      <a:pt x="148" y="24"/>
                      <a:pt x="74" y="13"/>
                      <a:pt x="1" y="0"/>
                    </a:cubicBezTo>
                    <a:cubicBezTo>
                      <a:pt x="74" y="13"/>
                      <a:pt x="148" y="24"/>
                      <a:pt x="219" y="36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5464;p74">
                <a:extLst>
                  <a:ext uri="{FF2B5EF4-FFF2-40B4-BE49-F238E27FC236}">
                    <a16:creationId xmlns:a16="http://schemas.microsoft.com/office/drawing/2014/main" id="{E764BF70-7351-07D5-2419-623EBB9E441E}"/>
                  </a:ext>
                </a:extLst>
              </p:cNvPr>
              <p:cNvSpPr/>
              <p:nvPr/>
            </p:nvSpPr>
            <p:spPr>
              <a:xfrm>
                <a:off x="5105673" y="3658545"/>
                <a:ext cx="9154" cy="1548"/>
              </a:xfrm>
              <a:custGeom>
                <a:avLst/>
                <a:gdLst/>
                <a:ahLst/>
                <a:cxnLst/>
                <a:rect l="l" t="t" r="r" b="b"/>
                <a:pathLst>
                  <a:path w="136" h="23" extrusionOk="0">
                    <a:moveTo>
                      <a:pt x="136" y="23"/>
                    </a:moveTo>
                    <a:cubicBezTo>
                      <a:pt x="92" y="14"/>
                      <a:pt x="47" y="7"/>
                      <a:pt x="0" y="0"/>
                    </a:cubicBezTo>
                    <a:cubicBezTo>
                      <a:pt x="47" y="7"/>
                      <a:pt x="92" y="14"/>
                      <a:pt x="136" y="23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5465;p74">
                <a:extLst>
                  <a:ext uri="{FF2B5EF4-FFF2-40B4-BE49-F238E27FC236}">
                    <a16:creationId xmlns:a16="http://schemas.microsoft.com/office/drawing/2014/main" id="{43A72912-B77E-24A3-3C0E-CA993AEDDF1F}"/>
                  </a:ext>
                </a:extLst>
              </p:cNvPr>
              <p:cNvSpPr/>
              <p:nvPr/>
            </p:nvSpPr>
            <p:spPr>
              <a:xfrm>
                <a:off x="5091538" y="3656189"/>
                <a:ext cx="11779" cy="1952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9" extrusionOk="0">
                    <a:moveTo>
                      <a:pt x="175" y="28"/>
                    </a:moveTo>
                    <a:cubicBezTo>
                      <a:pt x="118" y="20"/>
                      <a:pt x="60" y="10"/>
                      <a:pt x="1" y="0"/>
                    </a:cubicBezTo>
                    <a:cubicBezTo>
                      <a:pt x="60" y="10"/>
                      <a:pt x="118" y="20"/>
                      <a:pt x="175" y="28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5466;p74">
                <a:extLst>
                  <a:ext uri="{FF2B5EF4-FFF2-40B4-BE49-F238E27FC236}">
                    <a16:creationId xmlns:a16="http://schemas.microsoft.com/office/drawing/2014/main" id="{8FD0C6FC-CF92-1982-DD6F-992A9A6D7DFB}"/>
                  </a:ext>
                </a:extLst>
              </p:cNvPr>
              <p:cNvSpPr/>
              <p:nvPr/>
            </p:nvSpPr>
            <p:spPr>
              <a:xfrm>
                <a:off x="5057209" y="3650535"/>
                <a:ext cx="13664" cy="2356"/>
              </a:xfrm>
              <a:custGeom>
                <a:avLst/>
                <a:gdLst/>
                <a:ahLst/>
                <a:cxnLst/>
                <a:rect l="l" t="t" r="r" b="b"/>
                <a:pathLst>
                  <a:path w="203" h="35" extrusionOk="0">
                    <a:moveTo>
                      <a:pt x="203" y="35"/>
                    </a:moveTo>
                    <a:cubicBezTo>
                      <a:pt x="138" y="23"/>
                      <a:pt x="70" y="12"/>
                      <a:pt x="1" y="1"/>
                    </a:cubicBezTo>
                    <a:cubicBezTo>
                      <a:pt x="70" y="12"/>
                      <a:pt x="138" y="23"/>
                      <a:pt x="203" y="35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5467;p74">
                <a:extLst>
                  <a:ext uri="{FF2B5EF4-FFF2-40B4-BE49-F238E27FC236}">
                    <a16:creationId xmlns:a16="http://schemas.microsoft.com/office/drawing/2014/main" id="{6B970F46-2E4E-5071-94A2-F02BC53AAEB7}"/>
                  </a:ext>
                </a:extLst>
              </p:cNvPr>
              <p:cNvSpPr/>
              <p:nvPr/>
            </p:nvSpPr>
            <p:spPr>
              <a:xfrm>
                <a:off x="5073903" y="3653295"/>
                <a:ext cx="14674" cy="2423"/>
              </a:xfrm>
              <a:custGeom>
                <a:avLst/>
                <a:gdLst/>
                <a:ahLst/>
                <a:cxnLst/>
                <a:rect l="l" t="t" r="r" b="b"/>
                <a:pathLst>
                  <a:path w="218" h="36" extrusionOk="0">
                    <a:moveTo>
                      <a:pt x="218" y="36"/>
                    </a:moveTo>
                    <a:cubicBezTo>
                      <a:pt x="149" y="25"/>
                      <a:pt x="75" y="13"/>
                      <a:pt x="0" y="1"/>
                    </a:cubicBezTo>
                    <a:cubicBezTo>
                      <a:pt x="75" y="13"/>
                      <a:pt x="149" y="25"/>
                      <a:pt x="218" y="36"/>
                    </a:cubicBezTo>
                    <a:close/>
                  </a:path>
                </a:pathLst>
              </a:custGeom>
              <a:solidFill>
                <a:srgbClr val="3B69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5468;p74">
                <a:extLst>
                  <a:ext uri="{FF2B5EF4-FFF2-40B4-BE49-F238E27FC236}">
                    <a16:creationId xmlns:a16="http://schemas.microsoft.com/office/drawing/2014/main" id="{4BB4BE18-A56F-77DC-036C-FE4B5285C4CE}"/>
                  </a:ext>
                </a:extLst>
              </p:cNvPr>
              <p:cNvSpPr/>
              <p:nvPr/>
            </p:nvSpPr>
            <p:spPr>
              <a:xfrm>
                <a:off x="5270787" y="3615130"/>
                <a:ext cx="341935" cy="444179"/>
              </a:xfrm>
              <a:custGeom>
                <a:avLst/>
                <a:gdLst/>
                <a:ahLst/>
                <a:cxnLst/>
                <a:rect l="l" t="t" r="r" b="b"/>
                <a:pathLst>
                  <a:path w="5080" h="659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46" y="469"/>
                      <a:pt x="1341" y="1478"/>
                      <a:pt x="2670" y="3294"/>
                    </a:cubicBezTo>
                    <a:cubicBezTo>
                      <a:pt x="4027" y="5147"/>
                      <a:pt x="4762" y="5714"/>
                      <a:pt x="5080" y="6599"/>
                    </a:cubicBezTo>
                    <a:cubicBezTo>
                      <a:pt x="4524" y="1899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5469;p74">
                <a:extLst>
                  <a:ext uri="{FF2B5EF4-FFF2-40B4-BE49-F238E27FC236}">
                    <a16:creationId xmlns:a16="http://schemas.microsoft.com/office/drawing/2014/main" id="{4D47EEF7-AA51-C18F-C840-F5D7C35DDFC8}"/>
                  </a:ext>
                </a:extLst>
              </p:cNvPr>
              <p:cNvSpPr/>
              <p:nvPr/>
            </p:nvSpPr>
            <p:spPr>
              <a:xfrm>
                <a:off x="4915452" y="4026466"/>
                <a:ext cx="629820" cy="573818"/>
              </a:xfrm>
              <a:custGeom>
                <a:avLst/>
                <a:gdLst/>
                <a:ahLst/>
                <a:cxnLst/>
                <a:rect l="l" t="t" r="r" b="b"/>
                <a:pathLst>
                  <a:path w="9357" h="8525" extrusionOk="0">
                    <a:moveTo>
                      <a:pt x="4678" y="1"/>
                    </a:moveTo>
                    <a:cubicBezTo>
                      <a:pt x="3588" y="1"/>
                      <a:pt x="2497" y="416"/>
                      <a:pt x="1664" y="1248"/>
                    </a:cubicBezTo>
                    <a:cubicBezTo>
                      <a:pt x="1" y="2913"/>
                      <a:pt x="1" y="5612"/>
                      <a:pt x="1664" y="7275"/>
                    </a:cubicBezTo>
                    <a:cubicBezTo>
                      <a:pt x="2497" y="8108"/>
                      <a:pt x="3588" y="8524"/>
                      <a:pt x="4678" y="8524"/>
                    </a:cubicBezTo>
                    <a:cubicBezTo>
                      <a:pt x="5769" y="8524"/>
                      <a:pt x="6860" y="8108"/>
                      <a:pt x="7691" y="7275"/>
                    </a:cubicBezTo>
                    <a:cubicBezTo>
                      <a:pt x="9356" y="5612"/>
                      <a:pt x="9356" y="2913"/>
                      <a:pt x="7691" y="1248"/>
                    </a:cubicBezTo>
                    <a:cubicBezTo>
                      <a:pt x="6860" y="416"/>
                      <a:pt x="5769" y="1"/>
                      <a:pt x="4678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5470;p74">
                <a:extLst>
                  <a:ext uri="{FF2B5EF4-FFF2-40B4-BE49-F238E27FC236}">
                    <a16:creationId xmlns:a16="http://schemas.microsoft.com/office/drawing/2014/main" id="{1ADF0585-58CC-661C-142D-B963F6F038A5}"/>
                  </a:ext>
                </a:extLst>
              </p:cNvPr>
              <p:cNvSpPr/>
              <p:nvPr/>
            </p:nvSpPr>
            <p:spPr>
              <a:xfrm>
                <a:off x="5015342" y="4098152"/>
                <a:ext cx="430313" cy="430246"/>
              </a:xfrm>
              <a:custGeom>
                <a:avLst/>
                <a:gdLst/>
                <a:ahLst/>
                <a:cxnLst/>
                <a:rect l="l" t="t" r="r" b="b"/>
                <a:pathLst>
                  <a:path w="6393" h="6392" extrusionOk="0">
                    <a:moveTo>
                      <a:pt x="2703" y="214"/>
                    </a:moveTo>
                    <a:lnTo>
                      <a:pt x="2703" y="1977"/>
                    </a:lnTo>
                    <a:lnTo>
                      <a:pt x="1455" y="729"/>
                    </a:lnTo>
                    <a:cubicBezTo>
                      <a:pt x="1820" y="470"/>
                      <a:pt x="2244" y="291"/>
                      <a:pt x="2703" y="214"/>
                    </a:cubicBezTo>
                    <a:close/>
                    <a:moveTo>
                      <a:pt x="3691" y="214"/>
                    </a:moveTo>
                    <a:cubicBezTo>
                      <a:pt x="4151" y="291"/>
                      <a:pt x="4575" y="470"/>
                      <a:pt x="4939" y="729"/>
                    </a:cubicBezTo>
                    <a:lnTo>
                      <a:pt x="3691" y="1977"/>
                    </a:lnTo>
                    <a:lnTo>
                      <a:pt x="3691" y="214"/>
                    </a:lnTo>
                    <a:close/>
                    <a:moveTo>
                      <a:pt x="751" y="1423"/>
                    </a:moveTo>
                    <a:lnTo>
                      <a:pt x="2005" y="2675"/>
                    </a:lnTo>
                    <a:lnTo>
                      <a:pt x="220" y="2675"/>
                    </a:lnTo>
                    <a:cubicBezTo>
                      <a:pt x="300" y="2213"/>
                      <a:pt x="487" y="1788"/>
                      <a:pt x="751" y="1423"/>
                    </a:cubicBezTo>
                    <a:close/>
                    <a:moveTo>
                      <a:pt x="5642" y="1423"/>
                    </a:moveTo>
                    <a:cubicBezTo>
                      <a:pt x="5908" y="1788"/>
                      <a:pt x="6093" y="2213"/>
                      <a:pt x="6173" y="2675"/>
                    </a:cubicBezTo>
                    <a:lnTo>
                      <a:pt x="4390" y="2675"/>
                    </a:lnTo>
                    <a:lnTo>
                      <a:pt x="5642" y="1423"/>
                    </a:lnTo>
                    <a:close/>
                    <a:moveTo>
                      <a:pt x="3197" y="2812"/>
                    </a:moveTo>
                    <a:cubicBezTo>
                      <a:pt x="2985" y="2812"/>
                      <a:pt x="2814" y="2985"/>
                      <a:pt x="2814" y="3197"/>
                    </a:cubicBezTo>
                    <a:cubicBezTo>
                      <a:pt x="2814" y="3407"/>
                      <a:pt x="2985" y="3580"/>
                      <a:pt x="3197" y="3580"/>
                    </a:cubicBezTo>
                    <a:cubicBezTo>
                      <a:pt x="3409" y="3580"/>
                      <a:pt x="3581" y="3407"/>
                      <a:pt x="3581" y="3197"/>
                    </a:cubicBezTo>
                    <a:cubicBezTo>
                      <a:pt x="3581" y="2985"/>
                      <a:pt x="3409" y="2812"/>
                      <a:pt x="3197" y="2812"/>
                    </a:cubicBezTo>
                    <a:close/>
                    <a:moveTo>
                      <a:pt x="3197" y="2258"/>
                    </a:moveTo>
                    <a:cubicBezTo>
                      <a:pt x="3714" y="2258"/>
                      <a:pt x="4135" y="2678"/>
                      <a:pt x="4135" y="3197"/>
                    </a:cubicBezTo>
                    <a:cubicBezTo>
                      <a:pt x="4135" y="3714"/>
                      <a:pt x="3714" y="4134"/>
                      <a:pt x="3197" y="4134"/>
                    </a:cubicBezTo>
                    <a:cubicBezTo>
                      <a:pt x="2679" y="4134"/>
                      <a:pt x="2258" y="3714"/>
                      <a:pt x="2258" y="3197"/>
                    </a:cubicBezTo>
                    <a:cubicBezTo>
                      <a:pt x="2258" y="2678"/>
                      <a:pt x="2679" y="2258"/>
                      <a:pt x="3197" y="2258"/>
                    </a:cubicBezTo>
                    <a:close/>
                    <a:moveTo>
                      <a:pt x="2004" y="3663"/>
                    </a:moveTo>
                    <a:lnTo>
                      <a:pt x="729" y="4938"/>
                    </a:lnTo>
                    <a:cubicBezTo>
                      <a:pt x="466" y="4566"/>
                      <a:pt x="285" y="4132"/>
                      <a:pt x="211" y="3663"/>
                    </a:cubicBezTo>
                    <a:close/>
                    <a:moveTo>
                      <a:pt x="6183" y="3663"/>
                    </a:moveTo>
                    <a:cubicBezTo>
                      <a:pt x="6110" y="4132"/>
                      <a:pt x="5929" y="4566"/>
                      <a:pt x="5665" y="4938"/>
                    </a:cubicBezTo>
                    <a:lnTo>
                      <a:pt x="4390" y="3663"/>
                    </a:lnTo>
                    <a:close/>
                    <a:moveTo>
                      <a:pt x="2703" y="4363"/>
                    </a:moveTo>
                    <a:lnTo>
                      <a:pt x="2703" y="6178"/>
                    </a:lnTo>
                    <a:cubicBezTo>
                      <a:pt x="2231" y="6100"/>
                      <a:pt x="1796" y="5912"/>
                      <a:pt x="1424" y="5642"/>
                    </a:cubicBezTo>
                    <a:lnTo>
                      <a:pt x="2703" y="4363"/>
                    </a:lnTo>
                    <a:close/>
                    <a:moveTo>
                      <a:pt x="3691" y="4363"/>
                    </a:moveTo>
                    <a:lnTo>
                      <a:pt x="4971" y="5642"/>
                    </a:lnTo>
                    <a:cubicBezTo>
                      <a:pt x="4599" y="5912"/>
                      <a:pt x="4163" y="6100"/>
                      <a:pt x="3691" y="6178"/>
                    </a:cubicBezTo>
                    <a:lnTo>
                      <a:pt x="3691" y="4363"/>
                    </a:lnTo>
                    <a:close/>
                    <a:moveTo>
                      <a:pt x="3197" y="1"/>
                    </a:moveTo>
                    <a:cubicBezTo>
                      <a:pt x="1435" y="1"/>
                      <a:pt x="1" y="1434"/>
                      <a:pt x="1" y="3197"/>
                    </a:cubicBezTo>
                    <a:cubicBezTo>
                      <a:pt x="1" y="4958"/>
                      <a:pt x="1435" y="6391"/>
                      <a:pt x="3197" y="6391"/>
                    </a:cubicBezTo>
                    <a:cubicBezTo>
                      <a:pt x="4959" y="6391"/>
                      <a:pt x="6393" y="4958"/>
                      <a:pt x="6393" y="3197"/>
                    </a:cubicBezTo>
                    <a:cubicBezTo>
                      <a:pt x="6393" y="1434"/>
                      <a:pt x="4959" y="1"/>
                      <a:pt x="3197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5471;p74">
                <a:extLst>
                  <a:ext uri="{FF2B5EF4-FFF2-40B4-BE49-F238E27FC236}">
                    <a16:creationId xmlns:a16="http://schemas.microsoft.com/office/drawing/2014/main" id="{240F88AB-C2AF-1F44-7ADD-789AF027804E}"/>
                  </a:ext>
                </a:extLst>
              </p:cNvPr>
              <p:cNvSpPr/>
              <p:nvPr/>
            </p:nvSpPr>
            <p:spPr>
              <a:xfrm>
                <a:off x="2177442" y="4026399"/>
                <a:ext cx="629820" cy="573818"/>
              </a:xfrm>
              <a:custGeom>
                <a:avLst/>
                <a:gdLst/>
                <a:ahLst/>
                <a:cxnLst/>
                <a:rect l="l" t="t" r="r" b="b"/>
                <a:pathLst>
                  <a:path w="9357" h="8525" extrusionOk="0">
                    <a:moveTo>
                      <a:pt x="4679" y="0"/>
                    </a:moveTo>
                    <a:cubicBezTo>
                      <a:pt x="3588" y="0"/>
                      <a:pt x="2498" y="417"/>
                      <a:pt x="1666" y="1249"/>
                    </a:cubicBezTo>
                    <a:cubicBezTo>
                      <a:pt x="1" y="2913"/>
                      <a:pt x="1" y="5611"/>
                      <a:pt x="1666" y="7276"/>
                    </a:cubicBezTo>
                    <a:cubicBezTo>
                      <a:pt x="2498" y="8108"/>
                      <a:pt x="3588" y="8524"/>
                      <a:pt x="4679" y="8524"/>
                    </a:cubicBezTo>
                    <a:cubicBezTo>
                      <a:pt x="5770" y="8524"/>
                      <a:pt x="6860" y="8108"/>
                      <a:pt x="7693" y="7276"/>
                    </a:cubicBezTo>
                    <a:cubicBezTo>
                      <a:pt x="9357" y="5611"/>
                      <a:pt x="9357" y="2913"/>
                      <a:pt x="7693" y="1249"/>
                    </a:cubicBezTo>
                    <a:cubicBezTo>
                      <a:pt x="6860" y="417"/>
                      <a:pt x="5770" y="0"/>
                      <a:pt x="4679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5472;p74">
                <a:extLst>
                  <a:ext uri="{FF2B5EF4-FFF2-40B4-BE49-F238E27FC236}">
                    <a16:creationId xmlns:a16="http://schemas.microsoft.com/office/drawing/2014/main" id="{302A2E7E-02EE-5FA8-4718-AF85DAC3C4B1}"/>
                  </a:ext>
                </a:extLst>
              </p:cNvPr>
              <p:cNvSpPr/>
              <p:nvPr/>
            </p:nvSpPr>
            <p:spPr>
              <a:xfrm>
                <a:off x="2277331" y="4098152"/>
                <a:ext cx="430313" cy="430246"/>
              </a:xfrm>
              <a:custGeom>
                <a:avLst/>
                <a:gdLst/>
                <a:ahLst/>
                <a:cxnLst/>
                <a:rect l="l" t="t" r="r" b="b"/>
                <a:pathLst>
                  <a:path w="6393" h="6392" extrusionOk="0">
                    <a:moveTo>
                      <a:pt x="2704" y="214"/>
                    </a:moveTo>
                    <a:lnTo>
                      <a:pt x="2704" y="1977"/>
                    </a:lnTo>
                    <a:lnTo>
                      <a:pt x="1455" y="729"/>
                    </a:lnTo>
                    <a:cubicBezTo>
                      <a:pt x="1820" y="470"/>
                      <a:pt x="2244" y="291"/>
                      <a:pt x="2704" y="214"/>
                    </a:cubicBezTo>
                    <a:close/>
                    <a:moveTo>
                      <a:pt x="3692" y="214"/>
                    </a:moveTo>
                    <a:cubicBezTo>
                      <a:pt x="4151" y="291"/>
                      <a:pt x="4575" y="470"/>
                      <a:pt x="4940" y="729"/>
                    </a:cubicBezTo>
                    <a:lnTo>
                      <a:pt x="3692" y="1977"/>
                    </a:lnTo>
                    <a:lnTo>
                      <a:pt x="3692" y="214"/>
                    </a:lnTo>
                    <a:close/>
                    <a:moveTo>
                      <a:pt x="752" y="1423"/>
                    </a:moveTo>
                    <a:lnTo>
                      <a:pt x="2005" y="2675"/>
                    </a:lnTo>
                    <a:lnTo>
                      <a:pt x="220" y="2675"/>
                    </a:lnTo>
                    <a:cubicBezTo>
                      <a:pt x="301" y="2213"/>
                      <a:pt x="487" y="1788"/>
                      <a:pt x="752" y="1423"/>
                    </a:cubicBezTo>
                    <a:close/>
                    <a:moveTo>
                      <a:pt x="5642" y="1423"/>
                    </a:moveTo>
                    <a:cubicBezTo>
                      <a:pt x="5908" y="1788"/>
                      <a:pt x="6094" y="2213"/>
                      <a:pt x="6175" y="2675"/>
                    </a:cubicBezTo>
                    <a:lnTo>
                      <a:pt x="4390" y="2675"/>
                    </a:lnTo>
                    <a:lnTo>
                      <a:pt x="5642" y="1423"/>
                    </a:lnTo>
                    <a:close/>
                    <a:moveTo>
                      <a:pt x="3197" y="2812"/>
                    </a:moveTo>
                    <a:cubicBezTo>
                      <a:pt x="2986" y="2812"/>
                      <a:pt x="2814" y="2985"/>
                      <a:pt x="2814" y="3197"/>
                    </a:cubicBezTo>
                    <a:cubicBezTo>
                      <a:pt x="2814" y="3407"/>
                      <a:pt x="2986" y="3580"/>
                      <a:pt x="3197" y="3580"/>
                    </a:cubicBezTo>
                    <a:cubicBezTo>
                      <a:pt x="3409" y="3580"/>
                      <a:pt x="3581" y="3407"/>
                      <a:pt x="3581" y="3197"/>
                    </a:cubicBezTo>
                    <a:cubicBezTo>
                      <a:pt x="3581" y="2985"/>
                      <a:pt x="3409" y="2812"/>
                      <a:pt x="3197" y="2812"/>
                    </a:cubicBezTo>
                    <a:close/>
                    <a:moveTo>
                      <a:pt x="3197" y="2258"/>
                    </a:moveTo>
                    <a:cubicBezTo>
                      <a:pt x="3716" y="2258"/>
                      <a:pt x="4135" y="2678"/>
                      <a:pt x="4135" y="3197"/>
                    </a:cubicBezTo>
                    <a:cubicBezTo>
                      <a:pt x="4135" y="3714"/>
                      <a:pt x="3716" y="4134"/>
                      <a:pt x="3197" y="4134"/>
                    </a:cubicBezTo>
                    <a:cubicBezTo>
                      <a:pt x="2679" y="4134"/>
                      <a:pt x="2258" y="3714"/>
                      <a:pt x="2258" y="3197"/>
                    </a:cubicBezTo>
                    <a:cubicBezTo>
                      <a:pt x="2258" y="2678"/>
                      <a:pt x="2679" y="2258"/>
                      <a:pt x="3197" y="2258"/>
                    </a:cubicBezTo>
                    <a:close/>
                    <a:moveTo>
                      <a:pt x="2005" y="3663"/>
                    </a:moveTo>
                    <a:lnTo>
                      <a:pt x="730" y="4938"/>
                    </a:lnTo>
                    <a:cubicBezTo>
                      <a:pt x="466" y="4566"/>
                      <a:pt x="285" y="4132"/>
                      <a:pt x="212" y="3663"/>
                    </a:cubicBezTo>
                    <a:close/>
                    <a:moveTo>
                      <a:pt x="6183" y="3663"/>
                    </a:moveTo>
                    <a:cubicBezTo>
                      <a:pt x="6110" y="4132"/>
                      <a:pt x="5929" y="4566"/>
                      <a:pt x="5665" y="4938"/>
                    </a:cubicBezTo>
                    <a:lnTo>
                      <a:pt x="4390" y="3663"/>
                    </a:lnTo>
                    <a:close/>
                    <a:moveTo>
                      <a:pt x="2704" y="4363"/>
                    </a:moveTo>
                    <a:lnTo>
                      <a:pt x="2704" y="6178"/>
                    </a:lnTo>
                    <a:cubicBezTo>
                      <a:pt x="2231" y="6100"/>
                      <a:pt x="1796" y="5912"/>
                      <a:pt x="1424" y="5642"/>
                    </a:cubicBezTo>
                    <a:lnTo>
                      <a:pt x="2704" y="4363"/>
                    </a:lnTo>
                    <a:close/>
                    <a:moveTo>
                      <a:pt x="3692" y="4363"/>
                    </a:moveTo>
                    <a:lnTo>
                      <a:pt x="4971" y="5642"/>
                    </a:lnTo>
                    <a:cubicBezTo>
                      <a:pt x="4599" y="5912"/>
                      <a:pt x="4164" y="6100"/>
                      <a:pt x="3692" y="6178"/>
                    </a:cubicBezTo>
                    <a:lnTo>
                      <a:pt x="3692" y="4363"/>
                    </a:lnTo>
                    <a:close/>
                    <a:moveTo>
                      <a:pt x="3197" y="1"/>
                    </a:moveTo>
                    <a:cubicBezTo>
                      <a:pt x="1436" y="1"/>
                      <a:pt x="1" y="1434"/>
                      <a:pt x="1" y="3197"/>
                    </a:cubicBezTo>
                    <a:cubicBezTo>
                      <a:pt x="1" y="4958"/>
                      <a:pt x="1436" y="6391"/>
                      <a:pt x="3197" y="6391"/>
                    </a:cubicBezTo>
                    <a:cubicBezTo>
                      <a:pt x="4959" y="6391"/>
                      <a:pt x="6393" y="4958"/>
                      <a:pt x="6393" y="3197"/>
                    </a:cubicBezTo>
                    <a:cubicBezTo>
                      <a:pt x="6393" y="1434"/>
                      <a:pt x="4959" y="1"/>
                      <a:pt x="3197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5473;p74">
                <a:extLst>
                  <a:ext uri="{FF2B5EF4-FFF2-40B4-BE49-F238E27FC236}">
                    <a16:creationId xmlns:a16="http://schemas.microsoft.com/office/drawing/2014/main" id="{6768E0A5-8D5E-2C63-3F43-BCA488313467}"/>
                  </a:ext>
                </a:extLst>
              </p:cNvPr>
              <p:cNvSpPr/>
              <p:nvPr/>
            </p:nvSpPr>
            <p:spPr>
              <a:xfrm>
                <a:off x="2220925" y="3040295"/>
                <a:ext cx="268567" cy="395110"/>
              </a:xfrm>
              <a:custGeom>
                <a:avLst/>
                <a:gdLst/>
                <a:ahLst/>
                <a:cxnLst/>
                <a:rect l="l" t="t" r="r" b="b"/>
                <a:pathLst>
                  <a:path w="3990" h="5870" extrusionOk="0">
                    <a:moveTo>
                      <a:pt x="3811" y="1"/>
                    </a:moveTo>
                    <a:cubicBezTo>
                      <a:pt x="1670" y="1864"/>
                      <a:pt x="558" y="3984"/>
                      <a:pt x="1" y="5869"/>
                    </a:cubicBezTo>
                    <a:lnTo>
                      <a:pt x="624" y="5573"/>
                    </a:lnTo>
                    <a:cubicBezTo>
                      <a:pt x="1188" y="5304"/>
                      <a:pt x="1674" y="4898"/>
                      <a:pt x="2040" y="4392"/>
                    </a:cubicBezTo>
                    <a:lnTo>
                      <a:pt x="3164" y="2836"/>
                    </a:lnTo>
                    <a:cubicBezTo>
                      <a:pt x="3755" y="2018"/>
                      <a:pt x="3990" y="994"/>
                      <a:pt x="38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5474;p74">
                <a:extLst>
                  <a:ext uri="{FF2B5EF4-FFF2-40B4-BE49-F238E27FC236}">
                    <a16:creationId xmlns:a16="http://schemas.microsoft.com/office/drawing/2014/main" id="{8DA116D3-8FD1-4235-D37B-F6FB3D420758}"/>
                  </a:ext>
                </a:extLst>
              </p:cNvPr>
              <p:cNvSpPr/>
              <p:nvPr/>
            </p:nvSpPr>
            <p:spPr>
              <a:xfrm>
                <a:off x="713225" y="4582521"/>
                <a:ext cx="5046298" cy="35203"/>
              </a:xfrm>
              <a:custGeom>
                <a:avLst/>
                <a:gdLst/>
                <a:ahLst/>
                <a:cxnLst/>
                <a:rect l="l" t="t" r="r" b="b"/>
                <a:pathLst>
                  <a:path w="74971" h="523" extrusionOk="0">
                    <a:moveTo>
                      <a:pt x="262" y="1"/>
                    </a:moveTo>
                    <a:cubicBezTo>
                      <a:pt x="118" y="1"/>
                      <a:pt x="0" y="118"/>
                      <a:pt x="0" y="262"/>
                    </a:cubicBezTo>
                    <a:cubicBezTo>
                      <a:pt x="0" y="407"/>
                      <a:pt x="118" y="522"/>
                      <a:pt x="262" y="522"/>
                    </a:cubicBezTo>
                    <a:lnTo>
                      <a:pt x="74709" y="522"/>
                    </a:lnTo>
                    <a:cubicBezTo>
                      <a:pt x="74854" y="522"/>
                      <a:pt x="74971" y="407"/>
                      <a:pt x="74971" y="262"/>
                    </a:cubicBezTo>
                    <a:cubicBezTo>
                      <a:pt x="74971" y="118"/>
                      <a:pt x="74854" y="1"/>
                      <a:pt x="747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5475;p74">
                <a:extLst>
                  <a:ext uri="{FF2B5EF4-FFF2-40B4-BE49-F238E27FC236}">
                    <a16:creationId xmlns:a16="http://schemas.microsoft.com/office/drawing/2014/main" id="{13AC1B0C-50F6-0E8F-9296-1C7CB69DFA47}"/>
                  </a:ext>
                </a:extLst>
              </p:cNvPr>
              <p:cNvSpPr/>
              <p:nvPr/>
            </p:nvSpPr>
            <p:spPr>
              <a:xfrm>
                <a:off x="2605136" y="3533885"/>
                <a:ext cx="2346965" cy="844808"/>
              </a:xfrm>
              <a:custGeom>
                <a:avLst/>
                <a:gdLst/>
                <a:ahLst/>
                <a:cxnLst/>
                <a:rect l="l" t="t" r="r" b="b"/>
                <a:pathLst>
                  <a:path w="34868" h="12551" extrusionOk="0">
                    <a:moveTo>
                      <a:pt x="0" y="1"/>
                    </a:moveTo>
                    <a:cubicBezTo>
                      <a:pt x="6310" y="6464"/>
                      <a:pt x="5441" y="8785"/>
                      <a:pt x="5441" y="8785"/>
                    </a:cubicBezTo>
                    <a:lnTo>
                      <a:pt x="33794" y="10942"/>
                    </a:lnTo>
                    <a:cubicBezTo>
                      <a:pt x="33249" y="8390"/>
                      <a:pt x="34868" y="3915"/>
                      <a:pt x="34868" y="3915"/>
                    </a:cubicBezTo>
                    <a:cubicBezTo>
                      <a:pt x="17659" y="1253"/>
                      <a:pt x="1" y="1"/>
                      <a:pt x="0" y="1"/>
                    </a:cubicBezTo>
                    <a:close/>
                    <a:moveTo>
                      <a:pt x="3405" y="9441"/>
                    </a:moveTo>
                    <a:lnTo>
                      <a:pt x="3405" y="9441"/>
                    </a:lnTo>
                    <a:cubicBezTo>
                      <a:pt x="3548" y="9919"/>
                      <a:pt x="3626" y="10424"/>
                      <a:pt x="3626" y="10948"/>
                    </a:cubicBezTo>
                    <a:cubicBezTo>
                      <a:pt x="3626" y="11221"/>
                      <a:pt x="3605" y="11488"/>
                      <a:pt x="3565" y="11751"/>
                    </a:cubicBezTo>
                    <a:lnTo>
                      <a:pt x="34058" y="12551"/>
                    </a:lnTo>
                    <a:cubicBezTo>
                      <a:pt x="33975" y="12295"/>
                      <a:pt x="33912" y="12031"/>
                      <a:pt x="33870" y="11758"/>
                    </a:cubicBezTo>
                    <a:cubicBezTo>
                      <a:pt x="25641" y="11618"/>
                      <a:pt x="17409" y="11441"/>
                      <a:pt x="9199" y="10866"/>
                    </a:cubicBezTo>
                    <a:cubicBezTo>
                      <a:pt x="8037" y="10785"/>
                      <a:pt x="6864" y="10685"/>
                      <a:pt x="5736" y="10384"/>
                    </a:cubicBezTo>
                    <a:cubicBezTo>
                      <a:pt x="4914" y="10163"/>
                      <a:pt x="4173" y="9795"/>
                      <a:pt x="3405" y="94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5476;p74">
                <a:extLst>
                  <a:ext uri="{FF2B5EF4-FFF2-40B4-BE49-F238E27FC236}">
                    <a16:creationId xmlns:a16="http://schemas.microsoft.com/office/drawing/2014/main" id="{D8A9EF41-0B0A-7D63-1D44-962C99192F30}"/>
                  </a:ext>
                </a:extLst>
              </p:cNvPr>
              <p:cNvSpPr/>
              <p:nvPr/>
            </p:nvSpPr>
            <p:spPr>
              <a:xfrm>
                <a:off x="2603992" y="2972513"/>
                <a:ext cx="2585512" cy="1303727"/>
              </a:xfrm>
              <a:custGeom>
                <a:avLst/>
                <a:gdLst/>
                <a:ahLst/>
                <a:cxnLst/>
                <a:rect l="l" t="t" r="r" b="b"/>
                <a:pathLst>
                  <a:path w="38412" h="19369" extrusionOk="0">
                    <a:moveTo>
                      <a:pt x="12844" y="1662"/>
                    </a:moveTo>
                    <a:cubicBezTo>
                      <a:pt x="13608" y="1662"/>
                      <a:pt x="14368" y="1678"/>
                      <a:pt x="15115" y="1712"/>
                    </a:cubicBezTo>
                    <a:lnTo>
                      <a:pt x="15115" y="6912"/>
                    </a:lnTo>
                    <a:cubicBezTo>
                      <a:pt x="10286" y="6379"/>
                      <a:pt x="6533" y="6112"/>
                      <a:pt x="3880" y="6112"/>
                    </a:cubicBezTo>
                    <a:cubicBezTo>
                      <a:pt x="3454" y="6112"/>
                      <a:pt x="3055" y="6119"/>
                      <a:pt x="2685" y="6133"/>
                    </a:cubicBezTo>
                    <a:cubicBezTo>
                      <a:pt x="2815" y="5374"/>
                      <a:pt x="3554" y="2400"/>
                      <a:pt x="7256" y="1970"/>
                    </a:cubicBezTo>
                    <a:cubicBezTo>
                      <a:pt x="9027" y="1765"/>
                      <a:pt x="10945" y="1662"/>
                      <a:pt x="12844" y="1662"/>
                    </a:cubicBezTo>
                    <a:close/>
                    <a:moveTo>
                      <a:pt x="3633" y="7354"/>
                    </a:moveTo>
                    <a:cubicBezTo>
                      <a:pt x="3612" y="7354"/>
                      <a:pt x="3595" y="7371"/>
                      <a:pt x="3593" y="7392"/>
                    </a:cubicBezTo>
                    <a:lnTo>
                      <a:pt x="3571" y="8171"/>
                    </a:lnTo>
                    <a:cubicBezTo>
                      <a:pt x="3569" y="8192"/>
                      <a:pt x="3586" y="8209"/>
                      <a:pt x="3608" y="8211"/>
                    </a:cubicBezTo>
                    <a:lnTo>
                      <a:pt x="6231" y="8290"/>
                    </a:lnTo>
                    <a:cubicBezTo>
                      <a:pt x="6232" y="8290"/>
                      <a:pt x="6233" y="8290"/>
                      <a:pt x="6233" y="8290"/>
                    </a:cubicBezTo>
                    <a:cubicBezTo>
                      <a:pt x="6253" y="8290"/>
                      <a:pt x="6269" y="8273"/>
                      <a:pt x="6271" y="8253"/>
                    </a:cubicBezTo>
                    <a:lnTo>
                      <a:pt x="6293" y="7473"/>
                    </a:lnTo>
                    <a:cubicBezTo>
                      <a:pt x="6295" y="7453"/>
                      <a:pt x="6278" y="7435"/>
                      <a:pt x="6256" y="7435"/>
                    </a:cubicBezTo>
                    <a:lnTo>
                      <a:pt x="3633" y="7354"/>
                    </a:lnTo>
                    <a:close/>
                    <a:moveTo>
                      <a:pt x="16627" y="1803"/>
                    </a:moveTo>
                    <a:cubicBezTo>
                      <a:pt x="17923" y="1904"/>
                      <a:pt x="19152" y="2059"/>
                      <a:pt x="20251" y="2267"/>
                    </a:cubicBezTo>
                    <a:cubicBezTo>
                      <a:pt x="23908" y="2958"/>
                      <a:pt x="28800" y="5033"/>
                      <a:pt x="28800" y="5033"/>
                    </a:cubicBezTo>
                    <a:lnTo>
                      <a:pt x="28800" y="8711"/>
                    </a:lnTo>
                    <a:cubicBezTo>
                      <a:pt x="26588" y="8385"/>
                      <a:pt x="24144" y="8037"/>
                      <a:pt x="21643" y="7707"/>
                    </a:cubicBezTo>
                    <a:cubicBezTo>
                      <a:pt x="20131" y="7510"/>
                      <a:pt x="18694" y="7329"/>
                      <a:pt x="17331" y="7166"/>
                    </a:cubicBezTo>
                    <a:lnTo>
                      <a:pt x="16627" y="1803"/>
                    </a:lnTo>
                    <a:close/>
                    <a:moveTo>
                      <a:pt x="17378" y="8636"/>
                    </a:moveTo>
                    <a:cubicBezTo>
                      <a:pt x="17343" y="8636"/>
                      <a:pt x="17312" y="8661"/>
                      <a:pt x="17307" y="8698"/>
                    </a:cubicBezTo>
                    <a:lnTo>
                      <a:pt x="17218" y="9406"/>
                    </a:lnTo>
                    <a:cubicBezTo>
                      <a:pt x="17214" y="9446"/>
                      <a:pt x="17240" y="9481"/>
                      <a:pt x="17280" y="9486"/>
                    </a:cubicBezTo>
                    <a:lnTo>
                      <a:pt x="19819" y="9804"/>
                    </a:lnTo>
                    <a:cubicBezTo>
                      <a:pt x="19822" y="9804"/>
                      <a:pt x="19825" y="9804"/>
                      <a:pt x="19829" y="9804"/>
                    </a:cubicBezTo>
                    <a:cubicBezTo>
                      <a:pt x="19864" y="9804"/>
                      <a:pt x="19894" y="9778"/>
                      <a:pt x="19899" y="9741"/>
                    </a:cubicBezTo>
                    <a:lnTo>
                      <a:pt x="19987" y="9033"/>
                    </a:lnTo>
                    <a:cubicBezTo>
                      <a:pt x="19993" y="8994"/>
                      <a:pt x="19964" y="8958"/>
                      <a:pt x="19926" y="8954"/>
                    </a:cubicBezTo>
                    <a:lnTo>
                      <a:pt x="17386" y="8636"/>
                    </a:lnTo>
                    <a:cubicBezTo>
                      <a:pt x="17383" y="8636"/>
                      <a:pt x="17381" y="8636"/>
                      <a:pt x="17378" y="8636"/>
                    </a:cubicBezTo>
                    <a:close/>
                    <a:moveTo>
                      <a:pt x="31952" y="5488"/>
                    </a:moveTo>
                    <a:cubicBezTo>
                      <a:pt x="35794" y="7542"/>
                      <a:pt x="37750" y="9487"/>
                      <a:pt x="38064" y="9814"/>
                    </a:cubicBezTo>
                    <a:lnTo>
                      <a:pt x="38064" y="10164"/>
                    </a:lnTo>
                    <a:cubicBezTo>
                      <a:pt x="37391" y="10052"/>
                      <a:pt x="35098" y="9672"/>
                      <a:pt x="31952" y="9187"/>
                    </a:cubicBezTo>
                    <a:lnTo>
                      <a:pt x="31952" y="5488"/>
                    </a:lnTo>
                    <a:close/>
                    <a:moveTo>
                      <a:pt x="3840" y="6462"/>
                    </a:moveTo>
                    <a:cubicBezTo>
                      <a:pt x="7006" y="6462"/>
                      <a:pt x="11482" y="6849"/>
                      <a:pt x="16161" y="7385"/>
                    </a:cubicBezTo>
                    <a:lnTo>
                      <a:pt x="16148" y="18518"/>
                    </a:lnTo>
                    <a:cubicBezTo>
                      <a:pt x="11869" y="18160"/>
                      <a:pt x="6830" y="16744"/>
                      <a:pt x="3366" y="12595"/>
                    </a:cubicBezTo>
                    <a:cubicBezTo>
                      <a:pt x="1210" y="10013"/>
                      <a:pt x="547" y="7402"/>
                      <a:pt x="406" y="6732"/>
                    </a:cubicBezTo>
                    <a:cubicBezTo>
                      <a:pt x="1200" y="6544"/>
                      <a:pt x="2381" y="6462"/>
                      <a:pt x="3840" y="6462"/>
                    </a:cubicBezTo>
                    <a:close/>
                    <a:moveTo>
                      <a:pt x="16334" y="7405"/>
                    </a:moveTo>
                    <a:cubicBezTo>
                      <a:pt x="22586" y="8124"/>
                      <a:pt x="29176" y="9104"/>
                      <a:pt x="33469" y="9775"/>
                    </a:cubicBezTo>
                    <a:cubicBezTo>
                      <a:pt x="33686" y="15856"/>
                      <a:pt x="32253" y="18211"/>
                      <a:pt x="31623" y="18944"/>
                    </a:cubicBezTo>
                    <a:cubicBezTo>
                      <a:pt x="31482" y="19108"/>
                      <a:pt x="31277" y="19195"/>
                      <a:pt x="31060" y="19195"/>
                    </a:cubicBezTo>
                    <a:cubicBezTo>
                      <a:pt x="31051" y="19195"/>
                      <a:pt x="31043" y="19195"/>
                      <a:pt x="31035" y="19195"/>
                    </a:cubicBezTo>
                    <a:lnTo>
                      <a:pt x="18603" y="18618"/>
                    </a:lnTo>
                    <a:cubicBezTo>
                      <a:pt x="17879" y="18618"/>
                      <a:pt x="17115" y="18593"/>
                      <a:pt x="16322" y="18532"/>
                    </a:cubicBezTo>
                    <a:lnTo>
                      <a:pt x="16334" y="7405"/>
                    </a:lnTo>
                    <a:close/>
                    <a:moveTo>
                      <a:pt x="11164" y="1"/>
                    </a:moveTo>
                    <a:cubicBezTo>
                      <a:pt x="6889" y="1"/>
                      <a:pt x="3779" y="904"/>
                      <a:pt x="1889" y="2701"/>
                    </a:cubicBezTo>
                    <a:cubicBezTo>
                      <a:pt x="0" y="4499"/>
                      <a:pt x="109" y="6509"/>
                      <a:pt x="115" y="6594"/>
                    </a:cubicBezTo>
                    <a:lnTo>
                      <a:pt x="129" y="6801"/>
                    </a:lnTo>
                    <a:lnTo>
                      <a:pt x="238" y="6775"/>
                    </a:lnTo>
                    <a:cubicBezTo>
                      <a:pt x="386" y="7471"/>
                      <a:pt x="1060" y="10102"/>
                      <a:pt x="3226" y="12698"/>
                    </a:cubicBezTo>
                    <a:cubicBezTo>
                      <a:pt x="7427" y="17735"/>
                      <a:pt x="13906" y="18792"/>
                      <a:pt x="18599" y="18792"/>
                    </a:cubicBezTo>
                    <a:lnTo>
                      <a:pt x="31027" y="19367"/>
                    </a:lnTo>
                    <a:cubicBezTo>
                      <a:pt x="31042" y="19369"/>
                      <a:pt x="31057" y="19369"/>
                      <a:pt x="31071" y="19369"/>
                    </a:cubicBezTo>
                    <a:cubicBezTo>
                      <a:pt x="31337" y="19369"/>
                      <a:pt x="31584" y="19257"/>
                      <a:pt x="31754" y="19058"/>
                    </a:cubicBezTo>
                    <a:cubicBezTo>
                      <a:pt x="32397" y="18310"/>
                      <a:pt x="33856" y="15920"/>
                      <a:pt x="33644" y="9804"/>
                    </a:cubicBezTo>
                    <a:lnTo>
                      <a:pt x="33644" y="9804"/>
                    </a:lnTo>
                    <a:cubicBezTo>
                      <a:pt x="36376" y="10232"/>
                      <a:pt x="38134" y="10529"/>
                      <a:pt x="38208" y="10541"/>
                    </a:cubicBezTo>
                    <a:lnTo>
                      <a:pt x="38411" y="10575"/>
                    </a:lnTo>
                    <a:lnTo>
                      <a:pt x="38411" y="9678"/>
                    </a:lnTo>
                    <a:lnTo>
                      <a:pt x="38366" y="9628"/>
                    </a:lnTo>
                    <a:cubicBezTo>
                      <a:pt x="38297" y="9551"/>
                      <a:pt x="36626" y="7722"/>
                      <a:pt x="32979" y="5641"/>
                    </a:cubicBezTo>
                    <a:cubicBezTo>
                      <a:pt x="29621" y="3724"/>
                      <a:pt x="23891" y="1238"/>
                      <a:pt x="15659" y="283"/>
                    </a:cubicBezTo>
                    <a:cubicBezTo>
                      <a:pt x="14041" y="94"/>
                      <a:pt x="12542" y="1"/>
                      <a:pt x="111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5477;p74">
                <a:extLst>
                  <a:ext uri="{FF2B5EF4-FFF2-40B4-BE49-F238E27FC236}">
                    <a16:creationId xmlns:a16="http://schemas.microsoft.com/office/drawing/2014/main" id="{F22D0CE5-B503-E37C-EE5F-CBC6C98623AC}"/>
                  </a:ext>
                </a:extLst>
              </p:cNvPr>
              <p:cNvSpPr/>
              <p:nvPr/>
            </p:nvSpPr>
            <p:spPr>
              <a:xfrm>
                <a:off x="4512327" y="3458161"/>
                <a:ext cx="144245" cy="20092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985" extrusionOk="0">
                    <a:moveTo>
                      <a:pt x="1" y="1"/>
                    </a:moveTo>
                    <a:lnTo>
                      <a:pt x="1" y="2658"/>
                    </a:lnTo>
                    <a:lnTo>
                      <a:pt x="145" y="2658"/>
                    </a:lnTo>
                    <a:cubicBezTo>
                      <a:pt x="318" y="2791"/>
                      <a:pt x="626" y="2984"/>
                      <a:pt x="962" y="2984"/>
                    </a:cubicBezTo>
                    <a:cubicBezTo>
                      <a:pt x="1152" y="2984"/>
                      <a:pt x="1350" y="2922"/>
                      <a:pt x="1539" y="2753"/>
                    </a:cubicBezTo>
                    <a:cubicBezTo>
                      <a:pt x="1574" y="2720"/>
                      <a:pt x="1605" y="2685"/>
                      <a:pt x="1633" y="2647"/>
                    </a:cubicBezTo>
                    <a:cubicBezTo>
                      <a:pt x="1669" y="2630"/>
                      <a:pt x="1693" y="2594"/>
                      <a:pt x="1694" y="2553"/>
                    </a:cubicBezTo>
                    <a:cubicBezTo>
                      <a:pt x="2142" y="1765"/>
                      <a:pt x="1694" y="1"/>
                      <a:pt x="1694" y="1"/>
                    </a:cubicBezTo>
                    <a:lnTo>
                      <a:pt x="1656" y="26"/>
                    </a:lnTo>
                    <a:cubicBezTo>
                      <a:pt x="1636" y="10"/>
                      <a:pt x="1612" y="1"/>
                      <a:pt x="15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5478;p74">
                <a:extLst>
                  <a:ext uri="{FF2B5EF4-FFF2-40B4-BE49-F238E27FC236}">
                    <a16:creationId xmlns:a16="http://schemas.microsoft.com/office/drawing/2014/main" id="{3CD1A3EC-8913-EE12-AA1D-5D36F2FE4966}"/>
                  </a:ext>
                </a:extLst>
              </p:cNvPr>
              <p:cNvSpPr/>
              <p:nvPr/>
            </p:nvSpPr>
            <p:spPr>
              <a:xfrm>
                <a:off x="2634214" y="3190600"/>
                <a:ext cx="1275525" cy="281356"/>
              </a:xfrm>
              <a:custGeom>
                <a:avLst/>
                <a:gdLst/>
                <a:ahLst/>
                <a:cxnLst/>
                <a:rect l="l" t="t" r="r" b="b"/>
                <a:pathLst>
                  <a:path w="18950" h="4180" extrusionOk="0">
                    <a:moveTo>
                      <a:pt x="1235" y="1"/>
                    </a:moveTo>
                    <a:cubicBezTo>
                      <a:pt x="1" y="1570"/>
                      <a:pt x="103" y="3109"/>
                      <a:pt x="103" y="3109"/>
                    </a:cubicBezTo>
                    <a:cubicBezTo>
                      <a:pt x="607" y="2982"/>
                      <a:pt x="1279" y="2899"/>
                      <a:pt x="2083" y="2855"/>
                    </a:cubicBezTo>
                    <a:lnTo>
                      <a:pt x="2083" y="1438"/>
                    </a:lnTo>
                    <a:cubicBezTo>
                      <a:pt x="2082" y="819"/>
                      <a:pt x="1739" y="281"/>
                      <a:pt x="1235" y="1"/>
                    </a:cubicBezTo>
                    <a:close/>
                    <a:moveTo>
                      <a:pt x="16376" y="72"/>
                    </a:moveTo>
                    <a:lnTo>
                      <a:pt x="16882" y="3926"/>
                    </a:lnTo>
                    <a:cubicBezTo>
                      <a:pt x="17553" y="4007"/>
                      <a:pt x="18242" y="4090"/>
                      <a:pt x="18950" y="4179"/>
                    </a:cubicBezTo>
                    <a:lnTo>
                      <a:pt x="18950" y="2705"/>
                    </a:lnTo>
                    <a:cubicBezTo>
                      <a:pt x="18950" y="1270"/>
                      <a:pt x="17804" y="104"/>
                      <a:pt x="16376" y="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5479;p74">
              <a:extLst>
                <a:ext uri="{FF2B5EF4-FFF2-40B4-BE49-F238E27FC236}">
                  <a16:creationId xmlns:a16="http://schemas.microsoft.com/office/drawing/2014/main" id="{27CF5AB1-E068-D826-053A-F1A75DECCD6F}"/>
                </a:ext>
              </a:extLst>
            </p:cNvPr>
            <p:cNvSpPr/>
            <p:nvPr/>
          </p:nvSpPr>
          <p:spPr>
            <a:xfrm>
              <a:off x="934607" y="2046599"/>
              <a:ext cx="316673" cy="403209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480;p74">
              <a:extLst>
                <a:ext uri="{FF2B5EF4-FFF2-40B4-BE49-F238E27FC236}">
                  <a16:creationId xmlns:a16="http://schemas.microsoft.com/office/drawing/2014/main" id="{9262E521-C522-A113-D79A-7758A9D10589}"/>
                </a:ext>
              </a:extLst>
            </p:cNvPr>
            <p:cNvSpPr/>
            <p:nvPr/>
          </p:nvSpPr>
          <p:spPr>
            <a:xfrm>
              <a:off x="1307274" y="2252225"/>
              <a:ext cx="209161" cy="266318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481;p74">
              <a:extLst>
                <a:ext uri="{FF2B5EF4-FFF2-40B4-BE49-F238E27FC236}">
                  <a16:creationId xmlns:a16="http://schemas.microsoft.com/office/drawing/2014/main" id="{702AE381-289F-C263-116D-19ADFA332FC9}"/>
                </a:ext>
              </a:extLst>
            </p:cNvPr>
            <p:cNvSpPr/>
            <p:nvPr/>
          </p:nvSpPr>
          <p:spPr>
            <a:xfrm flipH="1">
              <a:off x="1717478" y="2127449"/>
              <a:ext cx="253134" cy="322350"/>
            </a:xfrm>
            <a:custGeom>
              <a:avLst/>
              <a:gdLst/>
              <a:ahLst/>
              <a:cxnLst/>
              <a:rect l="l" t="t" r="r" b="b"/>
              <a:pathLst>
                <a:path w="13635" h="17361" extrusionOk="0">
                  <a:moveTo>
                    <a:pt x="5674" y="7715"/>
                  </a:moveTo>
                  <a:cubicBezTo>
                    <a:pt x="5914" y="7856"/>
                    <a:pt x="6189" y="7933"/>
                    <a:pt x="6468" y="7933"/>
                  </a:cubicBezTo>
                  <a:cubicBezTo>
                    <a:pt x="6593" y="7933"/>
                    <a:pt x="6717" y="7917"/>
                    <a:pt x="6840" y="7887"/>
                  </a:cubicBezTo>
                  <a:lnTo>
                    <a:pt x="6840" y="7887"/>
                  </a:lnTo>
                  <a:lnTo>
                    <a:pt x="6570" y="10464"/>
                  </a:lnTo>
                  <a:lnTo>
                    <a:pt x="5083" y="9260"/>
                  </a:lnTo>
                  <a:cubicBezTo>
                    <a:pt x="5415" y="9058"/>
                    <a:pt x="5620" y="8695"/>
                    <a:pt x="5620" y="8309"/>
                  </a:cubicBezTo>
                  <a:cubicBezTo>
                    <a:pt x="5620" y="8176"/>
                    <a:pt x="5592" y="8043"/>
                    <a:pt x="5543" y="7910"/>
                  </a:cubicBezTo>
                  <a:lnTo>
                    <a:pt x="5548" y="7910"/>
                  </a:lnTo>
                  <a:cubicBezTo>
                    <a:pt x="5598" y="7848"/>
                    <a:pt x="5639" y="7783"/>
                    <a:pt x="5674" y="7715"/>
                  </a:cubicBezTo>
                  <a:close/>
                  <a:moveTo>
                    <a:pt x="6474" y="0"/>
                  </a:moveTo>
                  <a:cubicBezTo>
                    <a:pt x="5875" y="0"/>
                    <a:pt x="5304" y="345"/>
                    <a:pt x="5042" y="928"/>
                  </a:cubicBezTo>
                  <a:lnTo>
                    <a:pt x="5037" y="932"/>
                  </a:lnTo>
                  <a:cubicBezTo>
                    <a:pt x="4228" y="1015"/>
                    <a:pt x="3646" y="1698"/>
                    <a:pt x="3646" y="2474"/>
                  </a:cubicBezTo>
                  <a:cubicBezTo>
                    <a:pt x="3646" y="2586"/>
                    <a:pt x="3656" y="2696"/>
                    <a:pt x="3678" y="2808"/>
                  </a:cubicBezTo>
                  <a:lnTo>
                    <a:pt x="3673" y="2808"/>
                  </a:lnTo>
                  <a:cubicBezTo>
                    <a:pt x="3154" y="3275"/>
                    <a:pt x="3027" y="4005"/>
                    <a:pt x="3291" y="4600"/>
                  </a:cubicBezTo>
                  <a:cubicBezTo>
                    <a:pt x="3253" y="4596"/>
                    <a:pt x="3216" y="4593"/>
                    <a:pt x="3179" y="4593"/>
                  </a:cubicBezTo>
                  <a:cubicBezTo>
                    <a:pt x="2935" y="4593"/>
                    <a:pt x="2686" y="4676"/>
                    <a:pt x="2480" y="4843"/>
                  </a:cubicBezTo>
                  <a:cubicBezTo>
                    <a:pt x="2347" y="4792"/>
                    <a:pt x="2214" y="4771"/>
                    <a:pt x="2081" y="4771"/>
                  </a:cubicBezTo>
                  <a:cubicBezTo>
                    <a:pt x="1588" y="4771"/>
                    <a:pt x="1138" y="5092"/>
                    <a:pt x="1005" y="5596"/>
                  </a:cubicBezTo>
                  <a:cubicBezTo>
                    <a:pt x="501" y="5731"/>
                    <a:pt x="173" y="6184"/>
                    <a:pt x="173" y="6673"/>
                  </a:cubicBezTo>
                  <a:cubicBezTo>
                    <a:pt x="173" y="6806"/>
                    <a:pt x="201" y="6939"/>
                    <a:pt x="251" y="7072"/>
                  </a:cubicBezTo>
                  <a:cubicBezTo>
                    <a:pt x="84" y="7283"/>
                    <a:pt x="0" y="7527"/>
                    <a:pt x="0" y="7777"/>
                  </a:cubicBezTo>
                  <a:cubicBezTo>
                    <a:pt x="0" y="8138"/>
                    <a:pt x="178" y="8492"/>
                    <a:pt x="511" y="8709"/>
                  </a:cubicBezTo>
                  <a:cubicBezTo>
                    <a:pt x="472" y="9352"/>
                    <a:pt x="988" y="9879"/>
                    <a:pt x="1626" y="9879"/>
                  </a:cubicBezTo>
                  <a:lnTo>
                    <a:pt x="1681" y="9879"/>
                  </a:lnTo>
                  <a:cubicBezTo>
                    <a:pt x="1897" y="10211"/>
                    <a:pt x="2253" y="10389"/>
                    <a:pt x="2620" y="10389"/>
                  </a:cubicBezTo>
                  <a:cubicBezTo>
                    <a:pt x="2863" y="10389"/>
                    <a:pt x="3113" y="10306"/>
                    <a:pt x="3318" y="10139"/>
                  </a:cubicBezTo>
                  <a:cubicBezTo>
                    <a:pt x="3451" y="10189"/>
                    <a:pt x="3584" y="10211"/>
                    <a:pt x="3718" y="10211"/>
                  </a:cubicBezTo>
                  <a:cubicBezTo>
                    <a:pt x="4104" y="10211"/>
                    <a:pt x="4467" y="10011"/>
                    <a:pt x="4669" y="9677"/>
                  </a:cubicBezTo>
                  <a:lnTo>
                    <a:pt x="6423" y="11842"/>
                  </a:lnTo>
                  <a:lnTo>
                    <a:pt x="6426" y="11841"/>
                  </a:lnTo>
                  <a:lnTo>
                    <a:pt x="6426" y="11841"/>
                  </a:lnTo>
                  <a:lnTo>
                    <a:pt x="5846" y="17361"/>
                  </a:lnTo>
                  <a:lnTo>
                    <a:pt x="8654" y="17361"/>
                  </a:lnTo>
                  <a:lnTo>
                    <a:pt x="8207" y="13100"/>
                  </a:lnTo>
                  <a:lnTo>
                    <a:pt x="10015" y="10870"/>
                  </a:lnTo>
                  <a:cubicBezTo>
                    <a:pt x="10162" y="11120"/>
                    <a:pt x="10433" y="11271"/>
                    <a:pt x="10727" y="11271"/>
                  </a:cubicBezTo>
                  <a:cubicBezTo>
                    <a:pt x="10828" y="11271"/>
                    <a:pt x="10928" y="11254"/>
                    <a:pt x="11027" y="11215"/>
                  </a:cubicBezTo>
                  <a:cubicBezTo>
                    <a:pt x="11182" y="11343"/>
                    <a:pt x="11367" y="11403"/>
                    <a:pt x="11551" y="11403"/>
                  </a:cubicBezTo>
                  <a:cubicBezTo>
                    <a:pt x="11822" y="11403"/>
                    <a:pt x="12089" y="11271"/>
                    <a:pt x="12248" y="11027"/>
                  </a:cubicBezTo>
                  <a:lnTo>
                    <a:pt x="12248" y="11021"/>
                  </a:lnTo>
                  <a:lnTo>
                    <a:pt x="12252" y="11021"/>
                  </a:lnTo>
                  <a:cubicBezTo>
                    <a:pt x="12269" y="11022"/>
                    <a:pt x="12285" y="11023"/>
                    <a:pt x="12301" y="11023"/>
                  </a:cubicBezTo>
                  <a:cubicBezTo>
                    <a:pt x="12773" y="11023"/>
                    <a:pt x="13151" y="10627"/>
                    <a:pt x="13129" y="10150"/>
                  </a:cubicBezTo>
                  <a:lnTo>
                    <a:pt x="13129" y="10145"/>
                  </a:lnTo>
                  <a:cubicBezTo>
                    <a:pt x="13546" y="9879"/>
                    <a:pt x="13635" y="9308"/>
                    <a:pt x="13324" y="8925"/>
                  </a:cubicBezTo>
                  <a:lnTo>
                    <a:pt x="13318" y="8919"/>
                  </a:lnTo>
                  <a:cubicBezTo>
                    <a:pt x="13356" y="8819"/>
                    <a:pt x="13373" y="8720"/>
                    <a:pt x="13373" y="8620"/>
                  </a:cubicBezTo>
                  <a:cubicBezTo>
                    <a:pt x="13373" y="8254"/>
                    <a:pt x="13130" y="7916"/>
                    <a:pt x="12758" y="7815"/>
                  </a:cubicBezTo>
                  <a:cubicBezTo>
                    <a:pt x="12658" y="7438"/>
                    <a:pt x="12320" y="7201"/>
                    <a:pt x="11954" y="7201"/>
                  </a:cubicBezTo>
                  <a:cubicBezTo>
                    <a:pt x="11854" y="7201"/>
                    <a:pt x="11753" y="7216"/>
                    <a:pt x="11654" y="7256"/>
                  </a:cubicBezTo>
                  <a:cubicBezTo>
                    <a:pt x="11499" y="7128"/>
                    <a:pt x="11310" y="7066"/>
                    <a:pt x="11127" y="7066"/>
                  </a:cubicBezTo>
                  <a:cubicBezTo>
                    <a:pt x="10856" y="7066"/>
                    <a:pt x="10589" y="7201"/>
                    <a:pt x="10429" y="7449"/>
                  </a:cubicBezTo>
                  <a:cubicBezTo>
                    <a:pt x="10413" y="7448"/>
                    <a:pt x="10397" y="7448"/>
                    <a:pt x="10381" y="7448"/>
                  </a:cubicBezTo>
                  <a:cubicBezTo>
                    <a:pt x="9925" y="7448"/>
                    <a:pt x="9553" y="7820"/>
                    <a:pt x="9553" y="8276"/>
                  </a:cubicBezTo>
                  <a:lnTo>
                    <a:pt x="9553" y="8326"/>
                  </a:lnTo>
                  <a:cubicBezTo>
                    <a:pt x="9302" y="8487"/>
                    <a:pt x="9175" y="8753"/>
                    <a:pt x="9175" y="9025"/>
                  </a:cubicBezTo>
                  <a:cubicBezTo>
                    <a:pt x="9175" y="9208"/>
                    <a:pt x="9230" y="9396"/>
                    <a:pt x="9358" y="9551"/>
                  </a:cubicBezTo>
                  <a:cubicBezTo>
                    <a:pt x="9202" y="9954"/>
                    <a:pt x="9383" y="10399"/>
                    <a:pt x="9749" y="10590"/>
                  </a:cubicBezTo>
                  <a:lnTo>
                    <a:pt x="8092" y="12002"/>
                  </a:lnTo>
                  <a:lnTo>
                    <a:pt x="7661" y="7887"/>
                  </a:lnTo>
                  <a:lnTo>
                    <a:pt x="7661" y="7887"/>
                  </a:lnTo>
                  <a:cubicBezTo>
                    <a:pt x="7783" y="7917"/>
                    <a:pt x="7909" y="7931"/>
                    <a:pt x="8032" y="7931"/>
                  </a:cubicBezTo>
                  <a:cubicBezTo>
                    <a:pt x="8625" y="7931"/>
                    <a:pt x="9196" y="7593"/>
                    <a:pt x="9458" y="7005"/>
                  </a:cubicBezTo>
                  <a:cubicBezTo>
                    <a:pt x="10268" y="6922"/>
                    <a:pt x="10856" y="6235"/>
                    <a:pt x="10856" y="5458"/>
                  </a:cubicBezTo>
                  <a:cubicBezTo>
                    <a:pt x="10856" y="5353"/>
                    <a:pt x="10845" y="5241"/>
                    <a:pt x="10822" y="5131"/>
                  </a:cubicBezTo>
                  <a:lnTo>
                    <a:pt x="10822" y="5126"/>
                  </a:lnTo>
                  <a:cubicBezTo>
                    <a:pt x="11165" y="4815"/>
                    <a:pt x="11338" y="4393"/>
                    <a:pt x="11338" y="3967"/>
                  </a:cubicBezTo>
                  <a:cubicBezTo>
                    <a:pt x="11338" y="3545"/>
                    <a:pt x="11165" y="3117"/>
                    <a:pt x="10822" y="2808"/>
                  </a:cubicBezTo>
                  <a:cubicBezTo>
                    <a:pt x="10845" y="2696"/>
                    <a:pt x="10856" y="2586"/>
                    <a:pt x="10856" y="2480"/>
                  </a:cubicBezTo>
                  <a:cubicBezTo>
                    <a:pt x="10856" y="1698"/>
                    <a:pt x="10268" y="1015"/>
                    <a:pt x="9458" y="932"/>
                  </a:cubicBezTo>
                  <a:lnTo>
                    <a:pt x="9458" y="928"/>
                  </a:lnTo>
                  <a:cubicBezTo>
                    <a:pt x="9196" y="345"/>
                    <a:pt x="8620" y="0"/>
                    <a:pt x="8026" y="0"/>
                  </a:cubicBezTo>
                  <a:cubicBezTo>
                    <a:pt x="7760" y="0"/>
                    <a:pt x="7495" y="67"/>
                    <a:pt x="7250" y="211"/>
                  </a:cubicBezTo>
                  <a:cubicBezTo>
                    <a:pt x="7000" y="67"/>
                    <a:pt x="6734" y="0"/>
                    <a:pt x="64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6268193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917371" y="2182229"/>
            <a:ext cx="6096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Inžinerijos projektinis darbas</a:t>
            </a:r>
          </a:p>
        </p:txBody>
      </p:sp>
      <p:sp>
        <p:nvSpPr>
          <p:cNvPr id="3" name="Stačiakampis 1"/>
          <p:cNvSpPr/>
          <p:nvPr/>
        </p:nvSpPr>
        <p:spPr>
          <a:xfrm>
            <a:off x="8752113" y="5451902"/>
            <a:ext cx="3133107" cy="613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autoriai: </a:t>
            </a:r>
          </a:p>
          <a:p>
            <a:pPr>
              <a:lnSpc>
                <a:spcPct val="150000"/>
              </a:lnSpc>
            </a:pP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Greta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Gedvilaitė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IIIb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klasė</a:t>
            </a:r>
            <a:endParaRPr 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1"/>
          <p:cNvSpPr/>
          <p:nvPr/>
        </p:nvSpPr>
        <p:spPr>
          <a:xfrm>
            <a:off x="615538" y="6039114"/>
            <a:ext cx="1824842" cy="33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Kaunas.  202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1"/>
          <p:cNvSpPr/>
          <p:nvPr/>
        </p:nvSpPr>
        <p:spPr>
          <a:xfrm>
            <a:off x="2917371" y="2981834"/>
            <a:ext cx="6096000" cy="5799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Elektromobilio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krovimo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stotelė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07914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„Office“ tema">
  <a:themeElements>
    <a:clrScheme name="„Office“ 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„Office“ 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„Office“ tema">
  <a:themeElements>
    <a:clrScheme name="„Office“ 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„Office“ t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519</Words>
  <Application>Microsoft Office PowerPoint</Application>
  <PresentationFormat>Plačiaekranė</PresentationFormat>
  <Paragraphs>66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KTUIL</cp:lastModifiedBy>
  <cp:revision>43</cp:revision>
  <dcterms:modified xsi:type="dcterms:W3CDTF">2023-05-11T16:17:08Z</dcterms:modified>
</cp:coreProperties>
</file>