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1" r:id="rId3"/>
  </p:sldMasterIdLst>
  <p:notesMasterIdLst>
    <p:notesMasterId r:id="rId4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  <p:sldId id="270" r:id="rId19"/>
    <p:sldId id="271" r:id="rId20"/>
    <p:sldId id="272" r:id="rId21"/>
    <p:sldId id="273" r:id="rId22"/>
    <p:sldId id="274" r:id="rId23"/>
    <p:sldId id="275" r:id="rId24"/>
    <p:sldId id="276" r:id="rId25"/>
    <p:sldId id="277" r:id="rId26"/>
    <p:sldId id="278" r:id="rId27"/>
    <p:sldId id="279" r:id="rId28"/>
    <p:sldId id="280" r:id="rId29"/>
    <p:sldId id="281" r:id="rId30"/>
    <p:sldId id="282" r:id="rId31"/>
    <p:sldId id="283" r:id="rId32"/>
    <p:sldId id="284" r:id="rId33"/>
    <p:sldId id="285" r:id="rId34"/>
    <p:sldId id="286" r:id="rId35"/>
    <p:sldId id="287" r:id="rId36"/>
    <p:sldId id="288" r:id="rId37"/>
    <p:sldId id="289" r:id="rId38"/>
  </p:sldIdLst>
  <p:sldSz cy="5143500" cx="9144000"/>
  <p:notesSz cx="6858000" cy="9144000"/>
  <p:embeddedFontLst>
    <p:embeddedFont>
      <p:font typeface="Hammersmith One"/>
      <p:regular r:id="rId39"/>
    </p:embeddedFont>
    <p:embeddedFont>
      <p:font typeface="Roboto Slab"/>
      <p:regular r:id="rId40"/>
      <p:bold r:id="rId41"/>
    </p:embeddedFont>
    <p:embeddedFont>
      <p:font typeface="Bebas Neue"/>
      <p:regular r:id="rId42"/>
    </p:embeddedFont>
    <p:embeddedFont>
      <p:font typeface="Abel"/>
      <p:regular r:id="rId43"/>
    </p:embeddedFont>
    <p:embeddedFont>
      <p:font typeface="Work Sans"/>
      <p:regular r:id="rId44"/>
      <p:bold r:id="rId45"/>
      <p:italic r:id="rId46"/>
      <p:boldItalic r:id="rId47"/>
    </p:embeddedFont>
    <p:embeddedFont>
      <p:font typeface="Open Sans"/>
      <p:regular r:id="rId48"/>
      <p:bold r:id="rId49"/>
      <p:italic r:id="rId50"/>
      <p:boldItalic r:id="rId51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RobotoSlab-regular.fntdata"/><Relationship Id="rId42" Type="http://schemas.openxmlformats.org/officeDocument/2006/relationships/font" Target="fonts/BebasNeue-regular.fntdata"/><Relationship Id="rId41" Type="http://schemas.openxmlformats.org/officeDocument/2006/relationships/font" Target="fonts/RobotoSlab-bold.fntdata"/><Relationship Id="rId44" Type="http://schemas.openxmlformats.org/officeDocument/2006/relationships/font" Target="fonts/WorkSans-regular.fntdata"/><Relationship Id="rId43" Type="http://schemas.openxmlformats.org/officeDocument/2006/relationships/font" Target="fonts/Abel-regular.fntdata"/><Relationship Id="rId46" Type="http://schemas.openxmlformats.org/officeDocument/2006/relationships/font" Target="fonts/WorkSans-italic.fntdata"/><Relationship Id="rId45" Type="http://schemas.openxmlformats.org/officeDocument/2006/relationships/font" Target="fonts/WorkSans-bold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notesMaster" Target="notesMasters/notesMaster1.xml"/><Relationship Id="rId9" Type="http://schemas.openxmlformats.org/officeDocument/2006/relationships/slide" Target="slides/slide5.xml"/><Relationship Id="rId48" Type="http://schemas.openxmlformats.org/officeDocument/2006/relationships/font" Target="fonts/OpenSans-regular.fntdata"/><Relationship Id="rId47" Type="http://schemas.openxmlformats.org/officeDocument/2006/relationships/font" Target="fonts/WorkSans-boldItalic.fntdata"/><Relationship Id="rId49" Type="http://schemas.openxmlformats.org/officeDocument/2006/relationships/font" Target="fonts/OpenSans-bold.fntdata"/><Relationship Id="rId5" Type="http://schemas.openxmlformats.org/officeDocument/2006/relationships/slide" Target="slides/slide1.xml"/><Relationship Id="rId6" Type="http://schemas.openxmlformats.org/officeDocument/2006/relationships/slide" Target="slides/slide2.xml"/><Relationship Id="rId7" Type="http://schemas.openxmlformats.org/officeDocument/2006/relationships/slide" Target="slides/slide3.xml"/><Relationship Id="rId8" Type="http://schemas.openxmlformats.org/officeDocument/2006/relationships/slide" Target="slides/slide4.xml"/><Relationship Id="rId31" Type="http://schemas.openxmlformats.org/officeDocument/2006/relationships/slide" Target="slides/slide27.xml"/><Relationship Id="rId30" Type="http://schemas.openxmlformats.org/officeDocument/2006/relationships/slide" Target="slides/slide26.xml"/><Relationship Id="rId33" Type="http://schemas.openxmlformats.org/officeDocument/2006/relationships/slide" Target="slides/slide29.xml"/><Relationship Id="rId32" Type="http://schemas.openxmlformats.org/officeDocument/2006/relationships/slide" Target="slides/slide28.xml"/><Relationship Id="rId35" Type="http://schemas.openxmlformats.org/officeDocument/2006/relationships/slide" Target="slides/slide31.xml"/><Relationship Id="rId34" Type="http://schemas.openxmlformats.org/officeDocument/2006/relationships/slide" Target="slides/slide30.xml"/><Relationship Id="rId37" Type="http://schemas.openxmlformats.org/officeDocument/2006/relationships/slide" Target="slides/slide33.xml"/><Relationship Id="rId36" Type="http://schemas.openxmlformats.org/officeDocument/2006/relationships/slide" Target="slides/slide32.xml"/><Relationship Id="rId39" Type="http://schemas.openxmlformats.org/officeDocument/2006/relationships/font" Target="fonts/HammersmithOne-regular.fntdata"/><Relationship Id="rId38" Type="http://schemas.openxmlformats.org/officeDocument/2006/relationships/slide" Target="slides/slide34.xml"/><Relationship Id="rId20" Type="http://schemas.openxmlformats.org/officeDocument/2006/relationships/slide" Target="slides/slide16.xml"/><Relationship Id="rId22" Type="http://schemas.openxmlformats.org/officeDocument/2006/relationships/slide" Target="slides/slide18.xml"/><Relationship Id="rId21" Type="http://schemas.openxmlformats.org/officeDocument/2006/relationships/slide" Target="slides/slide17.xml"/><Relationship Id="rId24" Type="http://schemas.openxmlformats.org/officeDocument/2006/relationships/slide" Target="slides/slide20.xml"/><Relationship Id="rId23" Type="http://schemas.openxmlformats.org/officeDocument/2006/relationships/slide" Target="slides/slide19.xml"/><Relationship Id="rId26" Type="http://schemas.openxmlformats.org/officeDocument/2006/relationships/slide" Target="slides/slide22.xml"/><Relationship Id="rId25" Type="http://schemas.openxmlformats.org/officeDocument/2006/relationships/slide" Target="slides/slide21.xml"/><Relationship Id="rId28" Type="http://schemas.openxmlformats.org/officeDocument/2006/relationships/slide" Target="slides/slide24.xml"/><Relationship Id="rId27" Type="http://schemas.openxmlformats.org/officeDocument/2006/relationships/slide" Target="slides/slide23.xml"/><Relationship Id="rId29" Type="http://schemas.openxmlformats.org/officeDocument/2006/relationships/slide" Target="slides/slide25.xml"/><Relationship Id="rId51" Type="http://schemas.openxmlformats.org/officeDocument/2006/relationships/font" Target="fonts/OpenSans-boldItalic.fntdata"/><Relationship Id="rId50" Type="http://schemas.openxmlformats.org/officeDocument/2006/relationships/font" Target="fonts/OpenSans-italic.fntdata"/><Relationship Id="rId11" Type="http://schemas.openxmlformats.org/officeDocument/2006/relationships/slide" Target="slides/slide7.xml"/><Relationship Id="rId10" Type="http://schemas.openxmlformats.org/officeDocument/2006/relationships/slide" Target="slides/slide6.xml"/><Relationship Id="rId13" Type="http://schemas.openxmlformats.org/officeDocument/2006/relationships/slide" Target="slides/slide9.xml"/><Relationship Id="rId12" Type="http://schemas.openxmlformats.org/officeDocument/2006/relationships/slide" Target="slides/slide8.xml"/><Relationship Id="rId15" Type="http://schemas.openxmlformats.org/officeDocument/2006/relationships/slide" Target="slides/slide11.xml"/><Relationship Id="rId14" Type="http://schemas.openxmlformats.org/officeDocument/2006/relationships/slide" Target="slides/slide10.xml"/><Relationship Id="rId17" Type="http://schemas.openxmlformats.org/officeDocument/2006/relationships/slide" Target="slides/slide13.xml"/><Relationship Id="rId16" Type="http://schemas.openxmlformats.org/officeDocument/2006/relationships/slide" Target="slides/slide12.xml"/><Relationship Id="rId19" Type="http://schemas.openxmlformats.org/officeDocument/2006/relationships/slide" Target="slides/slide15.xml"/><Relationship Id="rId18" Type="http://schemas.openxmlformats.org/officeDocument/2006/relationships/slide" Target="slides/slide14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499" name="Shape 14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00" name="Google Shape;14500;gd362d286f3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01" name="Google Shape;14501;gd362d286f3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576" name="Shape 14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77" name="Google Shape;14577;g23315d6fab0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78" name="Google Shape;14578;g23315d6fab0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614" name="Shape 14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15" name="Google Shape;14615;gd362d286f3_1_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16" name="Google Shape;14616;gd362d286f3_1_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640" name="Shape 14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1" name="Google Shape;14641;gd362d286f3_1_2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42" name="Google Shape;14642;gd362d286f3_1_2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661" name="Shape 14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62" name="Google Shape;14662;gecc7082a34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63" name="Google Shape;14663;gecc7082a34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687" name="Shape 14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88" name="Google Shape;14688;g23c5f2293dd_2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89" name="Google Shape;14689;g23c5f2293dd_2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762" name="Shape 14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63" name="Google Shape;14763;g23315d6fab0_0_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64" name="Google Shape;14764;g23315d6fab0_0_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772" name="Shape 14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73" name="Google Shape;14773;gd362d286f3_1_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74" name="Google Shape;14774;gd362d286f3_1_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792" name="Shape 14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93" name="Google Shape;14793;g23c5f2293dd_2_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94" name="Google Shape;14794;g23c5f2293dd_2_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867" name="Shape 14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68" name="Google Shape;14868;g23c5f2293dd_2_2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69" name="Google Shape;14869;g23c5f2293dd_2_2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876" name="Shape 14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77" name="Google Shape;14877;g23c5f2293dd_2_2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78" name="Google Shape;14878;g23c5f2293dd_2_2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896" name="Shape 14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97" name="Google Shape;14897;gecc7082a34_0_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98" name="Google Shape;14898;gecc7082a34_0_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34" name="Shape 14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35" name="Google Shape;14935;g23c5f2293dd_2_1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36" name="Google Shape;14936;g23c5f2293dd_2_1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64" name="Shape 14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65" name="Google Shape;14965;g23c5f2293dd_2_1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66" name="Google Shape;14966;g23c5f2293dd_2_1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94" name="Shape 14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95" name="Google Shape;14995;g23315d6fab0_0_1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96" name="Google Shape;14996;g23315d6fab0_0_1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20" name="Shape 15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21" name="Google Shape;15021;g23315d6fab0_2_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22" name="Google Shape;15022;g23315d6fab0_2_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51" name="Shape 15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2" name="Google Shape;15052;g238acce31cf_0_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53" name="Google Shape;15053;g238acce31cf_0_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82" name="Shape 15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83" name="Google Shape;15083;g23915309df7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84" name="Google Shape;15084;g23915309df7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89" name="Shape 15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0" name="Google Shape;15090;g238acce31cf_0_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91" name="Google Shape;15091;g238acce31cf_0_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120" name="Shape 15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21" name="Google Shape;15121;g23315d6fab0_2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22" name="Google Shape;15122;g23315d6fab0_2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129" name="Shape 15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30" name="Google Shape;15130;g23315d6fab0_0_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31" name="Google Shape;15131;g23315d6fab0_0_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155" name="Shape 15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6" name="Google Shape;15156;g23a28ebc81a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57" name="Google Shape;15157;g23a28ebc81a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162" name="Shape 15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63" name="Google Shape;15163;g2397fe42e73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64" name="Google Shape;15164;g2397fe42e73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169" name="Shape 15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70" name="Google Shape;15170;g2397fe42e73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71" name="Google Shape;15171;g2397fe42e73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176" name="Shape 15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77" name="Google Shape;15177;g2397fe42e73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78" name="Google Shape;15178;g2397fe42e73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183" name="Shape 15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84" name="Google Shape;15184;g1d4c9fec5dfa8d91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85" name="Google Shape;15185;g1d4c9fec5dfa8d91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190" name="Shape 15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91" name="Google Shape;15191;g2397fe42e73_0_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92" name="Google Shape;15192;g2397fe42e73_0_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197" name="Shape 15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98" name="Google Shape;15198;g2397fe42e73_0_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99" name="Google Shape;15199;g2397fe42e73_0_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204" name="Shape 15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05" name="Google Shape;15205;g2397fe42e73_0_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06" name="Google Shape;15206;g2397fe42e73_0_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211" name="Shape 15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12" name="Google Shape;15212;g2397fe42e73_0_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13" name="Google Shape;15213;g2397fe42e73_0_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218" name="Shape 15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19" name="Google Shape;15219;g2397fe42e73_0_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20" name="Google Shape;15220;g2397fe42e73_0_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225" name="Shape 15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26" name="Google Shape;15226;g2397fe42e73_0_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27" name="Google Shape;15227;g2397fe42e73_0_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232" name="Shape 15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33" name="Google Shape;15233;g23315d6fab0_0_1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34" name="Google Shape;15234;g23315d6fab0_0_1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238" name="Shape 15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39" name="Google Shape;15239;g2397fe42e73_0_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40" name="Google Shape;15240;g2397fe42e73_0_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chemeClr val="lt1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2540241" y="539995"/>
            <a:ext cx="4063478" cy="4063513"/>
            <a:chOff x="2540241" y="539995"/>
            <a:chExt cx="4063478" cy="4063513"/>
          </a:xfrm>
        </p:grpSpPr>
        <p:grpSp>
          <p:nvGrpSpPr>
            <p:cNvPr id="10" name="Google Shape;10;p2"/>
            <p:cNvGrpSpPr/>
            <p:nvPr/>
          </p:nvGrpSpPr>
          <p:grpSpPr>
            <a:xfrm>
              <a:off x="2693235" y="703668"/>
              <a:ext cx="885398" cy="893069"/>
              <a:chOff x="2781975" y="3951500"/>
              <a:chExt cx="640525" cy="646075"/>
            </a:xfrm>
          </p:grpSpPr>
          <p:sp>
            <p:nvSpPr>
              <p:cNvPr id="11" name="Google Shape;11;p2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" name="Google Shape;12;p2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" name="Google Shape;264;p2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" name="Google Shape;265;p2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7" name="Google Shape;267;p2"/>
            <p:cNvGrpSpPr/>
            <p:nvPr/>
          </p:nvGrpSpPr>
          <p:grpSpPr>
            <a:xfrm>
              <a:off x="5652643" y="1012843"/>
              <a:ext cx="885398" cy="893069"/>
              <a:chOff x="2781975" y="3951500"/>
              <a:chExt cx="640525" cy="646075"/>
            </a:xfrm>
          </p:grpSpPr>
          <p:sp>
            <p:nvSpPr>
              <p:cNvPr id="268" name="Google Shape;268;p2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" name="Google Shape;272;p2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" name="Google Shape;273;p2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" name="Google Shape;274;p2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" name="Google Shape;298;p2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" name="Google Shape;299;p2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" name="Google Shape;300;p2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" name="Google Shape;301;p2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" name="Google Shape;302;p2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" name="Google Shape;317;p2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" name="Google Shape;318;p2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" name="Google Shape;320;p2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" name="Google Shape;334;p2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" name="Google Shape;335;p2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" name="Google Shape;336;p2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" name="Google Shape;337;p2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" name="Google Shape;338;p2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" name="Google Shape;339;p2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" name="Google Shape;340;p2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" name="Google Shape;341;p2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" name="Google Shape;342;p2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" name="Google Shape;343;p2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" name="Google Shape;344;p2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" name="Google Shape;345;p2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" name="Google Shape;346;p2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" name="Google Shape;347;p2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" name="Google Shape;348;p2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" name="Google Shape;349;p2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" name="Google Shape;350;p2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" name="Google Shape;351;p2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" name="Google Shape;352;p2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" name="Google Shape;353;p2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" name="Google Shape;354;p2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" name="Google Shape;355;p2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" name="Google Shape;356;p2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" name="Google Shape;357;p2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" name="Google Shape;358;p2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" name="Google Shape;359;p2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" name="Google Shape;360;p2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" name="Google Shape;361;p2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" name="Google Shape;362;p2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" name="Google Shape;363;p2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" name="Google Shape;364;p2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" name="Google Shape;365;p2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" name="Google Shape;369;p2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" name="Google Shape;370;p2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" name="Google Shape;373;p2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" name="Google Shape;374;p2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" name="Google Shape;376;p2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" name="Google Shape;377;p2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" name="Google Shape;378;p2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" name="Google Shape;379;p2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" name="Google Shape;380;p2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" name="Google Shape;381;p2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" name="Google Shape;382;p2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" name="Google Shape;383;p2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" name="Google Shape;384;p2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" name="Google Shape;385;p2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" name="Google Shape;386;p2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" name="Google Shape;387;p2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" name="Google Shape;388;p2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" name="Google Shape;389;p2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" name="Google Shape;390;p2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" name="Google Shape;391;p2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" name="Google Shape;392;p2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" name="Google Shape;393;p2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" name="Google Shape;394;p2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" name="Google Shape;395;p2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" name="Google Shape;396;p2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" name="Google Shape;397;p2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" name="Google Shape;398;p2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" name="Google Shape;399;p2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" name="Google Shape;400;p2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" name="Google Shape;401;p2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" name="Google Shape;402;p2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" name="Google Shape;403;p2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" name="Google Shape;404;p2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" name="Google Shape;405;p2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" name="Google Shape;406;p2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" name="Google Shape;407;p2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" name="Google Shape;408;p2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" name="Google Shape;409;p2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" name="Google Shape;410;p2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" name="Google Shape;411;p2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" name="Google Shape;412;p2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" name="Google Shape;413;p2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" name="Google Shape;414;p2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" name="Google Shape;415;p2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" name="Google Shape;416;p2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" name="Google Shape;417;p2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" name="Google Shape;418;p2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" name="Google Shape;419;p2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" name="Google Shape;420;p2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" name="Google Shape;421;p2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" name="Google Shape;422;p2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" name="Google Shape;423;p2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" name="Google Shape;424;p2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" name="Google Shape;425;p2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" name="Google Shape;426;p2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" name="Google Shape;427;p2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" name="Google Shape;428;p2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" name="Google Shape;429;p2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" name="Google Shape;430;p2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" name="Google Shape;431;p2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" name="Google Shape;432;p2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" name="Google Shape;433;p2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" name="Google Shape;434;p2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" name="Google Shape;435;p2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" name="Google Shape;436;p2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" name="Google Shape;437;p2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" name="Google Shape;438;p2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" name="Google Shape;439;p2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" name="Google Shape;440;p2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" name="Google Shape;441;p2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" name="Google Shape;442;p2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" name="Google Shape;443;p2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" name="Google Shape;444;p2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" name="Google Shape;445;p2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" name="Google Shape;446;p2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" name="Google Shape;447;p2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" name="Google Shape;448;p2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" name="Google Shape;449;p2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" name="Google Shape;450;p2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" name="Google Shape;451;p2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" name="Google Shape;452;p2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" name="Google Shape;453;p2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" name="Google Shape;454;p2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" name="Google Shape;455;p2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" name="Google Shape;456;p2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" name="Google Shape;457;p2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" name="Google Shape;458;p2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" name="Google Shape;459;p2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" name="Google Shape;460;p2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" name="Google Shape;461;p2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" name="Google Shape;462;p2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" name="Google Shape;463;p2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" name="Google Shape;464;p2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" name="Google Shape;465;p2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" name="Google Shape;466;p2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" name="Google Shape;467;p2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" name="Google Shape;468;p2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" name="Google Shape;469;p2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" name="Google Shape;470;p2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" name="Google Shape;471;p2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" name="Google Shape;472;p2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" name="Google Shape;473;p2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" name="Google Shape;474;p2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" name="Google Shape;475;p2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" name="Google Shape;476;p2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" name="Google Shape;477;p2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" name="Google Shape;478;p2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" name="Google Shape;479;p2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" name="Google Shape;480;p2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" name="Google Shape;481;p2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" name="Google Shape;482;p2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" name="Google Shape;483;p2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" name="Google Shape;484;p2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" name="Google Shape;485;p2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" name="Google Shape;486;p2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" name="Google Shape;487;p2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" name="Google Shape;488;p2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" name="Google Shape;489;p2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" name="Google Shape;490;p2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" name="Google Shape;491;p2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" name="Google Shape;492;p2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" name="Google Shape;493;p2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" name="Google Shape;494;p2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" name="Google Shape;495;p2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" name="Google Shape;496;p2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" name="Google Shape;497;p2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" name="Google Shape;498;p2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" name="Google Shape;499;p2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" name="Google Shape;500;p2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" name="Google Shape;501;p2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" name="Google Shape;502;p2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2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" name="Google Shape;504;p2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" name="Google Shape;505;p2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2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2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" name="Google Shape;508;p2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" name="Google Shape;509;p2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" name="Google Shape;510;p2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" name="Google Shape;511;p2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" name="Google Shape;512;p2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2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" name="Google Shape;514;p2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2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" name="Google Shape;516;p2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" name="Google Shape;517;p2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" name="Google Shape;518;p2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" name="Google Shape;519;p2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" name="Google Shape;520;p2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" name="Google Shape;521;p2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" name="Google Shape;522;p2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" name="Google Shape;523;p2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4" name="Google Shape;524;p2"/>
            <p:cNvGrpSpPr/>
            <p:nvPr/>
          </p:nvGrpSpPr>
          <p:grpSpPr>
            <a:xfrm>
              <a:off x="5673099" y="3256281"/>
              <a:ext cx="885398" cy="893069"/>
              <a:chOff x="2781975" y="3951500"/>
              <a:chExt cx="640525" cy="646075"/>
            </a:xfrm>
          </p:grpSpPr>
          <p:sp>
            <p:nvSpPr>
              <p:cNvPr id="525" name="Google Shape;525;p2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" name="Google Shape;526;p2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2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" name="Google Shape;528;p2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" name="Google Shape;529;p2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" name="Google Shape;530;p2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2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" name="Google Shape;532;p2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" name="Google Shape;533;p2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" name="Google Shape;534;p2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2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" name="Google Shape;536;p2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" name="Google Shape;537;p2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" name="Google Shape;538;p2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" name="Google Shape;539;p2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" name="Google Shape;540;p2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" name="Google Shape;541;p2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" name="Google Shape;542;p2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" name="Google Shape;543;p2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" name="Google Shape;544;p2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" name="Google Shape;545;p2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" name="Google Shape;546;p2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" name="Google Shape;547;p2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" name="Google Shape;548;p2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" name="Google Shape;549;p2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" name="Google Shape;550;p2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" name="Google Shape;551;p2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" name="Google Shape;552;p2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" name="Google Shape;553;p2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" name="Google Shape;554;p2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" name="Google Shape;555;p2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" name="Google Shape;556;p2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" name="Google Shape;557;p2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" name="Google Shape;558;p2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" name="Google Shape;559;p2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" name="Google Shape;560;p2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" name="Google Shape;561;p2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" name="Google Shape;562;p2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" name="Google Shape;563;p2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" name="Google Shape;564;p2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" name="Google Shape;565;p2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" name="Google Shape;566;p2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" name="Google Shape;567;p2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" name="Google Shape;568;p2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" name="Google Shape;569;p2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" name="Google Shape;570;p2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" name="Google Shape;571;p2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" name="Google Shape;572;p2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" name="Google Shape;573;p2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" name="Google Shape;574;p2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" name="Google Shape;575;p2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" name="Google Shape;576;p2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" name="Google Shape;577;p2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" name="Google Shape;578;p2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" name="Google Shape;579;p2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" name="Google Shape;580;p2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" name="Google Shape;581;p2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" name="Google Shape;582;p2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" name="Google Shape;583;p2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" name="Google Shape;584;p2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" name="Google Shape;585;p2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" name="Google Shape;586;p2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" name="Google Shape;587;p2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" name="Google Shape;588;p2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" name="Google Shape;589;p2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" name="Google Shape;590;p2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" name="Google Shape;591;p2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" name="Google Shape;592;p2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" name="Google Shape;593;p2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" name="Google Shape;594;p2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" name="Google Shape;595;p2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" name="Google Shape;596;p2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" name="Google Shape;597;p2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" name="Google Shape;598;p2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" name="Google Shape;599;p2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" name="Google Shape;600;p2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" name="Google Shape;601;p2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" name="Google Shape;602;p2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2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" name="Google Shape;604;p2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2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" name="Google Shape;606;p2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" name="Google Shape;607;p2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" name="Google Shape;608;p2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" name="Google Shape;609;p2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" name="Google Shape;610;p2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" name="Google Shape;611;p2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2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2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2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2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2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2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2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2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" name="Google Shape;620;p2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2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2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2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2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2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" name="Google Shape;626;p2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" name="Google Shape;627;p2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" name="Google Shape;628;p2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" name="Google Shape;629;p2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" name="Google Shape;630;p2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2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" name="Google Shape;632;p2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" name="Google Shape;633;p2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2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2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2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" name="Google Shape;637;p2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" name="Google Shape;638;p2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" name="Google Shape;639;p2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" name="Google Shape;640;p2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" name="Google Shape;641;p2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" name="Google Shape;642;p2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" name="Google Shape;643;p2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" name="Google Shape;644;p2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" name="Google Shape;645;p2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" name="Google Shape;646;p2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" name="Google Shape;647;p2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" name="Google Shape;648;p2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" name="Google Shape;649;p2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" name="Google Shape;650;p2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" name="Google Shape;651;p2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" name="Google Shape;652;p2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" name="Google Shape;653;p2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2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2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2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2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" name="Google Shape;658;p2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" name="Google Shape;659;p2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" name="Google Shape;660;p2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" name="Google Shape;661;p2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" name="Google Shape;662;p2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" name="Google Shape;663;p2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" name="Google Shape;664;p2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" name="Google Shape;665;p2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" name="Google Shape;666;p2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" name="Google Shape;667;p2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" name="Google Shape;668;p2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" name="Google Shape;669;p2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" name="Google Shape;670;p2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" name="Google Shape;671;p2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" name="Google Shape;672;p2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" name="Google Shape;673;p2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" name="Google Shape;674;p2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" name="Google Shape;675;p2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" name="Google Shape;676;p2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" name="Google Shape;677;p2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" name="Google Shape;678;p2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" name="Google Shape;679;p2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" name="Google Shape;680;p2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" name="Google Shape;681;p2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" name="Google Shape;682;p2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" name="Google Shape;683;p2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" name="Google Shape;684;p2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" name="Google Shape;685;p2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" name="Google Shape;686;p2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" name="Google Shape;687;p2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" name="Google Shape;688;p2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" name="Google Shape;689;p2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2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2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" name="Google Shape;692;p2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" name="Google Shape;693;p2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" name="Google Shape;694;p2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" name="Google Shape;695;p2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" name="Google Shape;696;p2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" name="Google Shape;697;p2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" name="Google Shape;698;p2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" name="Google Shape;699;p2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2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" name="Google Shape;701;p2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" name="Google Shape;702;p2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" name="Google Shape;703;p2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2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" name="Google Shape;705;p2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2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2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" name="Google Shape;708;p2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2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2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" name="Google Shape;711;p2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" name="Google Shape;712;p2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2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2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2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2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2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2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2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2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2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2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2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" name="Google Shape;724;p2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" name="Google Shape;725;p2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" name="Google Shape;726;p2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" name="Google Shape;727;p2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2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2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2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2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2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2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" name="Google Shape;734;p2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" name="Google Shape;735;p2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" name="Google Shape;736;p2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" name="Google Shape;737;p2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" name="Google Shape;738;p2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" name="Google Shape;739;p2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2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" name="Google Shape;741;p2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2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2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2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2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2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" name="Google Shape;747;p2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" name="Google Shape;748;p2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" name="Google Shape;749;p2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" name="Google Shape;750;p2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" name="Google Shape;751;p2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2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2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" name="Google Shape;754;p2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" name="Google Shape;755;p2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" name="Google Shape;756;p2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" name="Google Shape;757;p2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" name="Google Shape;758;p2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" name="Google Shape;759;p2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" name="Google Shape;760;p2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" name="Google Shape;761;p2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" name="Google Shape;762;p2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" name="Google Shape;763;p2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" name="Google Shape;764;p2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" name="Google Shape;765;p2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" name="Google Shape;766;p2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" name="Google Shape;767;p2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" name="Google Shape;768;p2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" name="Google Shape;769;p2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" name="Google Shape;770;p2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" name="Google Shape;771;p2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" name="Google Shape;772;p2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" name="Google Shape;773;p2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" name="Google Shape;774;p2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" name="Google Shape;775;p2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" name="Google Shape;776;p2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" name="Google Shape;777;p2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" name="Google Shape;778;p2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" name="Google Shape;779;p2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" name="Google Shape;780;p2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1" name="Google Shape;781;p2"/>
            <p:cNvGrpSpPr/>
            <p:nvPr/>
          </p:nvGrpSpPr>
          <p:grpSpPr>
            <a:xfrm>
              <a:off x="2672770" y="3466944"/>
              <a:ext cx="885398" cy="893069"/>
              <a:chOff x="2781975" y="3951500"/>
              <a:chExt cx="640525" cy="646075"/>
            </a:xfrm>
          </p:grpSpPr>
          <p:sp>
            <p:nvSpPr>
              <p:cNvPr id="782" name="Google Shape;782;p2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" name="Google Shape;783;p2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" name="Google Shape;784;p2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" name="Google Shape;785;p2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" name="Google Shape;786;p2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" name="Google Shape;787;p2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" name="Google Shape;788;p2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" name="Google Shape;789;p2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" name="Google Shape;790;p2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" name="Google Shape;791;p2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" name="Google Shape;792;p2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" name="Google Shape;793;p2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" name="Google Shape;794;p2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" name="Google Shape;795;p2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" name="Google Shape;796;p2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" name="Google Shape;797;p2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" name="Google Shape;798;p2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" name="Google Shape;799;p2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" name="Google Shape;800;p2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" name="Google Shape;801;p2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" name="Google Shape;802;p2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" name="Google Shape;803;p2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" name="Google Shape;804;p2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" name="Google Shape;805;p2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2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" name="Google Shape;807;p2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" name="Google Shape;808;p2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" name="Google Shape;809;p2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" name="Google Shape;810;p2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" name="Google Shape;811;p2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" name="Google Shape;812;p2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" name="Google Shape;813;p2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" name="Google Shape;814;p2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" name="Google Shape;815;p2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" name="Google Shape;816;p2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" name="Google Shape;817;p2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" name="Google Shape;818;p2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" name="Google Shape;819;p2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" name="Google Shape;820;p2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" name="Google Shape;821;p2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" name="Google Shape;822;p2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" name="Google Shape;823;p2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" name="Google Shape;824;p2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" name="Google Shape;825;p2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" name="Google Shape;826;p2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" name="Google Shape;827;p2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" name="Google Shape;828;p2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" name="Google Shape;829;p2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" name="Google Shape;830;p2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" name="Google Shape;831;p2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" name="Google Shape;832;p2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" name="Google Shape;833;p2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" name="Google Shape;834;p2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" name="Google Shape;835;p2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" name="Google Shape;836;p2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" name="Google Shape;837;p2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" name="Google Shape;838;p2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" name="Google Shape;839;p2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" name="Google Shape;840;p2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" name="Google Shape;841;p2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" name="Google Shape;842;p2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" name="Google Shape;843;p2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" name="Google Shape;844;p2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" name="Google Shape;845;p2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" name="Google Shape;846;p2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" name="Google Shape;847;p2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" name="Google Shape;848;p2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" name="Google Shape;849;p2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" name="Google Shape;850;p2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" name="Google Shape;851;p2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2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" name="Google Shape;853;p2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" name="Google Shape;854;p2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" name="Google Shape;855;p2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" name="Google Shape;856;p2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" name="Google Shape;857;p2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" name="Google Shape;858;p2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" name="Google Shape;859;p2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" name="Google Shape;860;p2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" name="Google Shape;861;p2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" name="Google Shape;862;p2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" name="Google Shape;863;p2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" name="Google Shape;864;p2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" name="Google Shape;865;p2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" name="Google Shape;866;p2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" name="Google Shape;867;p2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" name="Google Shape;868;p2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" name="Google Shape;869;p2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" name="Google Shape;870;p2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" name="Google Shape;871;p2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" name="Google Shape;872;p2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" name="Google Shape;873;p2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" name="Google Shape;874;p2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" name="Google Shape;875;p2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" name="Google Shape;876;p2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" name="Google Shape;877;p2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" name="Google Shape;878;p2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" name="Google Shape;879;p2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" name="Google Shape;880;p2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" name="Google Shape;881;p2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" name="Google Shape;882;p2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" name="Google Shape;883;p2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" name="Google Shape;884;p2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" name="Google Shape;885;p2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" name="Google Shape;886;p2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" name="Google Shape;887;p2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" name="Google Shape;888;p2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" name="Google Shape;889;p2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" name="Google Shape;890;p2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" name="Google Shape;891;p2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" name="Google Shape;892;p2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" name="Google Shape;893;p2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" name="Google Shape;894;p2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" name="Google Shape;895;p2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" name="Google Shape;896;p2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" name="Google Shape;897;p2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" name="Google Shape;898;p2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" name="Google Shape;899;p2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" name="Google Shape;900;p2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" name="Google Shape;901;p2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" name="Google Shape;902;p2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" name="Google Shape;903;p2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" name="Google Shape;904;p2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" name="Google Shape;905;p2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" name="Google Shape;906;p2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" name="Google Shape;907;p2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" name="Google Shape;908;p2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" name="Google Shape;909;p2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" name="Google Shape;910;p2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" name="Google Shape;911;p2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" name="Google Shape;912;p2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" name="Google Shape;913;p2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" name="Google Shape;914;p2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" name="Google Shape;915;p2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" name="Google Shape;916;p2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" name="Google Shape;917;p2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" name="Google Shape;918;p2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" name="Google Shape;919;p2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" name="Google Shape;920;p2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" name="Google Shape;921;p2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" name="Google Shape;922;p2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" name="Google Shape;923;p2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" name="Google Shape;924;p2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" name="Google Shape;925;p2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" name="Google Shape;926;p2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" name="Google Shape;927;p2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" name="Google Shape;928;p2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" name="Google Shape;929;p2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" name="Google Shape;930;p2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" name="Google Shape;931;p2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" name="Google Shape;932;p2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" name="Google Shape;933;p2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" name="Google Shape;934;p2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" name="Google Shape;935;p2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" name="Google Shape;936;p2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" name="Google Shape;937;p2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" name="Google Shape;938;p2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" name="Google Shape;939;p2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" name="Google Shape;940;p2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" name="Google Shape;941;p2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" name="Google Shape;942;p2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" name="Google Shape;943;p2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" name="Google Shape;944;p2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2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" name="Google Shape;946;p2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" name="Google Shape;947;p2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" name="Google Shape;948;p2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" name="Google Shape;949;p2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" name="Google Shape;950;p2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" name="Google Shape;951;p2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" name="Google Shape;952;p2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" name="Google Shape;953;p2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" name="Google Shape;954;p2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2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" name="Google Shape;956;p2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" name="Google Shape;957;p2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" name="Google Shape;958;p2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" name="Google Shape;959;p2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" name="Google Shape;960;p2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" name="Google Shape;961;p2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" name="Google Shape;962;p2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" name="Google Shape;963;p2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" name="Google Shape;964;p2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" name="Google Shape;965;p2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" name="Google Shape;966;p2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" name="Google Shape;967;p2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" name="Google Shape;968;p2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" name="Google Shape;969;p2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" name="Google Shape;970;p2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" name="Google Shape;971;p2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" name="Google Shape;972;p2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" name="Google Shape;973;p2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" name="Google Shape;974;p2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" name="Google Shape;975;p2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" name="Google Shape;976;p2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" name="Google Shape;977;p2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" name="Google Shape;978;p2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" name="Google Shape;979;p2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" name="Google Shape;980;p2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" name="Google Shape;981;p2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" name="Google Shape;982;p2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" name="Google Shape;983;p2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" name="Google Shape;984;p2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" name="Google Shape;985;p2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" name="Google Shape;986;p2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" name="Google Shape;987;p2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" name="Google Shape;988;p2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" name="Google Shape;989;p2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" name="Google Shape;990;p2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" name="Google Shape;991;p2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" name="Google Shape;992;p2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" name="Google Shape;993;p2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" name="Google Shape;994;p2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" name="Google Shape;995;p2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" name="Google Shape;996;p2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" name="Google Shape;997;p2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" name="Google Shape;998;p2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" name="Google Shape;999;p2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" name="Google Shape;1000;p2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" name="Google Shape;1001;p2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" name="Google Shape;1002;p2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" name="Google Shape;1003;p2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" name="Google Shape;1004;p2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" name="Google Shape;1005;p2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" name="Google Shape;1006;p2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" name="Google Shape;1007;p2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" name="Google Shape;1008;p2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" name="Google Shape;1009;p2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" name="Google Shape;1010;p2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" name="Google Shape;1011;p2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" name="Google Shape;1012;p2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" name="Google Shape;1013;p2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" name="Google Shape;1014;p2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" name="Google Shape;1015;p2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" name="Google Shape;1016;p2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" name="Google Shape;1017;p2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" name="Google Shape;1018;p2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" name="Google Shape;1019;p2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" name="Google Shape;1020;p2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" name="Google Shape;1021;p2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" name="Google Shape;1022;p2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" name="Google Shape;1023;p2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" name="Google Shape;1024;p2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" name="Google Shape;1025;p2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" name="Google Shape;1026;p2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" name="Google Shape;1027;p2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" name="Google Shape;1028;p2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" name="Google Shape;1029;p2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" name="Google Shape;1030;p2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" name="Google Shape;1031;p2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" name="Google Shape;1032;p2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" name="Google Shape;1033;p2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" name="Google Shape;1034;p2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" name="Google Shape;1035;p2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" name="Google Shape;1036;p2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" name="Google Shape;1037;p2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8" name="Google Shape;1038;p2"/>
            <p:cNvGrpSpPr/>
            <p:nvPr/>
          </p:nvGrpSpPr>
          <p:grpSpPr>
            <a:xfrm>
              <a:off x="2540241" y="539995"/>
              <a:ext cx="4063478" cy="4063513"/>
              <a:chOff x="3218850" y="1285900"/>
              <a:chExt cx="2939650" cy="2939675"/>
            </a:xfrm>
          </p:grpSpPr>
          <p:sp>
            <p:nvSpPr>
              <p:cNvPr id="1039" name="Google Shape;1039;p2"/>
              <p:cNvSpPr/>
              <p:nvPr/>
            </p:nvSpPr>
            <p:spPr>
              <a:xfrm>
                <a:off x="4095250" y="1285900"/>
                <a:ext cx="1186825" cy="2939675"/>
              </a:xfrm>
              <a:custGeom>
                <a:rect b="b" l="l" r="r" t="t"/>
                <a:pathLst>
                  <a:path extrusionOk="0" fill="none" h="117587" w="47473">
                    <a:moveTo>
                      <a:pt x="47472" y="58793"/>
                    </a:moveTo>
                    <a:cubicBezTo>
                      <a:pt x="47472" y="74386"/>
                      <a:pt x="44971" y="89340"/>
                      <a:pt x="40520" y="100366"/>
                    </a:cubicBezTo>
                    <a:cubicBezTo>
                      <a:pt x="36069" y="111392"/>
                      <a:pt x="30031" y="117587"/>
                      <a:pt x="23736" y="117587"/>
                    </a:cubicBezTo>
                    <a:cubicBezTo>
                      <a:pt x="17440" y="117587"/>
                      <a:pt x="11404" y="111392"/>
                      <a:pt x="6953" y="100366"/>
                    </a:cubicBezTo>
                    <a:cubicBezTo>
                      <a:pt x="2501" y="89340"/>
                      <a:pt x="1" y="74386"/>
                      <a:pt x="1" y="58793"/>
                    </a:cubicBezTo>
                    <a:cubicBezTo>
                      <a:pt x="1" y="43201"/>
                      <a:pt x="2501" y="28246"/>
                      <a:pt x="6953" y="17221"/>
                    </a:cubicBezTo>
                    <a:cubicBezTo>
                      <a:pt x="11404" y="6195"/>
                      <a:pt x="17440" y="0"/>
                      <a:pt x="23736" y="0"/>
                    </a:cubicBezTo>
                    <a:cubicBezTo>
                      <a:pt x="30031" y="0"/>
                      <a:pt x="36069" y="6195"/>
                      <a:pt x="40520" y="17221"/>
                    </a:cubicBezTo>
                    <a:cubicBezTo>
                      <a:pt x="44971" y="28246"/>
                      <a:pt x="47472" y="43201"/>
                      <a:pt x="47472" y="58793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" name="Google Shape;1040;p2"/>
              <p:cNvSpPr/>
              <p:nvPr/>
            </p:nvSpPr>
            <p:spPr>
              <a:xfrm>
                <a:off x="3218850" y="2162325"/>
                <a:ext cx="2939650" cy="1186800"/>
              </a:xfrm>
              <a:custGeom>
                <a:rect b="b" l="l" r="r" t="t"/>
                <a:pathLst>
                  <a:path extrusionOk="0" fill="none" h="47472" w="117586">
                    <a:moveTo>
                      <a:pt x="117585" y="23736"/>
                    </a:moveTo>
                    <a:cubicBezTo>
                      <a:pt x="117585" y="30032"/>
                      <a:pt x="111391" y="36069"/>
                      <a:pt x="100366" y="40520"/>
                    </a:cubicBezTo>
                    <a:cubicBezTo>
                      <a:pt x="89339" y="44972"/>
                      <a:pt x="74386" y="47471"/>
                      <a:pt x="58792" y="47471"/>
                    </a:cubicBezTo>
                    <a:cubicBezTo>
                      <a:pt x="43200" y="47471"/>
                      <a:pt x="28245" y="44972"/>
                      <a:pt x="17220" y="40520"/>
                    </a:cubicBezTo>
                    <a:cubicBezTo>
                      <a:pt x="6193" y="36069"/>
                      <a:pt x="0" y="30032"/>
                      <a:pt x="0" y="23736"/>
                    </a:cubicBezTo>
                    <a:cubicBezTo>
                      <a:pt x="0" y="17441"/>
                      <a:pt x="6193" y="11403"/>
                      <a:pt x="17220" y="6952"/>
                    </a:cubicBezTo>
                    <a:cubicBezTo>
                      <a:pt x="28245" y="2501"/>
                      <a:pt x="43200" y="0"/>
                      <a:pt x="58792" y="0"/>
                    </a:cubicBezTo>
                    <a:cubicBezTo>
                      <a:pt x="74386" y="0"/>
                      <a:pt x="89339" y="2501"/>
                      <a:pt x="100366" y="6952"/>
                    </a:cubicBezTo>
                    <a:cubicBezTo>
                      <a:pt x="111391" y="11403"/>
                      <a:pt x="117585" y="17441"/>
                      <a:pt x="117585" y="23736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" name="Google Shape;1041;p2"/>
              <p:cNvSpPr/>
              <p:nvPr/>
            </p:nvSpPr>
            <p:spPr>
              <a:xfrm>
                <a:off x="3572225" y="1566450"/>
                <a:ext cx="2232650" cy="2378525"/>
              </a:xfrm>
              <a:custGeom>
                <a:rect b="b" l="l" r="r" t="t"/>
                <a:pathLst>
                  <a:path extrusionOk="0" fill="none" h="95141" w="89306">
                    <a:moveTo>
                      <a:pt x="84409" y="4257"/>
                    </a:moveTo>
                    <a:cubicBezTo>
                      <a:pt x="89047" y="8514"/>
                      <a:pt x="89306" y="17160"/>
                      <a:pt x="85129" y="28294"/>
                    </a:cubicBezTo>
                    <a:cubicBezTo>
                      <a:pt x="80952" y="39426"/>
                      <a:pt x="72683" y="52134"/>
                      <a:pt x="62140" y="63620"/>
                    </a:cubicBezTo>
                    <a:cubicBezTo>
                      <a:pt x="51596" y="75108"/>
                      <a:pt x="39641" y="84433"/>
                      <a:pt x="28906" y="89546"/>
                    </a:cubicBezTo>
                    <a:cubicBezTo>
                      <a:pt x="18171" y="94658"/>
                      <a:pt x="9535" y="95141"/>
                      <a:pt x="4897" y="90884"/>
                    </a:cubicBezTo>
                    <a:cubicBezTo>
                      <a:pt x="259" y="86626"/>
                      <a:pt x="0" y="77981"/>
                      <a:pt x="4177" y="66848"/>
                    </a:cubicBezTo>
                    <a:cubicBezTo>
                      <a:pt x="8354" y="55716"/>
                      <a:pt x="16623" y="43007"/>
                      <a:pt x="27168" y="31521"/>
                    </a:cubicBezTo>
                    <a:cubicBezTo>
                      <a:pt x="37711" y="20033"/>
                      <a:pt x="49665" y="10708"/>
                      <a:pt x="60400" y="5595"/>
                    </a:cubicBezTo>
                    <a:cubicBezTo>
                      <a:pt x="71136" y="481"/>
                      <a:pt x="79771" y="1"/>
                      <a:pt x="84409" y="4257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" name="Google Shape;1042;p2"/>
              <p:cNvSpPr/>
              <p:nvPr/>
            </p:nvSpPr>
            <p:spPr>
              <a:xfrm>
                <a:off x="3537975" y="1605175"/>
                <a:ext cx="2301225" cy="2301200"/>
              </a:xfrm>
              <a:custGeom>
                <a:rect b="b" l="l" r="r" t="t"/>
                <a:pathLst>
                  <a:path extrusionOk="0" fill="none" h="92048" w="92049">
                    <a:moveTo>
                      <a:pt x="62808" y="29240"/>
                    </a:moveTo>
                    <a:cubicBezTo>
                      <a:pt x="73835" y="40267"/>
                      <a:pt x="82640" y="52609"/>
                      <a:pt x="87289" y="63552"/>
                    </a:cubicBezTo>
                    <a:cubicBezTo>
                      <a:pt x="91937" y="74496"/>
                      <a:pt x="92049" y="83145"/>
                      <a:pt x="87598" y="87596"/>
                    </a:cubicBezTo>
                    <a:cubicBezTo>
                      <a:pt x="83146" y="92047"/>
                      <a:pt x="74498" y="91937"/>
                      <a:pt x="63554" y="87287"/>
                    </a:cubicBezTo>
                    <a:cubicBezTo>
                      <a:pt x="52610" y="82639"/>
                      <a:pt x="40268" y="73833"/>
                      <a:pt x="29241" y="62808"/>
                    </a:cubicBezTo>
                    <a:cubicBezTo>
                      <a:pt x="18216" y="51781"/>
                      <a:pt x="9410" y="39439"/>
                      <a:pt x="4760" y="28496"/>
                    </a:cubicBezTo>
                    <a:cubicBezTo>
                      <a:pt x="112" y="17552"/>
                      <a:pt x="1" y="8903"/>
                      <a:pt x="4453" y="4452"/>
                    </a:cubicBezTo>
                    <a:cubicBezTo>
                      <a:pt x="8904" y="1"/>
                      <a:pt x="17553" y="111"/>
                      <a:pt x="28497" y="4761"/>
                    </a:cubicBezTo>
                    <a:cubicBezTo>
                      <a:pt x="39441" y="9409"/>
                      <a:pt x="51783" y="18215"/>
                      <a:pt x="62808" y="29240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43" name="Google Shape;1043;p2"/>
            <p:cNvSpPr/>
            <p:nvPr/>
          </p:nvSpPr>
          <p:spPr>
            <a:xfrm>
              <a:off x="3038111" y="1075740"/>
              <a:ext cx="150809" cy="150774"/>
            </a:xfrm>
            <a:custGeom>
              <a:rect b="b" l="l" r="r" t="t"/>
              <a:pathLst>
                <a:path extrusionOk="0" h="4363" w="4364">
                  <a:moveTo>
                    <a:pt x="2183" y="1"/>
                  </a:moveTo>
                  <a:cubicBezTo>
                    <a:pt x="977" y="1"/>
                    <a:pt x="1" y="977"/>
                    <a:pt x="1" y="2181"/>
                  </a:cubicBezTo>
                  <a:cubicBezTo>
                    <a:pt x="1" y="3386"/>
                    <a:pt x="977" y="4363"/>
                    <a:pt x="2183" y="4363"/>
                  </a:cubicBezTo>
                  <a:cubicBezTo>
                    <a:pt x="3387" y="4363"/>
                    <a:pt x="4363" y="3386"/>
                    <a:pt x="4363" y="2181"/>
                  </a:cubicBezTo>
                  <a:cubicBezTo>
                    <a:pt x="4363" y="977"/>
                    <a:pt x="3387" y="1"/>
                    <a:pt x="2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4789381" y="3757437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2" y="0"/>
                  </a:moveTo>
                  <a:cubicBezTo>
                    <a:pt x="978" y="0"/>
                    <a:pt x="0" y="977"/>
                    <a:pt x="0" y="2182"/>
                  </a:cubicBezTo>
                  <a:cubicBezTo>
                    <a:pt x="0" y="3386"/>
                    <a:pt x="978" y="4363"/>
                    <a:pt x="2182" y="4363"/>
                  </a:cubicBezTo>
                  <a:cubicBezTo>
                    <a:pt x="3386" y="4363"/>
                    <a:pt x="4362" y="3386"/>
                    <a:pt x="4362" y="2182"/>
                  </a:cubicBezTo>
                  <a:cubicBezTo>
                    <a:pt x="4362" y="977"/>
                    <a:pt x="3386" y="0"/>
                    <a:pt x="2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6000380" y="1383889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1" y="1"/>
                  </a:moveTo>
                  <a:cubicBezTo>
                    <a:pt x="978" y="1"/>
                    <a:pt x="0" y="976"/>
                    <a:pt x="0" y="2181"/>
                  </a:cubicBezTo>
                  <a:cubicBezTo>
                    <a:pt x="0" y="3385"/>
                    <a:pt x="975" y="4363"/>
                    <a:pt x="2181" y="4363"/>
                  </a:cubicBezTo>
                  <a:cubicBezTo>
                    <a:pt x="3385" y="4363"/>
                    <a:pt x="4363" y="3386"/>
                    <a:pt x="4363" y="2181"/>
                  </a:cubicBezTo>
                  <a:cubicBezTo>
                    <a:pt x="4363" y="977"/>
                    <a:pt x="3385" y="1"/>
                    <a:pt x="21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4062153" y="4265017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2" y="1"/>
                  </a:moveTo>
                  <a:cubicBezTo>
                    <a:pt x="977" y="1"/>
                    <a:pt x="0" y="977"/>
                    <a:pt x="0" y="2181"/>
                  </a:cubicBezTo>
                  <a:cubicBezTo>
                    <a:pt x="0" y="3386"/>
                    <a:pt x="977" y="4363"/>
                    <a:pt x="2182" y="4363"/>
                  </a:cubicBezTo>
                  <a:cubicBezTo>
                    <a:pt x="3386" y="4363"/>
                    <a:pt x="4363" y="3386"/>
                    <a:pt x="4363" y="2181"/>
                  </a:cubicBezTo>
                  <a:cubicBezTo>
                    <a:pt x="4363" y="977"/>
                    <a:pt x="3386" y="1"/>
                    <a:pt x="2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4210198" y="1239957"/>
              <a:ext cx="150774" cy="150809"/>
            </a:xfrm>
            <a:custGeom>
              <a:rect b="b" l="l" r="r" t="t"/>
              <a:pathLst>
                <a:path extrusionOk="0" h="4364" w="4363">
                  <a:moveTo>
                    <a:pt x="2180" y="1"/>
                  </a:moveTo>
                  <a:cubicBezTo>
                    <a:pt x="977" y="1"/>
                    <a:pt x="0" y="977"/>
                    <a:pt x="0" y="2181"/>
                  </a:cubicBezTo>
                  <a:cubicBezTo>
                    <a:pt x="0" y="3387"/>
                    <a:pt x="977" y="4363"/>
                    <a:pt x="2180" y="4363"/>
                  </a:cubicBezTo>
                  <a:cubicBezTo>
                    <a:pt x="3386" y="4363"/>
                    <a:pt x="4362" y="3387"/>
                    <a:pt x="4362" y="2181"/>
                  </a:cubicBezTo>
                  <a:cubicBezTo>
                    <a:pt x="4362" y="977"/>
                    <a:pt x="3386" y="1"/>
                    <a:pt x="2180" y="1"/>
                  </a:cubicBezTo>
                  <a:close/>
                </a:path>
              </a:pathLst>
            </a:custGeom>
            <a:solidFill>
              <a:srgbClr val="1E8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4712215" y="540064"/>
              <a:ext cx="154403" cy="150774"/>
            </a:xfrm>
            <a:custGeom>
              <a:rect b="b" l="l" r="r" t="t"/>
              <a:pathLst>
                <a:path extrusionOk="0" h="4363" w="4468">
                  <a:moveTo>
                    <a:pt x="2233" y="1"/>
                  </a:moveTo>
                  <a:cubicBezTo>
                    <a:pt x="1073" y="1"/>
                    <a:pt x="109" y="913"/>
                    <a:pt x="54" y="2084"/>
                  </a:cubicBezTo>
                  <a:cubicBezTo>
                    <a:pt x="0" y="3288"/>
                    <a:pt x="933" y="4306"/>
                    <a:pt x="2137" y="4360"/>
                  </a:cubicBezTo>
                  <a:cubicBezTo>
                    <a:pt x="2171" y="4362"/>
                    <a:pt x="2205" y="4363"/>
                    <a:pt x="2239" y="4363"/>
                  </a:cubicBezTo>
                  <a:cubicBezTo>
                    <a:pt x="3396" y="4363"/>
                    <a:pt x="4361" y="3449"/>
                    <a:pt x="4413" y="2280"/>
                  </a:cubicBezTo>
                  <a:cubicBezTo>
                    <a:pt x="4468" y="1076"/>
                    <a:pt x="3535" y="56"/>
                    <a:pt x="2333" y="3"/>
                  </a:cubicBezTo>
                  <a:cubicBezTo>
                    <a:pt x="2299" y="1"/>
                    <a:pt x="2266" y="1"/>
                    <a:pt x="2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6035594" y="3662680"/>
              <a:ext cx="154403" cy="150774"/>
            </a:xfrm>
            <a:custGeom>
              <a:rect b="b" l="l" r="r" t="t"/>
              <a:pathLst>
                <a:path extrusionOk="0" h="4363" w="4468">
                  <a:moveTo>
                    <a:pt x="2230" y="1"/>
                  </a:moveTo>
                  <a:cubicBezTo>
                    <a:pt x="1071" y="1"/>
                    <a:pt x="108" y="914"/>
                    <a:pt x="54" y="2084"/>
                  </a:cubicBezTo>
                  <a:cubicBezTo>
                    <a:pt x="0" y="3288"/>
                    <a:pt x="933" y="4306"/>
                    <a:pt x="2137" y="4361"/>
                  </a:cubicBezTo>
                  <a:cubicBezTo>
                    <a:pt x="2170" y="4362"/>
                    <a:pt x="2203" y="4363"/>
                    <a:pt x="2236" y="4363"/>
                  </a:cubicBezTo>
                  <a:cubicBezTo>
                    <a:pt x="3395" y="4363"/>
                    <a:pt x="4361" y="3449"/>
                    <a:pt x="4413" y="2280"/>
                  </a:cubicBezTo>
                  <a:cubicBezTo>
                    <a:pt x="4468" y="1076"/>
                    <a:pt x="3535" y="57"/>
                    <a:pt x="2333" y="3"/>
                  </a:cubicBezTo>
                  <a:cubicBezTo>
                    <a:pt x="2298" y="1"/>
                    <a:pt x="2264" y="1"/>
                    <a:pt x="22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3020487" y="3836331"/>
              <a:ext cx="154403" cy="150809"/>
            </a:xfrm>
            <a:custGeom>
              <a:rect b="b" l="l" r="r" t="t"/>
              <a:pathLst>
                <a:path extrusionOk="0" h="4364" w="4468">
                  <a:moveTo>
                    <a:pt x="2230" y="1"/>
                  </a:moveTo>
                  <a:cubicBezTo>
                    <a:pt x="1071" y="1"/>
                    <a:pt x="109" y="914"/>
                    <a:pt x="56" y="2084"/>
                  </a:cubicBezTo>
                  <a:cubicBezTo>
                    <a:pt x="0" y="3288"/>
                    <a:pt x="933" y="4307"/>
                    <a:pt x="2137" y="4361"/>
                  </a:cubicBezTo>
                  <a:cubicBezTo>
                    <a:pt x="2170" y="4362"/>
                    <a:pt x="2204" y="4363"/>
                    <a:pt x="2237" y="4363"/>
                  </a:cubicBezTo>
                  <a:cubicBezTo>
                    <a:pt x="3397" y="4363"/>
                    <a:pt x="4361" y="3450"/>
                    <a:pt x="4413" y="2280"/>
                  </a:cubicBezTo>
                  <a:cubicBezTo>
                    <a:pt x="4468" y="1074"/>
                    <a:pt x="3537" y="56"/>
                    <a:pt x="2333" y="3"/>
                  </a:cubicBezTo>
                  <a:cubicBezTo>
                    <a:pt x="2298" y="2"/>
                    <a:pt x="2264" y="1"/>
                    <a:pt x="22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1" name="Google Shape;1051;p2"/>
          <p:cNvSpPr txBox="1"/>
          <p:nvPr>
            <p:ph type="ctrTitle"/>
          </p:nvPr>
        </p:nvSpPr>
        <p:spPr>
          <a:xfrm>
            <a:off x="339125" y="1902300"/>
            <a:ext cx="8470500" cy="12558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3200">
                <a:solidFill>
                  <a:srgbClr val="191919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1052" name="Google Shape;1052;p2"/>
          <p:cNvSpPr txBox="1"/>
          <p:nvPr>
            <p:ph idx="1" type="subTitle"/>
          </p:nvPr>
        </p:nvSpPr>
        <p:spPr>
          <a:xfrm>
            <a:off x="2471850" y="3158100"/>
            <a:ext cx="4200300" cy="409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lt1"/>
        </a:solidFill>
      </p:bgPr>
    </p:bg>
    <p:spTree>
      <p:nvGrpSpPr>
        <p:cNvPr id="1053" name="Shape 1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4" name="Google Shape;1054;p3"/>
          <p:cNvGrpSpPr/>
          <p:nvPr/>
        </p:nvGrpSpPr>
        <p:grpSpPr>
          <a:xfrm>
            <a:off x="4746291" y="539995"/>
            <a:ext cx="4063478" cy="4063513"/>
            <a:chOff x="2540241" y="539995"/>
            <a:chExt cx="4063478" cy="4063513"/>
          </a:xfrm>
        </p:grpSpPr>
        <p:grpSp>
          <p:nvGrpSpPr>
            <p:cNvPr id="1055" name="Google Shape;1055;p3"/>
            <p:cNvGrpSpPr/>
            <p:nvPr/>
          </p:nvGrpSpPr>
          <p:grpSpPr>
            <a:xfrm>
              <a:off x="2693235" y="703668"/>
              <a:ext cx="885398" cy="893069"/>
              <a:chOff x="2781975" y="3951500"/>
              <a:chExt cx="640525" cy="646075"/>
            </a:xfrm>
          </p:grpSpPr>
          <p:sp>
            <p:nvSpPr>
              <p:cNvPr id="1056" name="Google Shape;1056;p3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" name="Google Shape;1057;p3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" name="Google Shape;1058;p3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" name="Google Shape;1059;p3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" name="Google Shape;1060;p3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" name="Google Shape;1061;p3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" name="Google Shape;1062;p3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" name="Google Shape;1063;p3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" name="Google Shape;1064;p3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" name="Google Shape;1065;p3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" name="Google Shape;1066;p3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" name="Google Shape;1067;p3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" name="Google Shape;1068;p3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" name="Google Shape;1069;p3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" name="Google Shape;1070;p3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" name="Google Shape;1071;p3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" name="Google Shape;1072;p3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" name="Google Shape;1073;p3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" name="Google Shape;1074;p3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" name="Google Shape;1075;p3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" name="Google Shape;1076;p3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" name="Google Shape;1077;p3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" name="Google Shape;1078;p3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" name="Google Shape;1079;p3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" name="Google Shape;1080;p3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" name="Google Shape;1081;p3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" name="Google Shape;1082;p3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" name="Google Shape;1083;p3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" name="Google Shape;1084;p3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" name="Google Shape;1085;p3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" name="Google Shape;1086;p3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" name="Google Shape;1087;p3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" name="Google Shape;1088;p3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" name="Google Shape;1089;p3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" name="Google Shape;1090;p3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" name="Google Shape;1091;p3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" name="Google Shape;1092;p3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" name="Google Shape;1093;p3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" name="Google Shape;1094;p3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" name="Google Shape;1095;p3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" name="Google Shape;1096;p3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" name="Google Shape;1097;p3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" name="Google Shape;1098;p3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" name="Google Shape;1099;p3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" name="Google Shape;1100;p3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" name="Google Shape;1101;p3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" name="Google Shape;1102;p3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" name="Google Shape;1103;p3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" name="Google Shape;1104;p3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" name="Google Shape;1105;p3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" name="Google Shape;1106;p3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" name="Google Shape;1107;p3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" name="Google Shape;1108;p3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" name="Google Shape;1109;p3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" name="Google Shape;1110;p3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" name="Google Shape;1111;p3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" name="Google Shape;1112;p3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" name="Google Shape;1113;p3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" name="Google Shape;1114;p3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" name="Google Shape;1115;p3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" name="Google Shape;1116;p3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" name="Google Shape;1117;p3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" name="Google Shape;1118;p3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" name="Google Shape;1119;p3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" name="Google Shape;1120;p3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" name="Google Shape;1121;p3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" name="Google Shape;1122;p3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" name="Google Shape;1123;p3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" name="Google Shape;1124;p3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" name="Google Shape;1125;p3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" name="Google Shape;1126;p3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" name="Google Shape;1127;p3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" name="Google Shape;1128;p3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" name="Google Shape;1129;p3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" name="Google Shape;1130;p3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" name="Google Shape;1131;p3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" name="Google Shape;1132;p3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" name="Google Shape;1133;p3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" name="Google Shape;1134;p3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" name="Google Shape;1135;p3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" name="Google Shape;1136;p3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" name="Google Shape;1137;p3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" name="Google Shape;1138;p3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" name="Google Shape;1139;p3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" name="Google Shape;1140;p3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" name="Google Shape;1141;p3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" name="Google Shape;1142;p3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" name="Google Shape;1143;p3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" name="Google Shape;1144;p3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" name="Google Shape;1145;p3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" name="Google Shape;1146;p3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" name="Google Shape;1147;p3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" name="Google Shape;1148;p3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" name="Google Shape;1149;p3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" name="Google Shape;1150;p3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" name="Google Shape;1151;p3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" name="Google Shape;1152;p3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" name="Google Shape;1153;p3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" name="Google Shape;1154;p3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" name="Google Shape;1155;p3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" name="Google Shape;1156;p3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" name="Google Shape;1157;p3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" name="Google Shape;1158;p3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" name="Google Shape;1159;p3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" name="Google Shape;1160;p3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" name="Google Shape;1161;p3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" name="Google Shape;1162;p3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" name="Google Shape;1163;p3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" name="Google Shape;1164;p3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" name="Google Shape;1165;p3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" name="Google Shape;1166;p3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" name="Google Shape;1167;p3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" name="Google Shape;1168;p3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" name="Google Shape;1169;p3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" name="Google Shape;1170;p3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" name="Google Shape;1171;p3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" name="Google Shape;1172;p3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" name="Google Shape;1173;p3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" name="Google Shape;1174;p3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" name="Google Shape;1175;p3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" name="Google Shape;1176;p3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" name="Google Shape;1177;p3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" name="Google Shape;1178;p3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" name="Google Shape;1179;p3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" name="Google Shape;1180;p3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" name="Google Shape;1181;p3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" name="Google Shape;1182;p3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" name="Google Shape;1183;p3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" name="Google Shape;1184;p3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" name="Google Shape;1185;p3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" name="Google Shape;1186;p3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" name="Google Shape;1187;p3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" name="Google Shape;1188;p3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" name="Google Shape;1189;p3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" name="Google Shape;1190;p3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" name="Google Shape;1191;p3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" name="Google Shape;1192;p3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" name="Google Shape;1193;p3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" name="Google Shape;1194;p3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" name="Google Shape;1195;p3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" name="Google Shape;1196;p3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" name="Google Shape;1197;p3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" name="Google Shape;1198;p3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" name="Google Shape;1199;p3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3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" name="Google Shape;1201;p3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" name="Google Shape;1202;p3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" name="Google Shape;1203;p3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" name="Google Shape;1204;p3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" name="Google Shape;1205;p3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" name="Google Shape;1206;p3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" name="Google Shape;1207;p3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" name="Google Shape;1208;p3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" name="Google Shape;1209;p3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" name="Google Shape;1210;p3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" name="Google Shape;1211;p3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" name="Google Shape;1212;p3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" name="Google Shape;1213;p3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" name="Google Shape;1214;p3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" name="Google Shape;1215;p3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" name="Google Shape;1216;p3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" name="Google Shape;1217;p3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" name="Google Shape;1218;p3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" name="Google Shape;1219;p3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" name="Google Shape;1220;p3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" name="Google Shape;1221;p3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" name="Google Shape;1222;p3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" name="Google Shape;1223;p3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" name="Google Shape;1224;p3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" name="Google Shape;1225;p3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" name="Google Shape;1226;p3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" name="Google Shape;1227;p3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" name="Google Shape;1228;p3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" name="Google Shape;1229;p3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" name="Google Shape;1230;p3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" name="Google Shape;1231;p3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" name="Google Shape;1232;p3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" name="Google Shape;1233;p3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" name="Google Shape;1234;p3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" name="Google Shape;1235;p3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" name="Google Shape;1236;p3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" name="Google Shape;1237;p3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" name="Google Shape;1238;p3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" name="Google Shape;1239;p3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" name="Google Shape;1240;p3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" name="Google Shape;1241;p3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" name="Google Shape;1242;p3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" name="Google Shape;1243;p3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" name="Google Shape;1244;p3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" name="Google Shape;1245;p3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" name="Google Shape;1246;p3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" name="Google Shape;1247;p3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" name="Google Shape;1248;p3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" name="Google Shape;1249;p3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" name="Google Shape;1250;p3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" name="Google Shape;1251;p3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" name="Google Shape;1252;p3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" name="Google Shape;1253;p3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" name="Google Shape;1254;p3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" name="Google Shape;1255;p3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" name="Google Shape;1256;p3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" name="Google Shape;1257;p3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" name="Google Shape;1258;p3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" name="Google Shape;1259;p3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" name="Google Shape;1260;p3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" name="Google Shape;1261;p3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" name="Google Shape;1262;p3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" name="Google Shape;1263;p3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" name="Google Shape;1264;p3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" name="Google Shape;1265;p3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" name="Google Shape;1266;p3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" name="Google Shape;1267;p3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" name="Google Shape;1268;p3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" name="Google Shape;1269;p3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" name="Google Shape;1270;p3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" name="Google Shape;1271;p3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" name="Google Shape;1272;p3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" name="Google Shape;1273;p3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" name="Google Shape;1274;p3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" name="Google Shape;1275;p3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" name="Google Shape;1276;p3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" name="Google Shape;1277;p3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" name="Google Shape;1278;p3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" name="Google Shape;1279;p3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" name="Google Shape;1280;p3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" name="Google Shape;1281;p3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" name="Google Shape;1282;p3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" name="Google Shape;1283;p3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" name="Google Shape;1284;p3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" name="Google Shape;1285;p3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" name="Google Shape;1286;p3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" name="Google Shape;1287;p3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" name="Google Shape;1288;p3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" name="Google Shape;1289;p3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" name="Google Shape;1290;p3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" name="Google Shape;1291;p3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" name="Google Shape;1292;p3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" name="Google Shape;1293;p3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" name="Google Shape;1294;p3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" name="Google Shape;1295;p3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" name="Google Shape;1296;p3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" name="Google Shape;1297;p3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" name="Google Shape;1298;p3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" name="Google Shape;1299;p3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" name="Google Shape;1300;p3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" name="Google Shape;1301;p3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" name="Google Shape;1302;p3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" name="Google Shape;1303;p3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" name="Google Shape;1304;p3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" name="Google Shape;1305;p3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" name="Google Shape;1306;p3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" name="Google Shape;1307;p3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" name="Google Shape;1308;p3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" name="Google Shape;1309;p3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" name="Google Shape;1310;p3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" name="Google Shape;1311;p3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2" name="Google Shape;1312;p3"/>
            <p:cNvGrpSpPr/>
            <p:nvPr/>
          </p:nvGrpSpPr>
          <p:grpSpPr>
            <a:xfrm>
              <a:off x="5652643" y="1012843"/>
              <a:ext cx="885398" cy="893069"/>
              <a:chOff x="2781975" y="3951500"/>
              <a:chExt cx="640525" cy="646075"/>
            </a:xfrm>
          </p:grpSpPr>
          <p:sp>
            <p:nvSpPr>
              <p:cNvPr id="1313" name="Google Shape;1313;p3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" name="Google Shape;1314;p3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" name="Google Shape;1315;p3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" name="Google Shape;1316;p3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" name="Google Shape;1317;p3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" name="Google Shape;1318;p3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" name="Google Shape;1319;p3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" name="Google Shape;1320;p3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" name="Google Shape;1321;p3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" name="Google Shape;1322;p3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" name="Google Shape;1323;p3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" name="Google Shape;1324;p3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" name="Google Shape;1325;p3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" name="Google Shape;1326;p3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" name="Google Shape;1327;p3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" name="Google Shape;1328;p3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" name="Google Shape;1329;p3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" name="Google Shape;1330;p3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" name="Google Shape;1331;p3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" name="Google Shape;1332;p3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" name="Google Shape;1333;p3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" name="Google Shape;1334;p3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" name="Google Shape;1335;p3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" name="Google Shape;1336;p3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" name="Google Shape;1337;p3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" name="Google Shape;1338;p3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" name="Google Shape;1339;p3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" name="Google Shape;1340;p3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" name="Google Shape;1341;p3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" name="Google Shape;1342;p3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" name="Google Shape;1343;p3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" name="Google Shape;1344;p3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" name="Google Shape;1345;p3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" name="Google Shape;1346;p3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" name="Google Shape;1347;p3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" name="Google Shape;1348;p3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" name="Google Shape;1349;p3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" name="Google Shape;1350;p3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" name="Google Shape;1351;p3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" name="Google Shape;1352;p3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" name="Google Shape;1353;p3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" name="Google Shape;1354;p3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" name="Google Shape;1355;p3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" name="Google Shape;1356;p3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" name="Google Shape;1357;p3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" name="Google Shape;1358;p3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" name="Google Shape;1359;p3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" name="Google Shape;1360;p3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" name="Google Shape;1361;p3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" name="Google Shape;1362;p3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" name="Google Shape;1363;p3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" name="Google Shape;1364;p3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" name="Google Shape;1365;p3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" name="Google Shape;1366;p3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" name="Google Shape;1367;p3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" name="Google Shape;1368;p3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" name="Google Shape;1369;p3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" name="Google Shape;1370;p3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" name="Google Shape;1371;p3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" name="Google Shape;1372;p3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" name="Google Shape;1373;p3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" name="Google Shape;1374;p3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" name="Google Shape;1375;p3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" name="Google Shape;1376;p3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" name="Google Shape;1377;p3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" name="Google Shape;1378;p3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" name="Google Shape;1379;p3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" name="Google Shape;1380;p3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3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" name="Google Shape;1382;p3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" name="Google Shape;1383;p3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3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3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" name="Google Shape;1386;p3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" name="Google Shape;1387;p3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" name="Google Shape;1388;p3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3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" name="Google Shape;1390;p3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" name="Google Shape;1391;p3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" name="Google Shape;1392;p3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" name="Google Shape;1393;p3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" name="Google Shape;1394;p3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" name="Google Shape;1395;p3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" name="Google Shape;1396;p3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" name="Google Shape;1397;p3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" name="Google Shape;1398;p3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" name="Google Shape;1399;p3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3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3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" name="Google Shape;1402;p3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" name="Google Shape;1403;p3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3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" name="Google Shape;1405;p3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" name="Google Shape;1406;p3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" name="Google Shape;1407;p3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" name="Google Shape;1408;p3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" name="Google Shape;1409;p3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" name="Google Shape;1410;p3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" name="Google Shape;1411;p3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" name="Google Shape;1412;p3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" name="Google Shape;1413;p3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" name="Google Shape;1414;p3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" name="Google Shape;1415;p3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" name="Google Shape;1416;p3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" name="Google Shape;1417;p3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" name="Google Shape;1418;p3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" name="Google Shape;1419;p3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" name="Google Shape;1420;p3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" name="Google Shape;1421;p3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3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3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" name="Google Shape;1424;p3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" name="Google Shape;1425;p3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" name="Google Shape;1426;p3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" name="Google Shape;1427;p3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" name="Google Shape;1428;p3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" name="Google Shape;1429;p3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" name="Google Shape;1430;p3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" name="Google Shape;1431;p3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" name="Google Shape;1432;p3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" name="Google Shape;1433;p3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" name="Google Shape;1434;p3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" name="Google Shape;1435;p3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" name="Google Shape;1436;p3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" name="Google Shape;1437;p3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" name="Google Shape;1438;p3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" name="Google Shape;1439;p3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" name="Google Shape;1440;p3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" name="Google Shape;1441;p3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" name="Google Shape;1442;p3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" name="Google Shape;1443;p3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" name="Google Shape;1444;p3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" name="Google Shape;1445;p3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3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" name="Google Shape;1447;p3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" name="Google Shape;1448;p3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3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3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" name="Google Shape;1451;p3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" name="Google Shape;1452;p3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3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3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3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" name="Google Shape;1456;p3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" name="Google Shape;1457;p3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" name="Google Shape;1458;p3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" name="Google Shape;1459;p3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" name="Google Shape;1460;p3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" name="Google Shape;1461;p3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" name="Google Shape;1462;p3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3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" name="Google Shape;1464;p3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" name="Google Shape;1465;p3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" name="Google Shape;1466;p3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" name="Google Shape;1467;p3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" name="Google Shape;1468;p3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" name="Google Shape;1469;p3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3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" name="Google Shape;1471;p3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" name="Google Shape;1472;p3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" name="Google Shape;1473;p3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" name="Google Shape;1474;p3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" name="Google Shape;1475;p3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" name="Google Shape;1476;p3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" name="Google Shape;1477;p3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" name="Google Shape;1478;p3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" name="Google Shape;1479;p3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" name="Google Shape;1480;p3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" name="Google Shape;1481;p3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" name="Google Shape;1482;p3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" name="Google Shape;1483;p3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" name="Google Shape;1484;p3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" name="Google Shape;1485;p3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" name="Google Shape;1486;p3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" name="Google Shape;1487;p3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" name="Google Shape;1488;p3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" name="Google Shape;1489;p3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" name="Google Shape;1490;p3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" name="Google Shape;1491;p3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3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" name="Google Shape;1493;p3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" name="Google Shape;1494;p3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" name="Google Shape;1495;p3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" name="Google Shape;1496;p3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" name="Google Shape;1497;p3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" name="Google Shape;1498;p3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3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" name="Google Shape;1500;p3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" name="Google Shape;1501;p3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" name="Google Shape;1502;p3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" name="Google Shape;1503;p3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" name="Google Shape;1504;p3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" name="Google Shape;1505;p3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" name="Google Shape;1506;p3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3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" name="Google Shape;1508;p3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" name="Google Shape;1509;p3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" name="Google Shape;1510;p3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" name="Google Shape;1511;p3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3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3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3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" name="Google Shape;1515;p3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" name="Google Shape;1516;p3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3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3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" name="Google Shape;1519;p3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" name="Google Shape;1520;p3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3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3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" name="Google Shape;1523;p3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" name="Google Shape;1524;p3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" name="Google Shape;1525;p3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" name="Google Shape;1526;p3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" name="Google Shape;1527;p3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" name="Google Shape;1528;p3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" name="Google Shape;1529;p3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" name="Google Shape;1530;p3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" name="Google Shape;1531;p3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" name="Google Shape;1532;p3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" name="Google Shape;1533;p3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" name="Google Shape;1534;p3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" name="Google Shape;1535;p3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" name="Google Shape;1536;p3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" name="Google Shape;1537;p3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3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3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" name="Google Shape;1540;p3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3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" name="Google Shape;1542;p3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" name="Google Shape;1543;p3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" name="Google Shape;1544;p3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" name="Google Shape;1545;p3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" name="Google Shape;1546;p3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" name="Google Shape;1547;p3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" name="Google Shape;1548;p3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3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" name="Google Shape;1550;p3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" name="Google Shape;1551;p3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" name="Google Shape;1552;p3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" name="Google Shape;1553;p3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" name="Google Shape;1554;p3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3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" name="Google Shape;1556;p3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" name="Google Shape;1557;p3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" name="Google Shape;1558;p3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" name="Google Shape;1559;p3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" name="Google Shape;1560;p3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" name="Google Shape;1561;p3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" name="Google Shape;1562;p3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" name="Google Shape;1563;p3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" name="Google Shape;1564;p3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3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3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3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3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9" name="Google Shape;1569;p3"/>
            <p:cNvGrpSpPr/>
            <p:nvPr/>
          </p:nvGrpSpPr>
          <p:grpSpPr>
            <a:xfrm>
              <a:off x="5673099" y="3256281"/>
              <a:ext cx="885398" cy="893069"/>
              <a:chOff x="2781975" y="3951500"/>
              <a:chExt cx="640525" cy="646075"/>
            </a:xfrm>
          </p:grpSpPr>
          <p:sp>
            <p:nvSpPr>
              <p:cNvPr id="1570" name="Google Shape;1570;p3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3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" name="Google Shape;1572;p3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3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3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3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3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" name="Google Shape;1577;p3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" name="Google Shape;1578;p3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3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3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3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3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3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3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3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3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3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3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3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3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3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3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3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" name="Google Shape;1594;p3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3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3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3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3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3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3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" name="Google Shape;1601;p3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3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" name="Google Shape;1603;p3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3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3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" name="Google Shape;1606;p3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3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3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3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3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3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3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" name="Google Shape;1613;p3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" name="Google Shape;1614;p3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3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3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3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3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3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3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3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" name="Google Shape;1622;p3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" name="Google Shape;1623;p3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3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3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" name="Google Shape;1626;p3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3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3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3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" name="Google Shape;1630;p3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" name="Google Shape;1631;p3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3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3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" name="Google Shape;1634;p3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3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3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3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" name="Google Shape;1638;p3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" name="Google Shape;1639;p3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3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3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" name="Google Shape;1642;p3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" name="Google Shape;1643;p3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3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3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3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3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3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3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" name="Google Shape;1650;p3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3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3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3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" name="Google Shape;1654;p3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3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3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" name="Google Shape;1657;p3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3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3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3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3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3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3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3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3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3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3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3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3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3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3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3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3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" name="Google Shape;1674;p3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3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" name="Google Shape;1676;p3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3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" name="Google Shape;1678;p3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" name="Google Shape;1679;p3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3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3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3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" name="Google Shape;1683;p3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" name="Google Shape;1684;p3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3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3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" name="Google Shape;1687;p3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" name="Google Shape;1688;p3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" name="Google Shape;1689;p3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" name="Google Shape;1690;p3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" name="Google Shape;1691;p3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" name="Google Shape;1692;p3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" name="Google Shape;1693;p3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" name="Google Shape;1694;p3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" name="Google Shape;1695;p3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" name="Google Shape;1696;p3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" name="Google Shape;1697;p3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" name="Google Shape;1698;p3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" name="Google Shape;1699;p3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" name="Google Shape;1700;p3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" name="Google Shape;1701;p3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3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" name="Google Shape;1703;p3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" name="Google Shape;1704;p3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" name="Google Shape;1705;p3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" name="Google Shape;1706;p3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" name="Google Shape;1707;p3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" name="Google Shape;1708;p3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" name="Google Shape;1709;p3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" name="Google Shape;1710;p3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" name="Google Shape;1711;p3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" name="Google Shape;1712;p3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" name="Google Shape;1713;p3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" name="Google Shape;1714;p3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" name="Google Shape;1715;p3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" name="Google Shape;1716;p3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" name="Google Shape;1717;p3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" name="Google Shape;1718;p3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" name="Google Shape;1719;p3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" name="Google Shape;1720;p3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" name="Google Shape;1721;p3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" name="Google Shape;1722;p3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" name="Google Shape;1723;p3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" name="Google Shape;1724;p3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3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" name="Google Shape;1726;p3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" name="Google Shape;1727;p3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" name="Google Shape;1728;p3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" name="Google Shape;1729;p3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" name="Google Shape;1730;p3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" name="Google Shape;1731;p3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" name="Google Shape;1732;p3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" name="Google Shape;1733;p3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" name="Google Shape;1734;p3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" name="Google Shape;1735;p3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" name="Google Shape;1736;p3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" name="Google Shape;1737;p3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" name="Google Shape;1738;p3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" name="Google Shape;1739;p3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" name="Google Shape;1740;p3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3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" name="Google Shape;1742;p3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" name="Google Shape;1743;p3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" name="Google Shape;1744;p3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" name="Google Shape;1745;p3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" name="Google Shape;1746;p3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" name="Google Shape;1747;p3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" name="Google Shape;1748;p3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3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" name="Google Shape;1750;p3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" name="Google Shape;1751;p3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" name="Google Shape;1752;p3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" name="Google Shape;1753;p3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" name="Google Shape;1754;p3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" name="Google Shape;1755;p3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" name="Google Shape;1756;p3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" name="Google Shape;1757;p3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" name="Google Shape;1758;p3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" name="Google Shape;1759;p3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" name="Google Shape;1760;p3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" name="Google Shape;1761;p3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" name="Google Shape;1762;p3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" name="Google Shape;1763;p3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" name="Google Shape;1764;p3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" name="Google Shape;1765;p3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" name="Google Shape;1766;p3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" name="Google Shape;1767;p3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" name="Google Shape;1768;p3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" name="Google Shape;1769;p3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" name="Google Shape;1770;p3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" name="Google Shape;1771;p3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" name="Google Shape;1772;p3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" name="Google Shape;1773;p3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" name="Google Shape;1774;p3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" name="Google Shape;1775;p3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" name="Google Shape;1776;p3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" name="Google Shape;1777;p3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" name="Google Shape;1778;p3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" name="Google Shape;1779;p3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" name="Google Shape;1780;p3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" name="Google Shape;1781;p3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" name="Google Shape;1782;p3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" name="Google Shape;1783;p3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" name="Google Shape;1784;p3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" name="Google Shape;1785;p3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" name="Google Shape;1786;p3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" name="Google Shape;1787;p3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" name="Google Shape;1788;p3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3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" name="Google Shape;1790;p3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" name="Google Shape;1791;p3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" name="Google Shape;1792;p3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" name="Google Shape;1793;p3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" name="Google Shape;1794;p3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" name="Google Shape;1795;p3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" name="Google Shape;1796;p3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" name="Google Shape;1797;p3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" name="Google Shape;1798;p3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" name="Google Shape;1799;p3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" name="Google Shape;1800;p3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" name="Google Shape;1801;p3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2" name="Google Shape;1802;p3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" name="Google Shape;1803;p3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" name="Google Shape;1804;p3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" name="Google Shape;1805;p3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" name="Google Shape;1806;p3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" name="Google Shape;1807;p3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" name="Google Shape;1808;p3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" name="Google Shape;1809;p3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" name="Google Shape;1810;p3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" name="Google Shape;1811;p3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" name="Google Shape;1812;p3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" name="Google Shape;1813;p3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" name="Google Shape;1814;p3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" name="Google Shape;1815;p3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" name="Google Shape;1816;p3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" name="Google Shape;1817;p3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3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3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" name="Google Shape;1820;p3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" name="Google Shape;1821;p3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3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" name="Google Shape;1823;p3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" name="Google Shape;1824;p3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" name="Google Shape;1825;p3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6" name="Google Shape;1826;p3"/>
            <p:cNvGrpSpPr/>
            <p:nvPr/>
          </p:nvGrpSpPr>
          <p:grpSpPr>
            <a:xfrm>
              <a:off x="2672770" y="3466944"/>
              <a:ext cx="885398" cy="893069"/>
              <a:chOff x="2781975" y="3951500"/>
              <a:chExt cx="640525" cy="646075"/>
            </a:xfrm>
          </p:grpSpPr>
          <p:sp>
            <p:nvSpPr>
              <p:cNvPr id="1827" name="Google Shape;1827;p3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3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" name="Google Shape;1829;p3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" name="Google Shape;1830;p3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" name="Google Shape;1831;p3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" name="Google Shape;1832;p3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" name="Google Shape;1833;p3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" name="Google Shape;1834;p3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" name="Google Shape;1835;p3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" name="Google Shape;1836;p3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" name="Google Shape;1837;p3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" name="Google Shape;1838;p3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" name="Google Shape;1839;p3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" name="Google Shape;1840;p3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" name="Google Shape;1841;p3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" name="Google Shape;1842;p3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3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3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3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3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" name="Google Shape;1847;p3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" name="Google Shape;1848;p3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" name="Google Shape;1849;p3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" name="Google Shape;1850;p3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" name="Google Shape;1851;p3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" name="Google Shape;1852;p3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" name="Google Shape;1853;p3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3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" name="Google Shape;1855;p3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" name="Google Shape;1856;p3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" name="Google Shape;1857;p3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" name="Google Shape;1858;p3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3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" name="Google Shape;1860;p3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" name="Google Shape;1861;p3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3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3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3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" name="Google Shape;1865;p3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" name="Google Shape;1866;p3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" name="Google Shape;1867;p3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3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3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" name="Google Shape;1870;p3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" name="Google Shape;1871;p3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" name="Google Shape;1872;p3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" name="Google Shape;1873;p3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" name="Google Shape;1874;p3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" name="Google Shape;1875;p3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" name="Google Shape;1876;p3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3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" name="Google Shape;1878;p3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" name="Google Shape;1879;p3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" name="Google Shape;1880;p3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" name="Google Shape;1881;p3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" name="Google Shape;1882;p3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" name="Google Shape;1883;p3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" name="Google Shape;1884;p3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" name="Google Shape;1885;p3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" name="Google Shape;1886;p3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" name="Google Shape;1887;p3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3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" name="Google Shape;1889;p3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" name="Google Shape;1890;p3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" name="Google Shape;1891;p3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" name="Google Shape;1892;p3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" name="Google Shape;1893;p3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" name="Google Shape;1894;p3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" name="Google Shape;1895;p3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" name="Google Shape;1896;p3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" name="Google Shape;1897;p3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" name="Google Shape;1898;p3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" name="Google Shape;1899;p3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" name="Google Shape;1900;p3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" name="Google Shape;1901;p3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" name="Google Shape;1902;p3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" name="Google Shape;1903;p3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" name="Google Shape;1904;p3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" name="Google Shape;1905;p3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" name="Google Shape;1906;p3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" name="Google Shape;1907;p3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" name="Google Shape;1908;p3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" name="Google Shape;1909;p3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" name="Google Shape;1910;p3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" name="Google Shape;1911;p3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3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" name="Google Shape;1913;p3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" name="Google Shape;1914;p3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3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3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3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3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3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3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3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3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3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3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3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3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" name="Google Shape;1927;p3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3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3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3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3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" name="Google Shape;1932;p3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3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" name="Google Shape;1934;p3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" name="Google Shape;1935;p3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" name="Google Shape;1936;p3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" name="Google Shape;1937;p3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" name="Google Shape;1938;p3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" name="Google Shape;1939;p3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" name="Google Shape;1940;p3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" name="Google Shape;1941;p3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3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" name="Google Shape;1943;p3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" name="Google Shape;1944;p3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" name="Google Shape;1945;p3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" name="Google Shape;1946;p3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" name="Google Shape;1947;p3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" name="Google Shape;1948;p3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" name="Google Shape;1949;p3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" name="Google Shape;1950;p3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" name="Google Shape;1951;p3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" name="Google Shape;1952;p3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" name="Google Shape;1953;p3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" name="Google Shape;1954;p3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" name="Google Shape;1955;p3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" name="Google Shape;1956;p3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" name="Google Shape;1957;p3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" name="Google Shape;1958;p3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" name="Google Shape;1959;p3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3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" name="Google Shape;1961;p3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" name="Google Shape;1962;p3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" name="Google Shape;1963;p3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" name="Google Shape;1964;p3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" name="Google Shape;1965;p3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" name="Google Shape;1966;p3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" name="Google Shape;1967;p3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" name="Google Shape;1968;p3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" name="Google Shape;1969;p3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" name="Google Shape;1970;p3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" name="Google Shape;1971;p3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" name="Google Shape;1972;p3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" name="Google Shape;1973;p3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" name="Google Shape;1974;p3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" name="Google Shape;1975;p3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" name="Google Shape;1976;p3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" name="Google Shape;1977;p3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" name="Google Shape;1978;p3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" name="Google Shape;1979;p3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" name="Google Shape;1980;p3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" name="Google Shape;1981;p3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" name="Google Shape;1982;p3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" name="Google Shape;1983;p3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" name="Google Shape;1984;p3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" name="Google Shape;1985;p3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" name="Google Shape;1986;p3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" name="Google Shape;1987;p3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" name="Google Shape;1988;p3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" name="Google Shape;1989;p3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" name="Google Shape;1990;p3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" name="Google Shape;1991;p3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" name="Google Shape;1992;p3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" name="Google Shape;1993;p3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" name="Google Shape;1994;p3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" name="Google Shape;1995;p3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" name="Google Shape;1996;p3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" name="Google Shape;1997;p3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" name="Google Shape;1998;p3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" name="Google Shape;1999;p3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" name="Google Shape;2000;p3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" name="Google Shape;2001;p3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2" name="Google Shape;2002;p3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3" name="Google Shape;2003;p3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4" name="Google Shape;2004;p3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" name="Google Shape;2005;p3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" name="Google Shape;2006;p3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" name="Google Shape;2007;p3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" name="Google Shape;2008;p3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" name="Google Shape;2009;p3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" name="Google Shape;2010;p3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" name="Google Shape;2011;p3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" name="Google Shape;2012;p3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" name="Google Shape;2013;p3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3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" name="Google Shape;2015;p3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" name="Google Shape;2016;p3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" name="Google Shape;2017;p3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" name="Google Shape;2018;p3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" name="Google Shape;2019;p3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" name="Google Shape;2020;p3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" name="Google Shape;2021;p3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" name="Google Shape;2022;p3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" name="Google Shape;2023;p3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" name="Google Shape;2024;p3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" name="Google Shape;2025;p3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" name="Google Shape;2026;p3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" name="Google Shape;2027;p3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" name="Google Shape;2028;p3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" name="Google Shape;2029;p3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" name="Google Shape;2030;p3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" name="Google Shape;2031;p3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" name="Google Shape;2032;p3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3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3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" name="Google Shape;2035;p3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" name="Google Shape;2036;p3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3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3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" name="Google Shape;2039;p3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" name="Google Shape;2040;p3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" name="Google Shape;2041;p3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" name="Google Shape;2042;p3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" name="Google Shape;2043;p3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" name="Google Shape;2044;p3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3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" name="Google Shape;2046;p3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" name="Google Shape;2047;p3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" name="Google Shape;2048;p3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" name="Google Shape;2049;p3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" name="Google Shape;2050;p3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" name="Google Shape;2051;p3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" name="Google Shape;2052;p3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" name="Google Shape;2053;p3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" name="Google Shape;2054;p3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" name="Google Shape;2055;p3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" name="Google Shape;2056;p3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" name="Google Shape;2057;p3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" name="Google Shape;2058;p3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" name="Google Shape;2059;p3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" name="Google Shape;2060;p3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" name="Google Shape;2061;p3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" name="Google Shape;2062;p3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" name="Google Shape;2063;p3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" name="Google Shape;2064;p3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" name="Google Shape;2065;p3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" name="Google Shape;2066;p3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" name="Google Shape;2067;p3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" name="Google Shape;2068;p3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" name="Google Shape;2069;p3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" name="Google Shape;2070;p3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" name="Google Shape;2071;p3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" name="Google Shape;2072;p3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" name="Google Shape;2073;p3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" name="Google Shape;2074;p3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" name="Google Shape;2075;p3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" name="Google Shape;2076;p3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" name="Google Shape;2077;p3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" name="Google Shape;2078;p3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" name="Google Shape;2079;p3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" name="Google Shape;2080;p3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" name="Google Shape;2081;p3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" name="Google Shape;2082;p3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3" name="Google Shape;2083;p3"/>
            <p:cNvGrpSpPr/>
            <p:nvPr/>
          </p:nvGrpSpPr>
          <p:grpSpPr>
            <a:xfrm>
              <a:off x="2540241" y="539995"/>
              <a:ext cx="4063478" cy="4063513"/>
              <a:chOff x="3218850" y="1285900"/>
              <a:chExt cx="2939650" cy="2939675"/>
            </a:xfrm>
          </p:grpSpPr>
          <p:sp>
            <p:nvSpPr>
              <p:cNvPr id="2084" name="Google Shape;2084;p3"/>
              <p:cNvSpPr/>
              <p:nvPr/>
            </p:nvSpPr>
            <p:spPr>
              <a:xfrm>
                <a:off x="4095250" y="1285900"/>
                <a:ext cx="1186825" cy="2939675"/>
              </a:xfrm>
              <a:custGeom>
                <a:rect b="b" l="l" r="r" t="t"/>
                <a:pathLst>
                  <a:path extrusionOk="0" fill="none" h="117587" w="47473">
                    <a:moveTo>
                      <a:pt x="47472" y="58793"/>
                    </a:moveTo>
                    <a:cubicBezTo>
                      <a:pt x="47472" y="74386"/>
                      <a:pt x="44971" y="89340"/>
                      <a:pt x="40520" y="100366"/>
                    </a:cubicBezTo>
                    <a:cubicBezTo>
                      <a:pt x="36069" y="111392"/>
                      <a:pt x="30031" y="117587"/>
                      <a:pt x="23736" y="117587"/>
                    </a:cubicBezTo>
                    <a:cubicBezTo>
                      <a:pt x="17440" y="117587"/>
                      <a:pt x="11404" y="111392"/>
                      <a:pt x="6953" y="100366"/>
                    </a:cubicBezTo>
                    <a:cubicBezTo>
                      <a:pt x="2501" y="89340"/>
                      <a:pt x="1" y="74386"/>
                      <a:pt x="1" y="58793"/>
                    </a:cubicBezTo>
                    <a:cubicBezTo>
                      <a:pt x="1" y="43201"/>
                      <a:pt x="2501" y="28246"/>
                      <a:pt x="6953" y="17221"/>
                    </a:cubicBezTo>
                    <a:cubicBezTo>
                      <a:pt x="11404" y="6195"/>
                      <a:pt x="17440" y="0"/>
                      <a:pt x="23736" y="0"/>
                    </a:cubicBezTo>
                    <a:cubicBezTo>
                      <a:pt x="30031" y="0"/>
                      <a:pt x="36069" y="6195"/>
                      <a:pt x="40520" y="17221"/>
                    </a:cubicBezTo>
                    <a:cubicBezTo>
                      <a:pt x="44971" y="28246"/>
                      <a:pt x="47472" y="43201"/>
                      <a:pt x="47472" y="58793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" name="Google Shape;2085;p3"/>
              <p:cNvSpPr/>
              <p:nvPr/>
            </p:nvSpPr>
            <p:spPr>
              <a:xfrm>
                <a:off x="3218850" y="2162325"/>
                <a:ext cx="2939650" cy="1186800"/>
              </a:xfrm>
              <a:custGeom>
                <a:rect b="b" l="l" r="r" t="t"/>
                <a:pathLst>
                  <a:path extrusionOk="0" fill="none" h="47472" w="117586">
                    <a:moveTo>
                      <a:pt x="117585" y="23736"/>
                    </a:moveTo>
                    <a:cubicBezTo>
                      <a:pt x="117585" y="30032"/>
                      <a:pt x="111391" y="36069"/>
                      <a:pt x="100366" y="40520"/>
                    </a:cubicBezTo>
                    <a:cubicBezTo>
                      <a:pt x="89339" y="44972"/>
                      <a:pt x="74386" y="47471"/>
                      <a:pt x="58792" y="47471"/>
                    </a:cubicBezTo>
                    <a:cubicBezTo>
                      <a:pt x="43200" y="47471"/>
                      <a:pt x="28245" y="44972"/>
                      <a:pt x="17220" y="40520"/>
                    </a:cubicBezTo>
                    <a:cubicBezTo>
                      <a:pt x="6193" y="36069"/>
                      <a:pt x="0" y="30032"/>
                      <a:pt x="0" y="23736"/>
                    </a:cubicBezTo>
                    <a:cubicBezTo>
                      <a:pt x="0" y="17441"/>
                      <a:pt x="6193" y="11403"/>
                      <a:pt x="17220" y="6952"/>
                    </a:cubicBezTo>
                    <a:cubicBezTo>
                      <a:pt x="28245" y="2501"/>
                      <a:pt x="43200" y="0"/>
                      <a:pt x="58792" y="0"/>
                    </a:cubicBezTo>
                    <a:cubicBezTo>
                      <a:pt x="74386" y="0"/>
                      <a:pt x="89339" y="2501"/>
                      <a:pt x="100366" y="6952"/>
                    </a:cubicBezTo>
                    <a:cubicBezTo>
                      <a:pt x="111391" y="11403"/>
                      <a:pt x="117585" y="17441"/>
                      <a:pt x="117585" y="23736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" name="Google Shape;2086;p3"/>
              <p:cNvSpPr/>
              <p:nvPr/>
            </p:nvSpPr>
            <p:spPr>
              <a:xfrm>
                <a:off x="3572225" y="1566450"/>
                <a:ext cx="2232650" cy="2378525"/>
              </a:xfrm>
              <a:custGeom>
                <a:rect b="b" l="l" r="r" t="t"/>
                <a:pathLst>
                  <a:path extrusionOk="0" fill="none" h="95141" w="89306">
                    <a:moveTo>
                      <a:pt x="84409" y="4257"/>
                    </a:moveTo>
                    <a:cubicBezTo>
                      <a:pt x="89047" y="8514"/>
                      <a:pt x="89306" y="17160"/>
                      <a:pt x="85129" y="28294"/>
                    </a:cubicBezTo>
                    <a:cubicBezTo>
                      <a:pt x="80952" y="39426"/>
                      <a:pt x="72683" y="52134"/>
                      <a:pt x="62140" y="63620"/>
                    </a:cubicBezTo>
                    <a:cubicBezTo>
                      <a:pt x="51596" y="75108"/>
                      <a:pt x="39641" y="84433"/>
                      <a:pt x="28906" y="89546"/>
                    </a:cubicBezTo>
                    <a:cubicBezTo>
                      <a:pt x="18171" y="94658"/>
                      <a:pt x="9535" y="95141"/>
                      <a:pt x="4897" y="90884"/>
                    </a:cubicBezTo>
                    <a:cubicBezTo>
                      <a:pt x="259" y="86626"/>
                      <a:pt x="0" y="77981"/>
                      <a:pt x="4177" y="66848"/>
                    </a:cubicBezTo>
                    <a:cubicBezTo>
                      <a:pt x="8354" y="55716"/>
                      <a:pt x="16623" y="43007"/>
                      <a:pt x="27168" y="31521"/>
                    </a:cubicBezTo>
                    <a:cubicBezTo>
                      <a:pt x="37711" y="20033"/>
                      <a:pt x="49665" y="10708"/>
                      <a:pt x="60400" y="5595"/>
                    </a:cubicBezTo>
                    <a:cubicBezTo>
                      <a:pt x="71136" y="481"/>
                      <a:pt x="79771" y="1"/>
                      <a:pt x="84409" y="4257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" name="Google Shape;2087;p3"/>
              <p:cNvSpPr/>
              <p:nvPr/>
            </p:nvSpPr>
            <p:spPr>
              <a:xfrm>
                <a:off x="3537975" y="1605175"/>
                <a:ext cx="2301225" cy="2301200"/>
              </a:xfrm>
              <a:custGeom>
                <a:rect b="b" l="l" r="r" t="t"/>
                <a:pathLst>
                  <a:path extrusionOk="0" fill="none" h="92048" w="92049">
                    <a:moveTo>
                      <a:pt x="62808" y="29240"/>
                    </a:moveTo>
                    <a:cubicBezTo>
                      <a:pt x="73835" y="40267"/>
                      <a:pt x="82640" y="52609"/>
                      <a:pt x="87289" y="63552"/>
                    </a:cubicBezTo>
                    <a:cubicBezTo>
                      <a:pt x="91937" y="74496"/>
                      <a:pt x="92049" y="83145"/>
                      <a:pt x="87598" y="87596"/>
                    </a:cubicBezTo>
                    <a:cubicBezTo>
                      <a:pt x="83146" y="92047"/>
                      <a:pt x="74498" y="91937"/>
                      <a:pt x="63554" y="87287"/>
                    </a:cubicBezTo>
                    <a:cubicBezTo>
                      <a:pt x="52610" y="82639"/>
                      <a:pt x="40268" y="73833"/>
                      <a:pt x="29241" y="62808"/>
                    </a:cubicBezTo>
                    <a:cubicBezTo>
                      <a:pt x="18216" y="51781"/>
                      <a:pt x="9410" y="39439"/>
                      <a:pt x="4760" y="28496"/>
                    </a:cubicBezTo>
                    <a:cubicBezTo>
                      <a:pt x="112" y="17552"/>
                      <a:pt x="1" y="8903"/>
                      <a:pt x="4453" y="4452"/>
                    </a:cubicBezTo>
                    <a:cubicBezTo>
                      <a:pt x="8904" y="1"/>
                      <a:pt x="17553" y="111"/>
                      <a:pt x="28497" y="4761"/>
                    </a:cubicBezTo>
                    <a:cubicBezTo>
                      <a:pt x="39441" y="9409"/>
                      <a:pt x="51783" y="18215"/>
                      <a:pt x="62808" y="29240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088" name="Google Shape;2088;p3"/>
            <p:cNvSpPr/>
            <p:nvPr/>
          </p:nvSpPr>
          <p:spPr>
            <a:xfrm>
              <a:off x="3038111" y="1075740"/>
              <a:ext cx="150809" cy="150774"/>
            </a:xfrm>
            <a:custGeom>
              <a:rect b="b" l="l" r="r" t="t"/>
              <a:pathLst>
                <a:path extrusionOk="0" h="4363" w="4364">
                  <a:moveTo>
                    <a:pt x="2183" y="1"/>
                  </a:moveTo>
                  <a:cubicBezTo>
                    <a:pt x="977" y="1"/>
                    <a:pt x="1" y="977"/>
                    <a:pt x="1" y="2181"/>
                  </a:cubicBezTo>
                  <a:cubicBezTo>
                    <a:pt x="1" y="3386"/>
                    <a:pt x="977" y="4363"/>
                    <a:pt x="2183" y="4363"/>
                  </a:cubicBezTo>
                  <a:cubicBezTo>
                    <a:pt x="3387" y="4363"/>
                    <a:pt x="4363" y="3386"/>
                    <a:pt x="4363" y="2181"/>
                  </a:cubicBezTo>
                  <a:cubicBezTo>
                    <a:pt x="4363" y="977"/>
                    <a:pt x="3387" y="1"/>
                    <a:pt x="2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"/>
            <p:cNvSpPr/>
            <p:nvPr/>
          </p:nvSpPr>
          <p:spPr>
            <a:xfrm>
              <a:off x="4789381" y="3757437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2" y="0"/>
                  </a:moveTo>
                  <a:cubicBezTo>
                    <a:pt x="978" y="0"/>
                    <a:pt x="0" y="977"/>
                    <a:pt x="0" y="2182"/>
                  </a:cubicBezTo>
                  <a:cubicBezTo>
                    <a:pt x="0" y="3386"/>
                    <a:pt x="978" y="4363"/>
                    <a:pt x="2182" y="4363"/>
                  </a:cubicBezTo>
                  <a:cubicBezTo>
                    <a:pt x="3386" y="4363"/>
                    <a:pt x="4362" y="3386"/>
                    <a:pt x="4362" y="2182"/>
                  </a:cubicBezTo>
                  <a:cubicBezTo>
                    <a:pt x="4362" y="977"/>
                    <a:pt x="3386" y="0"/>
                    <a:pt x="2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"/>
            <p:cNvSpPr/>
            <p:nvPr/>
          </p:nvSpPr>
          <p:spPr>
            <a:xfrm>
              <a:off x="6000380" y="1383889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1" y="1"/>
                  </a:moveTo>
                  <a:cubicBezTo>
                    <a:pt x="978" y="1"/>
                    <a:pt x="0" y="976"/>
                    <a:pt x="0" y="2181"/>
                  </a:cubicBezTo>
                  <a:cubicBezTo>
                    <a:pt x="0" y="3385"/>
                    <a:pt x="975" y="4363"/>
                    <a:pt x="2181" y="4363"/>
                  </a:cubicBezTo>
                  <a:cubicBezTo>
                    <a:pt x="3385" y="4363"/>
                    <a:pt x="4363" y="3386"/>
                    <a:pt x="4363" y="2181"/>
                  </a:cubicBezTo>
                  <a:cubicBezTo>
                    <a:pt x="4363" y="977"/>
                    <a:pt x="3385" y="1"/>
                    <a:pt x="21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"/>
            <p:cNvSpPr/>
            <p:nvPr/>
          </p:nvSpPr>
          <p:spPr>
            <a:xfrm>
              <a:off x="4062153" y="4265017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2" y="1"/>
                  </a:moveTo>
                  <a:cubicBezTo>
                    <a:pt x="977" y="1"/>
                    <a:pt x="0" y="977"/>
                    <a:pt x="0" y="2181"/>
                  </a:cubicBezTo>
                  <a:cubicBezTo>
                    <a:pt x="0" y="3386"/>
                    <a:pt x="977" y="4363"/>
                    <a:pt x="2182" y="4363"/>
                  </a:cubicBezTo>
                  <a:cubicBezTo>
                    <a:pt x="3386" y="4363"/>
                    <a:pt x="4363" y="3386"/>
                    <a:pt x="4363" y="2181"/>
                  </a:cubicBezTo>
                  <a:cubicBezTo>
                    <a:pt x="4363" y="977"/>
                    <a:pt x="3386" y="1"/>
                    <a:pt x="21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"/>
            <p:cNvSpPr/>
            <p:nvPr/>
          </p:nvSpPr>
          <p:spPr>
            <a:xfrm>
              <a:off x="4210198" y="1239957"/>
              <a:ext cx="150774" cy="150809"/>
            </a:xfrm>
            <a:custGeom>
              <a:rect b="b" l="l" r="r" t="t"/>
              <a:pathLst>
                <a:path extrusionOk="0" h="4364" w="4363">
                  <a:moveTo>
                    <a:pt x="2180" y="1"/>
                  </a:moveTo>
                  <a:cubicBezTo>
                    <a:pt x="977" y="1"/>
                    <a:pt x="0" y="977"/>
                    <a:pt x="0" y="2181"/>
                  </a:cubicBezTo>
                  <a:cubicBezTo>
                    <a:pt x="0" y="3387"/>
                    <a:pt x="977" y="4363"/>
                    <a:pt x="2180" y="4363"/>
                  </a:cubicBezTo>
                  <a:cubicBezTo>
                    <a:pt x="3386" y="4363"/>
                    <a:pt x="4362" y="3387"/>
                    <a:pt x="4362" y="2181"/>
                  </a:cubicBezTo>
                  <a:cubicBezTo>
                    <a:pt x="4362" y="977"/>
                    <a:pt x="3386" y="1"/>
                    <a:pt x="2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"/>
            <p:cNvSpPr/>
            <p:nvPr/>
          </p:nvSpPr>
          <p:spPr>
            <a:xfrm>
              <a:off x="4712215" y="540064"/>
              <a:ext cx="154403" cy="150774"/>
            </a:xfrm>
            <a:custGeom>
              <a:rect b="b" l="l" r="r" t="t"/>
              <a:pathLst>
                <a:path extrusionOk="0" h="4363" w="4468">
                  <a:moveTo>
                    <a:pt x="2233" y="1"/>
                  </a:moveTo>
                  <a:cubicBezTo>
                    <a:pt x="1073" y="1"/>
                    <a:pt x="109" y="913"/>
                    <a:pt x="54" y="2084"/>
                  </a:cubicBezTo>
                  <a:cubicBezTo>
                    <a:pt x="0" y="3288"/>
                    <a:pt x="933" y="4306"/>
                    <a:pt x="2137" y="4360"/>
                  </a:cubicBezTo>
                  <a:cubicBezTo>
                    <a:pt x="2171" y="4362"/>
                    <a:pt x="2205" y="4363"/>
                    <a:pt x="2239" y="4363"/>
                  </a:cubicBezTo>
                  <a:cubicBezTo>
                    <a:pt x="3396" y="4363"/>
                    <a:pt x="4361" y="3449"/>
                    <a:pt x="4413" y="2280"/>
                  </a:cubicBezTo>
                  <a:cubicBezTo>
                    <a:pt x="4468" y="1076"/>
                    <a:pt x="3535" y="56"/>
                    <a:pt x="2333" y="3"/>
                  </a:cubicBezTo>
                  <a:cubicBezTo>
                    <a:pt x="2299" y="1"/>
                    <a:pt x="2266" y="1"/>
                    <a:pt x="22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"/>
            <p:cNvSpPr/>
            <p:nvPr/>
          </p:nvSpPr>
          <p:spPr>
            <a:xfrm>
              <a:off x="6035594" y="3662680"/>
              <a:ext cx="154403" cy="150774"/>
            </a:xfrm>
            <a:custGeom>
              <a:rect b="b" l="l" r="r" t="t"/>
              <a:pathLst>
                <a:path extrusionOk="0" h="4363" w="4468">
                  <a:moveTo>
                    <a:pt x="2230" y="1"/>
                  </a:moveTo>
                  <a:cubicBezTo>
                    <a:pt x="1071" y="1"/>
                    <a:pt x="108" y="914"/>
                    <a:pt x="54" y="2084"/>
                  </a:cubicBezTo>
                  <a:cubicBezTo>
                    <a:pt x="0" y="3288"/>
                    <a:pt x="933" y="4306"/>
                    <a:pt x="2137" y="4361"/>
                  </a:cubicBezTo>
                  <a:cubicBezTo>
                    <a:pt x="2170" y="4362"/>
                    <a:pt x="2203" y="4363"/>
                    <a:pt x="2236" y="4363"/>
                  </a:cubicBezTo>
                  <a:cubicBezTo>
                    <a:pt x="3395" y="4363"/>
                    <a:pt x="4361" y="3449"/>
                    <a:pt x="4413" y="2280"/>
                  </a:cubicBezTo>
                  <a:cubicBezTo>
                    <a:pt x="4468" y="1076"/>
                    <a:pt x="3535" y="57"/>
                    <a:pt x="2333" y="3"/>
                  </a:cubicBezTo>
                  <a:cubicBezTo>
                    <a:pt x="2298" y="1"/>
                    <a:pt x="2264" y="1"/>
                    <a:pt x="22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"/>
            <p:cNvSpPr/>
            <p:nvPr/>
          </p:nvSpPr>
          <p:spPr>
            <a:xfrm>
              <a:off x="3020487" y="3836331"/>
              <a:ext cx="154403" cy="150809"/>
            </a:xfrm>
            <a:custGeom>
              <a:rect b="b" l="l" r="r" t="t"/>
              <a:pathLst>
                <a:path extrusionOk="0" h="4364" w="4468">
                  <a:moveTo>
                    <a:pt x="2230" y="1"/>
                  </a:moveTo>
                  <a:cubicBezTo>
                    <a:pt x="1071" y="1"/>
                    <a:pt x="109" y="914"/>
                    <a:pt x="56" y="2084"/>
                  </a:cubicBezTo>
                  <a:cubicBezTo>
                    <a:pt x="0" y="3288"/>
                    <a:pt x="933" y="4307"/>
                    <a:pt x="2137" y="4361"/>
                  </a:cubicBezTo>
                  <a:cubicBezTo>
                    <a:pt x="2170" y="4362"/>
                    <a:pt x="2204" y="4363"/>
                    <a:pt x="2237" y="4363"/>
                  </a:cubicBezTo>
                  <a:cubicBezTo>
                    <a:pt x="3397" y="4363"/>
                    <a:pt x="4361" y="3450"/>
                    <a:pt x="4413" y="2280"/>
                  </a:cubicBezTo>
                  <a:cubicBezTo>
                    <a:pt x="4468" y="1074"/>
                    <a:pt x="3537" y="56"/>
                    <a:pt x="2333" y="3"/>
                  </a:cubicBezTo>
                  <a:cubicBezTo>
                    <a:pt x="2298" y="2"/>
                    <a:pt x="2264" y="1"/>
                    <a:pt x="22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96" name="Google Shape;2096;p3"/>
          <p:cNvSpPr txBox="1"/>
          <p:nvPr>
            <p:ph type="title"/>
          </p:nvPr>
        </p:nvSpPr>
        <p:spPr>
          <a:xfrm>
            <a:off x="1737425" y="1840200"/>
            <a:ext cx="5669100" cy="9144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097" name="Google Shape;2097;p3"/>
          <p:cNvSpPr txBox="1"/>
          <p:nvPr>
            <p:ph hasCustomPrompt="1" idx="2" type="title"/>
          </p:nvPr>
        </p:nvSpPr>
        <p:spPr>
          <a:xfrm>
            <a:off x="1116229" y="916561"/>
            <a:ext cx="2286000" cy="139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1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098" name="Google Shape;2098;p3"/>
          <p:cNvSpPr txBox="1"/>
          <p:nvPr>
            <p:ph idx="1" type="subTitle"/>
          </p:nvPr>
        </p:nvSpPr>
        <p:spPr>
          <a:xfrm>
            <a:off x="1737475" y="2754600"/>
            <a:ext cx="5669100" cy="5487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solidFill>
          <a:schemeClr val="lt1"/>
        </a:solidFill>
      </p:bgPr>
    </p:bg>
    <p:spTree>
      <p:nvGrpSpPr>
        <p:cNvPr id="2099" name="Shape 2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00" name="Google Shape;2100;p4"/>
          <p:cNvGrpSpPr/>
          <p:nvPr/>
        </p:nvGrpSpPr>
        <p:grpSpPr>
          <a:xfrm>
            <a:off x="70051" y="76201"/>
            <a:ext cx="640525" cy="646075"/>
            <a:chOff x="2781975" y="3951500"/>
            <a:chExt cx="640525" cy="646075"/>
          </a:xfrm>
        </p:grpSpPr>
        <p:sp>
          <p:nvSpPr>
            <p:cNvPr id="2101" name="Google Shape;2101;p4"/>
            <p:cNvSpPr/>
            <p:nvPr/>
          </p:nvSpPr>
          <p:spPr>
            <a:xfrm>
              <a:off x="31723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4"/>
            <p:cNvSpPr/>
            <p:nvPr/>
          </p:nvSpPr>
          <p:spPr>
            <a:xfrm>
              <a:off x="31723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4"/>
            <p:cNvSpPr/>
            <p:nvPr/>
          </p:nvSpPr>
          <p:spPr>
            <a:xfrm>
              <a:off x="313325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4"/>
            <p:cNvSpPr/>
            <p:nvPr/>
          </p:nvSpPr>
          <p:spPr>
            <a:xfrm>
              <a:off x="31723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4"/>
            <p:cNvSpPr/>
            <p:nvPr/>
          </p:nvSpPr>
          <p:spPr>
            <a:xfrm>
              <a:off x="31723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4"/>
            <p:cNvSpPr/>
            <p:nvPr/>
          </p:nvSpPr>
          <p:spPr>
            <a:xfrm>
              <a:off x="31723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4"/>
            <p:cNvSpPr/>
            <p:nvPr/>
          </p:nvSpPr>
          <p:spPr>
            <a:xfrm>
              <a:off x="31723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4"/>
            <p:cNvSpPr/>
            <p:nvPr/>
          </p:nvSpPr>
          <p:spPr>
            <a:xfrm>
              <a:off x="31723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4"/>
            <p:cNvSpPr/>
            <p:nvPr/>
          </p:nvSpPr>
          <p:spPr>
            <a:xfrm>
              <a:off x="3172025" y="4045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1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3"/>
                    <a:pt x="154" y="640"/>
                    <a:pt x="325" y="640"/>
                  </a:cubicBezTo>
                  <a:cubicBezTo>
                    <a:pt x="329" y="640"/>
                    <a:pt x="332" y="640"/>
                    <a:pt x="336" y="640"/>
                  </a:cubicBezTo>
                  <a:cubicBezTo>
                    <a:pt x="514" y="635"/>
                    <a:pt x="653" y="486"/>
                    <a:pt x="646" y="310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4"/>
            <p:cNvSpPr/>
            <p:nvPr/>
          </p:nvSpPr>
          <p:spPr>
            <a:xfrm>
              <a:off x="3172025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0"/>
                  </a:moveTo>
                  <a:cubicBezTo>
                    <a:pt x="322" y="0"/>
                    <a:pt x="319" y="0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4"/>
            <p:cNvSpPr/>
            <p:nvPr/>
          </p:nvSpPr>
          <p:spPr>
            <a:xfrm>
              <a:off x="3172025" y="3977350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5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4"/>
            <p:cNvSpPr/>
            <p:nvPr/>
          </p:nvSpPr>
          <p:spPr>
            <a:xfrm>
              <a:off x="313325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4"/>
            <p:cNvSpPr/>
            <p:nvPr/>
          </p:nvSpPr>
          <p:spPr>
            <a:xfrm>
              <a:off x="3172025" y="4113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6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"/>
            <p:cNvSpPr/>
            <p:nvPr/>
          </p:nvSpPr>
          <p:spPr>
            <a:xfrm>
              <a:off x="3172025" y="4079350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1"/>
                  </a:moveTo>
                  <a:cubicBezTo>
                    <a:pt x="322" y="1"/>
                    <a:pt x="319" y="1"/>
                    <a:pt x="315" y="1"/>
                  </a:cubicBezTo>
                  <a:cubicBezTo>
                    <a:pt x="139" y="7"/>
                    <a:pt x="0" y="154"/>
                    <a:pt x="6" y="332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10"/>
                  </a:cubicBezTo>
                  <a:cubicBezTo>
                    <a:pt x="641" y="137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4"/>
            <p:cNvSpPr/>
            <p:nvPr/>
          </p:nvSpPr>
          <p:spPr>
            <a:xfrm>
              <a:off x="31723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4"/>
            <p:cNvSpPr/>
            <p:nvPr/>
          </p:nvSpPr>
          <p:spPr>
            <a:xfrm>
              <a:off x="31723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4"/>
            <p:cNvSpPr/>
            <p:nvPr/>
          </p:nvSpPr>
          <p:spPr>
            <a:xfrm>
              <a:off x="31723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4"/>
            <p:cNvSpPr/>
            <p:nvPr/>
          </p:nvSpPr>
          <p:spPr>
            <a:xfrm>
              <a:off x="32113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4"/>
            <p:cNvSpPr/>
            <p:nvPr/>
          </p:nvSpPr>
          <p:spPr>
            <a:xfrm>
              <a:off x="32113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4"/>
            <p:cNvSpPr/>
            <p:nvPr/>
          </p:nvSpPr>
          <p:spPr>
            <a:xfrm>
              <a:off x="32113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4"/>
            <p:cNvSpPr/>
            <p:nvPr/>
          </p:nvSpPr>
          <p:spPr>
            <a:xfrm>
              <a:off x="32113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4"/>
            <p:cNvSpPr/>
            <p:nvPr/>
          </p:nvSpPr>
          <p:spPr>
            <a:xfrm>
              <a:off x="32113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4"/>
            <p:cNvSpPr/>
            <p:nvPr/>
          </p:nvSpPr>
          <p:spPr>
            <a:xfrm>
              <a:off x="31723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4"/>
            <p:cNvSpPr/>
            <p:nvPr/>
          </p:nvSpPr>
          <p:spPr>
            <a:xfrm>
              <a:off x="32113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4"/>
            <p:cNvSpPr/>
            <p:nvPr/>
          </p:nvSpPr>
          <p:spPr>
            <a:xfrm>
              <a:off x="32113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4"/>
            <p:cNvSpPr/>
            <p:nvPr/>
          </p:nvSpPr>
          <p:spPr>
            <a:xfrm>
              <a:off x="31723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4"/>
            <p:cNvSpPr/>
            <p:nvPr/>
          </p:nvSpPr>
          <p:spPr>
            <a:xfrm>
              <a:off x="32113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4"/>
            <p:cNvSpPr/>
            <p:nvPr/>
          </p:nvSpPr>
          <p:spPr>
            <a:xfrm>
              <a:off x="32113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4"/>
            <p:cNvSpPr/>
            <p:nvPr/>
          </p:nvSpPr>
          <p:spPr>
            <a:xfrm>
              <a:off x="31723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4"/>
            <p:cNvSpPr/>
            <p:nvPr/>
          </p:nvSpPr>
          <p:spPr>
            <a:xfrm>
              <a:off x="32113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4"/>
            <p:cNvSpPr/>
            <p:nvPr/>
          </p:nvSpPr>
          <p:spPr>
            <a:xfrm>
              <a:off x="32113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4"/>
            <p:cNvSpPr/>
            <p:nvPr/>
          </p:nvSpPr>
          <p:spPr>
            <a:xfrm>
              <a:off x="32113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4"/>
            <p:cNvSpPr/>
            <p:nvPr/>
          </p:nvSpPr>
          <p:spPr>
            <a:xfrm>
              <a:off x="3133250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4"/>
            <p:cNvSpPr/>
            <p:nvPr/>
          </p:nvSpPr>
          <p:spPr>
            <a:xfrm>
              <a:off x="30942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4"/>
            <p:cNvSpPr/>
            <p:nvPr/>
          </p:nvSpPr>
          <p:spPr>
            <a:xfrm>
              <a:off x="30942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4"/>
            <p:cNvSpPr/>
            <p:nvPr/>
          </p:nvSpPr>
          <p:spPr>
            <a:xfrm>
              <a:off x="30942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4"/>
            <p:cNvSpPr/>
            <p:nvPr/>
          </p:nvSpPr>
          <p:spPr>
            <a:xfrm>
              <a:off x="30942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4"/>
            <p:cNvSpPr/>
            <p:nvPr/>
          </p:nvSpPr>
          <p:spPr>
            <a:xfrm>
              <a:off x="30942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4"/>
            <p:cNvSpPr/>
            <p:nvPr/>
          </p:nvSpPr>
          <p:spPr>
            <a:xfrm>
              <a:off x="30942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4"/>
            <p:cNvSpPr/>
            <p:nvPr/>
          </p:nvSpPr>
          <p:spPr>
            <a:xfrm>
              <a:off x="30942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4"/>
            <p:cNvSpPr/>
            <p:nvPr/>
          </p:nvSpPr>
          <p:spPr>
            <a:xfrm>
              <a:off x="30942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4"/>
            <p:cNvSpPr/>
            <p:nvPr/>
          </p:nvSpPr>
          <p:spPr>
            <a:xfrm>
              <a:off x="3133400" y="3952975"/>
              <a:ext cx="15125" cy="6550"/>
            </a:xfrm>
            <a:custGeom>
              <a:rect b="b" l="l" r="r" t="t"/>
              <a:pathLst>
                <a:path extrusionOk="0" h="262" w="605">
                  <a:moveTo>
                    <a:pt x="1" y="1"/>
                  </a:moveTo>
                  <a:lnTo>
                    <a:pt x="1" y="1"/>
                  </a:lnTo>
                  <a:cubicBezTo>
                    <a:pt x="29" y="151"/>
                    <a:pt x="159" y="261"/>
                    <a:pt x="316" y="261"/>
                  </a:cubicBezTo>
                  <a:cubicBezTo>
                    <a:pt x="445" y="261"/>
                    <a:pt x="557" y="184"/>
                    <a:pt x="605" y="73"/>
                  </a:cubicBezTo>
                  <a:cubicBezTo>
                    <a:pt x="406" y="46"/>
                    <a:pt x="204" y="20"/>
                    <a:pt x="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"/>
            <p:cNvSpPr/>
            <p:nvPr/>
          </p:nvSpPr>
          <p:spPr>
            <a:xfrm>
              <a:off x="3094125" y="411347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8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2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4"/>
            <p:cNvSpPr/>
            <p:nvPr/>
          </p:nvSpPr>
          <p:spPr>
            <a:xfrm>
              <a:off x="3094125" y="4079500"/>
              <a:ext cx="16175" cy="16000"/>
            </a:xfrm>
            <a:custGeom>
              <a:rect b="b" l="l" r="r" t="t"/>
              <a:pathLst>
                <a:path extrusionOk="0" h="640" w="647">
                  <a:moveTo>
                    <a:pt x="326" y="1"/>
                  </a:moveTo>
                  <a:cubicBezTo>
                    <a:pt x="323" y="1"/>
                    <a:pt x="321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7" y="500"/>
                    <a:pt x="149" y="640"/>
                    <a:pt x="322" y="640"/>
                  </a:cubicBezTo>
                  <a:cubicBezTo>
                    <a:pt x="325" y="640"/>
                    <a:pt x="327" y="640"/>
                    <a:pt x="330" y="640"/>
                  </a:cubicBezTo>
                  <a:cubicBezTo>
                    <a:pt x="506" y="637"/>
                    <a:pt x="646" y="490"/>
                    <a:pt x="643" y="314"/>
                  </a:cubicBezTo>
                  <a:cubicBezTo>
                    <a:pt x="640" y="141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4"/>
            <p:cNvSpPr/>
            <p:nvPr/>
          </p:nvSpPr>
          <p:spPr>
            <a:xfrm>
              <a:off x="30942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4"/>
            <p:cNvSpPr/>
            <p:nvPr/>
          </p:nvSpPr>
          <p:spPr>
            <a:xfrm>
              <a:off x="30942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4"/>
            <p:cNvSpPr/>
            <p:nvPr/>
          </p:nvSpPr>
          <p:spPr>
            <a:xfrm>
              <a:off x="30942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4"/>
            <p:cNvSpPr/>
            <p:nvPr/>
          </p:nvSpPr>
          <p:spPr>
            <a:xfrm>
              <a:off x="313325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4"/>
            <p:cNvSpPr/>
            <p:nvPr/>
          </p:nvSpPr>
          <p:spPr>
            <a:xfrm>
              <a:off x="30942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1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"/>
            <p:cNvSpPr/>
            <p:nvPr/>
          </p:nvSpPr>
          <p:spPr>
            <a:xfrm>
              <a:off x="30942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1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"/>
            <p:cNvSpPr/>
            <p:nvPr/>
          </p:nvSpPr>
          <p:spPr>
            <a:xfrm>
              <a:off x="31332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"/>
            <p:cNvSpPr/>
            <p:nvPr/>
          </p:nvSpPr>
          <p:spPr>
            <a:xfrm>
              <a:off x="31332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"/>
            <p:cNvSpPr/>
            <p:nvPr/>
          </p:nvSpPr>
          <p:spPr>
            <a:xfrm>
              <a:off x="31332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"/>
            <p:cNvSpPr/>
            <p:nvPr/>
          </p:nvSpPr>
          <p:spPr>
            <a:xfrm>
              <a:off x="31332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"/>
            <p:cNvSpPr/>
            <p:nvPr/>
          </p:nvSpPr>
          <p:spPr>
            <a:xfrm>
              <a:off x="313325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"/>
            <p:cNvSpPr/>
            <p:nvPr/>
          </p:nvSpPr>
          <p:spPr>
            <a:xfrm>
              <a:off x="31332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"/>
            <p:cNvSpPr/>
            <p:nvPr/>
          </p:nvSpPr>
          <p:spPr>
            <a:xfrm>
              <a:off x="31332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"/>
            <p:cNvSpPr/>
            <p:nvPr/>
          </p:nvSpPr>
          <p:spPr>
            <a:xfrm>
              <a:off x="3133250" y="404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4"/>
            <p:cNvSpPr/>
            <p:nvPr/>
          </p:nvSpPr>
          <p:spPr>
            <a:xfrm>
              <a:off x="3133250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4"/>
            <p:cNvSpPr/>
            <p:nvPr/>
          </p:nvSpPr>
          <p:spPr>
            <a:xfrm>
              <a:off x="3133250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4"/>
            <p:cNvSpPr/>
            <p:nvPr/>
          </p:nvSpPr>
          <p:spPr>
            <a:xfrm>
              <a:off x="32113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4"/>
            <p:cNvSpPr/>
            <p:nvPr/>
          </p:nvSpPr>
          <p:spPr>
            <a:xfrm>
              <a:off x="31332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4"/>
            <p:cNvSpPr/>
            <p:nvPr/>
          </p:nvSpPr>
          <p:spPr>
            <a:xfrm>
              <a:off x="31332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4"/>
            <p:cNvSpPr/>
            <p:nvPr/>
          </p:nvSpPr>
          <p:spPr>
            <a:xfrm>
              <a:off x="31332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4"/>
            <p:cNvSpPr/>
            <p:nvPr/>
          </p:nvSpPr>
          <p:spPr>
            <a:xfrm>
              <a:off x="31332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4"/>
            <p:cNvSpPr/>
            <p:nvPr/>
          </p:nvSpPr>
          <p:spPr>
            <a:xfrm>
              <a:off x="33674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4"/>
            <p:cNvSpPr/>
            <p:nvPr/>
          </p:nvSpPr>
          <p:spPr>
            <a:xfrm>
              <a:off x="33283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4"/>
            <p:cNvSpPr/>
            <p:nvPr/>
          </p:nvSpPr>
          <p:spPr>
            <a:xfrm>
              <a:off x="33283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4"/>
            <p:cNvSpPr/>
            <p:nvPr/>
          </p:nvSpPr>
          <p:spPr>
            <a:xfrm>
              <a:off x="33283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4"/>
            <p:cNvSpPr/>
            <p:nvPr/>
          </p:nvSpPr>
          <p:spPr>
            <a:xfrm>
              <a:off x="33283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4"/>
            <p:cNvSpPr/>
            <p:nvPr/>
          </p:nvSpPr>
          <p:spPr>
            <a:xfrm>
              <a:off x="33283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4"/>
            <p:cNvSpPr/>
            <p:nvPr/>
          </p:nvSpPr>
          <p:spPr>
            <a:xfrm>
              <a:off x="33283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4"/>
            <p:cNvSpPr/>
            <p:nvPr/>
          </p:nvSpPr>
          <p:spPr>
            <a:xfrm>
              <a:off x="33283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4"/>
            <p:cNvSpPr/>
            <p:nvPr/>
          </p:nvSpPr>
          <p:spPr>
            <a:xfrm>
              <a:off x="33283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4"/>
            <p:cNvSpPr/>
            <p:nvPr/>
          </p:nvSpPr>
          <p:spPr>
            <a:xfrm>
              <a:off x="32893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4"/>
            <p:cNvSpPr/>
            <p:nvPr/>
          </p:nvSpPr>
          <p:spPr>
            <a:xfrm>
              <a:off x="32893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4"/>
            <p:cNvSpPr/>
            <p:nvPr/>
          </p:nvSpPr>
          <p:spPr>
            <a:xfrm>
              <a:off x="32893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4"/>
            <p:cNvSpPr/>
            <p:nvPr/>
          </p:nvSpPr>
          <p:spPr>
            <a:xfrm>
              <a:off x="32893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4"/>
            <p:cNvSpPr/>
            <p:nvPr/>
          </p:nvSpPr>
          <p:spPr>
            <a:xfrm>
              <a:off x="32893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4"/>
            <p:cNvSpPr/>
            <p:nvPr/>
          </p:nvSpPr>
          <p:spPr>
            <a:xfrm>
              <a:off x="33283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4"/>
            <p:cNvSpPr/>
            <p:nvPr/>
          </p:nvSpPr>
          <p:spPr>
            <a:xfrm>
              <a:off x="33283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4"/>
            <p:cNvSpPr/>
            <p:nvPr/>
          </p:nvSpPr>
          <p:spPr>
            <a:xfrm>
              <a:off x="3328375" y="4047150"/>
              <a:ext cx="14125" cy="14425"/>
            </a:xfrm>
            <a:custGeom>
              <a:rect b="b" l="l" r="r" t="t"/>
              <a:pathLst>
                <a:path extrusionOk="0" h="577" w="565">
                  <a:moveTo>
                    <a:pt x="129" y="0"/>
                  </a:moveTo>
                  <a:cubicBezTo>
                    <a:pt x="52" y="58"/>
                    <a:pt x="1" y="151"/>
                    <a:pt x="1" y="257"/>
                  </a:cubicBezTo>
                  <a:cubicBezTo>
                    <a:pt x="1" y="433"/>
                    <a:pt x="144" y="576"/>
                    <a:pt x="322" y="576"/>
                  </a:cubicBezTo>
                  <a:cubicBezTo>
                    <a:pt x="420" y="576"/>
                    <a:pt x="506" y="531"/>
                    <a:pt x="564" y="462"/>
                  </a:cubicBezTo>
                  <a:cubicBezTo>
                    <a:pt x="423" y="305"/>
                    <a:pt x="278" y="151"/>
                    <a:pt x="1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4"/>
            <p:cNvSpPr/>
            <p:nvPr/>
          </p:nvSpPr>
          <p:spPr>
            <a:xfrm>
              <a:off x="33283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4"/>
            <p:cNvSpPr/>
            <p:nvPr/>
          </p:nvSpPr>
          <p:spPr>
            <a:xfrm>
              <a:off x="33674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4"/>
            <p:cNvSpPr/>
            <p:nvPr/>
          </p:nvSpPr>
          <p:spPr>
            <a:xfrm>
              <a:off x="3406475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213" y="0"/>
                  </a:moveTo>
                  <a:cubicBezTo>
                    <a:pt x="89" y="44"/>
                    <a:pt x="0" y="160"/>
                    <a:pt x="0" y="300"/>
                  </a:cubicBezTo>
                  <a:cubicBezTo>
                    <a:pt x="0" y="476"/>
                    <a:pt x="143" y="620"/>
                    <a:pt x="320" y="620"/>
                  </a:cubicBezTo>
                  <a:cubicBezTo>
                    <a:pt x="341" y="620"/>
                    <a:pt x="360" y="618"/>
                    <a:pt x="380" y="614"/>
                  </a:cubicBezTo>
                  <a:cubicBezTo>
                    <a:pt x="330" y="407"/>
                    <a:pt x="275" y="202"/>
                    <a:pt x="21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4"/>
            <p:cNvSpPr/>
            <p:nvPr/>
          </p:nvSpPr>
          <p:spPr>
            <a:xfrm>
              <a:off x="33674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4"/>
            <p:cNvSpPr/>
            <p:nvPr/>
          </p:nvSpPr>
          <p:spPr>
            <a:xfrm>
              <a:off x="3094125" y="4045500"/>
              <a:ext cx="16175" cy="16025"/>
            </a:xfrm>
            <a:custGeom>
              <a:rect b="b" l="l" r="r" t="t"/>
              <a:pathLst>
                <a:path extrusionOk="0" h="641" w="647">
                  <a:moveTo>
                    <a:pt x="324" y="0"/>
                  </a:moveTo>
                  <a:cubicBezTo>
                    <a:pt x="322" y="0"/>
                    <a:pt x="320" y="0"/>
                    <a:pt x="318" y="0"/>
                  </a:cubicBezTo>
                  <a:cubicBezTo>
                    <a:pt x="140" y="3"/>
                    <a:pt x="0" y="149"/>
                    <a:pt x="3" y="327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1"/>
                    <a:pt x="643" y="314"/>
                  </a:cubicBezTo>
                  <a:cubicBezTo>
                    <a:pt x="640" y="139"/>
                    <a:pt x="497" y="0"/>
                    <a:pt x="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4"/>
            <p:cNvSpPr/>
            <p:nvPr/>
          </p:nvSpPr>
          <p:spPr>
            <a:xfrm>
              <a:off x="3406475" y="4215525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51" y="641"/>
                    <a:pt x="561" y="563"/>
                    <a:pt x="611" y="453"/>
                  </a:cubicBezTo>
                  <a:cubicBezTo>
                    <a:pt x="594" y="335"/>
                    <a:pt x="574" y="219"/>
                    <a:pt x="553" y="103"/>
                  </a:cubicBezTo>
                  <a:cubicBezTo>
                    <a:pt x="496" y="40"/>
                    <a:pt x="413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4"/>
            <p:cNvSpPr/>
            <p:nvPr/>
          </p:nvSpPr>
          <p:spPr>
            <a:xfrm>
              <a:off x="34064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4"/>
            <p:cNvSpPr/>
            <p:nvPr/>
          </p:nvSpPr>
          <p:spPr>
            <a:xfrm>
              <a:off x="34064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4"/>
            <p:cNvSpPr/>
            <p:nvPr/>
          </p:nvSpPr>
          <p:spPr>
            <a:xfrm>
              <a:off x="33674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4"/>
            <p:cNvSpPr/>
            <p:nvPr/>
          </p:nvSpPr>
          <p:spPr>
            <a:xfrm>
              <a:off x="33674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4"/>
            <p:cNvSpPr/>
            <p:nvPr/>
          </p:nvSpPr>
          <p:spPr>
            <a:xfrm>
              <a:off x="33283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4"/>
            <p:cNvSpPr/>
            <p:nvPr/>
          </p:nvSpPr>
          <p:spPr>
            <a:xfrm>
              <a:off x="33674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4"/>
            <p:cNvSpPr/>
            <p:nvPr/>
          </p:nvSpPr>
          <p:spPr>
            <a:xfrm>
              <a:off x="33674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4"/>
            <p:cNvSpPr/>
            <p:nvPr/>
          </p:nvSpPr>
          <p:spPr>
            <a:xfrm>
              <a:off x="33674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4"/>
            <p:cNvSpPr/>
            <p:nvPr/>
          </p:nvSpPr>
          <p:spPr>
            <a:xfrm>
              <a:off x="33674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4"/>
            <p:cNvSpPr/>
            <p:nvPr/>
          </p:nvSpPr>
          <p:spPr>
            <a:xfrm>
              <a:off x="33674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4"/>
            <p:cNvSpPr/>
            <p:nvPr/>
          </p:nvSpPr>
          <p:spPr>
            <a:xfrm>
              <a:off x="32893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"/>
            <p:cNvSpPr/>
            <p:nvPr/>
          </p:nvSpPr>
          <p:spPr>
            <a:xfrm>
              <a:off x="325032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"/>
            <p:cNvSpPr/>
            <p:nvPr/>
          </p:nvSpPr>
          <p:spPr>
            <a:xfrm>
              <a:off x="325032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"/>
            <p:cNvSpPr/>
            <p:nvPr/>
          </p:nvSpPr>
          <p:spPr>
            <a:xfrm>
              <a:off x="325032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"/>
            <p:cNvSpPr/>
            <p:nvPr/>
          </p:nvSpPr>
          <p:spPr>
            <a:xfrm>
              <a:off x="325032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"/>
            <p:cNvSpPr/>
            <p:nvPr/>
          </p:nvSpPr>
          <p:spPr>
            <a:xfrm>
              <a:off x="325032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"/>
            <p:cNvSpPr/>
            <p:nvPr/>
          </p:nvSpPr>
          <p:spPr>
            <a:xfrm>
              <a:off x="325032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"/>
            <p:cNvSpPr/>
            <p:nvPr/>
          </p:nvSpPr>
          <p:spPr>
            <a:xfrm>
              <a:off x="325032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"/>
            <p:cNvSpPr/>
            <p:nvPr/>
          </p:nvSpPr>
          <p:spPr>
            <a:xfrm>
              <a:off x="325032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"/>
            <p:cNvSpPr/>
            <p:nvPr/>
          </p:nvSpPr>
          <p:spPr>
            <a:xfrm>
              <a:off x="32113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"/>
            <p:cNvSpPr/>
            <p:nvPr/>
          </p:nvSpPr>
          <p:spPr>
            <a:xfrm>
              <a:off x="32113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"/>
            <p:cNvSpPr/>
            <p:nvPr/>
          </p:nvSpPr>
          <p:spPr>
            <a:xfrm>
              <a:off x="32113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"/>
            <p:cNvSpPr/>
            <p:nvPr/>
          </p:nvSpPr>
          <p:spPr>
            <a:xfrm>
              <a:off x="32113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"/>
            <p:cNvSpPr/>
            <p:nvPr/>
          </p:nvSpPr>
          <p:spPr>
            <a:xfrm>
              <a:off x="325032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"/>
            <p:cNvSpPr/>
            <p:nvPr/>
          </p:nvSpPr>
          <p:spPr>
            <a:xfrm>
              <a:off x="325032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4"/>
            <p:cNvSpPr/>
            <p:nvPr/>
          </p:nvSpPr>
          <p:spPr>
            <a:xfrm>
              <a:off x="32893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"/>
            <p:cNvSpPr/>
            <p:nvPr/>
          </p:nvSpPr>
          <p:spPr>
            <a:xfrm>
              <a:off x="32893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"/>
            <p:cNvSpPr/>
            <p:nvPr/>
          </p:nvSpPr>
          <p:spPr>
            <a:xfrm>
              <a:off x="32893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"/>
            <p:cNvSpPr/>
            <p:nvPr/>
          </p:nvSpPr>
          <p:spPr>
            <a:xfrm>
              <a:off x="32893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4"/>
            <p:cNvSpPr/>
            <p:nvPr/>
          </p:nvSpPr>
          <p:spPr>
            <a:xfrm>
              <a:off x="32113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"/>
            <p:cNvSpPr/>
            <p:nvPr/>
          </p:nvSpPr>
          <p:spPr>
            <a:xfrm>
              <a:off x="325032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4"/>
            <p:cNvSpPr/>
            <p:nvPr/>
          </p:nvSpPr>
          <p:spPr>
            <a:xfrm>
              <a:off x="32893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4"/>
            <p:cNvSpPr/>
            <p:nvPr/>
          </p:nvSpPr>
          <p:spPr>
            <a:xfrm>
              <a:off x="32893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"/>
            <p:cNvSpPr/>
            <p:nvPr/>
          </p:nvSpPr>
          <p:spPr>
            <a:xfrm>
              <a:off x="32893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4"/>
            <p:cNvSpPr/>
            <p:nvPr/>
          </p:nvSpPr>
          <p:spPr>
            <a:xfrm>
              <a:off x="325032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4"/>
            <p:cNvSpPr/>
            <p:nvPr/>
          </p:nvSpPr>
          <p:spPr>
            <a:xfrm>
              <a:off x="325032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4"/>
            <p:cNvSpPr/>
            <p:nvPr/>
          </p:nvSpPr>
          <p:spPr>
            <a:xfrm>
              <a:off x="325032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4"/>
            <p:cNvSpPr/>
            <p:nvPr/>
          </p:nvSpPr>
          <p:spPr>
            <a:xfrm>
              <a:off x="3289350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118" y="0"/>
                  </a:moveTo>
                  <a:cubicBezTo>
                    <a:pt x="47" y="61"/>
                    <a:pt x="1" y="150"/>
                    <a:pt x="1" y="247"/>
                  </a:cubicBezTo>
                  <a:cubicBezTo>
                    <a:pt x="1" y="424"/>
                    <a:pt x="144" y="567"/>
                    <a:pt x="322" y="567"/>
                  </a:cubicBezTo>
                  <a:cubicBezTo>
                    <a:pt x="451" y="567"/>
                    <a:pt x="563" y="490"/>
                    <a:pt x="611" y="379"/>
                  </a:cubicBezTo>
                  <a:cubicBezTo>
                    <a:pt x="448" y="249"/>
                    <a:pt x="285" y="122"/>
                    <a:pt x="11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4"/>
            <p:cNvSpPr/>
            <p:nvPr/>
          </p:nvSpPr>
          <p:spPr>
            <a:xfrm>
              <a:off x="32893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4"/>
            <p:cNvSpPr/>
            <p:nvPr/>
          </p:nvSpPr>
          <p:spPr>
            <a:xfrm>
              <a:off x="325032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4"/>
            <p:cNvSpPr/>
            <p:nvPr/>
          </p:nvSpPr>
          <p:spPr>
            <a:xfrm>
              <a:off x="325032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4"/>
            <p:cNvSpPr/>
            <p:nvPr/>
          </p:nvSpPr>
          <p:spPr>
            <a:xfrm>
              <a:off x="28990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4"/>
            <p:cNvSpPr/>
            <p:nvPr/>
          </p:nvSpPr>
          <p:spPr>
            <a:xfrm>
              <a:off x="28990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4"/>
            <p:cNvSpPr/>
            <p:nvPr/>
          </p:nvSpPr>
          <p:spPr>
            <a:xfrm>
              <a:off x="2862000" y="4047150"/>
              <a:ext cx="14100" cy="14425"/>
            </a:xfrm>
            <a:custGeom>
              <a:rect b="b" l="l" r="r" t="t"/>
              <a:pathLst>
                <a:path extrusionOk="0" h="577" w="564">
                  <a:moveTo>
                    <a:pt x="436" y="0"/>
                  </a:moveTo>
                  <a:cubicBezTo>
                    <a:pt x="287" y="151"/>
                    <a:pt x="142" y="303"/>
                    <a:pt x="0" y="462"/>
                  </a:cubicBezTo>
                  <a:cubicBezTo>
                    <a:pt x="57" y="531"/>
                    <a:pt x="143" y="576"/>
                    <a:pt x="243" y="576"/>
                  </a:cubicBezTo>
                  <a:cubicBezTo>
                    <a:pt x="421" y="576"/>
                    <a:pt x="564" y="433"/>
                    <a:pt x="564" y="257"/>
                  </a:cubicBezTo>
                  <a:cubicBezTo>
                    <a:pt x="564" y="151"/>
                    <a:pt x="513" y="58"/>
                    <a:pt x="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4"/>
            <p:cNvSpPr/>
            <p:nvPr/>
          </p:nvSpPr>
          <p:spPr>
            <a:xfrm>
              <a:off x="28990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4"/>
            <p:cNvSpPr/>
            <p:nvPr/>
          </p:nvSpPr>
          <p:spPr>
            <a:xfrm>
              <a:off x="28990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4"/>
            <p:cNvSpPr/>
            <p:nvPr/>
          </p:nvSpPr>
          <p:spPr>
            <a:xfrm>
              <a:off x="28990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4"/>
            <p:cNvSpPr/>
            <p:nvPr/>
          </p:nvSpPr>
          <p:spPr>
            <a:xfrm>
              <a:off x="28990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4"/>
            <p:cNvSpPr/>
            <p:nvPr/>
          </p:nvSpPr>
          <p:spPr>
            <a:xfrm>
              <a:off x="28990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4"/>
            <p:cNvSpPr/>
            <p:nvPr/>
          </p:nvSpPr>
          <p:spPr>
            <a:xfrm>
              <a:off x="28990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4"/>
            <p:cNvSpPr/>
            <p:nvPr/>
          </p:nvSpPr>
          <p:spPr>
            <a:xfrm>
              <a:off x="28600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4"/>
            <p:cNvSpPr/>
            <p:nvPr/>
          </p:nvSpPr>
          <p:spPr>
            <a:xfrm>
              <a:off x="28600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4"/>
            <p:cNvSpPr/>
            <p:nvPr/>
          </p:nvSpPr>
          <p:spPr>
            <a:xfrm>
              <a:off x="28600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4"/>
            <p:cNvSpPr/>
            <p:nvPr/>
          </p:nvSpPr>
          <p:spPr>
            <a:xfrm>
              <a:off x="28600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4"/>
            <p:cNvSpPr/>
            <p:nvPr/>
          </p:nvSpPr>
          <p:spPr>
            <a:xfrm>
              <a:off x="28990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4"/>
            <p:cNvSpPr/>
            <p:nvPr/>
          </p:nvSpPr>
          <p:spPr>
            <a:xfrm>
              <a:off x="28600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4"/>
            <p:cNvSpPr/>
            <p:nvPr/>
          </p:nvSpPr>
          <p:spPr>
            <a:xfrm>
              <a:off x="28600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4"/>
            <p:cNvSpPr/>
            <p:nvPr/>
          </p:nvSpPr>
          <p:spPr>
            <a:xfrm>
              <a:off x="28600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4"/>
            <p:cNvSpPr/>
            <p:nvPr/>
          </p:nvSpPr>
          <p:spPr>
            <a:xfrm>
              <a:off x="29380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4"/>
            <p:cNvSpPr/>
            <p:nvPr/>
          </p:nvSpPr>
          <p:spPr>
            <a:xfrm>
              <a:off x="29380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4"/>
            <p:cNvSpPr/>
            <p:nvPr/>
          </p:nvSpPr>
          <p:spPr>
            <a:xfrm>
              <a:off x="293807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4"/>
            <p:cNvSpPr/>
            <p:nvPr/>
          </p:nvSpPr>
          <p:spPr>
            <a:xfrm>
              <a:off x="29380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4"/>
            <p:cNvSpPr/>
            <p:nvPr/>
          </p:nvSpPr>
          <p:spPr>
            <a:xfrm>
              <a:off x="29380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4"/>
            <p:cNvSpPr/>
            <p:nvPr/>
          </p:nvSpPr>
          <p:spPr>
            <a:xfrm>
              <a:off x="29380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4"/>
            <p:cNvSpPr/>
            <p:nvPr/>
          </p:nvSpPr>
          <p:spPr>
            <a:xfrm>
              <a:off x="29380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4"/>
            <p:cNvSpPr/>
            <p:nvPr/>
          </p:nvSpPr>
          <p:spPr>
            <a:xfrm>
              <a:off x="28990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4"/>
            <p:cNvSpPr/>
            <p:nvPr/>
          </p:nvSpPr>
          <p:spPr>
            <a:xfrm>
              <a:off x="28990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4"/>
            <p:cNvSpPr/>
            <p:nvPr/>
          </p:nvSpPr>
          <p:spPr>
            <a:xfrm>
              <a:off x="28990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4"/>
            <p:cNvSpPr/>
            <p:nvPr/>
          </p:nvSpPr>
          <p:spPr>
            <a:xfrm>
              <a:off x="293807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4"/>
            <p:cNvSpPr/>
            <p:nvPr/>
          </p:nvSpPr>
          <p:spPr>
            <a:xfrm>
              <a:off x="28990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4"/>
            <p:cNvSpPr/>
            <p:nvPr/>
          </p:nvSpPr>
          <p:spPr>
            <a:xfrm>
              <a:off x="28990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4"/>
            <p:cNvSpPr/>
            <p:nvPr/>
          </p:nvSpPr>
          <p:spPr>
            <a:xfrm>
              <a:off x="28600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4"/>
            <p:cNvSpPr/>
            <p:nvPr/>
          </p:nvSpPr>
          <p:spPr>
            <a:xfrm>
              <a:off x="2899825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493" y="0"/>
                  </a:moveTo>
                  <a:cubicBezTo>
                    <a:pt x="325" y="122"/>
                    <a:pt x="161" y="249"/>
                    <a:pt x="0" y="379"/>
                  </a:cubicBezTo>
                  <a:cubicBezTo>
                    <a:pt x="51" y="490"/>
                    <a:pt x="161" y="567"/>
                    <a:pt x="289" y="567"/>
                  </a:cubicBezTo>
                  <a:cubicBezTo>
                    <a:pt x="467" y="567"/>
                    <a:pt x="610" y="424"/>
                    <a:pt x="610" y="247"/>
                  </a:cubicBezTo>
                  <a:cubicBezTo>
                    <a:pt x="610" y="148"/>
                    <a:pt x="564" y="59"/>
                    <a:pt x="4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4"/>
            <p:cNvSpPr/>
            <p:nvPr/>
          </p:nvSpPr>
          <p:spPr>
            <a:xfrm>
              <a:off x="2782725" y="4317500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162" y="1"/>
                    <a:pt x="51" y="77"/>
                    <a:pt x="1" y="189"/>
                  </a:cubicBezTo>
                  <a:cubicBezTo>
                    <a:pt x="19" y="307"/>
                    <a:pt x="37" y="423"/>
                    <a:pt x="58" y="537"/>
                  </a:cubicBezTo>
                  <a:cubicBezTo>
                    <a:pt x="114" y="602"/>
                    <a:pt x="197" y="641"/>
                    <a:pt x="292" y="641"/>
                  </a:cubicBezTo>
                  <a:cubicBezTo>
                    <a:pt x="468" y="641"/>
                    <a:pt x="611" y="498"/>
                    <a:pt x="611" y="322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4"/>
            <p:cNvSpPr/>
            <p:nvPr/>
          </p:nvSpPr>
          <p:spPr>
            <a:xfrm>
              <a:off x="2899825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89" y="0"/>
                  </a:moveTo>
                  <a:cubicBezTo>
                    <a:pt x="160" y="0"/>
                    <a:pt x="48" y="79"/>
                    <a:pt x="0" y="189"/>
                  </a:cubicBezTo>
                  <a:cubicBezTo>
                    <a:pt x="161" y="318"/>
                    <a:pt x="325" y="445"/>
                    <a:pt x="493" y="568"/>
                  </a:cubicBezTo>
                  <a:cubicBezTo>
                    <a:pt x="565" y="507"/>
                    <a:pt x="610" y="421"/>
                    <a:pt x="610" y="321"/>
                  </a:cubicBezTo>
                  <a:cubicBezTo>
                    <a:pt x="610" y="144"/>
                    <a:pt x="467" y="0"/>
                    <a:pt x="2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4"/>
            <p:cNvSpPr/>
            <p:nvPr/>
          </p:nvSpPr>
          <p:spPr>
            <a:xfrm>
              <a:off x="2862000" y="4487550"/>
              <a:ext cx="14100" cy="14400"/>
            </a:xfrm>
            <a:custGeom>
              <a:rect b="b" l="l" r="r" t="t"/>
              <a:pathLst>
                <a:path extrusionOk="0" h="576" w="564">
                  <a:moveTo>
                    <a:pt x="243" y="0"/>
                  </a:moveTo>
                  <a:cubicBezTo>
                    <a:pt x="145" y="0"/>
                    <a:pt x="59" y="45"/>
                    <a:pt x="0" y="115"/>
                  </a:cubicBezTo>
                  <a:cubicBezTo>
                    <a:pt x="142" y="271"/>
                    <a:pt x="287" y="425"/>
                    <a:pt x="436" y="576"/>
                  </a:cubicBezTo>
                  <a:cubicBezTo>
                    <a:pt x="511" y="516"/>
                    <a:pt x="564" y="424"/>
                    <a:pt x="564" y="320"/>
                  </a:cubicBezTo>
                  <a:cubicBezTo>
                    <a:pt x="564" y="143"/>
                    <a:pt x="421" y="0"/>
                    <a:pt x="2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4"/>
            <p:cNvSpPr/>
            <p:nvPr/>
          </p:nvSpPr>
          <p:spPr>
            <a:xfrm>
              <a:off x="29380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4"/>
            <p:cNvSpPr/>
            <p:nvPr/>
          </p:nvSpPr>
          <p:spPr>
            <a:xfrm>
              <a:off x="2788500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61" y="1"/>
                  </a:moveTo>
                  <a:cubicBezTo>
                    <a:pt x="40" y="1"/>
                    <a:pt x="22" y="4"/>
                    <a:pt x="0" y="7"/>
                  </a:cubicBezTo>
                  <a:cubicBezTo>
                    <a:pt x="52" y="215"/>
                    <a:pt x="106" y="420"/>
                    <a:pt x="168" y="622"/>
                  </a:cubicBezTo>
                  <a:cubicBezTo>
                    <a:pt x="293" y="578"/>
                    <a:pt x="380" y="462"/>
                    <a:pt x="380" y="322"/>
                  </a:cubicBezTo>
                  <a:cubicBezTo>
                    <a:pt x="380" y="145"/>
                    <a:pt x="237" y="1"/>
                    <a:pt x="6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4"/>
            <p:cNvSpPr/>
            <p:nvPr/>
          </p:nvSpPr>
          <p:spPr>
            <a:xfrm>
              <a:off x="27819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4"/>
            <p:cNvSpPr/>
            <p:nvPr/>
          </p:nvSpPr>
          <p:spPr>
            <a:xfrm>
              <a:off x="27819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4"/>
            <p:cNvSpPr/>
            <p:nvPr/>
          </p:nvSpPr>
          <p:spPr>
            <a:xfrm>
              <a:off x="3055950" y="4589525"/>
              <a:ext cx="15125" cy="6575"/>
            </a:xfrm>
            <a:custGeom>
              <a:rect b="b" l="l" r="r" t="t"/>
              <a:pathLst>
                <a:path extrusionOk="0" h="263" w="605">
                  <a:moveTo>
                    <a:pt x="290" y="0"/>
                  </a:moveTo>
                  <a:cubicBezTo>
                    <a:pt x="160" y="0"/>
                    <a:pt x="49" y="78"/>
                    <a:pt x="1" y="188"/>
                  </a:cubicBezTo>
                  <a:cubicBezTo>
                    <a:pt x="200" y="217"/>
                    <a:pt x="401" y="241"/>
                    <a:pt x="605" y="262"/>
                  </a:cubicBezTo>
                  <a:cubicBezTo>
                    <a:pt x="576" y="113"/>
                    <a:pt x="447" y="0"/>
                    <a:pt x="2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4"/>
            <p:cNvSpPr/>
            <p:nvPr/>
          </p:nvSpPr>
          <p:spPr>
            <a:xfrm>
              <a:off x="3094225" y="4589525"/>
              <a:ext cx="16025" cy="8050"/>
            </a:xfrm>
            <a:custGeom>
              <a:rect b="b" l="l" r="r" t="t"/>
              <a:pathLst>
                <a:path extrusionOk="0" h="322" w="641">
                  <a:moveTo>
                    <a:pt x="321" y="0"/>
                  </a:moveTo>
                  <a:cubicBezTo>
                    <a:pt x="145" y="0"/>
                    <a:pt x="2" y="142"/>
                    <a:pt x="1" y="317"/>
                  </a:cubicBezTo>
                  <a:cubicBezTo>
                    <a:pt x="106" y="320"/>
                    <a:pt x="213" y="321"/>
                    <a:pt x="321" y="321"/>
                  </a:cubicBezTo>
                  <a:cubicBezTo>
                    <a:pt x="428" y="321"/>
                    <a:pt x="534" y="320"/>
                    <a:pt x="641" y="317"/>
                  </a:cubicBezTo>
                  <a:cubicBezTo>
                    <a:pt x="639" y="142"/>
                    <a:pt x="496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4"/>
            <p:cNvSpPr/>
            <p:nvPr/>
          </p:nvSpPr>
          <p:spPr>
            <a:xfrm>
              <a:off x="3406475" y="4317500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13" y="641"/>
                    <a:pt x="496" y="602"/>
                    <a:pt x="553" y="537"/>
                  </a:cubicBezTo>
                  <a:cubicBezTo>
                    <a:pt x="574" y="421"/>
                    <a:pt x="594" y="307"/>
                    <a:pt x="611" y="189"/>
                  </a:cubicBezTo>
                  <a:cubicBezTo>
                    <a:pt x="559" y="77"/>
                    <a:pt x="45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4"/>
            <p:cNvSpPr/>
            <p:nvPr/>
          </p:nvSpPr>
          <p:spPr>
            <a:xfrm>
              <a:off x="3328375" y="4487550"/>
              <a:ext cx="14125" cy="14400"/>
            </a:xfrm>
            <a:custGeom>
              <a:rect b="b" l="l" r="r" t="t"/>
              <a:pathLst>
                <a:path extrusionOk="0" h="576" w="565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25"/>
                    <a:pt x="52" y="519"/>
                    <a:pt x="129" y="576"/>
                  </a:cubicBezTo>
                  <a:cubicBezTo>
                    <a:pt x="278" y="425"/>
                    <a:pt x="423" y="273"/>
                    <a:pt x="564" y="115"/>
                  </a:cubicBezTo>
                  <a:cubicBezTo>
                    <a:pt x="506" y="45"/>
                    <a:pt x="420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4"/>
            <p:cNvSpPr/>
            <p:nvPr/>
          </p:nvSpPr>
          <p:spPr>
            <a:xfrm>
              <a:off x="3406475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320" y="1"/>
                  </a:moveTo>
                  <a:cubicBezTo>
                    <a:pt x="143" y="1"/>
                    <a:pt x="0" y="147"/>
                    <a:pt x="0" y="322"/>
                  </a:cubicBezTo>
                  <a:cubicBezTo>
                    <a:pt x="0" y="460"/>
                    <a:pt x="89" y="578"/>
                    <a:pt x="213" y="622"/>
                  </a:cubicBezTo>
                  <a:cubicBezTo>
                    <a:pt x="273" y="418"/>
                    <a:pt x="330" y="212"/>
                    <a:pt x="380" y="7"/>
                  </a:cubicBezTo>
                  <a:cubicBezTo>
                    <a:pt x="362" y="4"/>
                    <a:pt x="34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4"/>
            <p:cNvSpPr/>
            <p:nvPr/>
          </p:nvSpPr>
          <p:spPr>
            <a:xfrm>
              <a:off x="3133400" y="4589525"/>
              <a:ext cx="15125" cy="6525"/>
            </a:xfrm>
            <a:custGeom>
              <a:rect b="b" l="l" r="r" t="t"/>
              <a:pathLst>
                <a:path extrusionOk="0" h="261" w="605">
                  <a:moveTo>
                    <a:pt x="316" y="0"/>
                  </a:moveTo>
                  <a:cubicBezTo>
                    <a:pt x="159" y="0"/>
                    <a:pt x="29" y="112"/>
                    <a:pt x="1" y="261"/>
                  </a:cubicBezTo>
                  <a:cubicBezTo>
                    <a:pt x="204" y="241"/>
                    <a:pt x="406" y="217"/>
                    <a:pt x="605" y="187"/>
                  </a:cubicBezTo>
                  <a:cubicBezTo>
                    <a:pt x="555" y="78"/>
                    <a:pt x="444" y="0"/>
                    <a:pt x="31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4"/>
            <p:cNvSpPr/>
            <p:nvPr/>
          </p:nvSpPr>
          <p:spPr>
            <a:xfrm>
              <a:off x="28600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4"/>
            <p:cNvSpPr/>
            <p:nvPr/>
          </p:nvSpPr>
          <p:spPr>
            <a:xfrm>
              <a:off x="3289350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21"/>
                    <a:pt x="47" y="507"/>
                    <a:pt x="118" y="568"/>
                  </a:cubicBezTo>
                  <a:cubicBezTo>
                    <a:pt x="285" y="445"/>
                    <a:pt x="450" y="318"/>
                    <a:pt x="611" y="189"/>
                  </a:cubicBezTo>
                  <a:cubicBezTo>
                    <a:pt x="563" y="79"/>
                    <a:pt x="451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4"/>
            <p:cNvSpPr/>
            <p:nvPr/>
          </p:nvSpPr>
          <p:spPr>
            <a:xfrm>
              <a:off x="28210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4"/>
            <p:cNvSpPr/>
            <p:nvPr/>
          </p:nvSpPr>
          <p:spPr>
            <a:xfrm>
              <a:off x="28210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4"/>
            <p:cNvSpPr/>
            <p:nvPr/>
          </p:nvSpPr>
          <p:spPr>
            <a:xfrm>
              <a:off x="28210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4"/>
            <p:cNvSpPr/>
            <p:nvPr/>
          </p:nvSpPr>
          <p:spPr>
            <a:xfrm>
              <a:off x="28600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4"/>
            <p:cNvSpPr/>
            <p:nvPr/>
          </p:nvSpPr>
          <p:spPr>
            <a:xfrm>
              <a:off x="28600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4"/>
            <p:cNvSpPr/>
            <p:nvPr/>
          </p:nvSpPr>
          <p:spPr>
            <a:xfrm>
              <a:off x="28600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4"/>
            <p:cNvSpPr/>
            <p:nvPr/>
          </p:nvSpPr>
          <p:spPr>
            <a:xfrm>
              <a:off x="28210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4"/>
            <p:cNvSpPr/>
            <p:nvPr/>
          </p:nvSpPr>
          <p:spPr>
            <a:xfrm>
              <a:off x="28210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4"/>
            <p:cNvSpPr/>
            <p:nvPr/>
          </p:nvSpPr>
          <p:spPr>
            <a:xfrm>
              <a:off x="28210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4"/>
            <p:cNvSpPr/>
            <p:nvPr/>
          </p:nvSpPr>
          <p:spPr>
            <a:xfrm>
              <a:off x="28210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4"/>
            <p:cNvSpPr/>
            <p:nvPr/>
          </p:nvSpPr>
          <p:spPr>
            <a:xfrm>
              <a:off x="2788500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168" y="0"/>
                  </a:moveTo>
                  <a:cubicBezTo>
                    <a:pt x="107" y="204"/>
                    <a:pt x="52" y="407"/>
                    <a:pt x="0" y="614"/>
                  </a:cubicBezTo>
                  <a:cubicBezTo>
                    <a:pt x="19" y="618"/>
                    <a:pt x="40" y="620"/>
                    <a:pt x="61" y="620"/>
                  </a:cubicBezTo>
                  <a:cubicBezTo>
                    <a:pt x="237" y="620"/>
                    <a:pt x="380" y="476"/>
                    <a:pt x="380" y="300"/>
                  </a:cubicBezTo>
                  <a:cubicBezTo>
                    <a:pt x="380" y="160"/>
                    <a:pt x="293" y="44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4"/>
            <p:cNvSpPr/>
            <p:nvPr/>
          </p:nvSpPr>
          <p:spPr>
            <a:xfrm>
              <a:off x="28210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4"/>
            <p:cNvSpPr/>
            <p:nvPr/>
          </p:nvSpPr>
          <p:spPr>
            <a:xfrm>
              <a:off x="2782725" y="4215525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200" y="1"/>
                    <a:pt x="117" y="40"/>
                    <a:pt x="58" y="103"/>
                  </a:cubicBezTo>
                  <a:cubicBezTo>
                    <a:pt x="37" y="221"/>
                    <a:pt x="19" y="335"/>
                    <a:pt x="1" y="453"/>
                  </a:cubicBezTo>
                  <a:cubicBezTo>
                    <a:pt x="51" y="563"/>
                    <a:pt x="162" y="641"/>
                    <a:pt x="292" y="641"/>
                  </a:cubicBezTo>
                  <a:cubicBezTo>
                    <a:pt x="468" y="641"/>
                    <a:pt x="611" y="498"/>
                    <a:pt x="611" y="320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4"/>
            <p:cNvSpPr/>
            <p:nvPr/>
          </p:nvSpPr>
          <p:spPr>
            <a:xfrm>
              <a:off x="28210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4"/>
            <p:cNvSpPr/>
            <p:nvPr/>
          </p:nvSpPr>
          <p:spPr>
            <a:xfrm>
              <a:off x="28210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4"/>
            <p:cNvSpPr/>
            <p:nvPr/>
          </p:nvSpPr>
          <p:spPr>
            <a:xfrm>
              <a:off x="3016175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4"/>
            <p:cNvSpPr/>
            <p:nvPr/>
          </p:nvSpPr>
          <p:spPr>
            <a:xfrm>
              <a:off x="3055950" y="3953025"/>
              <a:ext cx="15125" cy="6500"/>
            </a:xfrm>
            <a:custGeom>
              <a:rect b="b" l="l" r="r" t="t"/>
              <a:pathLst>
                <a:path extrusionOk="0" h="260" w="605">
                  <a:moveTo>
                    <a:pt x="605" y="0"/>
                  </a:moveTo>
                  <a:lnTo>
                    <a:pt x="605" y="0"/>
                  </a:lnTo>
                  <a:cubicBezTo>
                    <a:pt x="401" y="18"/>
                    <a:pt x="200" y="44"/>
                    <a:pt x="1" y="74"/>
                  </a:cubicBezTo>
                  <a:cubicBezTo>
                    <a:pt x="49" y="182"/>
                    <a:pt x="160" y="259"/>
                    <a:pt x="290" y="259"/>
                  </a:cubicBezTo>
                  <a:cubicBezTo>
                    <a:pt x="447" y="259"/>
                    <a:pt x="576" y="149"/>
                    <a:pt x="60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4"/>
            <p:cNvSpPr/>
            <p:nvPr/>
          </p:nvSpPr>
          <p:spPr>
            <a:xfrm>
              <a:off x="3054925" y="3977350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5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4"/>
            <p:cNvSpPr/>
            <p:nvPr/>
          </p:nvSpPr>
          <p:spPr>
            <a:xfrm>
              <a:off x="301617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4"/>
            <p:cNvSpPr/>
            <p:nvPr/>
          </p:nvSpPr>
          <p:spPr>
            <a:xfrm>
              <a:off x="3054925" y="4113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6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4"/>
            <p:cNvSpPr/>
            <p:nvPr/>
          </p:nvSpPr>
          <p:spPr>
            <a:xfrm>
              <a:off x="3054925" y="4079350"/>
              <a:ext cx="16300" cy="16050"/>
            </a:xfrm>
            <a:custGeom>
              <a:rect b="b" l="l" r="r" t="t"/>
              <a:pathLst>
                <a:path extrusionOk="0" h="642" w="652">
                  <a:moveTo>
                    <a:pt x="327" y="1"/>
                  </a:moveTo>
                  <a:cubicBezTo>
                    <a:pt x="323" y="1"/>
                    <a:pt x="320" y="1"/>
                    <a:pt x="316" y="1"/>
                  </a:cubicBezTo>
                  <a:cubicBezTo>
                    <a:pt x="138" y="7"/>
                    <a:pt x="1" y="154"/>
                    <a:pt x="5" y="332"/>
                  </a:cubicBezTo>
                  <a:cubicBezTo>
                    <a:pt x="11" y="505"/>
                    <a:pt x="154" y="641"/>
                    <a:pt x="326" y="641"/>
                  </a:cubicBezTo>
                  <a:cubicBezTo>
                    <a:pt x="330" y="641"/>
                    <a:pt x="333" y="641"/>
                    <a:pt x="337" y="641"/>
                  </a:cubicBezTo>
                  <a:cubicBezTo>
                    <a:pt x="513" y="635"/>
                    <a:pt x="652" y="487"/>
                    <a:pt x="646" y="311"/>
                  </a:cubicBezTo>
                  <a:cubicBezTo>
                    <a:pt x="640" y="137"/>
                    <a:pt x="498" y="1"/>
                    <a:pt x="32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4"/>
            <p:cNvSpPr/>
            <p:nvPr/>
          </p:nvSpPr>
          <p:spPr>
            <a:xfrm>
              <a:off x="3054900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8" y="0"/>
                  </a:moveTo>
                  <a:cubicBezTo>
                    <a:pt x="324" y="0"/>
                    <a:pt x="321" y="0"/>
                    <a:pt x="317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5" y="641"/>
                    <a:pt x="327" y="641"/>
                  </a:cubicBezTo>
                  <a:cubicBezTo>
                    <a:pt x="331" y="641"/>
                    <a:pt x="334" y="641"/>
                    <a:pt x="338" y="641"/>
                  </a:cubicBezTo>
                  <a:cubicBezTo>
                    <a:pt x="514" y="635"/>
                    <a:pt x="653" y="487"/>
                    <a:pt x="647" y="309"/>
                  </a:cubicBezTo>
                  <a:cubicBezTo>
                    <a:pt x="641" y="137"/>
                    <a:pt x="499" y="0"/>
                    <a:pt x="3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4"/>
            <p:cNvSpPr/>
            <p:nvPr/>
          </p:nvSpPr>
          <p:spPr>
            <a:xfrm>
              <a:off x="29380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4"/>
            <p:cNvSpPr/>
            <p:nvPr/>
          </p:nvSpPr>
          <p:spPr>
            <a:xfrm>
              <a:off x="3054925" y="4045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1"/>
                    <a:pt x="316" y="1"/>
                  </a:cubicBezTo>
                  <a:cubicBezTo>
                    <a:pt x="138" y="7"/>
                    <a:pt x="1" y="154"/>
                    <a:pt x="5" y="331"/>
                  </a:cubicBezTo>
                  <a:cubicBezTo>
                    <a:pt x="11" y="503"/>
                    <a:pt x="154" y="640"/>
                    <a:pt x="326" y="640"/>
                  </a:cubicBezTo>
                  <a:cubicBezTo>
                    <a:pt x="330" y="640"/>
                    <a:pt x="333" y="640"/>
                    <a:pt x="337" y="640"/>
                  </a:cubicBezTo>
                  <a:cubicBezTo>
                    <a:pt x="513" y="635"/>
                    <a:pt x="652" y="486"/>
                    <a:pt x="646" y="310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4"/>
            <p:cNvSpPr/>
            <p:nvPr/>
          </p:nvSpPr>
          <p:spPr>
            <a:xfrm>
              <a:off x="30161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4"/>
            <p:cNvSpPr/>
            <p:nvPr/>
          </p:nvSpPr>
          <p:spPr>
            <a:xfrm>
              <a:off x="30161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4"/>
            <p:cNvSpPr/>
            <p:nvPr/>
          </p:nvSpPr>
          <p:spPr>
            <a:xfrm>
              <a:off x="30161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4"/>
            <p:cNvSpPr/>
            <p:nvPr/>
          </p:nvSpPr>
          <p:spPr>
            <a:xfrm>
              <a:off x="30161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4"/>
            <p:cNvSpPr/>
            <p:nvPr/>
          </p:nvSpPr>
          <p:spPr>
            <a:xfrm>
              <a:off x="30161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4"/>
            <p:cNvSpPr/>
            <p:nvPr/>
          </p:nvSpPr>
          <p:spPr>
            <a:xfrm>
              <a:off x="30161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4"/>
            <p:cNvSpPr/>
            <p:nvPr/>
          </p:nvSpPr>
          <p:spPr>
            <a:xfrm>
              <a:off x="30161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4"/>
            <p:cNvSpPr/>
            <p:nvPr/>
          </p:nvSpPr>
          <p:spPr>
            <a:xfrm>
              <a:off x="30161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4"/>
            <p:cNvSpPr/>
            <p:nvPr/>
          </p:nvSpPr>
          <p:spPr>
            <a:xfrm>
              <a:off x="301617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4"/>
            <p:cNvSpPr/>
            <p:nvPr/>
          </p:nvSpPr>
          <p:spPr>
            <a:xfrm>
              <a:off x="305520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4"/>
            <p:cNvSpPr/>
            <p:nvPr/>
          </p:nvSpPr>
          <p:spPr>
            <a:xfrm>
              <a:off x="305520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4"/>
            <p:cNvSpPr/>
            <p:nvPr/>
          </p:nvSpPr>
          <p:spPr>
            <a:xfrm>
              <a:off x="305520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4"/>
            <p:cNvSpPr/>
            <p:nvPr/>
          </p:nvSpPr>
          <p:spPr>
            <a:xfrm>
              <a:off x="305520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4"/>
            <p:cNvSpPr/>
            <p:nvPr/>
          </p:nvSpPr>
          <p:spPr>
            <a:xfrm>
              <a:off x="3094125" y="3977450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7"/>
                    <a:pt x="646" y="491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4"/>
            <p:cNvSpPr/>
            <p:nvPr/>
          </p:nvSpPr>
          <p:spPr>
            <a:xfrm>
              <a:off x="3094225" y="3951500"/>
              <a:ext cx="16025" cy="8025"/>
            </a:xfrm>
            <a:custGeom>
              <a:rect b="b" l="l" r="r" t="t"/>
              <a:pathLst>
                <a:path extrusionOk="0" h="321" w="641">
                  <a:moveTo>
                    <a:pt x="321" y="1"/>
                  </a:moveTo>
                  <a:cubicBezTo>
                    <a:pt x="213" y="1"/>
                    <a:pt x="106" y="2"/>
                    <a:pt x="1" y="4"/>
                  </a:cubicBezTo>
                  <a:cubicBezTo>
                    <a:pt x="2" y="180"/>
                    <a:pt x="145" y="320"/>
                    <a:pt x="321" y="320"/>
                  </a:cubicBezTo>
                  <a:cubicBezTo>
                    <a:pt x="496" y="320"/>
                    <a:pt x="639" y="180"/>
                    <a:pt x="641" y="4"/>
                  </a:cubicBezTo>
                  <a:cubicBezTo>
                    <a:pt x="535" y="2"/>
                    <a:pt x="42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4"/>
            <p:cNvSpPr/>
            <p:nvPr/>
          </p:nvSpPr>
          <p:spPr>
            <a:xfrm>
              <a:off x="305520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4"/>
            <p:cNvSpPr/>
            <p:nvPr/>
          </p:nvSpPr>
          <p:spPr>
            <a:xfrm>
              <a:off x="305520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4"/>
            <p:cNvSpPr/>
            <p:nvPr/>
          </p:nvSpPr>
          <p:spPr>
            <a:xfrm>
              <a:off x="305520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4"/>
            <p:cNvSpPr/>
            <p:nvPr/>
          </p:nvSpPr>
          <p:spPr>
            <a:xfrm>
              <a:off x="305520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4"/>
            <p:cNvSpPr/>
            <p:nvPr/>
          </p:nvSpPr>
          <p:spPr>
            <a:xfrm>
              <a:off x="305520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4"/>
            <p:cNvSpPr/>
            <p:nvPr/>
          </p:nvSpPr>
          <p:spPr>
            <a:xfrm>
              <a:off x="305520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4"/>
            <p:cNvSpPr/>
            <p:nvPr/>
          </p:nvSpPr>
          <p:spPr>
            <a:xfrm>
              <a:off x="305520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4"/>
            <p:cNvSpPr/>
            <p:nvPr/>
          </p:nvSpPr>
          <p:spPr>
            <a:xfrm>
              <a:off x="305520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4"/>
            <p:cNvSpPr/>
            <p:nvPr/>
          </p:nvSpPr>
          <p:spPr>
            <a:xfrm>
              <a:off x="305520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4"/>
            <p:cNvSpPr/>
            <p:nvPr/>
          </p:nvSpPr>
          <p:spPr>
            <a:xfrm>
              <a:off x="301617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4"/>
            <p:cNvSpPr/>
            <p:nvPr/>
          </p:nvSpPr>
          <p:spPr>
            <a:xfrm>
              <a:off x="29771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4"/>
            <p:cNvSpPr/>
            <p:nvPr/>
          </p:nvSpPr>
          <p:spPr>
            <a:xfrm>
              <a:off x="29771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4"/>
            <p:cNvSpPr/>
            <p:nvPr/>
          </p:nvSpPr>
          <p:spPr>
            <a:xfrm>
              <a:off x="29771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4"/>
            <p:cNvSpPr/>
            <p:nvPr/>
          </p:nvSpPr>
          <p:spPr>
            <a:xfrm>
              <a:off x="29771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4"/>
            <p:cNvSpPr/>
            <p:nvPr/>
          </p:nvSpPr>
          <p:spPr>
            <a:xfrm>
              <a:off x="29771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4"/>
            <p:cNvSpPr/>
            <p:nvPr/>
          </p:nvSpPr>
          <p:spPr>
            <a:xfrm>
              <a:off x="29771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"/>
            <p:cNvSpPr/>
            <p:nvPr/>
          </p:nvSpPr>
          <p:spPr>
            <a:xfrm>
              <a:off x="29771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4"/>
            <p:cNvSpPr/>
            <p:nvPr/>
          </p:nvSpPr>
          <p:spPr>
            <a:xfrm>
              <a:off x="29771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4"/>
            <p:cNvSpPr/>
            <p:nvPr/>
          </p:nvSpPr>
          <p:spPr>
            <a:xfrm>
              <a:off x="29380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4"/>
            <p:cNvSpPr/>
            <p:nvPr/>
          </p:nvSpPr>
          <p:spPr>
            <a:xfrm>
              <a:off x="29380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4"/>
            <p:cNvSpPr/>
            <p:nvPr/>
          </p:nvSpPr>
          <p:spPr>
            <a:xfrm>
              <a:off x="29771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4"/>
            <p:cNvSpPr/>
            <p:nvPr/>
          </p:nvSpPr>
          <p:spPr>
            <a:xfrm>
              <a:off x="29380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4"/>
            <p:cNvSpPr/>
            <p:nvPr/>
          </p:nvSpPr>
          <p:spPr>
            <a:xfrm>
              <a:off x="29380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4"/>
            <p:cNvSpPr/>
            <p:nvPr/>
          </p:nvSpPr>
          <p:spPr>
            <a:xfrm>
              <a:off x="293807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4"/>
            <p:cNvSpPr/>
            <p:nvPr/>
          </p:nvSpPr>
          <p:spPr>
            <a:xfrm>
              <a:off x="293807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4"/>
            <p:cNvSpPr/>
            <p:nvPr/>
          </p:nvSpPr>
          <p:spPr>
            <a:xfrm>
              <a:off x="29771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4"/>
            <p:cNvSpPr/>
            <p:nvPr/>
          </p:nvSpPr>
          <p:spPr>
            <a:xfrm>
              <a:off x="3094125" y="401142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6"/>
                    <a:pt x="0" y="152"/>
                    <a:pt x="3" y="328"/>
                  </a:cubicBezTo>
                  <a:cubicBezTo>
                    <a:pt x="7" y="502"/>
                    <a:pt x="148" y="642"/>
                    <a:pt x="322" y="642"/>
                  </a:cubicBezTo>
                  <a:cubicBezTo>
                    <a:pt x="324" y="642"/>
                    <a:pt x="327" y="641"/>
                    <a:pt x="330" y="641"/>
                  </a:cubicBezTo>
                  <a:cubicBezTo>
                    <a:pt x="506" y="638"/>
                    <a:pt x="646" y="492"/>
                    <a:pt x="643" y="316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4"/>
            <p:cNvSpPr/>
            <p:nvPr/>
          </p:nvSpPr>
          <p:spPr>
            <a:xfrm>
              <a:off x="3016175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4"/>
            <p:cNvSpPr/>
            <p:nvPr/>
          </p:nvSpPr>
          <p:spPr>
            <a:xfrm>
              <a:off x="29771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4"/>
            <p:cNvSpPr/>
            <p:nvPr/>
          </p:nvSpPr>
          <p:spPr>
            <a:xfrm>
              <a:off x="30161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4"/>
            <p:cNvSpPr/>
            <p:nvPr/>
          </p:nvSpPr>
          <p:spPr>
            <a:xfrm>
              <a:off x="30161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4"/>
            <p:cNvSpPr/>
            <p:nvPr/>
          </p:nvSpPr>
          <p:spPr>
            <a:xfrm>
              <a:off x="29771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4"/>
            <p:cNvSpPr/>
            <p:nvPr/>
          </p:nvSpPr>
          <p:spPr>
            <a:xfrm>
              <a:off x="30161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4"/>
            <p:cNvSpPr/>
            <p:nvPr/>
          </p:nvSpPr>
          <p:spPr>
            <a:xfrm>
              <a:off x="3016175" y="404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4"/>
            <p:cNvSpPr/>
            <p:nvPr/>
          </p:nvSpPr>
          <p:spPr>
            <a:xfrm>
              <a:off x="29771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4"/>
            <p:cNvSpPr/>
            <p:nvPr/>
          </p:nvSpPr>
          <p:spPr>
            <a:xfrm>
              <a:off x="29771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4"/>
            <p:cNvSpPr/>
            <p:nvPr/>
          </p:nvSpPr>
          <p:spPr>
            <a:xfrm>
              <a:off x="29771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4"/>
            <p:cNvSpPr/>
            <p:nvPr/>
          </p:nvSpPr>
          <p:spPr>
            <a:xfrm>
              <a:off x="29771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4"/>
            <p:cNvSpPr/>
            <p:nvPr/>
          </p:nvSpPr>
          <p:spPr>
            <a:xfrm>
              <a:off x="29771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4"/>
            <p:cNvSpPr/>
            <p:nvPr/>
          </p:nvSpPr>
          <p:spPr>
            <a:xfrm>
              <a:off x="30161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4"/>
            <p:cNvSpPr/>
            <p:nvPr/>
          </p:nvSpPr>
          <p:spPr>
            <a:xfrm>
              <a:off x="29771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57" name="Google Shape;2357;p4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365750" spcFirstLastPara="1" rIns="36575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358" name="Google Shape;2358;p4"/>
          <p:cNvSpPr txBox="1"/>
          <p:nvPr>
            <p:ph idx="1" type="body"/>
          </p:nvPr>
        </p:nvSpPr>
        <p:spPr>
          <a:xfrm>
            <a:off x="334175" y="949625"/>
            <a:ext cx="8475600" cy="39021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  <a:defRPr sz="1250">
                <a:solidFill>
                  <a:schemeClr val="dk1"/>
                </a:solidFill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Condensed Light"/>
              <a:buAutoNum type="alphaLcPeriod"/>
              <a:defRPr>
                <a:solidFill>
                  <a:schemeClr val="dk1"/>
                </a:solidFill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Condensed Light"/>
              <a:buAutoNum type="arabicPeriod"/>
              <a:defRPr>
                <a:solidFill>
                  <a:schemeClr val="dk1"/>
                </a:solidFill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Condensed Light"/>
              <a:buAutoNum type="alphaLcPeriod"/>
              <a:defRPr>
                <a:solidFill>
                  <a:schemeClr val="dk1"/>
                </a:solidFill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Condensed Light"/>
              <a:buAutoNum type="arabicPeriod"/>
              <a:defRPr>
                <a:solidFill>
                  <a:schemeClr val="dk1"/>
                </a:solidFill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Condensed Light"/>
              <a:buAutoNum type="alphaLcPeriod"/>
              <a:defRPr>
                <a:solidFill>
                  <a:schemeClr val="dk1"/>
                </a:solidFill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bg>
      <p:bgPr>
        <a:solidFill>
          <a:schemeClr val="lt1"/>
        </a:solidFill>
      </p:bgPr>
    </p:bg>
    <p:spTree>
      <p:nvGrpSpPr>
        <p:cNvPr id="2359" name="Shape 2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0" name="Google Shape;2360;p5"/>
          <p:cNvGrpSpPr/>
          <p:nvPr/>
        </p:nvGrpSpPr>
        <p:grpSpPr>
          <a:xfrm>
            <a:off x="70051" y="76201"/>
            <a:ext cx="640525" cy="646075"/>
            <a:chOff x="2781975" y="3951500"/>
            <a:chExt cx="640525" cy="646075"/>
          </a:xfrm>
        </p:grpSpPr>
        <p:sp>
          <p:nvSpPr>
            <p:cNvPr id="2361" name="Google Shape;2361;p5"/>
            <p:cNvSpPr/>
            <p:nvPr/>
          </p:nvSpPr>
          <p:spPr>
            <a:xfrm>
              <a:off x="31723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"/>
            <p:cNvSpPr/>
            <p:nvPr/>
          </p:nvSpPr>
          <p:spPr>
            <a:xfrm>
              <a:off x="31723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"/>
            <p:cNvSpPr/>
            <p:nvPr/>
          </p:nvSpPr>
          <p:spPr>
            <a:xfrm>
              <a:off x="313325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"/>
            <p:cNvSpPr/>
            <p:nvPr/>
          </p:nvSpPr>
          <p:spPr>
            <a:xfrm>
              <a:off x="31723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"/>
            <p:cNvSpPr/>
            <p:nvPr/>
          </p:nvSpPr>
          <p:spPr>
            <a:xfrm>
              <a:off x="31723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"/>
            <p:cNvSpPr/>
            <p:nvPr/>
          </p:nvSpPr>
          <p:spPr>
            <a:xfrm>
              <a:off x="31723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"/>
            <p:cNvSpPr/>
            <p:nvPr/>
          </p:nvSpPr>
          <p:spPr>
            <a:xfrm>
              <a:off x="31723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"/>
            <p:cNvSpPr/>
            <p:nvPr/>
          </p:nvSpPr>
          <p:spPr>
            <a:xfrm>
              <a:off x="31723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"/>
            <p:cNvSpPr/>
            <p:nvPr/>
          </p:nvSpPr>
          <p:spPr>
            <a:xfrm>
              <a:off x="3172025" y="4045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1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3"/>
                    <a:pt x="154" y="640"/>
                    <a:pt x="325" y="640"/>
                  </a:cubicBezTo>
                  <a:cubicBezTo>
                    <a:pt x="329" y="640"/>
                    <a:pt x="332" y="640"/>
                    <a:pt x="336" y="640"/>
                  </a:cubicBezTo>
                  <a:cubicBezTo>
                    <a:pt x="514" y="635"/>
                    <a:pt x="653" y="486"/>
                    <a:pt x="646" y="310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"/>
            <p:cNvSpPr/>
            <p:nvPr/>
          </p:nvSpPr>
          <p:spPr>
            <a:xfrm>
              <a:off x="3172025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0"/>
                  </a:moveTo>
                  <a:cubicBezTo>
                    <a:pt x="322" y="0"/>
                    <a:pt x="319" y="0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"/>
            <p:cNvSpPr/>
            <p:nvPr/>
          </p:nvSpPr>
          <p:spPr>
            <a:xfrm>
              <a:off x="3172025" y="3977350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5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"/>
            <p:cNvSpPr/>
            <p:nvPr/>
          </p:nvSpPr>
          <p:spPr>
            <a:xfrm>
              <a:off x="313325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"/>
            <p:cNvSpPr/>
            <p:nvPr/>
          </p:nvSpPr>
          <p:spPr>
            <a:xfrm>
              <a:off x="3172025" y="4113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6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"/>
            <p:cNvSpPr/>
            <p:nvPr/>
          </p:nvSpPr>
          <p:spPr>
            <a:xfrm>
              <a:off x="3172025" y="4079350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1"/>
                  </a:moveTo>
                  <a:cubicBezTo>
                    <a:pt x="322" y="1"/>
                    <a:pt x="319" y="1"/>
                    <a:pt x="315" y="1"/>
                  </a:cubicBezTo>
                  <a:cubicBezTo>
                    <a:pt x="139" y="7"/>
                    <a:pt x="0" y="154"/>
                    <a:pt x="6" y="332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10"/>
                  </a:cubicBezTo>
                  <a:cubicBezTo>
                    <a:pt x="641" y="137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"/>
            <p:cNvSpPr/>
            <p:nvPr/>
          </p:nvSpPr>
          <p:spPr>
            <a:xfrm>
              <a:off x="31723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"/>
            <p:cNvSpPr/>
            <p:nvPr/>
          </p:nvSpPr>
          <p:spPr>
            <a:xfrm>
              <a:off x="31723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"/>
            <p:cNvSpPr/>
            <p:nvPr/>
          </p:nvSpPr>
          <p:spPr>
            <a:xfrm>
              <a:off x="31723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"/>
            <p:cNvSpPr/>
            <p:nvPr/>
          </p:nvSpPr>
          <p:spPr>
            <a:xfrm>
              <a:off x="32113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"/>
            <p:cNvSpPr/>
            <p:nvPr/>
          </p:nvSpPr>
          <p:spPr>
            <a:xfrm>
              <a:off x="32113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"/>
            <p:cNvSpPr/>
            <p:nvPr/>
          </p:nvSpPr>
          <p:spPr>
            <a:xfrm>
              <a:off x="32113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"/>
            <p:cNvSpPr/>
            <p:nvPr/>
          </p:nvSpPr>
          <p:spPr>
            <a:xfrm>
              <a:off x="32113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"/>
            <p:cNvSpPr/>
            <p:nvPr/>
          </p:nvSpPr>
          <p:spPr>
            <a:xfrm>
              <a:off x="32113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"/>
            <p:cNvSpPr/>
            <p:nvPr/>
          </p:nvSpPr>
          <p:spPr>
            <a:xfrm>
              <a:off x="31723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"/>
            <p:cNvSpPr/>
            <p:nvPr/>
          </p:nvSpPr>
          <p:spPr>
            <a:xfrm>
              <a:off x="32113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"/>
            <p:cNvSpPr/>
            <p:nvPr/>
          </p:nvSpPr>
          <p:spPr>
            <a:xfrm>
              <a:off x="32113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"/>
            <p:cNvSpPr/>
            <p:nvPr/>
          </p:nvSpPr>
          <p:spPr>
            <a:xfrm>
              <a:off x="31723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"/>
            <p:cNvSpPr/>
            <p:nvPr/>
          </p:nvSpPr>
          <p:spPr>
            <a:xfrm>
              <a:off x="32113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"/>
            <p:cNvSpPr/>
            <p:nvPr/>
          </p:nvSpPr>
          <p:spPr>
            <a:xfrm>
              <a:off x="32113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"/>
            <p:cNvSpPr/>
            <p:nvPr/>
          </p:nvSpPr>
          <p:spPr>
            <a:xfrm>
              <a:off x="31723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"/>
            <p:cNvSpPr/>
            <p:nvPr/>
          </p:nvSpPr>
          <p:spPr>
            <a:xfrm>
              <a:off x="32113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"/>
            <p:cNvSpPr/>
            <p:nvPr/>
          </p:nvSpPr>
          <p:spPr>
            <a:xfrm>
              <a:off x="32113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"/>
            <p:cNvSpPr/>
            <p:nvPr/>
          </p:nvSpPr>
          <p:spPr>
            <a:xfrm>
              <a:off x="32113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"/>
            <p:cNvSpPr/>
            <p:nvPr/>
          </p:nvSpPr>
          <p:spPr>
            <a:xfrm>
              <a:off x="3133250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"/>
            <p:cNvSpPr/>
            <p:nvPr/>
          </p:nvSpPr>
          <p:spPr>
            <a:xfrm>
              <a:off x="30942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"/>
            <p:cNvSpPr/>
            <p:nvPr/>
          </p:nvSpPr>
          <p:spPr>
            <a:xfrm>
              <a:off x="30942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"/>
            <p:cNvSpPr/>
            <p:nvPr/>
          </p:nvSpPr>
          <p:spPr>
            <a:xfrm>
              <a:off x="30942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"/>
            <p:cNvSpPr/>
            <p:nvPr/>
          </p:nvSpPr>
          <p:spPr>
            <a:xfrm>
              <a:off x="30942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"/>
            <p:cNvSpPr/>
            <p:nvPr/>
          </p:nvSpPr>
          <p:spPr>
            <a:xfrm>
              <a:off x="30942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"/>
            <p:cNvSpPr/>
            <p:nvPr/>
          </p:nvSpPr>
          <p:spPr>
            <a:xfrm>
              <a:off x="30942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"/>
            <p:cNvSpPr/>
            <p:nvPr/>
          </p:nvSpPr>
          <p:spPr>
            <a:xfrm>
              <a:off x="30942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"/>
            <p:cNvSpPr/>
            <p:nvPr/>
          </p:nvSpPr>
          <p:spPr>
            <a:xfrm>
              <a:off x="30942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"/>
            <p:cNvSpPr/>
            <p:nvPr/>
          </p:nvSpPr>
          <p:spPr>
            <a:xfrm>
              <a:off x="3133400" y="3952975"/>
              <a:ext cx="15125" cy="6550"/>
            </a:xfrm>
            <a:custGeom>
              <a:rect b="b" l="l" r="r" t="t"/>
              <a:pathLst>
                <a:path extrusionOk="0" h="262" w="605">
                  <a:moveTo>
                    <a:pt x="1" y="1"/>
                  </a:moveTo>
                  <a:lnTo>
                    <a:pt x="1" y="1"/>
                  </a:lnTo>
                  <a:cubicBezTo>
                    <a:pt x="29" y="151"/>
                    <a:pt x="159" y="261"/>
                    <a:pt x="316" y="261"/>
                  </a:cubicBezTo>
                  <a:cubicBezTo>
                    <a:pt x="445" y="261"/>
                    <a:pt x="557" y="184"/>
                    <a:pt x="605" y="73"/>
                  </a:cubicBezTo>
                  <a:cubicBezTo>
                    <a:pt x="406" y="46"/>
                    <a:pt x="204" y="20"/>
                    <a:pt x="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"/>
            <p:cNvSpPr/>
            <p:nvPr/>
          </p:nvSpPr>
          <p:spPr>
            <a:xfrm>
              <a:off x="3094125" y="411347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8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2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"/>
            <p:cNvSpPr/>
            <p:nvPr/>
          </p:nvSpPr>
          <p:spPr>
            <a:xfrm>
              <a:off x="3094125" y="4079500"/>
              <a:ext cx="16175" cy="16000"/>
            </a:xfrm>
            <a:custGeom>
              <a:rect b="b" l="l" r="r" t="t"/>
              <a:pathLst>
                <a:path extrusionOk="0" h="640" w="647">
                  <a:moveTo>
                    <a:pt x="326" y="1"/>
                  </a:moveTo>
                  <a:cubicBezTo>
                    <a:pt x="323" y="1"/>
                    <a:pt x="321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7" y="500"/>
                    <a:pt x="149" y="640"/>
                    <a:pt x="322" y="640"/>
                  </a:cubicBezTo>
                  <a:cubicBezTo>
                    <a:pt x="325" y="640"/>
                    <a:pt x="327" y="640"/>
                    <a:pt x="330" y="640"/>
                  </a:cubicBezTo>
                  <a:cubicBezTo>
                    <a:pt x="506" y="637"/>
                    <a:pt x="646" y="490"/>
                    <a:pt x="643" y="314"/>
                  </a:cubicBezTo>
                  <a:cubicBezTo>
                    <a:pt x="640" y="141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"/>
            <p:cNvSpPr/>
            <p:nvPr/>
          </p:nvSpPr>
          <p:spPr>
            <a:xfrm>
              <a:off x="30942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"/>
            <p:cNvSpPr/>
            <p:nvPr/>
          </p:nvSpPr>
          <p:spPr>
            <a:xfrm>
              <a:off x="30942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"/>
            <p:cNvSpPr/>
            <p:nvPr/>
          </p:nvSpPr>
          <p:spPr>
            <a:xfrm>
              <a:off x="30942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"/>
            <p:cNvSpPr/>
            <p:nvPr/>
          </p:nvSpPr>
          <p:spPr>
            <a:xfrm>
              <a:off x="313325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"/>
            <p:cNvSpPr/>
            <p:nvPr/>
          </p:nvSpPr>
          <p:spPr>
            <a:xfrm>
              <a:off x="30942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1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"/>
            <p:cNvSpPr/>
            <p:nvPr/>
          </p:nvSpPr>
          <p:spPr>
            <a:xfrm>
              <a:off x="30942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1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"/>
            <p:cNvSpPr/>
            <p:nvPr/>
          </p:nvSpPr>
          <p:spPr>
            <a:xfrm>
              <a:off x="31332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"/>
            <p:cNvSpPr/>
            <p:nvPr/>
          </p:nvSpPr>
          <p:spPr>
            <a:xfrm>
              <a:off x="31332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"/>
            <p:cNvSpPr/>
            <p:nvPr/>
          </p:nvSpPr>
          <p:spPr>
            <a:xfrm>
              <a:off x="31332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"/>
            <p:cNvSpPr/>
            <p:nvPr/>
          </p:nvSpPr>
          <p:spPr>
            <a:xfrm>
              <a:off x="31332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"/>
            <p:cNvSpPr/>
            <p:nvPr/>
          </p:nvSpPr>
          <p:spPr>
            <a:xfrm>
              <a:off x="313325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"/>
            <p:cNvSpPr/>
            <p:nvPr/>
          </p:nvSpPr>
          <p:spPr>
            <a:xfrm>
              <a:off x="31332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"/>
            <p:cNvSpPr/>
            <p:nvPr/>
          </p:nvSpPr>
          <p:spPr>
            <a:xfrm>
              <a:off x="31332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"/>
            <p:cNvSpPr/>
            <p:nvPr/>
          </p:nvSpPr>
          <p:spPr>
            <a:xfrm>
              <a:off x="3133250" y="404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"/>
            <p:cNvSpPr/>
            <p:nvPr/>
          </p:nvSpPr>
          <p:spPr>
            <a:xfrm>
              <a:off x="3133250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"/>
            <p:cNvSpPr/>
            <p:nvPr/>
          </p:nvSpPr>
          <p:spPr>
            <a:xfrm>
              <a:off x="3133250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"/>
            <p:cNvSpPr/>
            <p:nvPr/>
          </p:nvSpPr>
          <p:spPr>
            <a:xfrm>
              <a:off x="32113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"/>
            <p:cNvSpPr/>
            <p:nvPr/>
          </p:nvSpPr>
          <p:spPr>
            <a:xfrm>
              <a:off x="31332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"/>
            <p:cNvSpPr/>
            <p:nvPr/>
          </p:nvSpPr>
          <p:spPr>
            <a:xfrm>
              <a:off x="31332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"/>
            <p:cNvSpPr/>
            <p:nvPr/>
          </p:nvSpPr>
          <p:spPr>
            <a:xfrm>
              <a:off x="31332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"/>
            <p:cNvSpPr/>
            <p:nvPr/>
          </p:nvSpPr>
          <p:spPr>
            <a:xfrm>
              <a:off x="31332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"/>
            <p:cNvSpPr/>
            <p:nvPr/>
          </p:nvSpPr>
          <p:spPr>
            <a:xfrm>
              <a:off x="33674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"/>
            <p:cNvSpPr/>
            <p:nvPr/>
          </p:nvSpPr>
          <p:spPr>
            <a:xfrm>
              <a:off x="33283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"/>
            <p:cNvSpPr/>
            <p:nvPr/>
          </p:nvSpPr>
          <p:spPr>
            <a:xfrm>
              <a:off x="33283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"/>
            <p:cNvSpPr/>
            <p:nvPr/>
          </p:nvSpPr>
          <p:spPr>
            <a:xfrm>
              <a:off x="33283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"/>
            <p:cNvSpPr/>
            <p:nvPr/>
          </p:nvSpPr>
          <p:spPr>
            <a:xfrm>
              <a:off x="33283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"/>
            <p:cNvSpPr/>
            <p:nvPr/>
          </p:nvSpPr>
          <p:spPr>
            <a:xfrm>
              <a:off x="33283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"/>
            <p:cNvSpPr/>
            <p:nvPr/>
          </p:nvSpPr>
          <p:spPr>
            <a:xfrm>
              <a:off x="33283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"/>
            <p:cNvSpPr/>
            <p:nvPr/>
          </p:nvSpPr>
          <p:spPr>
            <a:xfrm>
              <a:off x="33283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"/>
            <p:cNvSpPr/>
            <p:nvPr/>
          </p:nvSpPr>
          <p:spPr>
            <a:xfrm>
              <a:off x="33283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"/>
            <p:cNvSpPr/>
            <p:nvPr/>
          </p:nvSpPr>
          <p:spPr>
            <a:xfrm>
              <a:off x="32893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"/>
            <p:cNvSpPr/>
            <p:nvPr/>
          </p:nvSpPr>
          <p:spPr>
            <a:xfrm>
              <a:off x="32893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"/>
            <p:cNvSpPr/>
            <p:nvPr/>
          </p:nvSpPr>
          <p:spPr>
            <a:xfrm>
              <a:off x="32893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"/>
            <p:cNvSpPr/>
            <p:nvPr/>
          </p:nvSpPr>
          <p:spPr>
            <a:xfrm>
              <a:off x="32893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"/>
            <p:cNvSpPr/>
            <p:nvPr/>
          </p:nvSpPr>
          <p:spPr>
            <a:xfrm>
              <a:off x="32893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"/>
            <p:cNvSpPr/>
            <p:nvPr/>
          </p:nvSpPr>
          <p:spPr>
            <a:xfrm>
              <a:off x="33283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"/>
            <p:cNvSpPr/>
            <p:nvPr/>
          </p:nvSpPr>
          <p:spPr>
            <a:xfrm>
              <a:off x="33283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"/>
            <p:cNvSpPr/>
            <p:nvPr/>
          </p:nvSpPr>
          <p:spPr>
            <a:xfrm>
              <a:off x="3328375" y="4047150"/>
              <a:ext cx="14125" cy="14425"/>
            </a:xfrm>
            <a:custGeom>
              <a:rect b="b" l="l" r="r" t="t"/>
              <a:pathLst>
                <a:path extrusionOk="0" h="577" w="565">
                  <a:moveTo>
                    <a:pt x="129" y="0"/>
                  </a:moveTo>
                  <a:cubicBezTo>
                    <a:pt x="52" y="58"/>
                    <a:pt x="1" y="151"/>
                    <a:pt x="1" y="257"/>
                  </a:cubicBezTo>
                  <a:cubicBezTo>
                    <a:pt x="1" y="433"/>
                    <a:pt x="144" y="576"/>
                    <a:pt x="322" y="576"/>
                  </a:cubicBezTo>
                  <a:cubicBezTo>
                    <a:pt x="420" y="576"/>
                    <a:pt x="506" y="531"/>
                    <a:pt x="564" y="462"/>
                  </a:cubicBezTo>
                  <a:cubicBezTo>
                    <a:pt x="423" y="305"/>
                    <a:pt x="278" y="151"/>
                    <a:pt x="1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"/>
            <p:cNvSpPr/>
            <p:nvPr/>
          </p:nvSpPr>
          <p:spPr>
            <a:xfrm>
              <a:off x="33283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"/>
            <p:cNvSpPr/>
            <p:nvPr/>
          </p:nvSpPr>
          <p:spPr>
            <a:xfrm>
              <a:off x="33674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"/>
            <p:cNvSpPr/>
            <p:nvPr/>
          </p:nvSpPr>
          <p:spPr>
            <a:xfrm>
              <a:off x="3406475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213" y="0"/>
                  </a:moveTo>
                  <a:cubicBezTo>
                    <a:pt x="89" y="44"/>
                    <a:pt x="0" y="160"/>
                    <a:pt x="0" y="300"/>
                  </a:cubicBezTo>
                  <a:cubicBezTo>
                    <a:pt x="0" y="476"/>
                    <a:pt x="143" y="620"/>
                    <a:pt x="320" y="620"/>
                  </a:cubicBezTo>
                  <a:cubicBezTo>
                    <a:pt x="341" y="620"/>
                    <a:pt x="360" y="618"/>
                    <a:pt x="380" y="614"/>
                  </a:cubicBezTo>
                  <a:cubicBezTo>
                    <a:pt x="330" y="407"/>
                    <a:pt x="275" y="202"/>
                    <a:pt x="21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"/>
            <p:cNvSpPr/>
            <p:nvPr/>
          </p:nvSpPr>
          <p:spPr>
            <a:xfrm>
              <a:off x="33674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"/>
            <p:cNvSpPr/>
            <p:nvPr/>
          </p:nvSpPr>
          <p:spPr>
            <a:xfrm>
              <a:off x="3094125" y="4045500"/>
              <a:ext cx="16175" cy="16025"/>
            </a:xfrm>
            <a:custGeom>
              <a:rect b="b" l="l" r="r" t="t"/>
              <a:pathLst>
                <a:path extrusionOk="0" h="641" w="647">
                  <a:moveTo>
                    <a:pt x="324" y="0"/>
                  </a:moveTo>
                  <a:cubicBezTo>
                    <a:pt x="322" y="0"/>
                    <a:pt x="320" y="0"/>
                    <a:pt x="318" y="0"/>
                  </a:cubicBezTo>
                  <a:cubicBezTo>
                    <a:pt x="140" y="3"/>
                    <a:pt x="0" y="149"/>
                    <a:pt x="3" y="327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1"/>
                    <a:pt x="643" y="314"/>
                  </a:cubicBezTo>
                  <a:cubicBezTo>
                    <a:pt x="640" y="139"/>
                    <a:pt x="497" y="0"/>
                    <a:pt x="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"/>
            <p:cNvSpPr/>
            <p:nvPr/>
          </p:nvSpPr>
          <p:spPr>
            <a:xfrm>
              <a:off x="3406475" y="4215525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51" y="641"/>
                    <a:pt x="561" y="563"/>
                    <a:pt x="611" y="453"/>
                  </a:cubicBezTo>
                  <a:cubicBezTo>
                    <a:pt x="594" y="335"/>
                    <a:pt x="574" y="219"/>
                    <a:pt x="553" y="103"/>
                  </a:cubicBezTo>
                  <a:cubicBezTo>
                    <a:pt x="496" y="40"/>
                    <a:pt x="413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"/>
            <p:cNvSpPr/>
            <p:nvPr/>
          </p:nvSpPr>
          <p:spPr>
            <a:xfrm>
              <a:off x="34064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"/>
            <p:cNvSpPr/>
            <p:nvPr/>
          </p:nvSpPr>
          <p:spPr>
            <a:xfrm>
              <a:off x="34064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"/>
            <p:cNvSpPr/>
            <p:nvPr/>
          </p:nvSpPr>
          <p:spPr>
            <a:xfrm>
              <a:off x="33674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"/>
            <p:cNvSpPr/>
            <p:nvPr/>
          </p:nvSpPr>
          <p:spPr>
            <a:xfrm>
              <a:off x="33674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"/>
            <p:cNvSpPr/>
            <p:nvPr/>
          </p:nvSpPr>
          <p:spPr>
            <a:xfrm>
              <a:off x="33283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"/>
            <p:cNvSpPr/>
            <p:nvPr/>
          </p:nvSpPr>
          <p:spPr>
            <a:xfrm>
              <a:off x="33674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"/>
            <p:cNvSpPr/>
            <p:nvPr/>
          </p:nvSpPr>
          <p:spPr>
            <a:xfrm>
              <a:off x="33674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"/>
            <p:cNvSpPr/>
            <p:nvPr/>
          </p:nvSpPr>
          <p:spPr>
            <a:xfrm>
              <a:off x="33674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"/>
            <p:cNvSpPr/>
            <p:nvPr/>
          </p:nvSpPr>
          <p:spPr>
            <a:xfrm>
              <a:off x="33674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"/>
            <p:cNvSpPr/>
            <p:nvPr/>
          </p:nvSpPr>
          <p:spPr>
            <a:xfrm>
              <a:off x="33674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"/>
            <p:cNvSpPr/>
            <p:nvPr/>
          </p:nvSpPr>
          <p:spPr>
            <a:xfrm>
              <a:off x="32893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"/>
            <p:cNvSpPr/>
            <p:nvPr/>
          </p:nvSpPr>
          <p:spPr>
            <a:xfrm>
              <a:off x="325032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"/>
            <p:cNvSpPr/>
            <p:nvPr/>
          </p:nvSpPr>
          <p:spPr>
            <a:xfrm>
              <a:off x="325032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"/>
            <p:cNvSpPr/>
            <p:nvPr/>
          </p:nvSpPr>
          <p:spPr>
            <a:xfrm>
              <a:off x="325032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"/>
            <p:cNvSpPr/>
            <p:nvPr/>
          </p:nvSpPr>
          <p:spPr>
            <a:xfrm>
              <a:off x="325032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"/>
            <p:cNvSpPr/>
            <p:nvPr/>
          </p:nvSpPr>
          <p:spPr>
            <a:xfrm>
              <a:off x="325032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"/>
            <p:cNvSpPr/>
            <p:nvPr/>
          </p:nvSpPr>
          <p:spPr>
            <a:xfrm>
              <a:off x="325032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"/>
            <p:cNvSpPr/>
            <p:nvPr/>
          </p:nvSpPr>
          <p:spPr>
            <a:xfrm>
              <a:off x="325032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"/>
            <p:cNvSpPr/>
            <p:nvPr/>
          </p:nvSpPr>
          <p:spPr>
            <a:xfrm>
              <a:off x="325032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"/>
            <p:cNvSpPr/>
            <p:nvPr/>
          </p:nvSpPr>
          <p:spPr>
            <a:xfrm>
              <a:off x="32113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"/>
            <p:cNvSpPr/>
            <p:nvPr/>
          </p:nvSpPr>
          <p:spPr>
            <a:xfrm>
              <a:off x="32113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"/>
            <p:cNvSpPr/>
            <p:nvPr/>
          </p:nvSpPr>
          <p:spPr>
            <a:xfrm>
              <a:off x="32113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"/>
            <p:cNvSpPr/>
            <p:nvPr/>
          </p:nvSpPr>
          <p:spPr>
            <a:xfrm>
              <a:off x="32113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"/>
            <p:cNvSpPr/>
            <p:nvPr/>
          </p:nvSpPr>
          <p:spPr>
            <a:xfrm>
              <a:off x="325032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"/>
            <p:cNvSpPr/>
            <p:nvPr/>
          </p:nvSpPr>
          <p:spPr>
            <a:xfrm>
              <a:off x="325032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"/>
            <p:cNvSpPr/>
            <p:nvPr/>
          </p:nvSpPr>
          <p:spPr>
            <a:xfrm>
              <a:off x="32893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"/>
            <p:cNvSpPr/>
            <p:nvPr/>
          </p:nvSpPr>
          <p:spPr>
            <a:xfrm>
              <a:off x="32893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"/>
            <p:cNvSpPr/>
            <p:nvPr/>
          </p:nvSpPr>
          <p:spPr>
            <a:xfrm>
              <a:off x="32893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"/>
            <p:cNvSpPr/>
            <p:nvPr/>
          </p:nvSpPr>
          <p:spPr>
            <a:xfrm>
              <a:off x="32893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"/>
            <p:cNvSpPr/>
            <p:nvPr/>
          </p:nvSpPr>
          <p:spPr>
            <a:xfrm>
              <a:off x="32113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"/>
            <p:cNvSpPr/>
            <p:nvPr/>
          </p:nvSpPr>
          <p:spPr>
            <a:xfrm>
              <a:off x="325032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"/>
            <p:cNvSpPr/>
            <p:nvPr/>
          </p:nvSpPr>
          <p:spPr>
            <a:xfrm>
              <a:off x="32893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"/>
            <p:cNvSpPr/>
            <p:nvPr/>
          </p:nvSpPr>
          <p:spPr>
            <a:xfrm>
              <a:off x="32893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"/>
            <p:cNvSpPr/>
            <p:nvPr/>
          </p:nvSpPr>
          <p:spPr>
            <a:xfrm>
              <a:off x="32893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"/>
            <p:cNvSpPr/>
            <p:nvPr/>
          </p:nvSpPr>
          <p:spPr>
            <a:xfrm>
              <a:off x="325032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"/>
            <p:cNvSpPr/>
            <p:nvPr/>
          </p:nvSpPr>
          <p:spPr>
            <a:xfrm>
              <a:off x="325032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"/>
            <p:cNvSpPr/>
            <p:nvPr/>
          </p:nvSpPr>
          <p:spPr>
            <a:xfrm>
              <a:off x="325032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"/>
            <p:cNvSpPr/>
            <p:nvPr/>
          </p:nvSpPr>
          <p:spPr>
            <a:xfrm>
              <a:off x="3289350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118" y="0"/>
                  </a:moveTo>
                  <a:cubicBezTo>
                    <a:pt x="47" y="61"/>
                    <a:pt x="1" y="150"/>
                    <a:pt x="1" y="247"/>
                  </a:cubicBezTo>
                  <a:cubicBezTo>
                    <a:pt x="1" y="424"/>
                    <a:pt x="144" y="567"/>
                    <a:pt x="322" y="567"/>
                  </a:cubicBezTo>
                  <a:cubicBezTo>
                    <a:pt x="451" y="567"/>
                    <a:pt x="563" y="490"/>
                    <a:pt x="611" y="379"/>
                  </a:cubicBezTo>
                  <a:cubicBezTo>
                    <a:pt x="448" y="249"/>
                    <a:pt x="285" y="122"/>
                    <a:pt x="11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"/>
            <p:cNvSpPr/>
            <p:nvPr/>
          </p:nvSpPr>
          <p:spPr>
            <a:xfrm>
              <a:off x="32893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"/>
            <p:cNvSpPr/>
            <p:nvPr/>
          </p:nvSpPr>
          <p:spPr>
            <a:xfrm>
              <a:off x="325032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"/>
            <p:cNvSpPr/>
            <p:nvPr/>
          </p:nvSpPr>
          <p:spPr>
            <a:xfrm>
              <a:off x="325032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"/>
            <p:cNvSpPr/>
            <p:nvPr/>
          </p:nvSpPr>
          <p:spPr>
            <a:xfrm>
              <a:off x="28990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"/>
            <p:cNvSpPr/>
            <p:nvPr/>
          </p:nvSpPr>
          <p:spPr>
            <a:xfrm>
              <a:off x="28990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"/>
            <p:cNvSpPr/>
            <p:nvPr/>
          </p:nvSpPr>
          <p:spPr>
            <a:xfrm>
              <a:off x="2862000" y="4047150"/>
              <a:ext cx="14100" cy="14425"/>
            </a:xfrm>
            <a:custGeom>
              <a:rect b="b" l="l" r="r" t="t"/>
              <a:pathLst>
                <a:path extrusionOk="0" h="577" w="564">
                  <a:moveTo>
                    <a:pt x="436" y="0"/>
                  </a:moveTo>
                  <a:cubicBezTo>
                    <a:pt x="287" y="151"/>
                    <a:pt x="142" y="303"/>
                    <a:pt x="0" y="462"/>
                  </a:cubicBezTo>
                  <a:cubicBezTo>
                    <a:pt x="57" y="531"/>
                    <a:pt x="143" y="576"/>
                    <a:pt x="243" y="576"/>
                  </a:cubicBezTo>
                  <a:cubicBezTo>
                    <a:pt x="421" y="576"/>
                    <a:pt x="564" y="433"/>
                    <a:pt x="564" y="257"/>
                  </a:cubicBezTo>
                  <a:cubicBezTo>
                    <a:pt x="564" y="151"/>
                    <a:pt x="513" y="58"/>
                    <a:pt x="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"/>
            <p:cNvSpPr/>
            <p:nvPr/>
          </p:nvSpPr>
          <p:spPr>
            <a:xfrm>
              <a:off x="28990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"/>
            <p:cNvSpPr/>
            <p:nvPr/>
          </p:nvSpPr>
          <p:spPr>
            <a:xfrm>
              <a:off x="28990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"/>
            <p:cNvSpPr/>
            <p:nvPr/>
          </p:nvSpPr>
          <p:spPr>
            <a:xfrm>
              <a:off x="28990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"/>
            <p:cNvSpPr/>
            <p:nvPr/>
          </p:nvSpPr>
          <p:spPr>
            <a:xfrm>
              <a:off x="28990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"/>
            <p:cNvSpPr/>
            <p:nvPr/>
          </p:nvSpPr>
          <p:spPr>
            <a:xfrm>
              <a:off x="28990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"/>
            <p:cNvSpPr/>
            <p:nvPr/>
          </p:nvSpPr>
          <p:spPr>
            <a:xfrm>
              <a:off x="28990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"/>
            <p:cNvSpPr/>
            <p:nvPr/>
          </p:nvSpPr>
          <p:spPr>
            <a:xfrm>
              <a:off x="28600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"/>
            <p:cNvSpPr/>
            <p:nvPr/>
          </p:nvSpPr>
          <p:spPr>
            <a:xfrm>
              <a:off x="28600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"/>
            <p:cNvSpPr/>
            <p:nvPr/>
          </p:nvSpPr>
          <p:spPr>
            <a:xfrm>
              <a:off x="28600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"/>
            <p:cNvSpPr/>
            <p:nvPr/>
          </p:nvSpPr>
          <p:spPr>
            <a:xfrm>
              <a:off x="28600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"/>
            <p:cNvSpPr/>
            <p:nvPr/>
          </p:nvSpPr>
          <p:spPr>
            <a:xfrm>
              <a:off x="28990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"/>
            <p:cNvSpPr/>
            <p:nvPr/>
          </p:nvSpPr>
          <p:spPr>
            <a:xfrm>
              <a:off x="28600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"/>
            <p:cNvSpPr/>
            <p:nvPr/>
          </p:nvSpPr>
          <p:spPr>
            <a:xfrm>
              <a:off x="28600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"/>
            <p:cNvSpPr/>
            <p:nvPr/>
          </p:nvSpPr>
          <p:spPr>
            <a:xfrm>
              <a:off x="28600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"/>
            <p:cNvSpPr/>
            <p:nvPr/>
          </p:nvSpPr>
          <p:spPr>
            <a:xfrm>
              <a:off x="29380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"/>
            <p:cNvSpPr/>
            <p:nvPr/>
          </p:nvSpPr>
          <p:spPr>
            <a:xfrm>
              <a:off x="29380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"/>
            <p:cNvSpPr/>
            <p:nvPr/>
          </p:nvSpPr>
          <p:spPr>
            <a:xfrm>
              <a:off x="293807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"/>
            <p:cNvSpPr/>
            <p:nvPr/>
          </p:nvSpPr>
          <p:spPr>
            <a:xfrm>
              <a:off x="29380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"/>
            <p:cNvSpPr/>
            <p:nvPr/>
          </p:nvSpPr>
          <p:spPr>
            <a:xfrm>
              <a:off x="29380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"/>
            <p:cNvSpPr/>
            <p:nvPr/>
          </p:nvSpPr>
          <p:spPr>
            <a:xfrm>
              <a:off x="29380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"/>
            <p:cNvSpPr/>
            <p:nvPr/>
          </p:nvSpPr>
          <p:spPr>
            <a:xfrm>
              <a:off x="29380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"/>
            <p:cNvSpPr/>
            <p:nvPr/>
          </p:nvSpPr>
          <p:spPr>
            <a:xfrm>
              <a:off x="28990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"/>
            <p:cNvSpPr/>
            <p:nvPr/>
          </p:nvSpPr>
          <p:spPr>
            <a:xfrm>
              <a:off x="28990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"/>
            <p:cNvSpPr/>
            <p:nvPr/>
          </p:nvSpPr>
          <p:spPr>
            <a:xfrm>
              <a:off x="28990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"/>
            <p:cNvSpPr/>
            <p:nvPr/>
          </p:nvSpPr>
          <p:spPr>
            <a:xfrm>
              <a:off x="293807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"/>
            <p:cNvSpPr/>
            <p:nvPr/>
          </p:nvSpPr>
          <p:spPr>
            <a:xfrm>
              <a:off x="28990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"/>
            <p:cNvSpPr/>
            <p:nvPr/>
          </p:nvSpPr>
          <p:spPr>
            <a:xfrm>
              <a:off x="28990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"/>
            <p:cNvSpPr/>
            <p:nvPr/>
          </p:nvSpPr>
          <p:spPr>
            <a:xfrm>
              <a:off x="28600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"/>
            <p:cNvSpPr/>
            <p:nvPr/>
          </p:nvSpPr>
          <p:spPr>
            <a:xfrm>
              <a:off x="2899825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493" y="0"/>
                  </a:moveTo>
                  <a:cubicBezTo>
                    <a:pt x="325" y="122"/>
                    <a:pt x="161" y="249"/>
                    <a:pt x="0" y="379"/>
                  </a:cubicBezTo>
                  <a:cubicBezTo>
                    <a:pt x="51" y="490"/>
                    <a:pt x="161" y="567"/>
                    <a:pt x="289" y="567"/>
                  </a:cubicBezTo>
                  <a:cubicBezTo>
                    <a:pt x="467" y="567"/>
                    <a:pt x="610" y="424"/>
                    <a:pt x="610" y="247"/>
                  </a:cubicBezTo>
                  <a:cubicBezTo>
                    <a:pt x="610" y="148"/>
                    <a:pt x="564" y="59"/>
                    <a:pt x="4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"/>
            <p:cNvSpPr/>
            <p:nvPr/>
          </p:nvSpPr>
          <p:spPr>
            <a:xfrm>
              <a:off x="2782725" y="4317500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162" y="1"/>
                    <a:pt x="51" y="77"/>
                    <a:pt x="1" y="189"/>
                  </a:cubicBezTo>
                  <a:cubicBezTo>
                    <a:pt x="19" y="307"/>
                    <a:pt x="37" y="423"/>
                    <a:pt x="58" y="537"/>
                  </a:cubicBezTo>
                  <a:cubicBezTo>
                    <a:pt x="114" y="602"/>
                    <a:pt x="197" y="641"/>
                    <a:pt x="292" y="641"/>
                  </a:cubicBezTo>
                  <a:cubicBezTo>
                    <a:pt x="468" y="641"/>
                    <a:pt x="611" y="498"/>
                    <a:pt x="611" y="322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"/>
            <p:cNvSpPr/>
            <p:nvPr/>
          </p:nvSpPr>
          <p:spPr>
            <a:xfrm>
              <a:off x="2899825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89" y="0"/>
                  </a:moveTo>
                  <a:cubicBezTo>
                    <a:pt x="160" y="0"/>
                    <a:pt x="48" y="79"/>
                    <a:pt x="0" y="189"/>
                  </a:cubicBezTo>
                  <a:cubicBezTo>
                    <a:pt x="161" y="318"/>
                    <a:pt x="325" y="445"/>
                    <a:pt x="493" y="568"/>
                  </a:cubicBezTo>
                  <a:cubicBezTo>
                    <a:pt x="565" y="507"/>
                    <a:pt x="610" y="421"/>
                    <a:pt x="610" y="321"/>
                  </a:cubicBezTo>
                  <a:cubicBezTo>
                    <a:pt x="610" y="144"/>
                    <a:pt x="467" y="0"/>
                    <a:pt x="2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"/>
            <p:cNvSpPr/>
            <p:nvPr/>
          </p:nvSpPr>
          <p:spPr>
            <a:xfrm>
              <a:off x="2862000" y="4487550"/>
              <a:ext cx="14100" cy="14400"/>
            </a:xfrm>
            <a:custGeom>
              <a:rect b="b" l="l" r="r" t="t"/>
              <a:pathLst>
                <a:path extrusionOk="0" h="576" w="564">
                  <a:moveTo>
                    <a:pt x="243" y="0"/>
                  </a:moveTo>
                  <a:cubicBezTo>
                    <a:pt x="145" y="0"/>
                    <a:pt x="59" y="45"/>
                    <a:pt x="0" y="115"/>
                  </a:cubicBezTo>
                  <a:cubicBezTo>
                    <a:pt x="142" y="271"/>
                    <a:pt x="287" y="425"/>
                    <a:pt x="436" y="576"/>
                  </a:cubicBezTo>
                  <a:cubicBezTo>
                    <a:pt x="511" y="516"/>
                    <a:pt x="564" y="424"/>
                    <a:pt x="564" y="320"/>
                  </a:cubicBezTo>
                  <a:cubicBezTo>
                    <a:pt x="564" y="143"/>
                    <a:pt x="421" y="0"/>
                    <a:pt x="2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"/>
            <p:cNvSpPr/>
            <p:nvPr/>
          </p:nvSpPr>
          <p:spPr>
            <a:xfrm>
              <a:off x="29380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"/>
            <p:cNvSpPr/>
            <p:nvPr/>
          </p:nvSpPr>
          <p:spPr>
            <a:xfrm>
              <a:off x="2788500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61" y="1"/>
                  </a:moveTo>
                  <a:cubicBezTo>
                    <a:pt x="40" y="1"/>
                    <a:pt x="22" y="4"/>
                    <a:pt x="0" y="7"/>
                  </a:cubicBezTo>
                  <a:cubicBezTo>
                    <a:pt x="52" y="215"/>
                    <a:pt x="106" y="420"/>
                    <a:pt x="168" y="622"/>
                  </a:cubicBezTo>
                  <a:cubicBezTo>
                    <a:pt x="293" y="578"/>
                    <a:pt x="380" y="462"/>
                    <a:pt x="380" y="322"/>
                  </a:cubicBezTo>
                  <a:cubicBezTo>
                    <a:pt x="380" y="145"/>
                    <a:pt x="237" y="1"/>
                    <a:pt x="6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"/>
            <p:cNvSpPr/>
            <p:nvPr/>
          </p:nvSpPr>
          <p:spPr>
            <a:xfrm>
              <a:off x="27819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"/>
            <p:cNvSpPr/>
            <p:nvPr/>
          </p:nvSpPr>
          <p:spPr>
            <a:xfrm>
              <a:off x="27819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"/>
            <p:cNvSpPr/>
            <p:nvPr/>
          </p:nvSpPr>
          <p:spPr>
            <a:xfrm>
              <a:off x="3055950" y="4589525"/>
              <a:ext cx="15125" cy="6575"/>
            </a:xfrm>
            <a:custGeom>
              <a:rect b="b" l="l" r="r" t="t"/>
              <a:pathLst>
                <a:path extrusionOk="0" h="263" w="605">
                  <a:moveTo>
                    <a:pt x="290" y="0"/>
                  </a:moveTo>
                  <a:cubicBezTo>
                    <a:pt x="160" y="0"/>
                    <a:pt x="49" y="78"/>
                    <a:pt x="1" y="188"/>
                  </a:cubicBezTo>
                  <a:cubicBezTo>
                    <a:pt x="200" y="217"/>
                    <a:pt x="401" y="241"/>
                    <a:pt x="605" y="262"/>
                  </a:cubicBezTo>
                  <a:cubicBezTo>
                    <a:pt x="576" y="113"/>
                    <a:pt x="447" y="0"/>
                    <a:pt x="2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"/>
            <p:cNvSpPr/>
            <p:nvPr/>
          </p:nvSpPr>
          <p:spPr>
            <a:xfrm>
              <a:off x="3094225" y="4589525"/>
              <a:ext cx="16025" cy="8050"/>
            </a:xfrm>
            <a:custGeom>
              <a:rect b="b" l="l" r="r" t="t"/>
              <a:pathLst>
                <a:path extrusionOk="0" h="322" w="641">
                  <a:moveTo>
                    <a:pt x="321" y="0"/>
                  </a:moveTo>
                  <a:cubicBezTo>
                    <a:pt x="145" y="0"/>
                    <a:pt x="2" y="142"/>
                    <a:pt x="1" y="317"/>
                  </a:cubicBezTo>
                  <a:cubicBezTo>
                    <a:pt x="106" y="320"/>
                    <a:pt x="213" y="321"/>
                    <a:pt x="321" y="321"/>
                  </a:cubicBezTo>
                  <a:cubicBezTo>
                    <a:pt x="428" y="321"/>
                    <a:pt x="534" y="320"/>
                    <a:pt x="641" y="317"/>
                  </a:cubicBezTo>
                  <a:cubicBezTo>
                    <a:pt x="639" y="142"/>
                    <a:pt x="496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"/>
            <p:cNvSpPr/>
            <p:nvPr/>
          </p:nvSpPr>
          <p:spPr>
            <a:xfrm>
              <a:off x="3406475" y="4317500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13" y="641"/>
                    <a:pt x="496" y="602"/>
                    <a:pt x="553" y="537"/>
                  </a:cubicBezTo>
                  <a:cubicBezTo>
                    <a:pt x="574" y="421"/>
                    <a:pt x="594" y="307"/>
                    <a:pt x="611" y="189"/>
                  </a:cubicBezTo>
                  <a:cubicBezTo>
                    <a:pt x="559" y="77"/>
                    <a:pt x="45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"/>
            <p:cNvSpPr/>
            <p:nvPr/>
          </p:nvSpPr>
          <p:spPr>
            <a:xfrm>
              <a:off x="3328375" y="4487550"/>
              <a:ext cx="14125" cy="14400"/>
            </a:xfrm>
            <a:custGeom>
              <a:rect b="b" l="l" r="r" t="t"/>
              <a:pathLst>
                <a:path extrusionOk="0" h="576" w="565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25"/>
                    <a:pt x="52" y="519"/>
                    <a:pt x="129" y="576"/>
                  </a:cubicBezTo>
                  <a:cubicBezTo>
                    <a:pt x="278" y="425"/>
                    <a:pt x="423" y="273"/>
                    <a:pt x="564" y="115"/>
                  </a:cubicBezTo>
                  <a:cubicBezTo>
                    <a:pt x="506" y="45"/>
                    <a:pt x="420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"/>
            <p:cNvSpPr/>
            <p:nvPr/>
          </p:nvSpPr>
          <p:spPr>
            <a:xfrm>
              <a:off x="3406475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320" y="1"/>
                  </a:moveTo>
                  <a:cubicBezTo>
                    <a:pt x="143" y="1"/>
                    <a:pt x="0" y="147"/>
                    <a:pt x="0" y="322"/>
                  </a:cubicBezTo>
                  <a:cubicBezTo>
                    <a:pt x="0" y="460"/>
                    <a:pt x="89" y="578"/>
                    <a:pt x="213" y="622"/>
                  </a:cubicBezTo>
                  <a:cubicBezTo>
                    <a:pt x="273" y="418"/>
                    <a:pt x="330" y="212"/>
                    <a:pt x="380" y="7"/>
                  </a:cubicBezTo>
                  <a:cubicBezTo>
                    <a:pt x="362" y="4"/>
                    <a:pt x="34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"/>
            <p:cNvSpPr/>
            <p:nvPr/>
          </p:nvSpPr>
          <p:spPr>
            <a:xfrm>
              <a:off x="3133400" y="4589525"/>
              <a:ext cx="15125" cy="6525"/>
            </a:xfrm>
            <a:custGeom>
              <a:rect b="b" l="l" r="r" t="t"/>
              <a:pathLst>
                <a:path extrusionOk="0" h="261" w="605">
                  <a:moveTo>
                    <a:pt x="316" y="0"/>
                  </a:moveTo>
                  <a:cubicBezTo>
                    <a:pt x="159" y="0"/>
                    <a:pt x="29" y="112"/>
                    <a:pt x="1" y="261"/>
                  </a:cubicBezTo>
                  <a:cubicBezTo>
                    <a:pt x="204" y="241"/>
                    <a:pt x="406" y="217"/>
                    <a:pt x="605" y="187"/>
                  </a:cubicBezTo>
                  <a:cubicBezTo>
                    <a:pt x="555" y="78"/>
                    <a:pt x="444" y="0"/>
                    <a:pt x="31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"/>
            <p:cNvSpPr/>
            <p:nvPr/>
          </p:nvSpPr>
          <p:spPr>
            <a:xfrm>
              <a:off x="28600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"/>
            <p:cNvSpPr/>
            <p:nvPr/>
          </p:nvSpPr>
          <p:spPr>
            <a:xfrm>
              <a:off x="3289350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21"/>
                    <a:pt x="47" y="507"/>
                    <a:pt x="118" y="568"/>
                  </a:cubicBezTo>
                  <a:cubicBezTo>
                    <a:pt x="285" y="445"/>
                    <a:pt x="450" y="318"/>
                    <a:pt x="611" y="189"/>
                  </a:cubicBezTo>
                  <a:cubicBezTo>
                    <a:pt x="563" y="79"/>
                    <a:pt x="451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"/>
            <p:cNvSpPr/>
            <p:nvPr/>
          </p:nvSpPr>
          <p:spPr>
            <a:xfrm>
              <a:off x="28210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"/>
            <p:cNvSpPr/>
            <p:nvPr/>
          </p:nvSpPr>
          <p:spPr>
            <a:xfrm>
              <a:off x="28210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"/>
            <p:cNvSpPr/>
            <p:nvPr/>
          </p:nvSpPr>
          <p:spPr>
            <a:xfrm>
              <a:off x="28210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"/>
            <p:cNvSpPr/>
            <p:nvPr/>
          </p:nvSpPr>
          <p:spPr>
            <a:xfrm>
              <a:off x="28600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"/>
            <p:cNvSpPr/>
            <p:nvPr/>
          </p:nvSpPr>
          <p:spPr>
            <a:xfrm>
              <a:off x="28600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"/>
            <p:cNvSpPr/>
            <p:nvPr/>
          </p:nvSpPr>
          <p:spPr>
            <a:xfrm>
              <a:off x="28600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"/>
            <p:cNvSpPr/>
            <p:nvPr/>
          </p:nvSpPr>
          <p:spPr>
            <a:xfrm>
              <a:off x="28210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"/>
            <p:cNvSpPr/>
            <p:nvPr/>
          </p:nvSpPr>
          <p:spPr>
            <a:xfrm>
              <a:off x="28210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"/>
            <p:cNvSpPr/>
            <p:nvPr/>
          </p:nvSpPr>
          <p:spPr>
            <a:xfrm>
              <a:off x="28210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"/>
            <p:cNvSpPr/>
            <p:nvPr/>
          </p:nvSpPr>
          <p:spPr>
            <a:xfrm>
              <a:off x="28210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"/>
            <p:cNvSpPr/>
            <p:nvPr/>
          </p:nvSpPr>
          <p:spPr>
            <a:xfrm>
              <a:off x="2788500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168" y="0"/>
                  </a:moveTo>
                  <a:cubicBezTo>
                    <a:pt x="107" y="204"/>
                    <a:pt x="52" y="407"/>
                    <a:pt x="0" y="614"/>
                  </a:cubicBezTo>
                  <a:cubicBezTo>
                    <a:pt x="19" y="618"/>
                    <a:pt x="40" y="620"/>
                    <a:pt x="61" y="620"/>
                  </a:cubicBezTo>
                  <a:cubicBezTo>
                    <a:pt x="237" y="620"/>
                    <a:pt x="380" y="476"/>
                    <a:pt x="380" y="300"/>
                  </a:cubicBezTo>
                  <a:cubicBezTo>
                    <a:pt x="380" y="160"/>
                    <a:pt x="293" y="44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"/>
            <p:cNvSpPr/>
            <p:nvPr/>
          </p:nvSpPr>
          <p:spPr>
            <a:xfrm>
              <a:off x="28210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"/>
            <p:cNvSpPr/>
            <p:nvPr/>
          </p:nvSpPr>
          <p:spPr>
            <a:xfrm>
              <a:off x="2782725" y="4215525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200" y="1"/>
                    <a:pt x="117" y="40"/>
                    <a:pt x="58" y="103"/>
                  </a:cubicBezTo>
                  <a:cubicBezTo>
                    <a:pt x="37" y="221"/>
                    <a:pt x="19" y="335"/>
                    <a:pt x="1" y="453"/>
                  </a:cubicBezTo>
                  <a:cubicBezTo>
                    <a:pt x="51" y="563"/>
                    <a:pt x="162" y="641"/>
                    <a:pt x="292" y="641"/>
                  </a:cubicBezTo>
                  <a:cubicBezTo>
                    <a:pt x="468" y="641"/>
                    <a:pt x="611" y="498"/>
                    <a:pt x="611" y="320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"/>
            <p:cNvSpPr/>
            <p:nvPr/>
          </p:nvSpPr>
          <p:spPr>
            <a:xfrm>
              <a:off x="28210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"/>
            <p:cNvSpPr/>
            <p:nvPr/>
          </p:nvSpPr>
          <p:spPr>
            <a:xfrm>
              <a:off x="28210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"/>
            <p:cNvSpPr/>
            <p:nvPr/>
          </p:nvSpPr>
          <p:spPr>
            <a:xfrm>
              <a:off x="3016175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"/>
            <p:cNvSpPr/>
            <p:nvPr/>
          </p:nvSpPr>
          <p:spPr>
            <a:xfrm>
              <a:off x="3055950" y="3953025"/>
              <a:ext cx="15125" cy="6500"/>
            </a:xfrm>
            <a:custGeom>
              <a:rect b="b" l="l" r="r" t="t"/>
              <a:pathLst>
                <a:path extrusionOk="0" h="260" w="605">
                  <a:moveTo>
                    <a:pt x="605" y="0"/>
                  </a:moveTo>
                  <a:lnTo>
                    <a:pt x="605" y="0"/>
                  </a:lnTo>
                  <a:cubicBezTo>
                    <a:pt x="401" y="18"/>
                    <a:pt x="200" y="44"/>
                    <a:pt x="1" y="74"/>
                  </a:cubicBezTo>
                  <a:cubicBezTo>
                    <a:pt x="49" y="182"/>
                    <a:pt x="160" y="259"/>
                    <a:pt x="290" y="259"/>
                  </a:cubicBezTo>
                  <a:cubicBezTo>
                    <a:pt x="447" y="259"/>
                    <a:pt x="576" y="149"/>
                    <a:pt x="60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"/>
            <p:cNvSpPr/>
            <p:nvPr/>
          </p:nvSpPr>
          <p:spPr>
            <a:xfrm>
              <a:off x="3054925" y="3977350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5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"/>
            <p:cNvSpPr/>
            <p:nvPr/>
          </p:nvSpPr>
          <p:spPr>
            <a:xfrm>
              <a:off x="301617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"/>
            <p:cNvSpPr/>
            <p:nvPr/>
          </p:nvSpPr>
          <p:spPr>
            <a:xfrm>
              <a:off x="3054925" y="4113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6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"/>
            <p:cNvSpPr/>
            <p:nvPr/>
          </p:nvSpPr>
          <p:spPr>
            <a:xfrm>
              <a:off x="3054925" y="4079350"/>
              <a:ext cx="16300" cy="16050"/>
            </a:xfrm>
            <a:custGeom>
              <a:rect b="b" l="l" r="r" t="t"/>
              <a:pathLst>
                <a:path extrusionOk="0" h="642" w="652">
                  <a:moveTo>
                    <a:pt x="327" y="1"/>
                  </a:moveTo>
                  <a:cubicBezTo>
                    <a:pt x="323" y="1"/>
                    <a:pt x="320" y="1"/>
                    <a:pt x="316" y="1"/>
                  </a:cubicBezTo>
                  <a:cubicBezTo>
                    <a:pt x="138" y="7"/>
                    <a:pt x="1" y="154"/>
                    <a:pt x="5" y="332"/>
                  </a:cubicBezTo>
                  <a:cubicBezTo>
                    <a:pt x="11" y="505"/>
                    <a:pt x="154" y="641"/>
                    <a:pt x="326" y="641"/>
                  </a:cubicBezTo>
                  <a:cubicBezTo>
                    <a:pt x="330" y="641"/>
                    <a:pt x="333" y="641"/>
                    <a:pt x="337" y="641"/>
                  </a:cubicBezTo>
                  <a:cubicBezTo>
                    <a:pt x="513" y="635"/>
                    <a:pt x="652" y="487"/>
                    <a:pt x="646" y="311"/>
                  </a:cubicBezTo>
                  <a:cubicBezTo>
                    <a:pt x="640" y="137"/>
                    <a:pt x="498" y="1"/>
                    <a:pt x="32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"/>
            <p:cNvSpPr/>
            <p:nvPr/>
          </p:nvSpPr>
          <p:spPr>
            <a:xfrm>
              <a:off x="3054900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8" y="0"/>
                  </a:moveTo>
                  <a:cubicBezTo>
                    <a:pt x="324" y="0"/>
                    <a:pt x="321" y="0"/>
                    <a:pt x="317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5" y="641"/>
                    <a:pt x="327" y="641"/>
                  </a:cubicBezTo>
                  <a:cubicBezTo>
                    <a:pt x="331" y="641"/>
                    <a:pt x="334" y="641"/>
                    <a:pt x="338" y="641"/>
                  </a:cubicBezTo>
                  <a:cubicBezTo>
                    <a:pt x="514" y="635"/>
                    <a:pt x="653" y="487"/>
                    <a:pt x="647" y="309"/>
                  </a:cubicBezTo>
                  <a:cubicBezTo>
                    <a:pt x="641" y="137"/>
                    <a:pt x="499" y="0"/>
                    <a:pt x="3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"/>
            <p:cNvSpPr/>
            <p:nvPr/>
          </p:nvSpPr>
          <p:spPr>
            <a:xfrm>
              <a:off x="29380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"/>
            <p:cNvSpPr/>
            <p:nvPr/>
          </p:nvSpPr>
          <p:spPr>
            <a:xfrm>
              <a:off x="3054925" y="4045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1"/>
                    <a:pt x="316" y="1"/>
                  </a:cubicBezTo>
                  <a:cubicBezTo>
                    <a:pt x="138" y="7"/>
                    <a:pt x="1" y="154"/>
                    <a:pt x="5" y="331"/>
                  </a:cubicBezTo>
                  <a:cubicBezTo>
                    <a:pt x="11" y="503"/>
                    <a:pt x="154" y="640"/>
                    <a:pt x="326" y="640"/>
                  </a:cubicBezTo>
                  <a:cubicBezTo>
                    <a:pt x="330" y="640"/>
                    <a:pt x="333" y="640"/>
                    <a:pt x="337" y="640"/>
                  </a:cubicBezTo>
                  <a:cubicBezTo>
                    <a:pt x="513" y="635"/>
                    <a:pt x="652" y="486"/>
                    <a:pt x="646" y="310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"/>
            <p:cNvSpPr/>
            <p:nvPr/>
          </p:nvSpPr>
          <p:spPr>
            <a:xfrm>
              <a:off x="30161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"/>
            <p:cNvSpPr/>
            <p:nvPr/>
          </p:nvSpPr>
          <p:spPr>
            <a:xfrm>
              <a:off x="30161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"/>
            <p:cNvSpPr/>
            <p:nvPr/>
          </p:nvSpPr>
          <p:spPr>
            <a:xfrm>
              <a:off x="30161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"/>
            <p:cNvSpPr/>
            <p:nvPr/>
          </p:nvSpPr>
          <p:spPr>
            <a:xfrm>
              <a:off x="30161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"/>
            <p:cNvSpPr/>
            <p:nvPr/>
          </p:nvSpPr>
          <p:spPr>
            <a:xfrm>
              <a:off x="30161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"/>
            <p:cNvSpPr/>
            <p:nvPr/>
          </p:nvSpPr>
          <p:spPr>
            <a:xfrm>
              <a:off x="30161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"/>
            <p:cNvSpPr/>
            <p:nvPr/>
          </p:nvSpPr>
          <p:spPr>
            <a:xfrm>
              <a:off x="30161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"/>
            <p:cNvSpPr/>
            <p:nvPr/>
          </p:nvSpPr>
          <p:spPr>
            <a:xfrm>
              <a:off x="30161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"/>
            <p:cNvSpPr/>
            <p:nvPr/>
          </p:nvSpPr>
          <p:spPr>
            <a:xfrm>
              <a:off x="301617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"/>
            <p:cNvSpPr/>
            <p:nvPr/>
          </p:nvSpPr>
          <p:spPr>
            <a:xfrm>
              <a:off x="305520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"/>
            <p:cNvSpPr/>
            <p:nvPr/>
          </p:nvSpPr>
          <p:spPr>
            <a:xfrm>
              <a:off x="305520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"/>
            <p:cNvSpPr/>
            <p:nvPr/>
          </p:nvSpPr>
          <p:spPr>
            <a:xfrm>
              <a:off x="305520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"/>
            <p:cNvSpPr/>
            <p:nvPr/>
          </p:nvSpPr>
          <p:spPr>
            <a:xfrm>
              <a:off x="305520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"/>
            <p:cNvSpPr/>
            <p:nvPr/>
          </p:nvSpPr>
          <p:spPr>
            <a:xfrm>
              <a:off x="3094125" y="3977450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7"/>
                    <a:pt x="646" y="491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"/>
            <p:cNvSpPr/>
            <p:nvPr/>
          </p:nvSpPr>
          <p:spPr>
            <a:xfrm>
              <a:off x="3094225" y="3951500"/>
              <a:ext cx="16025" cy="8025"/>
            </a:xfrm>
            <a:custGeom>
              <a:rect b="b" l="l" r="r" t="t"/>
              <a:pathLst>
                <a:path extrusionOk="0" h="321" w="641">
                  <a:moveTo>
                    <a:pt x="321" y="1"/>
                  </a:moveTo>
                  <a:cubicBezTo>
                    <a:pt x="213" y="1"/>
                    <a:pt x="106" y="2"/>
                    <a:pt x="1" y="4"/>
                  </a:cubicBezTo>
                  <a:cubicBezTo>
                    <a:pt x="2" y="180"/>
                    <a:pt x="145" y="320"/>
                    <a:pt x="321" y="320"/>
                  </a:cubicBezTo>
                  <a:cubicBezTo>
                    <a:pt x="496" y="320"/>
                    <a:pt x="639" y="180"/>
                    <a:pt x="641" y="4"/>
                  </a:cubicBezTo>
                  <a:cubicBezTo>
                    <a:pt x="535" y="2"/>
                    <a:pt x="42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"/>
            <p:cNvSpPr/>
            <p:nvPr/>
          </p:nvSpPr>
          <p:spPr>
            <a:xfrm>
              <a:off x="305520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"/>
            <p:cNvSpPr/>
            <p:nvPr/>
          </p:nvSpPr>
          <p:spPr>
            <a:xfrm>
              <a:off x="305520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"/>
            <p:cNvSpPr/>
            <p:nvPr/>
          </p:nvSpPr>
          <p:spPr>
            <a:xfrm>
              <a:off x="305520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"/>
            <p:cNvSpPr/>
            <p:nvPr/>
          </p:nvSpPr>
          <p:spPr>
            <a:xfrm>
              <a:off x="305520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"/>
            <p:cNvSpPr/>
            <p:nvPr/>
          </p:nvSpPr>
          <p:spPr>
            <a:xfrm>
              <a:off x="305520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"/>
            <p:cNvSpPr/>
            <p:nvPr/>
          </p:nvSpPr>
          <p:spPr>
            <a:xfrm>
              <a:off x="305520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"/>
            <p:cNvSpPr/>
            <p:nvPr/>
          </p:nvSpPr>
          <p:spPr>
            <a:xfrm>
              <a:off x="305520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"/>
            <p:cNvSpPr/>
            <p:nvPr/>
          </p:nvSpPr>
          <p:spPr>
            <a:xfrm>
              <a:off x="305520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"/>
            <p:cNvSpPr/>
            <p:nvPr/>
          </p:nvSpPr>
          <p:spPr>
            <a:xfrm>
              <a:off x="305520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"/>
            <p:cNvSpPr/>
            <p:nvPr/>
          </p:nvSpPr>
          <p:spPr>
            <a:xfrm>
              <a:off x="301617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"/>
            <p:cNvSpPr/>
            <p:nvPr/>
          </p:nvSpPr>
          <p:spPr>
            <a:xfrm>
              <a:off x="29771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"/>
            <p:cNvSpPr/>
            <p:nvPr/>
          </p:nvSpPr>
          <p:spPr>
            <a:xfrm>
              <a:off x="29771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"/>
            <p:cNvSpPr/>
            <p:nvPr/>
          </p:nvSpPr>
          <p:spPr>
            <a:xfrm>
              <a:off x="29771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"/>
            <p:cNvSpPr/>
            <p:nvPr/>
          </p:nvSpPr>
          <p:spPr>
            <a:xfrm>
              <a:off x="29771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"/>
            <p:cNvSpPr/>
            <p:nvPr/>
          </p:nvSpPr>
          <p:spPr>
            <a:xfrm>
              <a:off x="29771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"/>
            <p:cNvSpPr/>
            <p:nvPr/>
          </p:nvSpPr>
          <p:spPr>
            <a:xfrm>
              <a:off x="29771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"/>
            <p:cNvSpPr/>
            <p:nvPr/>
          </p:nvSpPr>
          <p:spPr>
            <a:xfrm>
              <a:off x="29771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"/>
            <p:cNvSpPr/>
            <p:nvPr/>
          </p:nvSpPr>
          <p:spPr>
            <a:xfrm>
              <a:off x="29771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"/>
            <p:cNvSpPr/>
            <p:nvPr/>
          </p:nvSpPr>
          <p:spPr>
            <a:xfrm>
              <a:off x="29380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"/>
            <p:cNvSpPr/>
            <p:nvPr/>
          </p:nvSpPr>
          <p:spPr>
            <a:xfrm>
              <a:off x="29380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"/>
            <p:cNvSpPr/>
            <p:nvPr/>
          </p:nvSpPr>
          <p:spPr>
            <a:xfrm>
              <a:off x="29771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"/>
            <p:cNvSpPr/>
            <p:nvPr/>
          </p:nvSpPr>
          <p:spPr>
            <a:xfrm>
              <a:off x="29380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"/>
            <p:cNvSpPr/>
            <p:nvPr/>
          </p:nvSpPr>
          <p:spPr>
            <a:xfrm>
              <a:off x="29380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"/>
            <p:cNvSpPr/>
            <p:nvPr/>
          </p:nvSpPr>
          <p:spPr>
            <a:xfrm>
              <a:off x="293807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"/>
            <p:cNvSpPr/>
            <p:nvPr/>
          </p:nvSpPr>
          <p:spPr>
            <a:xfrm>
              <a:off x="293807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"/>
            <p:cNvSpPr/>
            <p:nvPr/>
          </p:nvSpPr>
          <p:spPr>
            <a:xfrm>
              <a:off x="29771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"/>
            <p:cNvSpPr/>
            <p:nvPr/>
          </p:nvSpPr>
          <p:spPr>
            <a:xfrm>
              <a:off x="3094125" y="401142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6"/>
                    <a:pt x="0" y="152"/>
                    <a:pt x="3" y="328"/>
                  </a:cubicBezTo>
                  <a:cubicBezTo>
                    <a:pt x="7" y="502"/>
                    <a:pt x="148" y="642"/>
                    <a:pt x="322" y="642"/>
                  </a:cubicBezTo>
                  <a:cubicBezTo>
                    <a:pt x="324" y="642"/>
                    <a:pt x="327" y="641"/>
                    <a:pt x="330" y="641"/>
                  </a:cubicBezTo>
                  <a:cubicBezTo>
                    <a:pt x="506" y="638"/>
                    <a:pt x="646" y="492"/>
                    <a:pt x="643" y="316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"/>
            <p:cNvSpPr/>
            <p:nvPr/>
          </p:nvSpPr>
          <p:spPr>
            <a:xfrm>
              <a:off x="3016175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"/>
            <p:cNvSpPr/>
            <p:nvPr/>
          </p:nvSpPr>
          <p:spPr>
            <a:xfrm>
              <a:off x="29771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"/>
            <p:cNvSpPr/>
            <p:nvPr/>
          </p:nvSpPr>
          <p:spPr>
            <a:xfrm>
              <a:off x="30161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"/>
            <p:cNvSpPr/>
            <p:nvPr/>
          </p:nvSpPr>
          <p:spPr>
            <a:xfrm>
              <a:off x="30161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"/>
            <p:cNvSpPr/>
            <p:nvPr/>
          </p:nvSpPr>
          <p:spPr>
            <a:xfrm>
              <a:off x="29771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"/>
            <p:cNvSpPr/>
            <p:nvPr/>
          </p:nvSpPr>
          <p:spPr>
            <a:xfrm>
              <a:off x="30161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"/>
            <p:cNvSpPr/>
            <p:nvPr/>
          </p:nvSpPr>
          <p:spPr>
            <a:xfrm>
              <a:off x="3016175" y="404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"/>
            <p:cNvSpPr/>
            <p:nvPr/>
          </p:nvSpPr>
          <p:spPr>
            <a:xfrm>
              <a:off x="29771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"/>
            <p:cNvSpPr/>
            <p:nvPr/>
          </p:nvSpPr>
          <p:spPr>
            <a:xfrm>
              <a:off x="29771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"/>
            <p:cNvSpPr/>
            <p:nvPr/>
          </p:nvSpPr>
          <p:spPr>
            <a:xfrm>
              <a:off x="29771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"/>
            <p:cNvSpPr/>
            <p:nvPr/>
          </p:nvSpPr>
          <p:spPr>
            <a:xfrm>
              <a:off x="29771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"/>
            <p:cNvSpPr/>
            <p:nvPr/>
          </p:nvSpPr>
          <p:spPr>
            <a:xfrm>
              <a:off x="29771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"/>
            <p:cNvSpPr/>
            <p:nvPr/>
          </p:nvSpPr>
          <p:spPr>
            <a:xfrm>
              <a:off x="30161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"/>
            <p:cNvSpPr/>
            <p:nvPr/>
          </p:nvSpPr>
          <p:spPr>
            <a:xfrm>
              <a:off x="29771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17" name="Google Shape;2617;p5"/>
          <p:cNvSpPr/>
          <p:nvPr/>
        </p:nvSpPr>
        <p:spPr>
          <a:xfrm>
            <a:off x="334200" y="949675"/>
            <a:ext cx="8475600" cy="3904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18" name="Google Shape;2618;p5"/>
          <p:cNvSpPr txBox="1"/>
          <p:nvPr>
            <p:ph idx="1" type="subTitle"/>
          </p:nvPr>
        </p:nvSpPr>
        <p:spPr>
          <a:xfrm>
            <a:off x="334226" y="2571750"/>
            <a:ext cx="4237800" cy="457200"/>
          </a:xfrm>
          <a:prstGeom prst="rect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000"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619" name="Google Shape;2619;p5"/>
          <p:cNvSpPr txBox="1"/>
          <p:nvPr>
            <p:ph idx="2" type="subTitle"/>
          </p:nvPr>
        </p:nvSpPr>
        <p:spPr>
          <a:xfrm>
            <a:off x="4572026" y="2571750"/>
            <a:ext cx="4237800" cy="457200"/>
          </a:xfrm>
          <a:prstGeom prst="rect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000"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620" name="Google Shape;2620;p5"/>
          <p:cNvSpPr txBox="1"/>
          <p:nvPr>
            <p:ph idx="3" type="subTitle"/>
          </p:nvPr>
        </p:nvSpPr>
        <p:spPr>
          <a:xfrm>
            <a:off x="1264351" y="3263748"/>
            <a:ext cx="2377500" cy="1005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621" name="Google Shape;2621;p5"/>
          <p:cNvSpPr txBox="1"/>
          <p:nvPr>
            <p:ph idx="4" type="subTitle"/>
          </p:nvPr>
        </p:nvSpPr>
        <p:spPr>
          <a:xfrm>
            <a:off x="5502176" y="3263748"/>
            <a:ext cx="2377500" cy="1005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622" name="Google Shape;2622;p5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365750" spcFirstLastPara="1" rIns="36575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cxnSp>
        <p:nvCxnSpPr>
          <p:cNvPr id="2623" name="Google Shape;2623;p5"/>
          <p:cNvCxnSpPr/>
          <p:nvPr/>
        </p:nvCxnSpPr>
        <p:spPr>
          <a:xfrm>
            <a:off x="4571975" y="949675"/>
            <a:ext cx="0" cy="39075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bg>
      <p:bgPr>
        <a:solidFill>
          <a:schemeClr val="lt1"/>
        </a:solidFill>
      </p:bgPr>
    </p:bg>
    <p:spTree>
      <p:nvGrpSpPr>
        <p:cNvPr id="2624" name="Shape 26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25" name="Google Shape;2625;p6"/>
          <p:cNvGrpSpPr/>
          <p:nvPr/>
        </p:nvGrpSpPr>
        <p:grpSpPr>
          <a:xfrm>
            <a:off x="70051" y="76201"/>
            <a:ext cx="640525" cy="646075"/>
            <a:chOff x="2781975" y="3951500"/>
            <a:chExt cx="640525" cy="646075"/>
          </a:xfrm>
        </p:grpSpPr>
        <p:sp>
          <p:nvSpPr>
            <p:cNvPr id="2626" name="Google Shape;2626;p6"/>
            <p:cNvSpPr/>
            <p:nvPr/>
          </p:nvSpPr>
          <p:spPr>
            <a:xfrm>
              <a:off x="31723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"/>
            <p:cNvSpPr/>
            <p:nvPr/>
          </p:nvSpPr>
          <p:spPr>
            <a:xfrm>
              <a:off x="31723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"/>
            <p:cNvSpPr/>
            <p:nvPr/>
          </p:nvSpPr>
          <p:spPr>
            <a:xfrm>
              <a:off x="313325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"/>
            <p:cNvSpPr/>
            <p:nvPr/>
          </p:nvSpPr>
          <p:spPr>
            <a:xfrm>
              <a:off x="31723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"/>
            <p:cNvSpPr/>
            <p:nvPr/>
          </p:nvSpPr>
          <p:spPr>
            <a:xfrm>
              <a:off x="31723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"/>
            <p:cNvSpPr/>
            <p:nvPr/>
          </p:nvSpPr>
          <p:spPr>
            <a:xfrm>
              <a:off x="31723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"/>
            <p:cNvSpPr/>
            <p:nvPr/>
          </p:nvSpPr>
          <p:spPr>
            <a:xfrm>
              <a:off x="31723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"/>
            <p:cNvSpPr/>
            <p:nvPr/>
          </p:nvSpPr>
          <p:spPr>
            <a:xfrm>
              <a:off x="31723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"/>
            <p:cNvSpPr/>
            <p:nvPr/>
          </p:nvSpPr>
          <p:spPr>
            <a:xfrm>
              <a:off x="3172025" y="4045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1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3"/>
                    <a:pt x="154" y="640"/>
                    <a:pt x="325" y="640"/>
                  </a:cubicBezTo>
                  <a:cubicBezTo>
                    <a:pt x="329" y="640"/>
                    <a:pt x="332" y="640"/>
                    <a:pt x="336" y="640"/>
                  </a:cubicBezTo>
                  <a:cubicBezTo>
                    <a:pt x="514" y="635"/>
                    <a:pt x="653" y="486"/>
                    <a:pt x="646" y="310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"/>
            <p:cNvSpPr/>
            <p:nvPr/>
          </p:nvSpPr>
          <p:spPr>
            <a:xfrm>
              <a:off x="3172025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0"/>
                  </a:moveTo>
                  <a:cubicBezTo>
                    <a:pt x="322" y="0"/>
                    <a:pt x="319" y="0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"/>
            <p:cNvSpPr/>
            <p:nvPr/>
          </p:nvSpPr>
          <p:spPr>
            <a:xfrm>
              <a:off x="3172025" y="3977350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5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"/>
            <p:cNvSpPr/>
            <p:nvPr/>
          </p:nvSpPr>
          <p:spPr>
            <a:xfrm>
              <a:off x="313325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"/>
            <p:cNvSpPr/>
            <p:nvPr/>
          </p:nvSpPr>
          <p:spPr>
            <a:xfrm>
              <a:off x="3172025" y="4113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6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"/>
            <p:cNvSpPr/>
            <p:nvPr/>
          </p:nvSpPr>
          <p:spPr>
            <a:xfrm>
              <a:off x="3172025" y="4079350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1"/>
                  </a:moveTo>
                  <a:cubicBezTo>
                    <a:pt x="322" y="1"/>
                    <a:pt x="319" y="1"/>
                    <a:pt x="315" y="1"/>
                  </a:cubicBezTo>
                  <a:cubicBezTo>
                    <a:pt x="139" y="7"/>
                    <a:pt x="0" y="154"/>
                    <a:pt x="6" y="332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10"/>
                  </a:cubicBezTo>
                  <a:cubicBezTo>
                    <a:pt x="641" y="137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"/>
            <p:cNvSpPr/>
            <p:nvPr/>
          </p:nvSpPr>
          <p:spPr>
            <a:xfrm>
              <a:off x="31723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"/>
            <p:cNvSpPr/>
            <p:nvPr/>
          </p:nvSpPr>
          <p:spPr>
            <a:xfrm>
              <a:off x="31723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"/>
            <p:cNvSpPr/>
            <p:nvPr/>
          </p:nvSpPr>
          <p:spPr>
            <a:xfrm>
              <a:off x="31723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"/>
            <p:cNvSpPr/>
            <p:nvPr/>
          </p:nvSpPr>
          <p:spPr>
            <a:xfrm>
              <a:off x="32113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"/>
            <p:cNvSpPr/>
            <p:nvPr/>
          </p:nvSpPr>
          <p:spPr>
            <a:xfrm>
              <a:off x="32113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"/>
            <p:cNvSpPr/>
            <p:nvPr/>
          </p:nvSpPr>
          <p:spPr>
            <a:xfrm>
              <a:off x="32113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"/>
            <p:cNvSpPr/>
            <p:nvPr/>
          </p:nvSpPr>
          <p:spPr>
            <a:xfrm>
              <a:off x="32113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"/>
            <p:cNvSpPr/>
            <p:nvPr/>
          </p:nvSpPr>
          <p:spPr>
            <a:xfrm>
              <a:off x="32113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"/>
            <p:cNvSpPr/>
            <p:nvPr/>
          </p:nvSpPr>
          <p:spPr>
            <a:xfrm>
              <a:off x="31723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"/>
            <p:cNvSpPr/>
            <p:nvPr/>
          </p:nvSpPr>
          <p:spPr>
            <a:xfrm>
              <a:off x="32113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"/>
            <p:cNvSpPr/>
            <p:nvPr/>
          </p:nvSpPr>
          <p:spPr>
            <a:xfrm>
              <a:off x="32113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"/>
            <p:cNvSpPr/>
            <p:nvPr/>
          </p:nvSpPr>
          <p:spPr>
            <a:xfrm>
              <a:off x="31723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"/>
            <p:cNvSpPr/>
            <p:nvPr/>
          </p:nvSpPr>
          <p:spPr>
            <a:xfrm>
              <a:off x="32113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"/>
            <p:cNvSpPr/>
            <p:nvPr/>
          </p:nvSpPr>
          <p:spPr>
            <a:xfrm>
              <a:off x="32113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"/>
            <p:cNvSpPr/>
            <p:nvPr/>
          </p:nvSpPr>
          <p:spPr>
            <a:xfrm>
              <a:off x="31723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"/>
            <p:cNvSpPr/>
            <p:nvPr/>
          </p:nvSpPr>
          <p:spPr>
            <a:xfrm>
              <a:off x="32113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"/>
            <p:cNvSpPr/>
            <p:nvPr/>
          </p:nvSpPr>
          <p:spPr>
            <a:xfrm>
              <a:off x="32113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"/>
            <p:cNvSpPr/>
            <p:nvPr/>
          </p:nvSpPr>
          <p:spPr>
            <a:xfrm>
              <a:off x="32113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"/>
            <p:cNvSpPr/>
            <p:nvPr/>
          </p:nvSpPr>
          <p:spPr>
            <a:xfrm>
              <a:off x="3133250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"/>
            <p:cNvSpPr/>
            <p:nvPr/>
          </p:nvSpPr>
          <p:spPr>
            <a:xfrm>
              <a:off x="30942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"/>
            <p:cNvSpPr/>
            <p:nvPr/>
          </p:nvSpPr>
          <p:spPr>
            <a:xfrm>
              <a:off x="30942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"/>
            <p:cNvSpPr/>
            <p:nvPr/>
          </p:nvSpPr>
          <p:spPr>
            <a:xfrm>
              <a:off x="30942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"/>
            <p:cNvSpPr/>
            <p:nvPr/>
          </p:nvSpPr>
          <p:spPr>
            <a:xfrm>
              <a:off x="30942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"/>
            <p:cNvSpPr/>
            <p:nvPr/>
          </p:nvSpPr>
          <p:spPr>
            <a:xfrm>
              <a:off x="30942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"/>
            <p:cNvSpPr/>
            <p:nvPr/>
          </p:nvSpPr>
          <p:spPr>
            <a:xfrm>
              <a:off x="30942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"/>
            <p:cNvSpPr/>
            <p:nvPr/>
          </p:nvSpPr>
          <p:spPr>
            <a:xfrm>
              <a:off x="30942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"/>
            <p:cNvSpPr/>
            <p:nvPr/>
          </p:nvSpPr>
          <p:spPr>
            <a:xfrm>
              <a:off x="30942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"/>
            <p:cNvSpPr/>
            <p:nvPr/>
          </p:nvSpPr>
          <p:spPr>
            <a:xfrm>
              <a:off x="3133400" y="3952975"/>
              <a:ext cx="15125" cy="6550"/>
            </a:xfrm>
            <a:custGeom>
              <a:rect b="b" l="l" r="r" t="t"/>
              <a:pathLst>
                <a:path extrusionOk="0" h="262" w="605">
                  <a:moveTo>
                    <a:pt x="1" y="1"/>
                  </a:moveTo>
                  <a:lnTo>
                    <a:pt x="1" y="1"/>
                  </a:lnTo>
                  <a:cubicBezTo>
                    <a:pt x="29" y="151"/>
                    <a:pt x="159" y="261"/>
                    <a:pt x="316" y="261"/>
                  </a:cubicBezTo>
                  <a:cubicBezTo>
                    <a:pt x="445" y="261"/>
                    <a:pt x="557" y="184"/>
                    <a:pt x="605" y="73"/>
                  </a:cubicBezTo>
                  <a:cubicBezTo>
                    <a:pt x="406" y="46"/>
                    <a:pt x="204" y="20"/>
                    <a:pt x="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"/>
            <p:cNvSpPr/>
            <p:nvPr/>
          </p:nvSpPr>
          <p:spPr>
            <a:xfrm>
              <a:off x="3094125" y="411347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8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2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"/>
            <p:cNvSpPr/>
            <p:nvPr/>
          </p:nvSpPr>
          <p:spPr>
            <a:xfrm>
              <a:off x="3094125" y="4079500"/>
              <a:ext cx="16175" cy="16000"/>
            </a:xfrm>
            <a:custGeom>
              <a:rect b="b" l="l" r="r" t="t"/>
              <a:pathLst>
                <a:path extrusionOk="0" h="640" w="647">
                  <a:moveTo>
                    <a:pt x="326" y="1"/>
                  </a:moveTo>
                  <a:cubicBezTo>
                    <a:pt x="323" y="1"/>
                    <a:pt x="321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7" y="500"/>
                    <a:pt x="149" y="640"/>
                    <a:pt x="322" y="640"/>
                  </a:cubicBezTo>
                  <a:cubicBezTo>
                    <a:pt x="325" y="640"/>
                    <a:pt x="327" y="640"/>
                    <a:pt x="330" y="640"/>
                  </a:cubicBezTo>
                  <a:cubicBezTo>
                    <a:pt x="506" y="637"/>
                    <a:pt x="646" y="490"/>
                    <a:pt x="643" y="314"/>
                  </a:cubicBezTo>
                  <a:cubicBezTo>
                    <a:pt x="640" y="141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"/>
            <p:cNvSpPr/>
            <p:nvPr/>
          </p:nvSpPr>
          <p:spPr>
            <a:xfrm>
              <a:off x="30942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"/>
            <p:cNvSpPr/>
            <p:nvPr/>
          </p:nvSpPr>
          <p:spPr>
            <a:xfrm>
              <a:off x="30942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"/>
            <p:cNvSpPr/>
            <p:nvPr/>
          </p:nvSpPr>
          <p:spPr>
            <a:xfrm>
              <a:off x="30942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"/>
            <p:cNvSpPr/>
            <p:nvPr/>
          </p:nvSpPr>
          <p:spPr>
            <a:xfrm>
              <a:off x="313325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"/>
            <p:cNvSpPr/>
            <p:nvPr/>
          </p:nvSpPr>
          <p:spPr>
            <a:xfrm>
              <a:off x="30942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1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"/>
            <p:cNvSpPr/>
            <p:nvPr/>
          </p:nvSpPr>
          <p:spPr>
            <a:xfrm>
              <a:off x="30942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1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"/>
            <p:cNvSpPr/>
            <p:nvPr/>
          </p:nvSpPr>
          <p:spPr>
            <a:xfrm>
              <a:off x="31332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"/>
            <p:cNvSpPr/>
            <p:nvPr/>
          </p:nvSpPr>
          <p:spPr>
            <a:xfrm>
              <a:off x="31332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"/>
            <p:cNvSpPr/>
            <p:nvPr/>
          </p:nvSpPr>
          <p:spPr>
            <a:xfrm>
              <a:off x="31332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"/>
            <p:cNvSpPr/>
            <p:nvPr/>
          </p:nvSpPr>
          <p:spPr>
            <a:xfrm>
              <a:off x="31332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"/>
            <p:cNvSpPr/>
            <p:nvPr/>
          </p:nvSpPr>
          <p:spPr>
            <a:xfrm>
              <a:off x="313325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"/>
            <p:cNvSpPr/>
            <p:nvPr/>
          </p:nvSpPr>
          <p:spPr>
            <a:xfrm>
              <a:off x="31332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"/>
            <p:cNvSpPr/>
            <p:nvPr/>
          </p:nvSpPr>
          <p:spPr>
            <a:xfrm>
              <a:off x="31332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"/>
            <p:cNvSpPr/>
            <p:nvPr/>
          </p:nvSpPr>
          <p:spPr>
            <a:xfrm>
              <a:off x="3133250" y="404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"/>
            <p:cNvSpPr/>
            <p:nvPr/>
          </p:nvSpPr>
          <p:spPr>
            <a:xfrm>
              <a:off x="3133250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"/>
            <p:cNvSpPr/>
            <p:nvPr/>
          </p:nvSpPr>
          <p:spPr>
            <a:xfrm>
              <a:off x="3133250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"/>
            <p:cNvSpPr/>
            <p:nvPr/>
          </p:nvSpPr>
          <p:spPr>
            <a:xfrm>
              <a:off x="32113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"/>
            <p:cNvSpPr/>
            <p:nvPr/>
          </p:nvSpPr>
          <p:spPr>
            <a:xfrm>
              <a:off x="31332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"/>
            <p:cNvSpPr/>
            <p:nvPr/>
          </p:nvSpPr>
          <p:spPr>
            <a:xfrm>
              <a:off x="31332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"/>
            <p:cNvSpPr/>
            <p:nvPr/>
          </p:nvSpPr>
          <p:spPr>
            <a:xfrm>
              <a:off x="31332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"/>
            <p:cNvSpPr/>
            <p:nvPr/>
          </p:nvSpPr>
          <p:spPr>
            <a:xfrm>
              <a:off x="31332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"/>
            <p:cNvSpPr/>
            <p:nvPr/>
          </p:nvSpPr>
          <p:spPr>
            <a:xfrm>
              <a:off x="33674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"/>
            <p:cNvSpPr/>
            <p:nvPr/>
          </p:nvSpPr>
          <p:spPr>
            <a:xfrm>
              <a:off x="33283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"/>
            <p:cNvSpPr/>
            <p:nvPr/>
          </p:nvSpPr>
          <p:spPr>
            <a:xfrm>
              <a:off x="33283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"/>
            <p:cNvSpPr/>
            <p:nvPr/>
          </p:nvSpPr>
          <p:spPr>
            <a:xfrm>
              <a:off x="33283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"/>
            <p:cNvSpPr/>
            <p:nvPr/>
          </p:nvSpPr>
          <p:spPr>
            <a:xfrm>
              <a:off x="33283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"/>
            <p:cNvSpPr/>
            <p:nvPr/>
          </p:nvSpPr>
          <p:spPr>
            <a:xfrm>
              <a:off x="33283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"/>
            <p:cNvSpPr/>
            <p:nvPr/>
          </p:nvSpPr>
          <p:spPr>
            <a:xfrm>
              <a:off x="33283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"/>
            <p:cNvSpPr/>
            <p:nvPr/>
          </p:nvSpPr>
          <p:spPr>
            <a:xfrm>
              <a:off x="33283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"/>
            <p:cNvSpPr/>
            <p:nvPr/>
          </p:nvSpPr>
          <p:spPr>
            <a:xfrm>
              <a:off x="33283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"/>
            <p:cNvSpPr/>
            <p:nvPr/>
          </p:nvSpPr>
          <p:spPr>
            <a:xfrm>
              <a:off x="32893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"/>
            <p:cNvSpPr/>
            <p:nvPr/>
          </p:nvSpPr>
          <p:spPr>
            <a:xfrm>
              <a:off x="32893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"/>
            <p:cNvSpPr/>
            <p:nvPr/>
          </p:nvSpPr>
          <p:spPr>
            <a:xfrm>
              <a:off x="32893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"/>
            <p:cNvSpPr/>
            <p:nvPr/>
          </p:nvSpPr>
          <p:spPr>
            <a:xfrm>
              <a:off x="32893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"/>
            <p:cNvSpPr/>
            <p:nvPr/>
          </p:nvSpPr>
          <p:spPr>
            <a:xfrm>
              <a:off x="32893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"/>
            <p:cNvSpPr/>
            <p:nvPr/>
          </p:nvSpPr>
          <p:spPr>
            <a:xfrm>
              <a:off x="33283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"/>
            <p:cNvSpPr/>
            <p:nvPr/>
          </p:nvSpPr>
          <p:spPr>
            <a:xfrm>
              <a:off x="33283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"/>
            <p:cNvSpPr/>
            <p:nvPr/>
          </p:nvSpPr>
          <p:spPr>
            <a:xfrm>
              <a:off x="3328375" y="4047150"/>
              <a:ext cx="14125" cy="14425"/>
            </a:xfrm>
            <a:custGeom>
              <a:rect b="b" l="l" r="r" t="t"/>
              <a:pathLst>
                <a:path extrusionOk="0" h="577" w="565">
                  <a:moveTo>
                    <a:pt x="129" y="0"/>
                  </a:moveTo>
                  <a:cubicBezTo>
                    <a:pt x="52" y="58"/>
                    <a:pt x="1" y="151"/>
                    <a:pt x="1" y="257"/>
                  </a:cubicBezTo>
                  <a:cubicBezTo>
                    <a:pt x="1" y="433"/>
                    <a:pt x="144" y="576"/>
                    <a:pt x="322" y="576"/>
                  </a:cubicBezTo>
                  <a:cubicBezTo>
                    <a:pt x="420" y="576"/>
                    <a:pt x="506" y="531"/>
                    <a:pt x="564" y="462"/>
                  </a:cubicBezTo>
                  <a:cubicBezTo>
                    <a:pt x="423" y="305"/>
                    <a:pt x="278" y="151"/>
                    <a:pt x="1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"/>
            <p:cNvSpPr/>
            <p:nvPr/>
          </p:nvSpPr>
          <p:spPr>
            <a:xfrm>
              <a:off x="33283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"/>
            <p:cNvSpPr/>
            <p:nvPr/>
          </p:nvSpPr>
          <p:spPr>
            <a:xfrm>
              <a:off x="33674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"/>
            <p:cNvSpPr/>
            <p:nvPr/>
          </p:nvSpPr>
          <p:spPr>
            <a:xfrm>
              <a:off x="3406475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213" y="0"/>
                  </a:moveTo>
                  <a:cubicBezTo>
                    <a:pt x="89" y="44"/>
                    <a:pt x="0" y="160"/>
                    <a:pt x="0" y="300"/>
                  </a:cubicBezTo>
                  <a:cubicBezTo>
                    <a:pt x="0" y="476"/>
                    <a:pt x="143" y="620"/>
                    <a:pt x="320" y="620"/>
                  </a:cubicBezTo>
                  <a:cubicBezTo>
                    <a:pt x="341" y="620"/>
                    <a:pt x="360" y="618"/>
                    <a:pt x="380" y="614"/>
                  </a:cubicBezTo>
                  <a:cubicBezTo>
                    <a:pt x="330" y="407"/>
                    <a:pt x="275" y="202"/>
                    <a:pt x="21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"/>
            <p:cNvSpPr/>
            <p:nvPr/>
          </p:nvSpPr>
          <p:spPr>
            <a:xfrm>
              <a:off x="33674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"/>
            <p:cNvSpPr/>
            <p:nvPr/>
          </p:nvSpPr>
          <p:spPr>
            <a:xfrm>
              <a:off x="3094125" y="4045500"/>
              <a:ext cx="16175" cy="16025"/>
            </a:xfrm>
            <a:custGeom>
              <a:rect b="b" l="l" r="r" t="t"/>
              <a:pathLst>
                <a:path extrusionOk="0" h="641" w="647">
                  <a:moveTo>
                    <a:pt x="324" y="0"/>
                  </a:moveTo>
                  <a:cubicBezTo>
                    <a:pt x="322" y="0"/>
                    <a:pt x="320" y="0"/>
                    <a:pt x="318" y="0"/>
                  </a:cubicBezTo>
                  <a:cubicBezTo>
                    <a:pt x="140" y="3"/>
                    <a:pt x="0" y="149"/>
                    <a:pt x="3" y="327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1"/>
                    <a:pt x="643" y="314"/>
                  </a:cubicBezTo>
                  <a:cubicBezTo>
                    <a:pt x="640" y="139"/>
                    <a:pt x="497" y="0"/>
                    <a:pt x="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"/>
            <p:cNvSpPr/>
            <p:nvPr/>
          </p:nvSpPr>
          <p:spPr>
            <a:xfrm>
              <a:off x="3406475" y="4215525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51" y="641"/>
                    <a:pt x="561" y="563"/>
                    <a:pt x="611" y="453"/>
                  </a:cubicBezTo>
                  <a:cubicBezTo>
                    <a:pt x="594" y="335"/>
                    <a:pt x="574" y="219"/>
                    <a:pt x="553" y="103"/>
                  </a:cubicBezTo>
                  <a:cubicBezTo>
                    <a:pt x="496" y="40"/>
                    <a:pt x="413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"/>
            <p:cNvSpPr/>
            <p:nvPr/>
          </p:nvSpPr>
          <p:spPr>
            <a:xfrm>
              <a:off x="34064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"/>
            <p:cNvSpPr/>
            <p:nvPr/>
          </p:nvSpPr>
          <p:spPr>
            <a:xfrm>
              <a:off x="34064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"/>
            <p:cNvSpPr/>
            <p:nvPr/>
          </p:nvSpPr>
          <p:spPr>
            <a:xfrm>
              <a:off x="33674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"/>
            <p:cNvSpPr/>
            <p:nvPr/>
          </p:nvSpPr>
          <p:spPr>
            <a:xfrm>
              <a:off x="33674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"/>
            <p:cNvSpPr/>
            <p:nvPr/>
          </p:nvSpPr>
          <p:spPr>
            <a:xfrm>
              <a:off x="33283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"/>
            <p:cNvSpPr/>
            <p:nvPr/>
          </p:nvSpPr>
          <p:spPr>
            <a:xfrm>
              <a:off x="33674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"/>
            <p:cNvSpPr/>
            <p:nvPr/>
          </p:nvSpPr>
          <p:spPr>
            <a:xfrm>
              <a:off x="33674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"/>
            <p:cNvSpPr/>
            <p:nvPr/>
          </p:nvSpPr>
          <p:spPr>
            <a:xfrm>
              <a:off x="33674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"/>
            <p:cNvSpPr/>
            <p:nvPr/>
          </p:nvSpPr>
          <p:spPr>
            <a:xfrm>
              <a:off x="33674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"/>
            <p:cNvSpPr/>
            <p:nvPr/>
          </p:nvSpPr>
          <p:spPr>
            <a:xfrm>
              <a:off x="33674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"/>
            <p:cNvSpPr/>
            <p:nvPr/>
          </p:nvSpPr>
          <p:spPr>
            <a:xfrm>
              <a:off x="32893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"/>
            <p:cNvSpPr/>
            <p:nvPr/>
          </p:nvSpPr>
          <p:spPr>
            <a:xfrm>
              <a:off x="325032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"/>
            <p:cNvSpPr/>
            <p:nvPr/>
          </p:nvSpPr>
          <p:spPr>
            <a:xfrm>
              <a:off x="325032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"/>
            <p:cNvSpPr/>
            <p:nvPr/>
          </p:nvSpPr>
          <p:spPr>
            <a:xfrm>
              <a:off x="325032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"/>
            <p:cNvSpPr/>
            <p:nvPr/>
          </p:nvSpPr>
          <p:spPr>
            <a:xfrm>
              <a:off x="325032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"/>
            <p:cNvSpPr/>
            <p:nvPr/>
          </p:nvSpPr>
          <p:spPr>
            <a:xfrm>
              <a:off x="325032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"/>
            <p:cNvSpPr/>
            <p:nvPr/>
          </p:nvSpPr>
          <p:spPr>
            <a:xfrm>
              <a:off x="325032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"/>
            <p:cNvSpPr/>
            <p:nvPr/>
          </p:nvSpPr>
          <p:spPr>
            <a:xfrm>
              <a:off x="325032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"/>
            <p:cNvSpPr/>
            <p:nvPr/>
          </p:nvSpPr>
          <p:spPr>
            <a:xfrm>
              <a:off x="325032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"/>
            <p:cNvSpPr/>
            <p:nvPr/>
          </p:nvSpPr>
          <p:spPr>
            <a:xfrm>
              <a:off x="32113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"/>
            <p:cNvSpPr/>
            <p:nvPr/>
          </p:nvSpPr>
          <p:spPr>
            <a:xfrm>
              <a:off x="32113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"/>
            <p:cNvSpPr/>
            <p:nvPr/>
          </p:nvSpPr>
          <p:spPr>
            <a:xfrm>
              <a:off x="32113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"/>
            <p:cNvSpPr/>
            <p:nvPr/>
          </p:nvSpPr>
          <p:spPr>
            <a:xfrm>
              <a:off x="32113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"/>
            <p:cNvSpPr/>
            <p:nvPr/>
          </p:nvSpPr>
          <p:spPr>
            <a:xfrm>
              <a:off x="325032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"/>
            <p:cNvSpPr/>
            <p:nvPr/>
          </p:nvSpPr>
          <p:spPr>
            <a:xfrm>
              <a:off x="325032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"/>
            <p:cNvSpPr/>
            <p:nvPr/>
          </p:nvSpPr>
          <p:spPr>
            <a:xfrm>
              <a:off x="32893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"/>
            <p:cNvSpPr/>
            <p:nvPr/>
          </p:nvSpPr>
          <p:spPr>
            <a:xfrm>
              <a:off x="32893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"/>
            <p:cNvSpPr/>
            <p:nvPr/>
          </p:nvSpPr>
          <p:spPr>
            <a:xfrm>
              <a:off x="32893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"/>
            <p:cNvSpPr/>
            <p:nvPr/>
          </p:nvSpPr>
          <p:spPr>
            <a:xfrm>
              <a:off x="32893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"/>
            <p:cNvSpPr/>
            <p:nvPr/>
          </p:nvSpPr>
          <p:spPr>
            <a:xfrm>
              <a:off x="32113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"/>
            <p:cNvSpPr/>
            <p:nvPr/>
          </p:nvSpPr>
          <p:spPr>
            <a:xfrm>
              <a:off x="325032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"/>
            <p:cNvSpPr/>
            <p:nvPr/>
          </p:nvSpPr>
          <p:spPr>
            <a:xfrm>
              <a:off x="32893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"/>
            <p:cNvSpPr/>
            <p:nvPr/>
          </p:nvSpPr>
          <p:spPr>
            <a:xfrm>
              <a:off x="32893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"/>
            <p:cNvSpPr/>
            <p:nvPr/>
          </p:nvSpPr>
          <p:spPr>
            <a:xfrm>
              <a:off x="32893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"/>
            <p:cNvSpPr/>
            <p:nvPr/>
          </p:nvSpPr>
          <p:spPr>
            <a:xfrm>
              <a:off x="325032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"/>
            <p:cNvSpPr/>
            <p:nvPr/>
          </p:nvSpPr>
          <p:spPr>
            <a:xfrm>
              <a:off x="325032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"/>
            <p:cNvSpPr/>
            <p:nvPr/>
          </p:nvSpPr>
          <p:spPr>
            <a:xfrm>
              <a:off x="325032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"/>
            <p:cNvSpPr/>
            <p:nvPr/>
          </p:nvSpPr>
          <p:spPr>
            <a:xfrm>
              <a:off x="3289350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118" y="0"/>
                  </a:moveTo>
                  <a:cubicBezTo>
                    <a:pt x="47" y="61"/>
                    <a:pt x="1" y="150"/>
                    <a:pt x="1" y="247"/>
                  </a:cubicBezTo>
                  <a:cubicBezTo>
                    <a:pt x="1" y="424"/>
                    <a:pt x="144" y="567"/>
                    <a:pt x="322" y="567"/>
                  </a:cubicBezTo>
                  <a:cubicBezTo>
                    <a:pt x="451" y="567"/>
                    <a:pt x="563" y="490"/>
                    <a:pt x="611" y="379"/>
                  </a:cubicBezTo>
                  <a:cubicBezTo>
                    <a:pt x="448" y="249"/>
                    <a:pt x="285" y="122"/>
                    <a:pt x="11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"/>
            <p:cNvSpPr/>
            <p:nvPr/>
          </p:nvSpPr>
          <p:spPr>
            <a:xfrm>
              <a:off x="32893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"/>
            <p:cNvSpPr/>
            <p:nvPr/>
          </p:nvSpPr>
          <p:spPr>
            <a:xfrm>
              <a:off x="325032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"/>
            <p:cNvSpPr/>
            <p:nvPr/>
          </p:nvSpPr>
          <p:spPr>
            <a:xfrm>
              <a:off x="325032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"/>
            <p:cNvSpPr/>
            <p:nvPr/>
          </p:nvSpPr>
          <p:spPr>
            <a:xfrm>
              <a:off x="28990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"/>
            <p:cNvSpPr/>
            <p:nvPr/>
          </p:nvSpPr>
          <p:spPr>
            <a:xfrm>
              <a:off x="28990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"/>
            <p:cNvSpPr/>
            <p:nvPr/>
          </p:nvSpPr>
          <p:spPr>
            <a:xfrm>
              <a:off x="2862000" y="4047150"/>
              <a:ext cx="14100" cy="14425"/>
            </a:xfrm>
            <a:custGeom>
              <a:rect b="b" l="l" r="r" t="t"/>
              <a:pathLst>
                <a:path extrusionOk="0" h="577" w="564">
                  <a:moveTo>
                    <a:pt x="436" y="0"/>
                  </a:moveTo>
                  <a:cubicBezTo>
                    <a:pt x="287" y="151"/>
                    <a:pt x="142" y="303"/>
                    <a:pt x="0" y="462"/>
                  </a:cubicBezTo>
                  <a:cubicBezTo>
                    <a:pt x="57" y="531"/>
                    <a:pt x="143" y="576"/>
                    <a:pt x="243" y="576"/>
                  </a:cubicBezTo>
                  <a:cubicBezTo>
                    <a:pt x="421" y="576"/>
                    <a:pt x="564" y="433"/>
                    <a:pt x="564" y="257"/>
                  </a:cubicBezTo>
                  <a:cubicBezTo>
                    <a:pt x="564" y="151"/>
                    <a:pt x="513" y="58"/>
                    <a:pt x="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"/>
            <p:cNvSpPr/>
            <p:nvPr/>
          </p:nvSpPr>
          <p:spPr>
            <a:xfrm>
              <a:off x="28990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"/>
            <p:cNvSpPr/>
            <p:nvPr/>
          </p:nvSpPr>
          <p:spPr>
            <a:xfrm>
              <a:off x="28990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"/>
            <p:cNvSpPr/>
            <p:nvPr/>
          </p:nvSpPr>
          <p:spPr>
            <a:xfrm>
              <a:off x="28990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"/>
            <p:cNvSpPr/>
            <p:nvPr/>
          </p:nvSpPr>
          <p:spPr>
            <a:xfrm>
              <a:off x="28990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"/>
            <p:cNvSpPr/>
            <p:nvPr/>
          </p:nvSpPr>
          <p:spPr>
            <a:xfrm>
              <a:off x="28990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"/>
            <p:cNvSpPr/>
            <p:nvPr/>
          </p:nvSpPr>
          <p:spPr>
            <a:xfrm>
              <a:off x="28990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"/>
            <p:cNvSpPr/>
            <p:nvPr/>
          </p:nvSpPr>
          <p:spPr>
            <a:xfrm>
              <a:off x="28600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"/>
            <p:cNvSpPr/>
            <p:nvPr/>
          </p:nvSpPr>
          <p:spPr>
            <a:xfrm>
              <a:off x="28600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"/>
            <p:cNvSpPr/>
            <p:nvPr/>
          </p:nvSpPr>
          <p:spPr>
            <a:xfrm>
              <a:off x="28600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"/>
            <p:cNvSpPr/>
            <p:nvPr/>
          </p:nvSpPr>
          <p:spPr>
            <a:xfrm>
              <a:off x="28600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"/>
            <p:cNvSpPr/>
            <p:nvPr/>
          </p:nvSpPr>
          <p:spPr>
            <a:xfrm>
              <a:off x="28990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"/>
            <p:cNvSpPr/>
            <p:nvPr/>
          </p:nvSpPr>
          <p:spPr>
            <a:xfrm>
              <a:off x="28600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"/>
            <p:cNvSpPr/>
            <p:nvPr/>
          </p:nvSpPr>
          <p:spPr>
            <a:xfrm>
              <a:off x="28600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"/>
            <p:cNvSpPr/>
            <p:nvPr/>
          </p:nvSpPr>
          <p:spPr>
            <a:xfrm>
              <a:off x="28600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"/>
            <p:cNvSpPr/>
            <p:nvPr/>
          </p:nvSpPr>
          <p:spPr>
            <a:xfrm>
              <a:off x="29380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"/>
            <p:cNvSpPr/>
            <p:nvPr/>
          </p:nvSpPr>
          <p:spPr>
            <a:xfrm>
              <a:off x="29380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"/>
            <p:cNvSpPr/>
            <p:nvPr/>
          </p:nvSpPr>
          <p:spPr>
            <a:xfrm>
              <a:off x="293807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"/>
            <p:cNvSpPr/>
            <p:nvPr/>
          </p:nvSpPr>
          <p:spPr>
            <a:xfrm>
              <a:off x="29380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"/>
            <p:cNvSpPr/>
            <p:nvPr/>
          </p:nvSpPr>
          <p:spPr>
            <a:xfrm>
              <a:off x="29380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"/>
            <p:cNvSpPr/>
            <p:nvPr/>
          </p:nvSpPr>
          <p:spPr>
            <a:xfrm>
              <a:off x="29380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"/>
            <p:cNvSpPr/>
            <p:nvPr/>
          </p:nvSpPr>
          <p:spPr>
            <a:xfrm>
              <a:off x="29380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"/>
            <p:cNvSpPr/>
            <p:nvPr/>
          </p:nvSpPr>
          <p:spPr>
            <a:xfrm>
              <a:off x="28990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"/>
            <p:cNvSpPr/>
            <p:nvPr/>
          </p:nvSpPr>
          <p:spPr>
            <a:xfrm>
              <a:off x="28990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"/>
            <p:cNvSpPr/>
            <p:nvPr/>
          </p:nvSpPr>
          <p:spPr>
            <a:xfrm>
              <a:off x="28990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"/>
            <p:cNvSpPr/>
            <p:nvPr/>
          </p:nvSpPr>
          <p:spPr>
            <a:xfrm>
              <a:off x="293807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"/>
            <p:cNvSpPr/>
            <p:nvPr/>
          </p:nvSpPr>
          <p:spPr>
            <a:xfrm>
              <a:off x="28990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"/>
            <p:cNvSpPr/>
            <p:nvPr/>
          </p:nvSpPr>
          <p:spPr>
            <a:xfrm>
              <a:off x="28990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"/>
            <p:cNvSpPr/>
            <p:nvPr/>
          </p:nvSpPr>
          <p:spPr>
            <a:xfrm>
              <a:off x="28600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"/>
            <p:cNvSpPr/>
            <p:nvPr/>
          </p:nvSpPr>
          <p:spPr>
            <a:xfrm>
              <a:off x="2899825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493" y="0"/>
                  </a:moveTo>
                  <a:cubicBezTo>
                    <a:pt x="325" y="122"/>
                    <a:pt x="161" y="249"/>
                    <a:pt x="0" y="379"/>
                  </a:cubicBezTo>
                  <a:cubicBezTo>
                    <a:pt x="51" y="490"/>
                    <a:pt x="161" y="567"/>
                    <a:pt x="289" y="567"/>
                  </a:cubicBezTo>
                  <a:cubicBezTo>
                    <a:pt x="467" y="567"/>
                    <a:pt x="610" y="424"/>
                    <a:pt x="610" y="247"/>
                  </a:cubicBezTo>
                  <a:cubicBezTo>
                    <a:pt x="610" y="148"/>
                    <a:pt x="564" y="59"/>
                    <a:pt x="4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"/>
            <p:cNvSpPr/>
            <p:nvPr/>
          </p:nvSpPr>
          <p:spPr>
            <a:xfrm>
              <a:off x="2782725" y="4317500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162" y="1"/>
                    <a:pt x="51" y="77"/>
                    <a:pt x="1" y="189"/>
                  </a:cubicBezTo>
                  <a:cubicBezTo>
                    <a:pt x="19" y="307"/>
                    <a:pt x="37" y="423"/>
                    <a:pt x="58" y="537"/>
                  </a:cubicBezTo>
                  <a:cubicBezTo>
                    <a:pt x="114" y="602"/>
                    <a:pt x="197" y="641"/>
                    <a:pt x="292" y="641"/>
                  </a:cubicBezTo>
                  <a:cubicBezTo>
                    <a:pt x="468" y="641"/>
                    <a:pt x="611" y="498"/>
                    <a:pt x="611" y="322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"/>
            <p:cNvSpPr/>
            <p:nvPr/>
          </p:nvSpPr>
          <p:spPr>
            <a:xfrm>
              <a:off x="2899825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89" y="0"/>
                  </a:moveTo>
                  <a:cubicBezTo>
                    <a:pt x="160" y="0"/>
                    <a:pt x="48" y="79"/>
                    <a:pt x="0" y="189"/>
                  </a:cubicBezTo>
                  <a:cubicBezTo>
                    <a:pt x="161" y="318"/>
                    <a:pt x="325" y="445"/>
                    <a:pt x="493" y="568"/>
                  </a:cubicBezTo>
                  <a:cubicBezTo>
                    <a:pt x="565" y="507"/>
                    <a:pt x="610" y="421"/>
                    <a:pt x="610" y="321"/>
                  </a:cubicBezTo>
                  <a:cubicBezTo>
                    <a:pt x="610" y="144"/>
                    <a:pt x="467" y="0"/>
                    <a:pt x="2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"/>
            <p:cNvSpPr/>
            <p:nvPr/>
          </p:nvSpPr>
          <p:spPr>
            <a:xfrm>
              <a:off x="2862000" y="4487550"/>
              <a:ext cx="14100" cy="14400"/>
            </a:xfrm>
            <a:custGeom>
              <a:rect b="b" l="l" r="r" t="t"/>
              <a:pathLst>
                <a:path extrusionOk="0" h="576" w="564">
                  <a:moveTo>
                    <a:pt x="243" y="0"/>
                  </a:moveTo>
                  <a:cubicBezTo>
                    <a:pt x="145" y="0"/>
                    <a:pt x="59" y="45"/>
                    <a:pt x="0" y="115"/>
                  </a:cubicBezTo>
                  <a:cubicBezTo>
                    <a:pt x="142" y="271"/>
                    <a:pt x="287" y="425"/>
                    <a:pt x="436" y="576"/>
                  </a:cubicBezTo>
                  <a:cubicBezTo>
                    <a:pt x="511" y="516"/>
                    <a:pt x="564" y="424"/>
                    <a:pt x="564" y="320"/>
                  </a:cubicBezTo>
                  <a:cubicBezTo>
                    <a:pt x="564" y="143"/>
                    <a:pt x="421" y="0"/>
                    <a:pt x="2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"/>
            <p:cNvSpPr/>
            <p:nvPr/>
          </p:nvSpPr>
          <p:spPr>
            <a:xfrm>
              <a:off x="29380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"/>
            <p:cNvSpPr/>
            <p:nvPr/>
          </p:nvSpPr>
          <p:spPr>
            <a:xfrm>
              <a:off x="2788500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61" y="1"/>
                  </a:moveTo>
                  <a:cubicBezTo>
                    <a:pt x="40" y="1"/>
                    <a:pt x="22" y="4"/>
                    <a:pt x="0" y="7"/>
                  </a:cubicBezTo>
                  <a:cubicBezTo>
                    <a:pt x="52" y="215"/>
                    <a:pt x="106" y="420"/>
                    <a:pt x="168" y="622"/>
                  </a:cubicBezTo>
                  <a:cubicBezTo>
                    <a:pt x="293" y="578"/>
                    <a:pt x="380" y="462"/>
                    <a:pt x="380" y="322"/>
                  </a:cubicBezTo>
                  <a:cubicBezTo>
                    <a:pt x="380" y="145"/>
                    <a:pt x="237" y="1"/>
                    <a:pt x="6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"/>
            <p:cNvSpPr/>
            <p:nvPr/>
          </p:nvSpPr>
          <p:spPr>
            <a:xfrm>
              <a:off x="27819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"/>
            <p:cNvSpPr/>
            <p:nvPr/>
          </p:nvSpPr>
          <p:spPr>
            <a:xfrm>
              <a:off x="27819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"/>
            <p:cNvSpPr/>
            <p:nvPr/>
          </p:nvSpPr>
          <p:spPr>
            <a:xfrm>
              <a:off x="3055950" y="4589525"/>
              <a:ext cx="15125" cy="6575"/>
            </a:xfrm>
            <a:custGeom>
              <a:rect b="b" l="l" r="r" t="t"/>
              <a:pathLst>
                <a:path extrusionOk="0" h="263" w="605">
                  <a:moveTo>
                    <a:pt x="290" y="0"/>
                  </a:moveTo>
                  <a:cubicBezTo>
                    <a:pt x="160" y="0"/>
                    <a:pt x="49" y="78"/>
                    <a:pt x="1" y="188"/>
                  </a:cubicBezTo>
                  <a:cubicBezTo>
                    <a:pt x="200" y="217"/>
                    <a:pt x="401" y="241"/>
                    <a:pt x="605" y="262"/>
                  </a:cubicBezTo>
                  <a:cubicBezTo>
                    <a:pt x="576" y="113"/>
                    <a:pt x="447" y="0"/>
                    <a:pt x="2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"/>
            <p:cNvSpPr/>
            <p:nvPr/>
          </p:nvSpPr>
          <p:spPr>
            <a:xfrm>
              <a:off x="3094225" y="4589525"/>
              <a:ext cx="16025" cy="8050"/>
            </a:xfrm>
            <a:custGeom>
              <a:rect b="b" l="l" r="r" t="t"/>
              <a:pathLst>
                <a:path extrusionOk="0" h="322" w="641">
                  <a:moveTo>
                    <a:pt x="321" y="0"/>
                  </a:moveTo>
                  <a:cubicBezTo>
                    <a:pt x="145" y="0"/>
                    <a:pt x="2" y="142"/>
                    <a:pt x="1" y="317"/>
                  </a:cubicBezTo>
                  <a:cubicBezTo>
                    <a:pt x="106" y="320"/>
                    <a:pt x="213" y="321"/>
                    <a:pt x="321" y="321"/>
                  </a:cubicBezTo>
                  <a:cubicBezTo>
                    <a:pt x="428" y="321"/>
                    <a:pt x="534" y="320"/>
                    <a:pt x="641" y="317"/>
                  </a:cubicBezTo>
                  <a:cubicBezTo>
                    <a:pt x="639" y="142"/>
                    <a:pt x="496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"/>
            <p:cNvSpPr/>
            <p:nvPr/>
          </p:nvSpPr>
          <p:spPr>
            <a:xfrm>
              <a:off x="3406475" y="4317500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13" y="641"/>
                    <a:pt x="496" y="602"/>
                    <a:pt x="553" y="537"/>
                  </a:cubicBezTo>
                  <a:cubicBezTo>
                    <a:pt x="574" y="421"/>
                    <a:pt x="594" y="307"/>
                    <a:pt x="611" y="189"/>
                  </a:cubicBezTo>
                  <a:cubicBezTo>
                    <a:pt x="559" y="77"/>
                    <a:pt x="45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"/>
            <p:cNvSpPr/>
            <p:nvPr/>
          </p:nvSpPr>
          <p:spPr>
            <a:xfrm>
              <a:off x="3328375" y="4487550"/>
              <a:ext cx="14125" cy="14400"/>
            </a:xfrm>
            <a:custGeom>
              <a:rect b="b" l="l" r="r" t="t"/>
              <a:pathLst>
                <a:path extrusionOk="0" h="576" w="565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25"/>
                    <a:pt x="52" y="519"/>
                    <a:pt x="129" y="576"/>
                  </a:cubicBezTo>
                  <a:cubicBezTo>
                    <a:pt x="278" y="425"/>
                    <a:pt x="423" y="273"/>
                    <a:pt x="564" y="115"/>
                  </a:cubicBezTo>
                  <a:cubicBezTo>
                    <a:pt x="506" y="45"/>
                    <a:pt x="420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"/>
            <p:cNvSpPr/>
            <p:nvPr/>
          </p:nvSpPr>
          <p:spPr>
            <a:xfrm>
              <a:off x="3406475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320" y="1"/>
                  </a:moveTo>
                  <a:cubicBezTo>
                    <a:pt x="143" y="1"/>
                    <a:pt x="0" y="147"/>
                    <a:pt x="0" y="322"/>
                  </a:cubicBezTo>
                  <a:cubicBezTo>
                    <a:pt x="0" y="460"/>
                    <a:pt x="89" y="578"/>
                    <a:pt x="213" y="622"/>
                  </a:cubicBezTo>
                  <a:cubicBezTo>
                    <a:pt x="273" y="418"/>
                    <a:pt x="330" y="212"/>
                    <a:pt x="380" y="7"/>
                  </a:cubicBezTo>
                  <a:cubicBezTo>
                    <a:pt x="362" y="4"/>
                    <a:pt x="34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"/>
            <p:cNvSpPr/>
            <p:nvPr/>
          </p:nvSpPr>
          <p:spPr>
            <a:xfrm>
              <a:off x="3133400" y="4589525"/>
              <a:ext cx="15125" cy="6525"/>
            </a:xfrm>
            <a:custGeom>
              <a:rect b="b" l="l" r="r" t="t"/>
              <a:pathLst>
                <a:path extrusionOk="0" h="261" w="605">
                  <a:moveTo>
                    <a:pt x="316" y="0"/>
                  </a:moveTo>
                  <a:cubicBezTo>
                    <a:pt x="159" y="0"/>
                    <a:pt x="29" y="112"/>
                    <a:pt x="1" y="261"/>
                  </a:cubicBezTo>
                  <a:cubicBezTo>
                    <a:pt x="204" y="241"/>
                    <a:pt x="406" y="217"/>
                    <a:pt x="605" y="187"/>
                  </a:cubicBezTo>
                  <a:cubicBezTo>
                    <a:pt x="555" y="78"/>
                    <a:pt x="444" y="0"/>
                    <a:pt x="31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"/>
            <p:cNvSpPr/>
            <p:nvPr/>
          </p:nvSpPr>
          <p:spPr>
            <a:xfrm>
              <a:off x="28600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"/>
            <p:cNvSpPr/>
            <p:nvPr/>
          </p:nvSpPr>
          <p:spPr>
            <a:xfrm>
              <a:off x="3289350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21"/>
                    <a:pt x="47" y="507"/>
                    <a:pt x="118" y="568"/>
                  </a:cubicBezTo>
                  <a:cubicBezTo>
                    <a:pt x="285" y="445"/>
                    <a:pt x="450" y="318"/>
                    <a:pt x="611" y="189"/>
                  </a:cubicBezTo>
                  <a:cubicBezTo>
                    <a:pt x="563" y="79"/>
                    <a:pt x="451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"/>
            <p:cNvSpPr/>
            <p:nvPr/>
          </p:nvSpPr>
          <p:spPr>
            <a:xfrm>
              <a:off x="28210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"/>
            <p:cNvSpPr/>
            <p:nvPr/>
          </p:nvSpPr>
          <p:spPr>
            <a:xfrm>
              <a:off x="28210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"/>
            <p:cNvSpPr/>
            <p:nvPr/>
          </p:nvSpPr>
          <p:spPr>
            <a:xfrm>
              <a:off x="28210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"/>
            <p:cNvSpPr/>
            <p:nvPr/>
          </p:nvSpPr>
          <p:spPr>
            <a:xfrm>
              <a:off x="28600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"/>
            <p:cNvSpPr/>
            <p:nvPr/>
          </p:nvSpPr>
          <p:spPr>
            <a:xfrm>
              <a:off x="28600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"/>
            <p:cNvSpPr/>
            <p:nvPr/>
          </p:nvSpPr>
          <p:spPr>
            <a:xfrm>
              <a:off x="28600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"/>
            <p:cNvSpPr/>
            <p:nvPr/>
          </p:nvSpPr>
          <p:spPr>
            <a:xfrm>
              <a:off x="28210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"/>
            <p:cNvSpPr/>
            <p:nvPr/>
          </p:nvSpPr>
          <p:spPr>
            <a:xfrm>
              <a:off x="28210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"/>
            <p:cNvSpPr/>
            <p:nvPr/>
          </p:nvSpPr>
          <p:spPr>
            <a:xfrm>
              <a:off x="28210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"/>
            <p:cNvSpPr/>
            <p:nvPr/>
          </p:nvSpPr>
          <p:spPr>
            <a:xfrm>
              <a:off x="28210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"/>
            <p:cNvSpPr/>
            <p:nvPr/>
          </p:nvSpPr>
          <p:spPr>
            <a:xfrm>
              <a:off x="2788500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168" y="0"/>
                  </a:moveTo>
                  <a:cubicBezTo>
                    <a:pt x="107" y="204"/>
                    <a:pt x="52" y="407"/>
                    <a:pt x="0" y="614"/>
                  </a:cubicBezTo>
                  <a:cubicBezTo>
                    <a:pt x="19" y="618"/>
                    <a:pt x="40" y="620"/>
                    <a:pt x="61" y="620"/>
                  </a:cubicBezTo>
                  <a:cubicBezTo>
                    <a:pt x="237" y="620"/>
                    <a:pt x="380" y="476"/>
                    <a:pt x="380" y="300"/>
                  </a:cubicBezTo>
                  <a:cubicBezTo>
                    <a:pt x="380" y="160"/>
                    <a:pt x="293" y="44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"/>
            <p:cNvSpPr/>
            <p:nvPr/>
          </p:nvSpPr>
          <p:spPr>
            <a:xfrm>
              <a:off x="28210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"/>
            <p:cNvSpPr/>
            <p:nvPr/>
          </p:nvSpPr>
          <p:spPr>
            <a:xfrm>
              <a:off x="2782725" y="4215525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200" y="1"/>
                    <a:pt x="117" y="40"/>
                    <a:pt x="58" y="103"/>
                  </a:cubicBezTo>
                  <a:cubicBezTo>
                    <a:pt x="37" y="221"/>
                    <a:pt x="19" y="335"/>
                    <a:pt x="1" y="453"/>
                  </a:cubicBezTo>
                  <a:cubicBezTo>
                    <a:pt x="51" y="563"/>
                    <a:pt x="162" y="641"/>
                    <a:pt x="292" y="641"/>
                  </a:cubicBezTo>
                  <a:cubicBezTo>
                    <a:pt x="468" y="641"/>
                    <a:pt x="611" y="498"/>
                    <a:pt x="611" y="320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"/>
            <p:cNvSpPr/>
            <p:nvPr/>
          </p:nvSpPr>
          <p:spPr>
            <a:xfrm>
              <a:off x="28210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"/>
            <p:cNvSpPr/>
            <p:nvPr/>
          </p:nvSpPr>
          <p:spPr>
            <a:xfrm>
              <a:off x="28210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"/>
            <p:cNvSpPr/>
            <p:nvPr/>
          </p:nvSpPr>
          <p:spPr>
            <a:xfrm>
              <a:off x="3016175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"/>
            <p:cNvSpPr/>
            <p:nvPr/>
          </p:nvSpPr>
          <p:spPr>
            <a:xfrm>
              <a:off x="3055950" y="3953025"/>
              <a:ext cx="15125" cy="6500"/>
            </a:xfrm>
            <a:custGeom>
              <a:rect b="b" l="l" r="r" t="t"/>
              <a:pathLst>
                <a:path extrusionOk="0" h="260" w="605">
                  <a:moveTo>
                    <a:pt x="605" y="0"/>
                  </a:moveTo>
                  <a:lnTo>
                    <a:pt x="605" y="0"/>
                  </a:lnTo>
                  <a:cubicBezTo>
                    <a:pt x="401" y="18"/>
                    <a:pt x="200" y="44"/>
                    <a:pt x="1" y="74"/>
                  </a:cubicBezTo>
                  <a:cubicBezTo>
                    <a:pt x="49" y="182"/>
                    <a:pt x="160" y="259"/>
                    <a:pt x="290" y="259"/>
                  </a:cubicBezTo>
                  <a:cubicBezTo>
                    <a:pt x="447" y="259"/>
                    <a:pt x="576" y="149"/>
                    <a:pt x="60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"/>
            <p:cNvSpPr/>
            <p:nvPr/>
          </p:nvSpPr>
          <p:spPr>
            <a:xfrm>
              <a:off x="3054925" y="3977350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5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"/>
            <p:cNvSpPr/>
            <p:nvPr/>
          </p:nvSpPr>
          <p:spPr>
            <a:xfrm>
              <a:off x="301617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"/>
            <p:cNvSpPr/>
            <p:nvPr/>
          </p:nvSpPr>
          <p:spPr>
            <a:xfrm>
              <a:off x="3054925" y="4113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6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"/>
            <p:cNvSpPr/>
            <p:nvPr/>
          </p:nvSpPr>
          <p:spPr>
            <a:xfrm>
              <a:off x="3054925" y="4079350"/>
              <a:ext cx="16300" cy="16050"/>
            </a:xfrm>
            <a:custGeom>
              <a:rect b="b" l="l" r="r" t="t"/>
              <a:pathLst>
                <a:path extrusionOk="0" h="642" w="652">
                  <a:moveTo>
                    <a:pt x="327" y="1"/>
                  </a:moveTo>
                  <a:cubicBezTo>
                    <a:pt x="323" y="1"/>
                    <a:pt x="320" y="1"/>
                    <a:pt x="316" y="1"/>
                  </a:cubicBezTo>
                  <a:cubicBezTo>
                    <a:pt x="138" y="7"/>
                    <a:pt x="1" y="154"/>
                    <a:pt x="5" y="332"/>
                  </a:cubicBezTo>
                  <a:cubicBezTo>
                    <a:pt x="11" y="505"/>
                    <a:pt x="154" y="641"/>
                    <a:pt x="326" y="641"/>
                  </a:cubicBezTo>
                  <a:cubicBezTo>
                    <a:pt x="330" y="641"/>
                    <a:pt x="333" y="641"/>
                    <a:pt x="337" y="641"/>
                  </a:cubicBezTo>
                  <a:cubicBezTo>
                    <a:pt x="513" y="635"/>
                    <a:pt x="652" y="487"/>
                    <a:pt x="646" y="311"/>
                  </a:cubicBezTo>
                  <a:cubicBezTo>
                    <a:pt x="640" y="137"/>
                    <a:pt x="498" y="1"/>
                    <a:pt x="32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"/>
            <p:cNvSpPr/>
            <p:nvPr/>
          </p:nvSpPr>
          <p:spPr>
            <a:xfrm>
              <a:off x="3054900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8" y="0"/>
                  </a:moveTo>
                  <a:cubicBezTo>
                    <a:pt x="324" y="0"/>
                    <a:pt x="321" y="0"/>
                    <a:pt x="317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5" y="641"/>
                    <a:pt x="327" y="641"/>
                  </a:cubicBezTo>
                  <a:cubicBezTo>
                    <a:pt x="331" y="641"/>
                    <a:pt x="334" y="641"/>
                    <a:pt x="338" y="641"/>
                  </a:cubicBezTo>
                  <a:cubicBezTo>
                    <a:pt x="514" y="635"/>
                    <a:pt x="653" y="487"/>
                    <a:pt x="647" y="309"/>
                  </a:cubicBezTo>
                  <a:cubicBezTo>
                    <a:pt x="641" y="137"/>
                    <a:pt x="499" y="0"/>
                    <a:pt x="3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"/>
            <p:cNvSpPr/>
            <p:nvPr/>
          </p:nvSpPr>
          <p:spPr>
            <a:xfrm>
              <a:off x="29380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"/>
            <p:cNvSpPr/>
            <p:nvPr/>
          </p:nvSpPr>
          <p:spPr>
            <a:xfrm>
              <a:off x="3054925" y="4045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1"/>
                    <a:pt x="316" y="1"/>
                  </a:cubicBezTo>
                  <a:cubicBezTo>
                    <a:pt x="138" y="7"/>
                    <a:pt x="1" y="154"/>
                    <a:pt x="5" y="331"/>
                  </a:cubicBezTo>
                  <a:cubicBezTo>
                    <a:pt x="11" y="503"/>
                    <a:pt x="154" y="640"/>
                    <a:pt x="326" y="640"/>
                  </a:cubicBezTo>
                  <a:cubicBezTo>
                    <a:pt x="330" y="640"/>
                    <a:pt x="333" y="640"/>
                    <a:pt x="337" y="640"/>
                  </a:cubicBezTo>
                  <a:cubicBezTo>
                    <a:pt x="513" y="635"/>
                    <a:pt x="652" y="486"/>
                    <a:pt x="646" y="310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"/>
            <p:cNvSpPr/>
            <p:nvPr/>
          </p:nvSpPr>
          <p:spPr>
            <a:xfrm>
              <a:off x="30161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"/>
            <p:cNvSpPr/>
            <p:nvPr/>
          </p:nvSpPr>
          <p:spPr>
            <a:xfrm>
              <a:off x="30161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"/>
            <p:cNvSpPr/>
            <p:nvPr/>
          </p:nvSpPr>
          <p:spPr>
            <a:xfrm>
              <a:off x="30161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"/>
            <p:cNvSpPr/>
            <p:nvPr/>
          </p:nvSpPr>
          <p:spPr>
            <a:xfrm>
              <a:off x="30161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"/>
            <p:cNvSpPr/>
            <p:nvPr/>
          </p:nvSpPr>
          <p:spPr>
            <a:xfrm>
              <a:off x="30161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"/>
            <p:cNvSpPr/>
            <p:nvPr/>
          </p:nvSpPr>
          <p:spPr>
            <a:xfrm>
              <a:off x="30161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"/>
            <p:cNvSpPr/>
            <p:nvPr/>
          </p:nvSpPr>
          <p:spPr>
            <a:xfrm>
              <a:off x="30161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"/>
            <p:cNvSpPr/>
            <p:nvPr/>
          </p:nvSpPr>
          <p:spPr>
            <a:xfrm>
              <a:off x="30161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"/>
            <p:cNvSpPr/>
            <p:nvPr/>
          </p:nvSpPr>
          <p:spPr>
            <a:xfrm>
              <a:off x="301617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"/>
            <p:cNvSpPr/>
            <p:nvPr/>
          </p:nvSpPr>
          <p:spPr>
            <a:xfrm>
              <a:off x="305520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"/>
            <p:cNvSpPr/>
            <p:nvPr/>
          </p:nvSpPr>
          <p:spPr>
            <a:xfrm>
              <a:off x="305520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"/>
            <p:cNvSpPr/>
            <p:nvPr/>
          </p:nvSpPr>
          <p:spPr>
            <a:xfrm>
              <a:off x="305520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"/>
            <p:cNvSpPr/>
            <p:nvPr/>
          </p:nvSpPr>
          <p:spPr>
            <a:xfrm>
              <a:off x="305520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"/>
            <p:cNvSpPr/>
            <p:nvPr/>
          </p:nvSpPr>
          <p:spPr>
            <a:xfrm>
              <a:off x="3094125" y="3977450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7"/>
                    <a:pt x="646" y="491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"/>
            <p:cNvSpPr/>
            <p:nvPr/>
          </p:nvSpPr>
          <p:spPr>
            <a:xfrm>
              <a:off x="3094225" y="3951500"/>
              <a:ext cx="16025" cy="8025"/>
            </a:xfrm>
            <a:custGeom>
              <a:rect b="b" l="l" r="r" t="t"/>
              <a:pathLst>
                <a:path extrusionOk="0" h="321" w="641">
                  <a:moveTo>
                    <a:pt x="321" y="1"/>
                  </a:moveTo>
                  <a:cubicBezTo>
                    <a:pt x="213" y="1"/>
                    <a:pt x="106" y="2"/>
                    <a:pt x="1" y="4"/>
                  </a:cubicBezTo>
                  <a:cubicBezTo>
                    <a:pt x="2" y="180"/>
                    <a:pt x="145" y="320"/>
                    <a:pt x="321" y="320"/>
                  </a:cubicBezTo>
                  <a:cubicBezTo>
                    <a:pt x="496" y="320"/>
                    <a:pt x="639" y="180"/>
                    <a:pt x="641" y="4"/>
                  </a:cubicBezTo>
                  <a:cubicBezTo>
                    <a:pt x="535" y="2"/>
                    <a:pt x="42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"/>
            <p:cNvSpPr/>
            <p:nvPr/>
          </p:nvSpPr>
          <p:spPr>
            <a:xfrm>
              <a:off x="305520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"/>
            <p:cNvSpPr/>
            <p:nvPr/>
          </p:nvSpPr>
          <p:spPr>
            <a:xfrm>
              <a:off x="305520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"/>
            <p:cNvSpPr/>
            <p:nvPr/>
          </p:nvSpPr>
          <p:spPr>
            <a:xfrm>
              <a:off x="305520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"/>
            <p:cNvSpPr/>
            <p:nvPr/>
          </p:nvSpPr>
          <p:spPr>
            <a:xfrm>
              <a:off x="305520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"/>
            <p:cNvSpPr/>
            <p:nvPr/>
          </p:nvSpPr>
          <p:spPr>
            <a:xfrm>
              <a:off x="305520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"/>
            <p:cNvSpPr/>
            <p:nvPr/>
          </p:nvSpPr>
          <p:spPr>
            <a:xfrm>
              <a:off x="305520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"/>
            <p:cNvSpPr/>
            <p:nvPr/>
          </p:nvSpPr>
          <p:spPr>
            <a:xfrm>
              <a:off x="305520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"/>
            <p:cNvSpPr/>
            <p:nvPr/>
          </p:nvSpPr>
          <p:spPr>
            <a:xfrm>
              <a:off x="305520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"/>
            <p:cNvSpPr/>
            <p:nvPr/>
          </p:nvSpPr>
          <p:spPr>
            <a:xfrm>
              <a:off x="305520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"/>
            <p:cNvSpPr/>
            <p:nvPr/>
          </p:nvSpPr>
          <p:spPr>
            <a:xfrm>
              <a:off x="301617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"/>
            <p:cNvSpPr/>
            <p:nvPr/>
          </p:nvSpPr>
          <p:spPr>
            <a:xfrm>
              <a:off x="29771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"/>
            <p:cNvSpPr/>
            <p:nvPr/>
          </p:nvSpPr>
          <p:spPr>
            <a:xfrm>
              <a:off x="29771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"/>
            <p:cNvSpPr/>
            <p:nvPr/>
          </p:nvSpPr>
          <p:spPr>
            <a:xfrm>
              <a:off x="29771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"/>
            <p:cNvSpPr/>
            <p:nvPr/>
          </p:nvSpPr>
          <p:spPr>
            <a:xfrm>
              <a:off x="29771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"/>
            <p:cNvSpPr/>
            <p:nvPr/>
          </p:nvSpPr>
          <p:spPr>
            <a:xfrm>
              <a:off x="29771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"/>
            <p:cNvSpPr/>
            <p:nvPr/>
          </p:nvSpPr>
          <p:spPr>
            <a:xfrm>
              <a:off x="29771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"/>
            <p:cNvSpPr/>
            <p:nvPr/>
          </p:nvSpPr>
          <p:spPr>
            <a:xfrm>
              <a:off x="29771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"/>
            <p:cNvSpPr/>
            <p:nvPr/>
          </p:nvSpPr>
          <p:spPr>
            <a:xfrm>
              <a:off x="29771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"/>
            <p:cNvSpPr/>
            <p:nvPr/>
          </p:nvSpPr>
          <p:spPr>
            <a:xfrm>
              <a:off x="29380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"/>
            <p:cNvSpPr/>
            <p:nvPr/>
          </p:nvSpPr>
          <p:spPr>
            <a:xfrm>
              <a:off x="29380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"/>
            <p:cNvSpPr/>
            <p:nvPr/>
          </p:nvSpPr>
          <p:spPr>
            <a:xfrm>
              <a:off x="29771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"/>
            <p:cNvSpPr/>
            <p:nvPr/>
          </p:nvSpPr>
          <p:spPr>
            <a:xfrm>
              <a:off x="29380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"/>
            <p:cNvSpPr/>
            <p:nvPr/>
          </p:nvSpPr>
          <p:spPr>
            <a:xfrm>
              <a:off x="29380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"/>
            <p:cNvSpPr/>
            <p:nvPr/>
          </p:nvSpPr>
          <p:spPr>
            <a:xfrm>
              <a:off x="293807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"/>
            <p:cNvSpPr/>
            <p:nvPr/>
          </p:nvSpPr>
          <p:spPr>
            <a:xfrm>
              <a:off x="293807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"/>
            <p:cNvSpPr/>
            <p:nvPr/>
          </p:nvSpPr>
          <p:spPr>
            <a:xfrm>
              <a:off x="29771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"/>
            <p:cNvSpPr/>
            <p:nvPr/>
          </p:nvSpPr>
          <p:spPr>
            <a:xfrm>
              <a:off x="3094125" y="401142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6"/>
                    <a:pt x="0" y="152"/>
                    <a:pt x="3" y="328"/>
                  </a:cubicBezTo>
                  <a:cubicBezTo>
                    <a:pt x="7" y="502"/>
                    <a:pt x="148" y="642"/>
                    <a:pt x="322" y="642"/>
                  </a:cubicBezTo>
                  <a:cubicBezTo>
                    <a:pt x="324" y="642"/>
                    <a:pt x="327" y="641"/>
                    <a:pt x="330" y="641"/>
                  </a:cubicBezTo>
                  <a:cubicBezTo>
                    <a:pt x="506" y="638"/>
                    <a:pt x="646" y="492"/>
                    <a:pt x="643" y="316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"/>
            <p:cNvSpPr/>
            <p:nvPr/>
          </p:nvSpPr>
          <p:spPr>
            <a:xfrm>
              <a:off x="3016175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"/>
            <p:cNvSpPr/>
            <p:nvPr/>
          </p:nvSpPr>
          <p:spPr>
            <a:xfrm>
              <a:off x="29771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"/>
            <p:cNvSpPr/>
            <p:nvPr/>
          </p:nvSpPr>
          <p:spPr>
            <a:xfrm>
              <a:off x="30161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"/>
            <p:cNvSpPr/>
            <p:nvPr/>
          </p:nvSpPr>
          <p:spPr>
            <a:xfrm>
              <a:off x="30161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"/>
            <p:cNvSpPr/>
            <p:nvPr/>
          </p:nvSpPr>
          <p:spPr>
            <a:xfrm>
              <a:off x="29771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"/>
            <p:cNvSpPr/>
            <p:nvPr/>
          </p:nvSpPr>
          <p:spPr>
            <a:xfrm>
              <a:off x="30161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"/>
            <p:cNvSpPr/>
            <p:nvPr/>
          </p:nvSpPr>
          <p:spPr>
            <a:xfrm>
              <a:off x="3016175" y="404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"/>
            <p:cNvSpPr/>
            <p:nvPr/>
          </p:nvSpPr>
          <p:spPr>
            <a:xfrm>
              <a:off x="29771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"/>
            <p:cNvSpPr/>
            <p:nvPr/>
          </p:nvSpPr>
          <p:spPr>
            <a:xfrm>
              <a:off x="29771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"/>
            <p:cNvSpPr/>
            <p:nvPr/>
          </p:nvSpPr>
          <p:spPr>
            <a:xfrm>
              <a:off x="29771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"/>
            <p:cNvSpPr/>
            <p:nvPr/>
          </p:nvSpPr>
          <p:spPr>
            <a:xfrm>
              <a:off x="29771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"/>
            <p:cNvSpPr/>
            <p:nvPr/>
          </p:nvSpPr>
          <p:spPr>
            <a:xfrm>
              <a:off x="29771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"/>
            <p:cNvSpPr/>
            <p:nvPr/>
          </p:nvSpPr>
          <p:spPr>
            <a:xfrm>
              <a:off x="30161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"/>
            <p:cNvSpPr/>
            <p:nvPr/>
          </p:nvSpPr>
          <p:spPr>
            <a:xfrm>
              <a:off x="29771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82" name="Google Shape;2882;p6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365750" spcFirstLastPara="1" rIns="36575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2883" name="Google Shape;2883;p6"/>
          <p:cNvSpPr/>
          <p:nvPr/>
        </p:nvSpPr>
        <p:spPr>
          <a:xfrm>
            <a:off x="334200" y="949675"/>
            <a:ext cx="8475600" cy="3904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solidFill>
          <a:schemeClr val="lt1"/>
        </a:solidFill>
      </p:bgPr>
    </p:bg>
    <p:spTree>
      <p:nvGrpSpPr>
        <p:cNvPr id="2884" name="Shape 2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85" name="Google Shape;2885;p7"/>
          <p:cNvGrpSpPr/>
          <p:nvPr/>
        </p:nvGrpSpPr>
        <p:grpSpPr>
          <a:xfrm>
            <a:off x="70051" y="76201"/>
            <a:ext cx="640525" cy="646075"/>
            <a:chOff x="2781975" y="3951500"/>
            <a:chExt cx="640525" cy="646075"/>
          </a:xfrm>
        </p:grpSpPr>
        <p:sp>
          <p:nvSpPr>
            <p:cNvPr id="2886" name="Google Shape;2886;p7"/>
            <p:cNvSpPr/>
            <p:nvPr/>
          </p:nvSpPr>
          <p:spPr>
            <a:xfrm>
              <a:off x="31723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7"/>
            <p:cNvSpPr/>
            <p:nvPr/>
          </p:nvSpPr>
          <p:spPr>
            <a:xfrm>
              <a:off x="31723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7"/>
            <p:cNvSpPr/>
            <p:nvPr/>
          </p:nvSpPr>
          <p:spPr>
            <a:xfrm>
              <a:off x="313325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7"/>
            <p:cNvSpPr/>
            <p:nvPr/>
          </p:nvSpPr>
          <p:spPr>
            <a:xfrm>
              <a:off x="31723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7"/>
            <p:cNvSpPr/>
            <p:nvPr/>
          </p:nvSpPr>
          <p:spPr>
            <a:xfrm>
              <a:off x="31723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7"/>
            <p:cNvSpPr/>
            <p:nvPr/>
          </p:nvSpPr>
          <p:spPr>
            <a:xfrm>
              <a:off x="31723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7"/>
            <p:cNvSpPr/>
            <p:nvPr/>
          </p:nvSpPr>
          <p:spPr>
            <a:xfrm>
              <a:off x="31723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7"/>
            <p:cNvSpPr/>
            <p:nvPr/>
          </p:nvSpPr>
          <p:spPr>
            <a:xfrm>
              <a:off x="31723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7"/>
            <p:cNvSpPr/>
            <p:nvPr/>
          </p:nvSpPr>
          <p:spPr>
            <a:xfrm>
              <a:off x="3172025" y="4045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1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3"/>
                    <a:pt x="154" y="640"/>
                    <a:pt x="325" y="640"/>
                  </a:cubicBezTo>
                  <a:cubicBezTo>
                    <a:pt x="329" y="640"/>
                    <a:pt x="332" y="640"/>
                    <a:pt x="336" y="640"/>
                  </a:cubicBezTo>
                  <a:cubicBezTo>
                    <a:pt x="514" y="635"/>
                    <a:pt x="653" y="486"/>
                    <a:pt x="646" y="310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7"/>
            <p:cNvSpPr/>
            <p:nvPr/>
          </p:nvSpPr>
          <p:spPr>
            <a:xfrm>
              <a:off x="3172025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0"/>
                  </a:moveTo>
                  <a:cubicBezTo>
                    <a:pt x="322" y="0"/>
                    <a:pt x="319" y="0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7"/>
            <p:cNvSpPr/>
            <p:nvPr/>
          </p:nvSpPr>
          <p:spPr>
            <a:xfrm>
              <a:off x="3172025" y="3977350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5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7"/>
            <p:cNvSpPr/>
            <p:nvPr/>
          </p:nvSpPr>
          <p:spPr>
            <a:xfrm>
              <a:off x="313325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7"/>
            <p:cNvSpPr/>
            <p:nvPr/>
          </p:nvSpPr>
          <p:spPr>
            <a:xfrm>
              <a:off x="3172025" y="4113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6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7"/>
            <p:cNvSpPr/>
            <p:nvPr/>
          </p:nvSpPr>
          <p:spPr>
            <a:xfrm>
              <a:off x="3172025" y="4079350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1"/>
                  </a:moveTo>
                  <a:cubicBezTo>
                    <a:pt x="322" y="1"/>
                    <a:pt x="319" y="1"/>
                    <a:pt x="315" y="1"/>
                  </a:cubicBezTo>
                  <a:cubicBezTo>
                    <a:pt x="139" y="7"/>
                    <a:pt x="0" y="154"/>
                    <a:pt x="6" y="332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10"/>
                  </a:cubicBezTo>
                  <a:cubicBezTo>
                    <a:pt x="641" y="137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7"/>
            <p:cNvSpPr/>
            <p:nvPr/>
          </p:nvSpPr>
          <p:spPr>
            <a:xfrm>
              <a:off x="31723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7"/>
            <p:cNvSpPr/>
            <p:nvPr/>
          </p:nvSpPr>
          <p:spPr>
            <a:xfrm>
              <a:off x="31723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7"/>
            <p:cNvSpPr/>
            <p:nvPr/>
          </p:nvSpPr>
          <p:spPr>
            <a:xfrm>
              <a:off x="31723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7"/>
            <p:cNvSpPr/>
            <p:nvPr/>
          </p:nvSpPr>
          <p:spPr>
            <a:xfrm>
              <a:off x="32113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7"/>
            <p:cNvSpPr/>
            <p:nvPr/>
          </p:nvSpPr>
          <p:spPr>
            <a:xfrm>
              <a:off x="32113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7"/>
            <p:cNvSpPr/>
            <p:nvPr/>
          </p:nvSpPr>
          <p:spPr>
            <a:xfrm>
              <a:off x="32113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7"/>
            <p:cNvSpPr/>
            <p:nvPr/>
          </p:nvSpPr>
          <p:spPr>
            <a:xfrm>
              <a:off x="32113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7"/>
            <p:cNvSpPr/>
            <p:nvPr/>
          </p:nvSpPr>
          <p:spPr>
            <a:xfrm>
              <a:off x="32113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7"/>
            <p:cNvSpPr/>
            <p:nvPr/>
          </p:nvSpPr>
          <p:spPr>
            <a:xfrm>
              <a:off x="31723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7"/>
            <p:cNvSpPr/>
            <p:nvPr/>
          </p:nvSpPr>
          <p:spPr>
            <a:xfrm>
              <a:off x="32113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7"/>
            <p:cNvSpPr/>
            <p:nvPr/>
          </p:nvSpPr>
          <p:spPr>
            <a:xfrm>
              <a:off x="32113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7"/>
            <p:cNvSpPr/>
            <p:nvPr/>
          </p:nvSpPr>
          <p:spPr>
            <a:xfrm>
              <a:off x="31723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7"/>
            <p:cNvSpPr/>
            <p:nvPr/>
          </p:nvSpPr>
          <p:spPr>
            <a:xfrm>
              <a:off x="32113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7"/>
            <p:cNvSpPr/>
            <p:nvPr/>
          </p:nvSpPr>
          <p:spPr>
            <a:xfrm>
              <a:off x="32113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7"/>
            <p:cNvSpPr/>
            <p:nvPr/>
          </p:nvSpPr>
          <p:spPr>
            <a:xfrm>
              <a:off x="31723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7"/>
            <p:cNvSpPr/>
            <p:nvPr/>
          </p:nvSpPr>
          <p:spPr>
            <a:xfrm>
              <a:off x="32113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7"/>
            <p:cNvSpPr/>
            <p:nvPr/>
          </p:nvSpPr>
          <p:spPr>
            <a:xfrm>
              <a:off x="32113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7"/>
            <p:cNvSpPr/>
            <p:nvPr/>
          </p:nvSpPr>
          <p:spPr>
            <a:xfrm>
              <a:off x="32113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7"/>
            <p:cNvSpPr/>
            <p:nvPr/>
          </p:nvSpPr>
          <p:spPr>
            <a:xfrm>
              <a:off x="3133250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7"/>
            <p:cNvSpPr/>
            <p:nvPr/>
          </p:nvSpPr>
          <p:spPr>
            <a:xfrm>
              <a:off x="30942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7"/>
            <p:cNvSpPr/>
            <p:nvPr/>
          </p:nvSpPr>
          <p:spPr>
            <a:xfrm>
              <a:off x="30942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7"/>
            <p:cNvSpPr/>
            <p:nvPr/>
          </p:nvSpPr>
          <p:spPr>
            <a:xfrm>
              <a:off x="30942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7"/>
            <p:cNvSpPr/>
            <p:nvPr/>
          </p:nvSpPr>
          <p:spPr>
            <a:xfrm>
              <a:off x="30942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7"/>
            <p:cNvSpPr/>
            <p:nvPr/>
          </p:nvSpPr>
          <p:spPr>
            <a:xfrm>
              <a:off x="30942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7"/>
            <p:cNvSpPr/>
            <p:nvPr/>
          </p:nvSpPr>
          <p:spPr>
            <a:xfrm>
              <a:off x="30942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7"/>
            <p:cNvSpPr/>
            <p:nvPr/>
          </p:nvSpPr>
          <p:spPr>
            <a:xfrm>
              <a:off x="30942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7"/>
            <p:cNvSpPr/>
            <p:nvPr/>
          </p:nvSpPr>
          <p:spPr>
            <a:xfrm>
              <a:off x="30942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7"/>
            <p:cNvSpPr/>
            <p:nvPr/>
          </p:nvSpPr>
          <p:spPr>
            <a:xfrm>
              <a:off x="3133400" y="3952975"/>
              <a:ext cx="15125" cy="6550"/>
            </a:xfrm>
            <a:custGeom>
              <a:rect b="b" l="l" r="r" t="t"/>
              <a:pathLst>
                <a:path extrusionOk="0" h="262" w="605">
                  <a:moveTo>
                    <a:pt x="1" y="1"/>
                  </a:moveTo>
                  <a:lnTo>
                    <a:pt x="1" y="1"/>
                  </a:lnTo>
                  <a:cubicBezTo>
                    <a:pt x="29" y="151"/>
                    <a:pt x="159" y="261"/>
                    <a:pt x="316" y="261"/>
                  </a:cubicBezTo>
                  <a:cubicBezTo>
                    <a:pt x="445" y="261"/>
                    <a:pt x="557" y="184"/>
                    <a:pt x="605" y="73"/>
                  </a:cubicBezTo>
                  <a:cubicBezTo>
                    <a:pt x="406" y="46"/>
                    <a:pt x="204" y="20"/>
                    <a:pt x="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7"/>
            <p:cNvSpPr/>
            <p:nvPr/>
          </p:nvSpPr>
          <p:spPr>
            <a:xfrm>
              <a:off x="3094125" y="411347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8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2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7"/>
            <p:cNvSpPr/>
            <p:nvPr/>
          </p:nvSpPr>
          <p:spPr>
            <a:xfrm>
              <a:off x="3094125" y="4079500"/>
              <a:ext cx="16175" cy="16000"/>
            </a:xfrm>
            <a:custGeom>
              <a:rect b="b" l="l" r="r" t="t"/>
              <a:pathLst>
                <a:path extrusionOk="0" h="640" w="647">
                  <a:moveTo>
                    <a:pt x="326" y="1"/>
                  </a:moveTo>
                  <a:cubicBezTo>
                    <a:pt x="323" y="1"/>
                    <a:pt x="321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7" y="500"/>
                    <a:pt x="149" y="640"/>
                    <a:pt x="322" y="640"/>
                  </a:cubicBezTo>
                  <a:cubicBezTo>
                    <a:pt x="325" y="640"/>
                    <a:pt x="327" y="640"/>
                    <a:pt x="330" y="640"/>
                  </a:cubicBezTo>
                  <a:cubicBezTo>
                    <a:pt x="506" y="637"/>
                    <a:pt x="646" y="490"/>
                    <a:pt x="643" y="314"/>
                  </a:cubicBezTo>
                  <a:cubicBezTo>
                    <a:pt x="640" y="141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7"/>
            <p:cNvSpPr/>
            <p:nvPr/>
          </p:nvSpPr>
          <p:spPr>
            <a:xfrm>
              <a:off x="30942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7"/>
            <p:cNvSpPr/>
            <p:nvPr/>
          </p:nvSpPr>
          <p:spPr>
            <a:xfrm>
              <a:off x="30942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7"/>
            <p:cNvSpPr/>
            <p:nvPr/>
          </p:nvSpPr>
          <p:spPr>
            <a:xfrm>
              <a:off x="30942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7"/>
            <p:cNvSpPr/>
            <p:nvPr/>
          </p:nvSpPr>
          <p:spPr>
            <a:xfrm>
              <a:off x="313325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7"/>
            <p:cNvSpPr/>
            <p:nvPr/>
          </p:nvSpPr>
          <p:spPr>
            <a:xfrm>
              <a:off x="30942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1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7"/>
            <p:cNvSpPr/>
            <p:nvPr/>
          </p:nvSpPr>
          <p:spPr>
            <a:xfrm>
              <a:off x="30942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1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7"/>
            <p:cNvSpPr/>
            <p:nvPr/>
          </p:nvSpPr>
          <p:spPr>
            <a:xfrm>
              <a:off x="31332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7"/>
            <p:cNvSpPr/>
            <p:nvPr/>
          </p:nvSpPr>
          <p:spPr>
            <a:xfrm>
              <a:off x="31332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7"/>
            <p:cNvSpPr/>
            <p:nvPr/>
          </p:nvSpPr>
          <p:spPr>
            <a:xfrm>
              <a:off x="31332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7"/>
            <p:cNvSpPr/>
            <p:nvPr/>
          </p:nvSpPr>
          <p:spPr>
            <a:xfrm>
              <a:off x="31332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7"/>
            <p:cNvSpPr/>
            <p:nvPr/>
          </p:nvSpPr>
          <p:spPr>
            <a:xfrm>
              <a:off x="313325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7"/>
            <p:cNvSpPr/>
            <p:nvPr/>
          </p:nvSpPr>
          <p:spPr>
            <a:xfrm>
              <a:off x="31332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7"/>
            <p:cNvSpPr/>
            <p:nvPr/>
          </p:nvSpPr>
          <p:spPr>
            <a:xfrm>
              <a:off x="31332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7"/>
            <p:cNvSpPr/>
            <p:nvPr/>
          </p:nvSpPr>
          <p:spPr>
            <a:xfrm>
              <a:off x="3133250" y="404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7"/>
            <p:cNvSpPr/>
            <p:nvPr/>
          </p:nvSpPr>
          <p:spPr>
            <a:xfrm>
              <a:off x="3133250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7"/>
            <p:cNvSpPr/>
            <p:nvPr/>
          </p:nvSpPr>
          <p:spPr>
            <a:xfrm>
              <a:off x="3133250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7"/>
            <p:cNvSpPr/>
            <p:nvPr/>
          </p:nvSpPr>
          <p:spPr>
            <a:xfrm>
              <a:off x="32113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7"/>
            <p:cNvSpPr/>
            <p:nvPr/>
          </p:nvSpPr>
          <p:spPr>
            <a:xfrm>
              <a:off x="31332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7"/>
            <p:cNvSpPr/>
            <p:nvPr/>
          </p:nvSpPr>
          <p:spPr>
            <a:xfrm>
              <a:off x="31332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7"/>
            <p:cNvSpPr/>
            <p:nvPr/>
          </p:nvSpPr>
          <p:spPr>
            <a:xfrm>
              <a:off x="31332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7"/>
            <p:cNvSpPr/>
            <p:nvPr/>
          </p:nvSpPr>
          <p:spPr>
            <a:xfrm>
              <a:off x="31332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7"/>
            <p:cNvSpPr/>
            <p:nvPr/>
          </p:nvSpPr>
          <p:spPr>
            <a:xfrm>
              <a:off x="33674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7"/>
            <p:cNvSpPr/>
            <p:nvPr/>
          </p:nvSpPr>
          <p:spPr>
            <a:xfrm>
              <a:off x="33283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7"/>
            <p:cNvSpPr/>
            <p:nvPr/>
          </p:nvSpPr>
          <p:spPr>
            <a:xfrm>
              <a:off x="33283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7"/>
            <p:cNvSpPr/>
            <p:nvPr/>
          </p:nvSpPr>
          <p:spPr>
            <a:xfrm>
              <a:off x="33283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7"/>
            <p:cNvSpPr/>
            <p:nvPr/>
          </p:nvSpPr>
          <p:spPr>
            <a:xfrm>
              <a:off x="33283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7"/>
            <p:cNvSpPr/>
            <p:nvPr/>
          </p:nvSpPr>
          <p:spPr>
            <a:xfrm>
              <a:off x="33283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7"/>
            <p:cNvSpPr/>
            <p:nvPr/>
          </p:nvSpPr>
          <p:spPr>
            <a:xfrm>
              <a:off x="33283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7"/>
            <p:cNvSpPr/>
            <p:nvPr/>
          </p:nvSpPr>
          <p:spPr>
            <a:xfrm>
              <a:off x="33283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7"/>
            <p:cNvSpPr/>
            <p:nvPr/>
          </p:nvSpPr>
          <p:spPr>
            <a:xfrm>
              <a:off x="33283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7"/>
            <p:cNvSpPr/>
            <p:nvPr/>
          </p:nvSpPr>
          <p:spPr>
            <a:xfrm>
              <a:off x="32893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7"/>
            <p:cNvSpPr/>
            <p:nvPr/>
          </p:nvSpPr>
          <p:spPr>
            <a:xfrm>
              <a:off x="32893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7"/>
            <p:cNvSpPr/>
            <p:nvPr/>
          </p:nvSpPr>
          <p:spPr>
            <a:xfrm>
              <a:off x="32893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7"/>
            <p:cNvSpPr/>
            <p:nvPr/>
          </p:nvSpPr>
          <p:spPr>
            <a:xfrm>
              <a:off x="32893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7"/>
            <p:cNvSpPr/>
            <p:nvPr/>
          </p:nvSpPr>
          <p:spPr>
            <a:xfrm>
              <a:off x="32893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7"/>
            <p:cNvSpPr/>
            <p:nvPr/>
          </p:nvSpPr>
          <p:spPr>
            <a:xfrm>
              <a:off x="33283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7"/>
            <p:cNvSpPr/>
            <p:nvPr/>
          </p:nvSpPr>
          <p:spPr>
            <a:xfrm>
              <a:off x="33283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7"/>
            <p:cNvSpPr/>
            <p:nvPr/>
          </p:nvSpPr>
          <p:spPr>
            <a:xfrm>
              <a:off x="3328375" y="4047150"/>
              <a:ext cx="14125" cy="14425"/>
            </a:xfrm>
            <a:custGeom>
              <a:rect b="b" l="l" r="r" t="t"/>
              <a:pathLst>
                <a:path extrusionOk="0" h="577" w="565">
                  <a:moveTo>
                    <a:pt x="129" y="0"/>
                  </a:moveTo>
                  <a:cubicBezTo>
                    <a:pt x="52" y="58"/>
                    <a:pt x="1" y="151"/>
                    <a:pt x="1" y="257"/>
                  </a:cubicBezTo>
                  <a:cubicBezTo>
                    <a:pt x="1" y="433"/>
                    <a:pt x="144" y="576"/>
                    <a:pt x="322" y="576"/>
                  </a:cubicBezTo>
                  <a:cubicBezTo>
                    <a:pt x="420" y="576"/>
                    <a:pt x="506" y="531"/>
                    <a:pt x="564" y="462"/>
                  </a:cubicBezTo>
                  <a:cubicBezTo>
                    <a:pt x="423" y="305"/>
                    <a:pt x="278" y="151"/>
                    <a:pt x="1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7"/>
            <p:cNvSpPr/>
            <p:nvPr/>
          </p:nvSpPr>
          <p:spPr>
            <a:xfrm>
              <a:off x="33283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7"/>
            <p:cNvSpPr/>
            <p:nvPr/>
          </p:nvSpPr>
          <p:spPr>
            <a:xfrm>
              <a:off x="33674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7"/>
            <p:cNvSpPr/>
            <p:nvPr/>
          </p:nvSpPr>
          <p:spPr>
            <a:xfrm>
              <a:off x="3406475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213" y="0"/>
                  </a:moveTo>
                  <a:cubicBezTo>
                    <a:pt x="89" y="44"/>
                    <a:pt x="0" y="160"/>
                    <a:pt x="0" y="300"/>
                  </a:cubicBezTo>
                  <a:cubicBezTo>
                    <a:pt x="0" y="476"/>
                    <a:pt x="143" y="620"/>
                    <a:pt x="320" y="620"/>
                  </a:cubicBezTo>
                  <a:cubicBezTo>
                    <a:pt x="341" y="620"/>
                    <a:pt x="360" y="618"/>
                    <a:pt x="380" y="614"/>
                  </a:cubicBezTo>
                  <a:cubicBezTo>
                    <a:pt x="330" y="407"/>
                    <a:pt x="275" y="202"/>
                    <a:pt x="21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7"/>
            <p:cNvSpPr/>
            <p:nvPr/>
          </p:nvSpPr>
          <p:spPr>
            <a:xfrm>
              <a:off x="33674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7"/>
            <p:cNvSpPr/>
            <p:nvPr/>
          </p:nvSpPr>
          <p:spPr>
            <a:xfrm>
              <a:off x="3094125" y="4045500"/>
              <a:ext cx="16175" cy="16025"/>
            </a:xfrm>
            <a:custGeom>
              <a:rect b="b" l="l" r="r" t="t"/>
              <a:pathLst>
                <a:path extrusionOk="0" h="641" w="647">
                  <a:moveTo>
                    <a:pt x="324" y="0"/>
                  </a:moveTo>
                  <a:cubicBezTo>
                    <a:pt x="322" y="0"/>
                    <a:pt x="320" y="0"/>
                    <a:pt x="318" y="0"/>
                  </a:cubicBezTo>
                  <a:cubicBezTo>
                    <a:pt x="140" y="3"/>
                    <a:pt x="0" y="149"/>
                    <a:pt x="3" y="327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1"/>
                    <a:pt x="643" y="314"/>
                  </a:cubicBezTo>
                  <a:cubicBezTo>
                    <a:pt x="640" y="139"/>
                    <a:pt x="497" y="0"/>
                    <a:pt x="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7"/>
            <p:cNvSpPr/>
            <p:nvPr/>
          </p:nvSpPr>
          <p:spPr>
            <a:xfrm>
              <a:off x="3406475" y="4215525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51" y="641"/>
                    <a:pt x="561" y="563"/>
                    <a:pt x="611" y="453"/>
                  </a:cubicBezTo>
                  <a:cubicBezTo>
                    <a:pt x="594" y="335"/>
                    <a:pt x="574" y="219"/>
                    <a:pt x="553" y="103"/>
                  </a:cubicBezTo>
                  <a:cubicBezTo>
                    <a:pt x="496" y="40"/>
                    <a:pt x="413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7"/>
            <p:cNvSpPr/>
            <p:nvPr/>
          </p:nvSpPr>
          <p:spPr>
            <a:xfrm>
              <a:off x="34064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7"/>
            <p:cNvSpPr/>
            <p:nvPr/>
          </p:nvSpPr>
          <p:spPr>
            <a:xfrm>
              <a:off x="34064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7"/>
            <p:cNvSpPr/>
            <p:nvPr/>
          </p:nvSpPr>
          <p:spPr>
            <a:xfrm>
              <a:off x="33674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7"/>
            <p:cNvSpPr/>
            <p:nvPr/>
          </p:nvSpPr>
          <p:spPr>
            <a:xfrm>
              <a:off x="33674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7"/>
            <p:cNvSpPr/>
            <p:nvPr/>
          </p:nvSpPr>
          <p:spPr>
            <a:xfrm>
              <a:off x="33283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7"/>
            <p:cNvSpPr/>
            <p:nvPr/>
          </p:nvSpPr>
          <p:spPr>
            <a:xfrm>
              <a:off x="33674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7"/>
            <p:cNvSpPr/>
            <p:nvPr/>
          </p:nvSpPr>
          <p:spPr>
            <a:xfrm>
              <a:off x="33674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7"/>
            <p:cNvSpPr/>
            <p:nvPr/>
          </p:nvSpPr>
          <p:spPr>
            <a:xfrm>
              <a:off x="33674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7"/>
            <p:cNvSpPr/>
            <p:nvPr/>
          </p:nvSpPr>
          <p:spPr>
            <a:xfrm>
              <a:off x="33674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7"/>
            <p:cNvSpPr/>
            <p:nvPr/>
          </p:nvSpPr>
          <p:spPr>
            <a:xfrm>
              <a:off x="33674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7"/>
            <p:cNvSpPr/>
            <p:nvPr/>
          </p:nvSpPr>
          <p:spPr>
            <a:xfrm>
              <a:off x="32893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7"/>
            <p:cNvSpPr/>
            <p:nvPr/>
          </p:nvSpPr>
          <p:spPr>
            <a:xfrm>
              <a:off x="325032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7"/>
            <p:cNvSpPr/>
            <p:nvPr/>
          </p:nvSpPr>
          <p:spPr>
            <a:xfrm>
              <a:off x="325032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7"/>
            <p:cNvSpPr/>
            <p:nvPr/>
          </p:nvSpPr>
          <p:spPr>
            <a:xfrm>
              <a:off x="325032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7"/>
            <p:cNvSpPr/>
            <p:nvPr/>
          </p:nvSpPr>
          <p:spPr>
            <a:xfrm>
              <a:off x="325032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7"/>
            <p:cNvSpPr/>
            <p:nvPr/>
          </p:nvSpPr>
          <p:spPr>
            <a:xfrm>
              <a:off x="325032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7"/>
            <p:cNvSpPr/>
            <p:nvPr/>
          </p:nvSpPr>
          <p:spPr>
            <a:xfrm>
              <a:off x="325032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7"/>
            <p:cNvSpPr/>
            <p:nvPr/>
          </p:nvSpPr>
          <p:spPr>
            <a:xfrm>
              <a:off x="325032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7"/>
            <p:cNvSpPr/>
            <p:nvPr/>
          </p:nvSpPr>
          <p:spPr>
            <a:xfrm>
              <a:off x="325032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7"/>
            <p:cNvSpPr/>
            <p:nvPr/>
          </p:nvSpPr>
          <p:spPr>
            <a:xfrm>
              <a:off x="32113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7"/>
            <p:cNvSpPr/>
            <p:nvPr/>
          </p:nvSpPr>
          <p:spPr>
            <a:xfrm>
              <a:off x="32113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7"/>
            <p:cNvSpPr/>
            <p:nvPr/>
          </p:nvSpPr>
          <p:spPr>
            <a:xfrm>
              <a:off x="32113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7"/>
            <p:cNvSpPr/>
            <p:nvPr/>
          </p:nvSpPr>
          <p:spPr>
            <a:xfrm>
              <a:off x="32113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7"/>
            <p:cNvSpPr/>
            <p:nvPr/>
          </p:nvSpPr>
          <p:spPr>
            <a:xfrm>
              <a:off x="325032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7"/>
            <p:cNvSpPr/>
            <p:nvPr/>
          </p:nvSpPr>
          <p:spPr>
            <a:xfrm>
              <a:off x="325032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7"/>
            <p:cNvSpPr/>
            <p:nvPr/>
          </p:nvSpPr>
          <p:spPr>
            <a:xfrm>
              <a:off x="32893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7"/>
            <p:cNvSpPr/>
            <p:nvPr/>
          </p:nvSpPr>
          <p:spPr>
            <a:xfrm>
              <a:off x="32893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7"/>
            <p:cNvSpPr/>
            <p:nvPr/>
          </p:nvSpPr>
          <p:spPr>
            <a:xfrm>
              <a:off x="32893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7"/>
            <p:cNvSpPr/>
            <p:nvPr/>
          </p:nvSpPr>
          <p:spPr>
            <a:xfrm>
              <a:off x="32893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7"/>
            <p:cNvSpPr/>
            <p:nvPr/>
          </p:nvSpPr>
          <p:spPr>
            <a:xfrm>
              <a:off x="32113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7"/>
            <p:cNvSpPr/>
            <p:nvPr/>
          </p:nvSpPr>
          <p:spPr>
            <a:xfrm>
              <a:off x="325032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7"/>
            <p:cNvSpPr/>
            <p:nvPr/>
          </p:nvSpPr>
          <p:spPr>
            <a:xfrm>
              <a:off x="32893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7"/>
            <p:cNvSpPr/>
            <p:nvPr/>
          </p:nvSpPr>
          <p:spPr>
            <a:xfrm>
              <a:off x="32893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7"/>
            <p:cNvSpPr/>
            <p:nvPr/>
          </p:nvSpPr>
          <p:spPr>
            <a:xfrm>
              <a:off x="32893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7"/>
            <p:cNvSpPr/>
            <p:nvPr/>
          </p:nvSpPr>
          <p:spPr>
            <a:xfrm>
              <a:off x="325032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7"/>
            <p:cNvSpPr/>
            <p:nvPr/>
          </p:nvSpPr>
          <p:spPr>
            <a:xfrm>
              <a:off x="325032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7"/>
            <p:cNvSpPr/>
            <p:nvPr/>
          </p:nvSpPr>
          <p:spPr>
            <a:xfrm>
              <a:off x="325032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7"/>
            <p:cNvSpPr/>
            <p:nvPr/>
          </p:nvSpPr>
          <p:spPr>
            <a:xfrm>
              <a:off x="3289350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118" y="0"/>
                  </a:moveTo>
                  <a:cubicBezTo>
                    <a:pt x="47" y="61"/>
                    <a:pt x="1" y="150"/>
                    <a:pt x="1" y="247"/>
                  </a:cubicBezTo>
                  <a:cubicBezTo>
                    <a:pt x="1" y="424"/>
                    <a:pt x="144" y="567"/>
                    <a:pt x="322" y="567"/>
                  </a:cubicBezTo>
                  <a:cubicBezTo>
                    <a:pt x="451" y="567"/>
                    <a:pt x="563" y="490"/>
                    <a:pt x="611" y="379"/>
                  </a:cubicBezTo>
                  <a:cubicBezTo>
                    <a:pt x="448" y="249"/>
                    <a:pt x="285" y="122"/>
                    <a:pt x="11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7"/>
            <p:cNvSpPr/>
            <p:nvPr/>
          </p:nvSpPr>
          <p:spPr>
            <a:xfrm>
              <a:off x="32893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7"/>
            <p:cNvSpPr/>
            <p:nvPr/>
          </p:nvSpPr>
          <p:spPr>
            <a:xfrm>
              <a:off x="325032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7"/>
            <p:cNvSpPr/>
            <p:nvPr/>
          </p:nvSpPr>
          <p:spPr>
            <a:xfrm>
              <a:off x="325032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7"/>
            <p:cNvSpPr/>
            <p:nvPr/>
          </p:nvSpPr>
          <p:spPr>
            <a:xfrm>
              <a:off x="28990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7"/>
            <p:cNvSpPr/>
            <p:nvPr/>
          </p:nvSpPr>
          <p:spPr>
            <a:xfrm>
              <a:off x="28990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7"/>
            <p:cNvSpPr/>
            <p:nvPr/>
          </p:nvSpPr>
          <p:spPr>
            <a:xfrm>
              <a:off x="2862000" y="4047150"/>
              <a:ext cx="14100" cy="14425"/>
            </a:xfrm>
            <a:custGeom>
              <a:rect b="b" l="l" r="r" t="t"/>
              <a:pathLst>
                <a:path extrusionOk="0" h="577" w="564">
                  <a:moveTo>
                    <a:pt x="436" y="0"/>
                  </a:moveTo>
                  <a:cubicBezTo>
                    <a:pt x="287" y="151"/>
                    <a:pt x="142" y="303"/>
                    <a:pt x="0" y="462"/>
                  </a:cubicBezTo>
                  <a:cubicBezTo>
                    <a:pt x="57" y="531"/>
                    <a:pt x="143" y="576"/>
                    <a:pt x="243" y="576"/>
                  </a:cubicBezTo>
                  <a:cubicBezTo>
                    <a:pt x="421" y="576"/>
                    <a:pt x="564" y="433"/>
                    <a:pt x="564" y="257"/>
                  </a:cubicBezTo>
                  <a:cubicBezTo>
                    <a:pt x="564" y="151"/>
                    <a:pt x="513" y="58"/>
                    <a:pt x="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7"/>
            <p:cNvSpPr/>
            <p:nvPr/>
          </p:nvSpPr>
          <p:spPr>
            <a:xfrm>
              <a:off x="28990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7"/>
            <p:cNvSpPr/>
            <p:nvPr/>
          </p:nvSpPr>
          <p:spPr>
            <a:xfrm>
              <a:off x="28990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7"/>
            <p:cNvSpPr/>
            <p:nvPr/>
          </p:nvSpPr>
          <p:spPr>
            <a:xfrm>
              <a:off x="28990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7"/>
            <p:cNvSpPr/>
            <p:nvPr/>
          </p:nvSpPr>
          <p:spPr>
            <a:xfrm>
              <a:off x="28990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7"/>
            <p:cNvSpPr/>
            <p:nvPr/>
          </p:nvSpPr>
          <p:spPr>
            <a:xfrm>
              <a:off x="28990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7"/>
            <p:cNvSpPr/>
            <p:nvPr/>
          </p:nvSpPr>
          <p:spPr>
            <a:xfrm>
              <a:off x="28990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7"/>
            <p:cNvSpPr/>
            <p:nvPr/>
          </p:nvSpPr>
          <p:spPr>
            <a:xfrm>
              <a:off x="28600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7"/>
            <p:cNvSpPr/>
            <p:nvPr/>
          </p:nvSpPr>
          <p:spPr>
            <a:xfrm>
              <a:off x="28600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7"/>
            <p:cNvSpPr/>
            <p:nvPr/>
          </p:nvSpPr>
          <p:spPr>
            <a:xfrm>
              <a:off x="28600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7"/>
            <p:cNvSpPr/>
            <p:nvPr/>
          </p:nvSpPr>
          <p:spPr>
            <a:xfrm>
              <a:off x="28600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7"/>
            <p:cNvSpPr/>
            <p:nvPr/>
          </p:nvSpPr>
          <p:spPr>
            <a:xfrm>
              <a:off x="28990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7"/>
            <p:cNvSpPr/>
            <p:nvPr/>
          </p:nvSpPr>
          <p:spPr>
            <a:xfrm>
              <a:off x="28600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7"/>
            <p:cNvSpPr/>
            <p:nvPr/>
          </p:nvSpPr>
          <p:spPr>
            <a:xfrm>
              <a:off x="28600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7"/>
            <p:cNvSpPr/>
            <p:nvPr/>
          </p:nvSpPr>
          <p:spPr>
            <a:xfrm>
              <a:off x="28600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7"/>
            <p:cNvSpPr/>
            <p:nvPr/>
          </p:nvSpPr>
          <p:spPr>
            <a:xfrm>
              <a:off x="29380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7"/>
            <p:cNvSpPr/>
            <p:nvPr/>
          </p:nvSpPr>
          <p:spPr>
            <a:xfrm>
              <a:off x="29380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7"/>
            <p:cNvSpPr/>
            <p:nvPr/>
          </p:nvSpPr>
          <p:spPr>
            <a:xfrm>
              <a:off x="293807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7"/>
            <p:cNvSpPr/>
            <p:nvPr/>
          </p:nvSpPr>
          <p:spPr>
            <a:xfrm>
              <a:off x="29380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7"/>
            <p:cNvSpPr/>
            <p:nvPr/>
          </p:nvSpPr>
          <p:spPr>
            <a:xfrm>
              <a:off x="29380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7"/>
            <p:cNvSpPr/>
            <p:nvPr/>
          </p:nvSpPr>
          <p:spPr>
            <a:xfrm>
              <a:off x="29380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7"/>
            <p:cNvSpPr/>
            <p:nvPr/>
          </p:nvSpPr>
          <p:spPr>
            <a:xfrm>
              <a:off x="29380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7"/>
            <p:cNvSpPr/>
            <p:nvPr/>
          </p:nvSpPr>
          <p:spPr>
            <a:xfrm>
              <a:off x="28990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7"/>
            <p:cNvSpPr/>
            <p:nvPr/>
          </p:nvSpPr>
          <p:spPr>
            <a:xfrm>
              <a:off x="28990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7"/>
            <p:cNvSpPr/>
            <p:nvPr/>
          </p:nvSpPr>
          <p:spPr>
            <a:xfrm>
              <a:off x="28990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7"/>
            <p:cNvSpPr/>
            <p:nvPr/>
          </p:nvSpPr>
          <p:spPr>
            <a:xfrm>
              <a:off x="293807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7"/>
            <p:cNvSpPr/>
            <p:nvPr/>
          </p:nvSpPr>
          <p:spPr>
            <a:xfrm>
              <a:off x="28990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7"/>
            <p:cNvSpPr/>
            <p:nvPr/>
          </p:nvSpPr>
          <p:spPr>
            <a:xfrm>
              <a:off x="28990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7"/>
            <p:cNvSpPr/>
            <p:nvPr/>
          </p:nvSpPr>
          <p:spPr>
            <a:xfrm>
              <a:off x="28600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7"/>
            <p:cNvSpPr/>
            <p:nvPr/>
          </p:nvSpPr>
          <p:spPr>
            <a:xfrm>
              <a:off x="2899825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493" y="0"/>
                  </a:moveTo>
                  <a:cubicBezTo>
                    <a:pt x="325" y="122"/>
                    <a:pt x="161" y="249"/>
                    <a:pt x="0" y="379"/>
                  </a:cubicBezTo>
                  <a:cubicBezTo>
                    <a:pt x="51" y="490"/>
                    <a:pt x="161" y="567"/>
                    <a:pt x="289" y="567"/>
                  </a:cubicBezTo>
                  <a:cubicBezTo>
                    <a:pt x="467" y="567"/>
                    <a:pt x="610" y="424"/>
                    <a:pt x="610" y="247"/>
                  </a:cubicBezTo>
                  <a:cubicBezTo>
                    <a:pt x="610" y="148"/>
                    <a:pt x="564" y="59"/>
                    <a:pt x="4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7"/>
            <p:cNvSpPr/>
            <p:nvPr/>
          </p:nvSpPr>
          <p:spPr>
            <a:xfrm>
              <a:off x="2782725" y="4317500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162" y="1"/>
                    <a:pt x="51" y="77"/>
                    <a:pt x="1" y="189"/>
                  </a:cubicBezTo>
                  <a:cubicBezTo>
                    <a:pt x="19" y="307"/>
                    <a:pt x="37" y="423"/>
                    <a:pt x="58" y="537"/>
                  </a:cubicBezTo>
                  <a:cubicBezTo>
                    <a:pt x="114" y="602"/>
                    <a:pt x="197" y="641"/>
                    <a:pt x="292" y="641"/>
                  </a:cubicBezTo>
                  <a:cubicBezTo>
                    <a:pt x="468" y="641"/>
                    <a:pt x="611" y="498"/>
                    <a:pt x="611" y="322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7"/>
            <p:cNvSpPr/>
            <p:nvPr/>
          </p:nvSpPr>
          <p:spPr>
            <a:xfrm>
              <a:off x="2899825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89" y="0"/>
                  </a:moveTo>
                  <a:cubicBezTo>
                    <a:pt x="160" y="0"/>
                    <a:pt x="48" y="79"/>
                    <a:pt x="0" y="189"/>
                  </a:cubicBezTo>
                  <a:cubicBezTo>
                    <a:pt x="161" y="318"/>
                    <a:pt x="325" y="445"/>
                    <a:pt x="493" y="568"/>
                  </a:cubicBezTo>
                  <a:cubicBezTo>
                    <a:pt x="565" y="507"/>
                    <a:pt x="610" y="421"/>
                    <a:pt x="610" y="321"/>
                  </a:cubicBezTo>
                  <a:cubicBezTo>
                    <a:pt x="610" y="144"/>
                    <a:pt x="467" y="0"/>
                    <a:pt x="2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7"/>
            <p:cNvSpPr/>
            <p:nvPr/>
          </p:nvSpPr>
          <p:spPr>
            <a:xfrm>
              <a:off x="2862000" y="4487550"/>
              <a:ext cx="14100" cy="14400"/>
            </a:xfrm>
            <a:custGeom>
              <a:rect b="b" l="l" r="r" t="t"/>
              <a:pathLst>
                <a:path extrusionOk="0" h="576" w="564">
                  <a:moveTo>
                    <a:pt x="243" y="0"/>
                  </a:moveTo>
                  <a:cubicBezTo>
                    <a:pt x="145" y="0"/>
                    <a:pt x="59" y="45"/>
                    <a:pt x="0" y="115"/>
                  </a:cubicBezTo>
                  <a:cubicBezTo>
                    <a:pt x="142" y="271"/>
                    <a:pt x="287" y="425"/>
                    <a:pt x="436" y="576"/>
                  </a:cubicBezTo>
                  <a:cubicBezTo>
                    <a:pt x="511" y="516"/>
                    <a:pt x="564" y="424"/>
                    <a:pt x="564" y="320"/>
                  </a:cubicBezTo>
                  <a:cubicBezTo>
                    <a:pt x="564" y="143"/>
                    <a:pt x="421" y="0"/>
                    <a:pt x="2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7"/>
            <p:cNvSpPr/>
            <p:nvPr/>
          </p:nvSpPr>
          <p:spPr>
            <a:xfrm>
              <a:off x="29380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7"/>
            <p:cNvSpPr/>
            <p:nvPr/>
          </p:nvSpPr>
          <p:spPr>
            <a:xfrm>
              <a:off x="2788500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61" y="1"/>
                  </a:moveTo>
                  <a:cubicBezTo>
                    <a:pt x="40" y="1"/>
                    <a:pt x="22" y="4"/>
                    <a:pt x="0" y="7"/>
                  </a:cubicBezTo>
                  <a:cubicBezTo>
                    <a:pt x="52" y="215"/>
                    <a:pt x="106" y="420"/>
                    <a:pt x="168" y="622"/>
                  </a:cubicBezTo>
                  <a:cubicBezTo>
                    <a:pt x="293" y="578"/>
                    <a:pt x="380" y="462"/>
                    <a:pt x="380" y="322"/>
                  </a:cubicBezTo>
                  <a:cubicBezTo>
                    <a:pt x="380" y="145"/>
                    <a:pt x="237" y="1"/>
                    <a:pt x="6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7"/>
            <p:cNvSpPr/>
            <p:nvPr/>
          </p:nvSpPr>
          <p:spPr>
            <a:xfrm>
              <a:off x="27819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7"/>
            <p:cNvSpPr/>
            <p:nvPr/>
          </p:nvSpPr>
          <p:spPr>
            <a:xfrm>
              <a:off x="27819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7"/>
            <p:cNvSpPr/>
            <p:nvPr/>
          </p:nvSpPr>
          <p:spPr>
            <a:xfrm>
              <a:off x="3055950" y="4589525"/>
              <a:ext cx="15125" cy="6575"/>
            </a:xfrm>
            <a:custGeom>
              <a:rect b="b" l="l" r="r" t="t"/>
              <a:pathLst>
                <a:path extrusionOk="0" h="263" w="605">
                  <a:moveTo>
                    <a:pt x="290" y="0"/>
                  </a:moveTo>
                  <a:cubicBezTo>
                    <a:pt x="160" y="0"/>
                    <a:pt x="49" y="78"/>
                    <a:pt x="1" y="188"/>
                  </a:cubicBezTo>
                  <a:cubicBezTo>
                    <a:pt x="200" y="217"/>
                    <a:pt x="401" y="241"/>
                    <a:pt x="605" y="262"/>
                  </a:cubicBezTo>
                  <a:cubicBezTo>
                    <a:pt x="576" y="113"/>
                    <a:pt x="447" y="0"/>
                    <a:pt x="2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7"/>
            <p:cNvSpPr/>
            <p:nvPr/>
          </p:nvSpPr>
          <p:spPr>
            <a:xfrm>
              <a:off x="3094225" y="4589525"/>
              <a:ext cx="16025" cy="8050"/>
            </a:xfrm>
            <a:custGeom>
              <a:rect b="b" l="l" r="r" t="t"/>
              <a:pathLst>
                <a:path extrusionOk="0" h="322" w="641">
                  <a:moveTo>
                    <a:pt x="321" y="0"/>
                  </a:moveTo>
                  <a:cubicBezTo>
                    <a:pt x="145" y="0"/>
                    <a:pt x="2" y="142"/>
                    <a:pt x="1" y="317"/>
                  </a:cubicBezTo>
                  <a:cubicBezTo>
                    <a:pt x="106" y="320"/>
                    <a:pt x="213" y="321"/>
                    <a:pt x="321" y="321"/>
                  </a:cubicBezTo>
                  <a:cubicBezTo>
                    <a:pt x="428" y="321"/>
                    <a:pt x="534" y="320"/>
                    <a:pt x="641" y="317"/>
                  </a:cubicBezTo>
                  <a:cubicBezTo>
                    <a:pt x="639" y="142"/>
                    <a:pt x="496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7"/>
            <p:cNvSpPr/>
            <p:nvPr/>
          </p:nvSpPr>
          <p:spPr>
            <a:xfrm>
              <a:off x="3406475" y="4317500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13" y="641"/>
                    <a:pt x="496" y="602"/>
                    <a:pt x="553" y="537"/>
                  </a:cubicBezTo>
                  <a:cubicBezTo>
                    <a:pt x="574" y="421"/>
                    <a:pt x="594" y="307"/>
                    <a:pt x="611" y="189"/>
                  </a:cubicBezTo>
                  <a:cubicBezTo>
                    <a:pt x="559" y="77"/>
                    <a:pt x="45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7"/>
            <p:cNvSpPr/>
            <p:nvPr/>
          </p:nvSpPr>
          <p:spPr>
            <a:xfrm>
              <a:off x="3328375" y="4487550"/>
              <a:ext cx="14125" cy="14400"/>
            </a:xfrm>
            <a:custGeom>
              <a:rect b="b" l="l" r="r" t="t"/>
              <a:pathLst>
                <a:path extrusionOk="0" h="576" w="565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25"/>
                    <a:pt x="52" y="519"/>
                    <a:pt x="129" y="576"/>
                  </a:cubicBezTo>
                  <a:cubicBezTo>
                    <a:pt x="278" y="425"/>
                    <a:pt x="423" y="273"/>
                    <a:pt x="564" y="115"/>
                  </a:cubicBezTo>
                  <a:cubicBezTo>
                    <a:pt x="506" y="45"/>
                    <a:pt x="420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7"/>
            <p:cNvSpPr/>
            <p:nvPr/>
          </p:nvSpPr>
          <p:spPr>
            <a:xfrm>
              <a:off x="3406475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320" y="1"/>
                  </a:moveTo>
                  <a:cubicBezTo>
                    <a:pt x="143" y="1"/>
                    <a:pt x="0" y="147"/>
                    <a:pt x="0" y="322"/>
                  </a:cubicBezTo>
                  <a:cubicBezTo>
                    <a:pt x="0" y="460"/>
                    <a:pt x="89" y="578"/>
                    <a:pt x="213" y="622"/>
                  </a:cubicBezTo>
                  <a:cubicBezTo>
                    <a:pt x="273" y="418"/>
                    <a:pt x="330" y="212"/>
                    <a:pt x="380" y="7"/>
                  </a:cubicBezTo>
                  <a:cubicBezTo>
                    <a:pt x="362" y="4"/>
                    <a:pt x="34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7"/>
            <p:cNvSpPr/>
            <p:nvPr/>
          </p:nvSpPr>
          <p:spPr>
            <a:xfrm>
              <a:off x="3133400" y="4589525"/>
              <a:ext cx="15125" cy="6525"/>
            </a:xfrm>
            <a:custGeom>
              <a:rect b="b" l="l" r="r" t="t"/>
              <a:pathLst>
                <a:path extrusionOk="0" h="261" w="605">
                  <a:moveTo>
                    <a:pt x="316" y="0"/>
                  </a:moveTo>
                  <a:cubicBezTo>
                    <a:pt x="159" y="0"/>
                    <a:pt x="29" y="112"/>
                    <a:pt x="1" y="261"/>
                  </a:cubicBezTo>
                  <a:cubicBezTo>
                    <a:pt x="204" y="241"/>
                    <a:pt x="406" y="217"/>
                    <a:pt x="605" y="187"/>
                  </a:cubicBezTo>
                  <a:cubicBezTo>
                    <a:pt x="555" y="78"/>
                    <a:pt x="444" y="0"/>
                    <a:pt x="31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7"/>
            <p:cNvSpPr/>
            <p:nvPr/>
          </p:nvSpPr>
          <p:spPr>
            <a:xfrm>
              <a:off x="28600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7"/>
            <p:cNvSpPr/>
            <p:nvPr/>
          </p:nvSpPr>
          <p:spPr>
            <a:xfrm>
              <a:off x="3289350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21"/>
                    <a:pt x="47" y="507"/>
                    <a:pt x="118" y="568"/>
                  </a:cubicBezTo>
                  <a:cubicBezTo>
                    <a:pt x="285" y="445"/>
                    <a:pt x="450" y="318"/>
                    <a:pt x="611" y="189"/>
                  </a:cubicBezTo>
                  <a:cubicBezTo>
                    <a:pt x="563" y="79"/>
                    <a:pt x="451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7"/>
            <p:cNvSpPr/>
            <p:nvPr/>
          </p:nvSpPr>
          <p:spPr>
            <a:xfrm>
              <a:off x="28210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7"/>
            <p:cNvSpPr/>
            <p:nvPr/>
          </p:nvSpPr>
          <p:spPr>
            <a:xfrm>
              <a:off x="28210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7"/>
            <p:cNvSpPr/>
            <p:nvPr/>
          </p:nvSpPr>
          <p:spPr>
            <a:xfrm>
              <a:off x="28210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7"/>
            <p:cNvSpPr/>
            <p:nvPr/>
          </p:nvSpPr>
          <p:spPr>
            <a:xfrm>
              <a:off x="28600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7"/>
            <p:cNvSpPr/>
            <p:nvPr/>
          </p:nvSpPr>
          <p:spPr>
            <a:xfrm>
              <a:off x="28600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7"/>
            <p:cNvSpPr/>
            <p:nvPr/>
          </p:nvSpPr>
          <p:spPr>
            <a:xfrm>
              <a:off x="28600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7"/>
            <p:cNvSpPr/>
            <p:nvPr/>
          </p:nvSpPr>
          <p:spPr>
            <a:xfrm>
              <a:off x="28210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7"/>
            <p:cNvSpPr/>
            <p:nvPr/>
          </p:nvSpPr>
          <p:spPr>
            <a:xfrm>
              <a:off x="28210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7"/>
            <p:cNvSpPr/>
            <p:nvPr/>
          </p:nvSpPr>
          <p:spPr>
            <a:xfrm>
              <a:off x="28210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7"/>
            <p:cNvSpPr/>
            <p:nvPr/>
          </p:nvSpPr>
          <p:spPr>
            <a:xfrm>
              <a:off x="28210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7"/>
            <p:cNvSpPr/>
            <p:nvPr/>
          </p:nvSpPr>
          <p:spPr>
            <a:xfrm>
              <a:off x="2788500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168" y="0"/>
                  </a:moveTo>
                  <a:cubicBezTo>
                    <a:pt x="107" y="204"/>
                    <a:pt x="52" y="407"/>
                    <a:pt x="0" y="614"/>
                  </a:cubicBezTo>
                  <a:cubicBezTo>
                    <a:pt x="19" y="618"/>
                    <a:pt x="40" y="620"/>
                    <a:pt x="61" y="620"/>
                  </a:cubicBezTo>
                  <a:cubicBezTo>
                    <a:pt x="237" y="620"/>
                    <a:pt x="380" y="476"/>
                    <a:pt x="380" y="300"/>
                  </a:cubicBezTo>
                  <a:cubicBezTo>
                    <a:pt x="380" y="160"/>
                    <a:pt x="293" y="44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7"/>
            <p:cNvSpPr/>
            <p:nvPr/>
          </p:nvSpPr>
          <p:spPr>
            <a:xfrm>
              <a:off x="28210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7"/>
            <p:cNvSpPr/>
            <p:nvPr/>
          </p:nvSpPr>
          <p:spPr>
            <a:xfrm>
              <a:off x="2782725" y="4215525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200" y="1"/>
                    <a:pt x="117" y="40"/>
                    <a:pt x="58" y="103"/>
                  </a:cubicBezTo>
                  <a:cubicBezTo>
                    <a:pt x="37" y="221"/>
                    <a:pt x="19" y="335"/>
                    <a:pt x="1" y="453"/>
                  </a:cubicBezTo>
                  <a:cubicBezTo>
                    <a:pt x="51" y="563"/>
                    <a:pt x="162" y="641"/>
                    <a:pt x="292" y="641"/>
                  </a:cubicBezTo>
                  <a:cubicBezTo>
                    <a:pt x="468" y="641"/>
                    <a:pt x="611" y="498"/>
                    <a:pt x="611" y="320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7"/>
            <p:cNvSpPr/>
            <p:nvPr/>
          </p:nvSpPr>
          <p:spPr>
            <a:xfrm>
              <a:off x="28210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7"/>
            <p:cNvSpPr/>
            <p:nvPr/>
          </p:nvSpPr>
          <p:spPr>
            <a:xfrm>
              <a:off x="28210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7"/>
            <p:cNvSpPr/>
            <p:nvPr/>
          </p:nvSpPr>
          <p:spPr>
            <a:xfrm>
              <a:off x="3016175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7"/>
            <p:cNvSpPr/>
            <p:nvPr/>
          </p:nvSpPr>
          <p:spPr>
            <a:xfrm>
              <a:off x="3055950" y="3953025"/>
              <a:ext cx="15125" cy="6500"/>
            </a:xfrm>
            <a:custGeom>
              <a:rect b="b" l="l" r="r" t="t"/>
              <a:pathLst>
                <a:path extrusionOk="0" h="260" w="605">
                  <a:moveTo>
                    <a:pt x="605" y="0"/>
                  </a:moveTo>
                  <a:lnTo>
                    <a:pt x="605" y="0"/>
                  </a:lnTo>
                  <a:cubicBezTo>
                    <a:pt x="401" y="18"/>
                    <a:pt x="200" y="44"/>
                    <a:pt x="1" y="74"/>
                  </a:cubicBezTo>
                  <a:cubicBezTo>
                    <a:pt x="49" y="182"/>
                    <a:pt x="160" y="259"/>
                    <a:pt x="290" y="259"/>
                  </a:cubicBezTo>
                  <a:cubicBezTo>
                    <a:pt x="447" y="259"/>
                    <a:pt x="576" y="149"/>
                    <a:pt x="60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7"/>
            <p:cNvSpPr/>
            <p:nvPr/>
          </p:nvSpPr>
          <p:spPr>
            <a:xfrm>
              <a:off x="3054925" y="3977350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5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7"/>
            <p:cNvSpPr/>
            <p:nvPr/>
          </p:nvSpPr>
          <p:spPr>
            <a:xfrm>
              <a:off x="301617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7"/>
            <p:cNvSpPr/>
            <p:nvPr/>
          </p:nvSpPr>
          <p:spPr>
            <a:xfrm>
              <a:off x="3054925" y="4113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6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7"/>
            <p:cNvSpPr/>
            <p:nvPr/>
          </p:nvSpPr>
          <p:spPr>
            <a:xfrm>
              <a:off x="3054925" y="4079350"/>
              <a:ext cx="16300" cy="16050"/>
            </a:xfrm>
            <a:custGeom>
              <a:rect b="b" l="l" r="r" t="t"/>
              <a:pathLst>
                <a:path extrusionOk="0" h="642" w="652">
                  <a:moveTo>
                    <a:pt x="327" y="1"/>
                  </a:moveTo>
                  <a:cubicBezTo>
                    <a:pt x="323" y="1"/>
                    <a:pt x="320" y="1"/>
                    <a:pt x="316" y="1"/>
                  </a:cubicBezTo>
                  <a:cubicBezTo>
                    <a:pt x="138" y="7"/>
                    <a:pt x="1" y="154"/>
                    <a:pt x="5" y="332"/>
                  </a:cubicBezTo>
                  <a:cubicBezTo>
                    <a:pt x="11" y="505"/>
                    <a:pt x="154" y="641"/>
                    <a:pt x="326" y="641"/>
                  </a:cubicBezTo>
                  <a:cubicBezTo>
                    <a:pt x="330" y="641"/>
                    <a:pt x="333" y="641"/>
                    <a:pt x="337" y="641"/>
                  </a:cubicBezTo>
                  <a:cubicBezTo>
                    <a:pt x="513" y="635"/>
                    <a:pt x="652" y="487"/>
                    <a:pt x="646" y="311"/>
                  </a:cubicBezTo>
                  <a:cubicBezTo>
                    <a:pt x="640" y="137"/>
                    <a:pt x="498" y="1"/>
                    <a:pt x="32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7"/>
            <p:cNvSpPr/>
            <p:nvPr/>
          </p:nvSpPr>
          <p:spPr>
            <a:xfrm>
              <a:off x="3054900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8" y="0"/>
                  </a:moveTo>
                  <a:cubicBezTo>
                    <a:pt x="324" y="0"/>
                    <a:pt x="321" y="0"/>
                    <a:pt x="317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5" y="641"/>
                    <a:pt x="327" y="641"/>
                  </a:cubicBezTo>
                  <a:cubicBezTo>
                    <a:pt x="331" y="641"/>
                    <a:pt x="334" y="641"/>
                    <a:pt x="338" y="641"/>
                  </a:cubicBezTo>
                  <a:cubicBezTo>
                    <a:pt x="514" y="635"/>
                    <a:pt x="653" y="487"/>
                    <a:pt x="647" y="309"/>
                  </a:cubicBezTo>
                  <a:cubicBezTo>
                    <a:pt x="641" y="137"/>
                    <a:pt x="499" y="0"/>
                    <a:pt x="3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7"/>
            <p:cNvSpPr/>
            <p:nvPr/>
          </p:nvSpPr>
          <p:spPr>
            <a:xfrm>
              <a:off x="29380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7"/>
            <p:cNvSpPr/>
            <p:nvPr/>
          </p:nvSpPr>
          <p:spPr>
            <a:xfrm>
              <a:off x="3054925" y="4045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1"/>
                    <a:pt x="316" y="1"/>
                  </a:cubicBezTo>
                  <a:cubicBezTo>
                    <a:pt x="138" y="7"/>
                    <a:pt x="1" y="154"/>
                    <a:pt x="5" y="331"/>
                  </a:cubicBezTo>
                  <a:cubicBezTo>
                    <a:pt x="11" y="503"/>
                    <a:pt x="154" y="640"/>
                    <a:pt x="326" y="640"/>
                  </a:cubicBezTo>
                  <a:cubicBezTo>
                    <a:pt x="330" y="640"/>
                    <a:pt x="333" y="640"/>
                    <a:pt x="337" y="640"/>
                  </a:cubicBezTo>
                  <a:cubicBezTo>
                    <a:pt x="513" y="635"/>
                    <a:pt x="652" y="486"/>
                    <a:pt x="646" y="310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7"/>
            <p:cNvSpPr/>
            <p:nvPr/>
          </p:nvSpPr>
          <p:spPr>
            <a:xfrm>
              <a:off x="30161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7"/>
            <p:cNvSpPr/>
            <p:nvPr/>
          </p:nvSpPr>
          <p:spPr>
            <a:xfrm>
              <a:off x="30161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7"/>
            <p:cNvSpPr/>
            <p:nvPr/>
          </p:nvSpPr>
          <p:spPr>
            <a:xfrm>
              <a:off x="30161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7"/>
            <p:cNvSpPr/>
            <p:nvPr/>
          </p:nvSpPr>
          <p:spPr>
            <a:xfrm>
              <a:off x="30161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7"/>
            <p:cNvSpPr/>
            <p:nvPr/>
          </p:nvSpPr>
          <p:spPr>
            <a:xfrm>
              <a:off x="30161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7"/>
            <p:cNvSpPr/>
            <p:nvPr/>
          </p:nvSpPr>
          <p:spPr>
            <a:xfrm>
              <a:off x="30161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7"/>
            <p:cNvSpPr/>
            <p:nvPr/>
          </p:nvSpPr>
          <p:spPr>
            <a:xfrm>
              <a:off x="30161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7"/>
            <p:cNvSpPr/>
            <p:nvPr/>
          </p:nvSpPr>
          <p:spPr>
            <a:xfrm>
              <a:off x="30161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7"/>
            <p:cNvSpPr/>
            <p:nvPr/>
          </p:nvSpPr>
          <p:spPr>
            <a:xfrm>
              <a:off x="301617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7"/>
            <p:cNvSpPr/>
            <p:nvPr/>
          </p:nvSpPr>
          <p:spPr>
            <a:xfrm>
              <a:off x="305520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7"/>
            <p:cNvSpPr/>
            <p:nvPr/>
          </p:nvSpPr>
          <p:spPr>
            <a:xfrm>
              <a:off x="305520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7"/>
            <p:cNvSpPr/>
            <p:nvPr/>
          </p:nvSpPr>
          <p:spPr>
            <a:xfrm>
              <a:off x="305520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7"/>
            <p:cNvSpPr/>
            <p:nvPr/>
          </p:nvSpPr>
          <p:spPr>
            <a:xfrm>
              <a:off x="305520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7"/>
            <p:cNvSpPr/>
            <p:nvPr/>
          </p:nvSpPr>
          <p:spPr>
            <a:xfrm>
              <a:off x="3094125" y="3977450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7"/>
                    <a:pt x="646" y="491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7"/>
            <p:cNvSpPr/>
            <p:nvPr/>
          </p:nvSpPr>
          <p:spPr>
            <a:xfrm>
              <a:off x="3094225" y="3951500"/>
              <a:ext cx="16025" cy="8025"/>
            </a:xfrm>
            <a:custGeom>
              <a:rect b="b" l="l" r="r" t="t"/>
              <a:pathLst>
                <a:path extrusionOk="0" h="321" w="641">
                  <a:moveTo>
                    <a:pt x="321" y="1"/>
                  </a:moveTo>
                  <a:cubicBezTo>
                    <a:pt x="213" y="1"/>
                    <a:pt x="106" y="2"/>
                    <a:pt x="1" y="4"/>
                  </a:cubicBezTo>
                  <a:cubicBezTo>
                    <a:pt x="2" y="180"/>
                    <a:pt x="145" y="320"/>
                    <a:pt x="321" y="320"/>
                  </a:cubicBezTo>
                  <a:cubicBezTo>
                    <a:pt x="496" y="320"/>
                    <a:pt x="639" y="180"/>
                    <a:pt x="641" y="4"/>
                  </a:cubicBezTo>
                  <a:cubicBezTo>
                    <a:pt x="535" y="2"/>
                    <a:pt x="42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7"/>
            <p:cNvSpPr/>
            <p:nvPr/>
          </p:nvSpPr>
          <p:spPr>
            <a:xfrm>
              <a:off x="305520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7"/>
            <p:cNvSpPr/>
            <p:nvPr/>
          </p:nvSpPr>
          <p:spPr>
            <a:xfrm>
              <a:off x="305520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7"/>
            <p:cNvSpPr/>
            <p:nvPr/>
          </p:nvSpPr>
          <p:spPr>
            <a:xfrm>
              <a:off x="305520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7"/>
            <p:cNvSpPr/>
            <p:nvPr/>
          </p:nvSpPr>
          <p:spPr>
            <a:xfrm>
              <a:off x="305520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7"/>
            <p:cNvSpPr/>
            <p:nvPr/>
          </p:nvSpPr>
          <p:spPr>
            <a:xfrm>
              <a:off x="305520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7"/>
            <p:cNvSpPr/>
            <p:nvPr/>
          </p:nvSpPr>
          <p:spPr>
            <a:xfrm>
              <a:off x="305520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7"/>
            <p:cNvSpPr/>
            <p:nvPr/>
          </p:nvSpPr>
          <p:spPr>
            <a:xfrm>
              <a:off x="305520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7"/>
            <p:cNvSpPr/>
            <p:nvPr/>
          </p:nvSpPr>
          <p:spPr>
            <a:xfrm>
              <a:off x="305520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7"/>
            <p:cNvSpPr/>
            <p:nvPr/>
          </p:nvSpPr>
          <p:spPr>
            <a:xfrm>
              <a:off x="305520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7"/>
            <p:cNvSpPr/>
            <p:nvPr/>
          </p:nvSpPr>
          <p:spPr>
            <a:xfrm>
              <a:off x="301617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7"/>
            <p:cNvSpPr/>
            <p:nvPr/>
          </p:nvSpPr>
          <p:spPr>
            <a:xfrm>
              <a:off x="29771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7"/>
            <p:cNvSpPr/>
            <p:nvPr/>
          </p:nvSpPr>
          <p:spPr>
            <a:xfrm>
              <a:off x="29771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7"/>
            <p:cNvSpPr/>
            <p:nvPr/>
          </p:nvSpPr>
          <p:spPr>
            <a:xfrm>
              <a:off x="29771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7"/>
            <p:cNvSpPr/>
            <p:nvPr/>
          </p:nvSpPr>
          <p:spPr>
            <a:xfrm>
              <a:off x="29771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7"/>
            <p:cNvSpPr/>
            <p:nvPr/>
          </p:nvSpPr>
          <p:spPr>
            <a:xfrm>
              <a:off x="29771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7"/>
            <p:cNvSpPr/>
            <p:nvPr/>
          </p:nvSpPr>
          <p:spPr>
            <a:xfrm>
              <a:off x="29771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7"/>
            <p:cNvSpPr/>
            <p:nvPr/>
          </p:nvSpPr>
          <p:spPr>
            <a:xfrm>
              <a:off x="29771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7"/>
            <p:cNvSpPr/>
            <p:nvPr/>
          </p:nvSpPr>
          <p:spPr>
            <a:xfrm>
              <a:off x="29771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7"/>
            <p:cNvSpPr/>
            <p:nvPr/>
          </p:nvSpPr>
          <p:spPr>
            <a:xfrm>
              <a:off x="29380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7"/>
            <p:cNvSpPr/>
            <p:nvPr/>
          </p:nvSpPr>
          <p:spPr>
            <a:xfrm>
              <a:off x="29380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7"/>
            <p:cNvSpPr/>
            <p:nvPr/>
          </p:nvSpPr>
          <p:spPr>
            <a:xfrm>
              <a:off x="29771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7"/>
            <p:cNvSpPr/>
            <p:nvPr/>
          </p:nvSpPr>
          <p:spPr>
            <a:xfrm>
              <a:off x="29380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7"/>
            <p:cNvSpPr/>
            <p:nvPr/>
          </p:nvSpPr>
          <p:spPr>
            <a:xfrm>
              <a:off x="29380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7"/>
            <p:cNvSpPr/>
            <p:nvPr/>
          </p:nvSpPr>
          <p:spPr>
            <a:xfrm>
              <a:off x="293807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7"/>
            <p:cNvSpPr/>
            <p:nvPr/>
          </p:nvSpPr>
          <p:spPr>
            <a:xfrm>
              <a:off x="293807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7"/>
            <p:cNvSpPr/>
            <p:nvPr/>
          </p:nvSpPr>
          <p:spPr>
            <a:xfrm>
              <a:off x="29771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7"/>
            <p:cNvSpPr/>
            <p:nvPr/>
          </p:nvSpPr>
          <p:spPr>
            <a:xfrm>
              <a:off x="3094125" y="401142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6"/>
                    <a:pt x="0" y="152"/>
                    <a:pt x="3" y="328"/>
                  </a:cubicBezTo>
                  <a:cubicBezTo>
                    <a:pt x="7" y="502"/>
                    <a:pt x="148" y="642"/>
                    <a:pt x="322" y="642"/>
                  </a:cubicBezTo>
                  <a:cubicBezTo>
                    <a:pt x="324" y="642"/>
                    <a:pt x="327" y="641"/>
                    <a:pt x="330" y="641"/>
                  </a:cubicBezTo>
                  <a:cubicBezTo>
                    <a:pt x="506" y="638"/>
                    <a:pt x="646" y="492"/>
                    <a:pt x="643" y="316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7"/>
            <p:cNvSpPr/>
            <p:nvPr/>
          </p:nvSpPr>
          <p:spPr>
            <a:xfrm>
              <a:off x="3016175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7"/>
            <p:cNvSpPr/>
            <p:nvPr/>
          </p:nvSpPr>
          <p:spPr>
            <a:xfrm>
              <a:off x="29771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7"/>
            <p:cNvSpPr/>
            <p:nvPr/>
          </p:nvSpPr>
          <p:spPr>
            <a:xfrm>
              <a:off x="30161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7"/>
            <p:cNvSpPr/>
            <p:nvPr/>
          </p:nvSpPr>
          <p:spPr>
            <a:xfrm>
              <a:off x="30161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7"/>
            <p:cNvSpPr/>
            <p:nvPr/>
          </p:nvSpPr>
          <p:spPr>
            <a:xfrm>
              <a:off x="29771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7"/>
            <p:cNvSpPr/>
            <p:nvPr/>
          </p:nvSpPr>
          <p:spPr>
            <a:xfrm>
              <a:off x="30161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7"/>
            <p:cNvSpPr/>
            <p:nvPr/>
          </p:nvSpPr>
          <p:spPr>
            <a:xfrm>
              <a:off x="3016175" y="404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7"/>
            <p:cNvSpPr/>
            <p:nvPr/>
          </p:nvSpPr>
          <p:spPr>
            <a:xfrm>
              <a:off x="29771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7"/>
            <p:cNvSpPr/>
            <p:nvPr/>
          </p:nvSpPr>
          <p:spPr>
            <a:xfrm>
              <a:off x="29771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7"/>
            <p:cNvSpPr/>
            <p:nvPr/>
          </p:nvSpPr>
          <p:spPr>
            <a:xfrm>
              <a:off x="29771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7"/>
            <p:cNvSpPr/>
            <p:nvPr/>
          </p:nvSpPr>
          <p:spPr>
            <a:xfrm>
              <a:off x="29771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7"/>
            <p:cNvSpPr/>
            <p:nvPr/>
          </p:nvSpPr>
          <p:spPr>
            <a:xfrm>
              <a:off x="29771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7"/>
            <p:cNvSpPr/>
            <p:nvPr/>
          </p:nvSpPr>
          <p:spPr>
            <a:xfrm>
              <a:off x="30161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7"/>
            <p:cNvSpPr/>
            <p:nvPr/>
          </p:nvSpPr>
          <p:spPr>
            <a:xfrm>
              <a:off x="29771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42" name="Google Shape;3142;p7"/>
          <p:cNvSpPr/>
          <p:nvPr/>
        </p:nvSpPr>
        <p:spPr>
          <a:xfrm>
            <a:off x="334200" y="949675"/>
            <a:ext cx="8475600" cy="3904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3" name="Google Shape;3143;p7"/>
          <p:cNvSpPr txBox="1"/>
          <p:nvPr>
            <p:ph idx="1" type="body"/>
          </p:nvPr>
        </p:nvSpPr>
        <p:spPr>
          <a:xfrm>
            <a:off x="720000" y="882725"/>
            <a:ext cx="3852000" cy="372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-279400" lvl="0" marL="457200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 sz="1400">
                <a:solidFill>
                  <a:srgbClr val="434343"/>
                </a:solidFill>
              </a:defRPr>
            </a:lvl1pPr>
            <a:lvl2pPr indent="-2794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○"/>
              <a:defRPr>
                <a:solidFill>
                  <a:srgbClr val="434343"/>
                </a:solidFill>
              </a:defRPr>
            </a:lvl2pPr>
            <a:lvl3pPr indent="-2794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■"/>
              <a:defRPr>
                <a:solidFill>
                  <a:srgbClr val="434343"/>
                </a:solidFill>
              </a:defRPr>
            </a:lvl3pPr>
            <a:lvl4pPr indent="-2794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>
                <a:solidFill>
                  <a:srgbClr val="434343"/>
                </a:solidFill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○"/>
              <a:defRPr>
                <a:solidFill>
                  <a:srgbClr val="434343"/>
                </a:solidFill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■"/>
              <a:defRPr>
                <a:solidFill>
                  <a:srgbClr val="434343"/>
                </a:solidFill>
              </a:defRPr>
            </a:lvl6pPr>
            <a:lvl7pPr indent="-2730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●"/>
              <a:defRPr>
                <a:solidFill>
                  <a:srgbClr val="434343"/>
                </a:solidFill>
              </a:defRPr>
            </a:lvl7pPr>
            <a:lvl8pPr indent="-2730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○"/>
              <a:defRPr>
                <a:solidFill>
                  <a:srgbClr val="434343"/>
                </a:solidFill>
              </a:defRPr>
            </a:lvl8pPr>
            <a:lvl9pPr indent="-2667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600"/>
              <a:buFont typeface="Open Sans"/>
              <a:buChar char="■"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144" name="Google Shape;3144;p7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365750" spcFirstLastPara="1" rIns="36575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solidFill>
          <a:schemeClr val="lt1"/>
        </a:solidFill>
      </p:bgPr>
    </p:bg>
    <p:spTree>
      <p:nvGrpSpPr>
        <p:cNvPr id="3145" name="Shape 3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46" name="Google Shape;3146;p8"/>
          <p:cNvGrpSpPr/>
          <p:nvPr/>
        </p:nvGrpSpPr>
        <p:grpSpPr>
          <a:xfrm>
            <a:off x="2540241" y="539995"/>
            <a:ext cx="4063478" cy="4063513"/>
            <a:chOff x="2540241" y="539995"/>
            <a:chExt cx="4063478" cy="4063513"/>
          </a:xfrm>
        </p:grpSpPr>
        <p:grpSp>
          <p:nvGrpSpPr>
            <p:cNvPr id="3147" name="Google Shape;3147;p8"/>
            <p:cNvGrpSpPr/>
            <p:nvPr/>
          </p:nvGrpSpPr>
          <p:grpSpPr>
            <a:xfrm>
              <a:off x="2693235" y="703668"/>
              <a:ext cx="885398" cy="893069"/>
              <a:chOff x="2781975" y="3951500"/>
              <a:chExt cx="640525" cy="646075"/>
            </a:xfrm>
          </p:grpSpPr>
          <p:sp>
            <p:nvSpPr>
              <p:cNvPr id="3148" name="Google Shape;3148;p8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8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8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8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8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8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8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8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8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8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8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8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8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8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8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8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8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8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8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8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8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8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8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8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8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8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8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8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8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8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8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8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8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8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8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8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8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8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8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8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8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8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8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8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8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8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8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8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8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8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8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8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8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8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8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8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8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8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8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8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8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8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8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8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8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8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8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8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8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8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8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8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8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8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8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8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8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8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8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8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8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8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8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8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8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8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8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8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8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8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8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8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8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8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8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8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8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8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8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8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8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8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8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8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8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8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8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8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8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8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8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8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8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8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8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8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8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8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8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8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8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8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8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8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8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8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8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8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8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8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8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8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8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8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8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8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8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8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8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8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8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8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8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8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8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8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8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8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8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8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8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8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8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8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8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8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8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8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8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8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8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8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8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8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8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8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8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8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8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8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8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8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8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8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8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8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8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8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8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8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8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8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8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8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8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8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8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8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8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8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8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8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8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8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8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8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8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8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8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8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8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8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8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8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8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8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8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8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8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8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8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8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8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8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8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8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8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8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8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8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8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8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8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8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8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8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8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8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8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8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8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8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8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8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8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8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8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8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8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8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8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8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8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8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8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8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8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8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8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8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8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8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8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8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8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8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04" name="Google Shape;3404;p8"/>
            <p:cNvGrpSpPr/>
            <p:nvPr/>
          </p:nvGrpSpPr>
          <p:grpSpPr>
            <a:xfrm>
              <a:off x="5652643" y="1012843"/>
              <a:ext cx="885398" cy="893069"/>
              <a:chOff x="2781975" y="3951500"/>
              <a:chExt cx="640525" cy="646075"/>
            </a:xfrm>
          </p:grpSpPr>
          <p:sp>
            <p:nvSpPr>
              <p:cNvPr id="3405" name="Google Shape;3405;p8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8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8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8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8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8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8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8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8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8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8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8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8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8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8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8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8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8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8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8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8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8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8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8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8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8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8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8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8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8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8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8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8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8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8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8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8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8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8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8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8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8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8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8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8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8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8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8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8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8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8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8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8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8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8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8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8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8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8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8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8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8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8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8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8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8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8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8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8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8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8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8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8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8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8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8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8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8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8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8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8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8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8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8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8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8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8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8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8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8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8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8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8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8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8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8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8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8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8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8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8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8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8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8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8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8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8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8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8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8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8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8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8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8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8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8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8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8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8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8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8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8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8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8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8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8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8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8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8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8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8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8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8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8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8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8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8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8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8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8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8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8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8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8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8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8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8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8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8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8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8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8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8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8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8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8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8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8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8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8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8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8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8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8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8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8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8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8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8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8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8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8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8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8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8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8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8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8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8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8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8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8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8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8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8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8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8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8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8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8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8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8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8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8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8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8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8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8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8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8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8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8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8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8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8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8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8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8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8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8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8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8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8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8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8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8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8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8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8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8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8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8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8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8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8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8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8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8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8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8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8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8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8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8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8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8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8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8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8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8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8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8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8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8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8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8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8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8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8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8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8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8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8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8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8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8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61" name="Google Shape;3661;p8"/>
            <p:cNvGrpSpPr/>
            <p:nvPr/>
          </p:nvGrpSpPr>
          <p:grpSpPr>
            <a:xfrm>
              <a:off x="5673099" y="3256281"/>
              <a:ext cx="885398" cy="893069"/>
              <a:chOff x="2781975" y="3951500"/>
              <a:chExt cx="640525" cy="646075"/>
            </a:xfrm>
          </p:grpSpPr>
          <p:sp>
            <p:nvSpPr>
              <p:cNvPr id="3662" name="Google Shape;3662;p8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8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8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8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8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8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8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8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8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8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8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8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8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8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8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8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8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8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8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8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8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8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8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8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8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8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8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8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8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8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8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8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8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8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8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8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8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8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8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8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8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8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8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8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8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8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8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8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8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8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8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8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8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8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8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8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8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8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8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8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8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8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8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8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8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8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8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8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8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8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8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8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8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8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8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8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8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8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8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8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8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8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8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8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8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8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8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8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8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8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8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8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8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8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8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8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8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8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8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8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8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8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8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8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8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8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8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8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8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8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8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8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8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8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8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8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8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8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8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8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8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8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8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8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8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8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8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8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8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8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8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8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8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8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8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8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8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8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8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8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8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8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8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8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8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8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8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8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8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8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8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8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8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8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8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8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8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8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8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8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8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8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8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8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8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8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8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8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8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8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8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8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8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8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8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8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8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8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8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8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8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8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8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8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8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8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8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8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8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8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8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8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8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8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8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8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8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8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8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8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8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8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8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8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8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8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8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8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8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8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8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8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8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8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8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8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8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8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8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8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8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8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8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8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8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8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8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8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8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8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8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8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8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8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8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8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8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8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8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8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8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8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8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8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8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8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8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8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8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8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8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8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8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8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8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8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8" name="Google Shape;3918;p8"/>
            <p:cNvGrpSpPr/>
            <p:nvPr/>
          </p:nvGrpSpPr>
          <p:grpSpPr>
            <a:xfrm>
              <a:off x="2672770" y="3466944"/>
              <a:ext cx="885398" cy="893069"/>
              <a:chOff x="2781975" y="3951500"/>
              <a:chExt cx="640525" cy="646075"/>
            </a:xfrm>
          </p:grpSpPr>
          <p:sp>
            <p:nvSpPr>
              <p:cNvPr id="3919" name="Google Shape;3919;p8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8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8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8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8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8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8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8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8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8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8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8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8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8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8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8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8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8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8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8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8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8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8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8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8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8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8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8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8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8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8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8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8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8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8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8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8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8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8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8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8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8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8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8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8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8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8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8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8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8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8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8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8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8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8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8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8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8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8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8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8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8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8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8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8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8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8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8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8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8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8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8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8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8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8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8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8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8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8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8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8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8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8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8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8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8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8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8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8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8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8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8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8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8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8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8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8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8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8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8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8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8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8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8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8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8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8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8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8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8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8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8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8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8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8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8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8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8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8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8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8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8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8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8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8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8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8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8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8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8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8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8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8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8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8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8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8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8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8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8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8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8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8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8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8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8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8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8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8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8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8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8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8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8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8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8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8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8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8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8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8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8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8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8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8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8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8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8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8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8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8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8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8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8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8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8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8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8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8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8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8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8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8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8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8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8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8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8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8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8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8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8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8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8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8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8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8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8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8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8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8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8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8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8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8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8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8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8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8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8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8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8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8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8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8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8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8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8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8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8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8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8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8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8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8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8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8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8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8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8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8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8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8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8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8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8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8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8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8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8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8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8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8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8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8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8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8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8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8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8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8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8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8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8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8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8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75" name="Google Shape;4175;p8"/>
            <p:cNvGrpSpPr/>
            <p:nvPr/>
          </p:nvGrpSpPr>
          <p:grpSpPr>
            <a:xfrm>
              <a:off x="2540241" y="539995"/>
              <a:ext cx="4063478" cy="4063513"/>
              <a:chOff x="3218850" y="1285900"/>
              <a:chExt cx="2939650" cy="2939675"/>
            </a:xfrm>
          </p:grpSpPr>
          <p:sp>
            <p:nvSpPr>
              <p:cNvPr id="4176" name="Google Shape;4176;p8"/>
              <p:cNvSpPr/>
              <p:nvPr/>
            </p:nvSpPr>
            <p:spPr>
              <a:xfrm>
                <a:off x="4095250" y="1285900"/>
                <a:ext cx="1186825" cy="2939675"/>
              </a:xfrm>
              <a:custGeom>
                <a:rect b="b" l="l" r="r" t="t"/>
                <a:pathLst>
                  <a:path extrusionOk="0" fill="none" h="117587" w="47473">
                    <a:moveTo>
                      <a:pt x="47472" y="58793"/>
                    </a:moveTo>
                    <a:cubicBezTo>
                      <a:pt x="47472" y="74386"/>
                      <a:pt x="44971" y="89340"/>
                      <a:pt x="40520" y="100366"/>
                    </a:cubicBezTo>
                    <a:cubicBezTo>
                      <a:pt x="36069" y="111392"/>
                      <a:pt x="30031" y="117587"/>
                      <a:pt x="23736" y="117587"/>
                    </a:cubicBezTo>
                    <a:cubicBezTo>
                      <a:pt x="17440" y="117587"/>
                      <a:pt x="11404" y="111392"/>
                      <a:pt x="6953" y="100366"/>
                    </a:cubicBezTo>
                    <a:cubicBezTo>
                      <a:pt x="2501" y="89340"/>
                      <a:pt x="1" y="74386"/>
                      <a:pt x="1" y="58793"/>
                    </a:cubicBezTo>
                    <a:cubicBezTo>
                      <a:pt x="1" y="43201"/>
                      <a:pt x="2501" y="28246"/>
                      <a:pt x="6953" y="17221"/>
                    </a:cubicBezTo>
                    <a:cubicBezTo>
                      <a:pt x="11404" y="6195"/>
                      <a:pt x="17440" y="0"/>
                      <a:pt x="23736" y="0"/>
                    </a:cubicBezTo>
                    <a:cubicBezTo>
                      <a:pt x="30031" y="0"/>
                      <a:pt x="36069" y="6195"/>
                      <a:pt x="40520" y="17221"/>
                    </a:cubicBezTo>
                    <a:cubicBezTo>
                      <a:pt x="44971" y="28246"/>
                      <a:pt x="47472" y="43201"/>
                      <a:pt x="47472" y="58793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8"/>
              <p:cNvSpPr/>
              <p:nvPr/>
            </p:nvSpPr>
            <p:spPr>
              <a:xfrm>
                <a:off x="3218850" y="2162325"/>
                <a:ext cx="2939650" cy="1186800"/>
              </a:xfrm>
              <a:custGeom>
                <a:rect b="b" l="l" r="r" t="t"/>
                <a:pathLst>
                  <a:path extrusionOk="0" fill="none" h="47472" w="117586">
                    <a:moveTo>
                      <a:pt x="117585" y="23736"/>
                    </a:moveTo>
                    <a:cubicBezTo>
                      <a:pt x="117585" y="30032"/>
                      <a:pt x="111391" y="36069"/>
                      <a:pt x="100366" y="40520"/>
                    </a:cubicBezTo>
                    <a:cubicBezTo>
                      <a:pt x="89339" y="44972"/>
                      <a:pt x="74386" y="47471"/>
                      <a:pt x="58792" y="47471"/>
                    </a:cubicBezTo>
                    <a:cubicBezTo>
                      <a:pt x="43200" y="47471"/>
                      <a:pt x="28245" y="44972"/>
                      <a:pt x="17220" y="40520"/>
                    </a:cubicBezTo>
                    <a:cubicBezTo>
                      <a:pt x="6193" y="36069"/>
                      <a:pt x="0" y="30032"/>
                      <a:pt x="0" y="23736"/>
                    </a:cubicBezTo>
                    <a:cubicBezTo>
                      <a:pt x="0" y="17441"/>
                      <a:pt x="6193" y="11403"/>
                      <a:pt x="17220" y="6952"/>
                    </a:cubicBezTo>
                    <a:cubicBezTo>
                      <a:pt x="28245" y="2501"/>
                      <a:pt x="43200" y="0"/>
                      <a:pt x="58792" y="0"/>
                    </a:cubicBezTo>
                    <a:cubicBezTo>
                      <a:pt x="74386" y="0"/>
                      <a:pt x="89339" y="2501"/>
                      <a:pt x="100366" y="6952"/>
                    </a:cubicBezTo>
                    <a:cubicBezTo>
                      <a:pt x="111391" y="11403"/>
                      <a:pt x="117585" y="17441"/>
                      <a:pt x="117585" y="23736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8"/>
              <p:cNvSpPr/>
              <p:nvPr/>
            </p:nvSpPr>
            <p:spPr>
              <a:xfrm>
                <a:off x="3572225" y="1566450"/>
                <a:ext cx="2232650" cy="2378525"/>
              </a:xfrm>
              <a:custGeom>
                <a:rect b="b" l="l" r="r" t="t"/>
                <a:pathLst>
                  <a:path extrusionOk="0" fill="none" h="95141" w="89306">
                    <a:moveTo>
                      <a:pt x="84409" y="4257"/>
                    </a:moveTo>
                    <a:cubicBezTo>
                      <a:pt x="89047" y="8514"/>
                      <a:pt x="89306" y="17160"/>
                      <a:pt x="85129" y="28294"/>
                    </a:cubicBezTo>
                    <a:cubicBezTo>
                      <a:pt x="80952" y="39426"/>
                      <a:pt x="72683" y="52134"/>
                      <a:pt x="62140" y="63620"/>
                    </a:cubicBezTo>
                    <a:cubicBezTo>
                      <a:pt x="51596" y="75108"/>
                      <a:pt x="39641" y="84433"/>
                      <a:pt x="28906" y="89546"/>
                    </a:cubicBezTo>
                    <a:cubicBezTo>
                      <a:pt x="18171" y="94658"/>
                      <a:pt x="9535" y="95141"/>
                      <a:pt x="4897" y="90884"/>
                    </a:cubicBezTo>
                    <a:cubicBezTo>
                      <a:pt x="259" y="86626"/>
                      <a:pt x="0" y="77981"/>
                      <a:pt x="4177" y="66848"/>
                    </a:cubicBezTo>
                    <a:cubicBezTo>
                      <a:pt x="8354" y="55716"/>
                      <a:pt x="16623" y="43007"/>
                      <a:pt x="27168" y="31521"/>
                    </a:cubicBezTo>
                    <a:cubicBezTo>
                      <a:pt x="37711" y="20033"/>
                      <a:pt x="49665" y="10708"/>
                      <a:pt x="60400" y="5595"/>
                    </a:cubicBezTo>
                    <a:cubicBezTo>
                      <a:pt x="71136" y="481"/>
                      <a:pt x="79771" y="1"/>
                      <a:pt x="84409" y="4257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8"/>
              <p:cNvSpPr/>
              <p:nvPr/>
            </p:nvSpPr>
            <p:spPr>
              <a:xfrm>
                <a:off x="3537975" y="1605175"/>
                <a:ext cx="2301225" cy="2301200"/>
              </a:xfrm>
              <a:custGeom>
                <a:rect b="b" l="l" r="r" t="t"/>
                <a:pathLst>
                  <a:path extrusionOk="0" fill="none" h="92048" w="92049">
                    <a:moveTo>
                      <a:pt x="62808" y="29240"/>
                    </a:moveTo>
                    <a:cubicBezTo>
                      <a:pt x="73835" y="40267"/>
                      <a:pt x="82640" y="52609"/>
                      <a:pt x="87289" y="63552"/>
                    </a:cubicBezTo>
                    <a:cubicBezTo>
                      <a:pt x="91937" y="74496"/>
                      <a:pt x="92049" y="83145"/>
                      <a:pt x="87598" y="87596"/>
                    </a:cubicBezTo>
                    <a:cubicBezTo>
                      <a:pt x="83146" y="92047"/>
                      <a:pt x="74498" y="91937"/>
                      <a:pt x="63554" y="87287"/>
                    </a:cubicBezTo>
                    <a:cubicBezTo>
                      <a:pt x="52610" y="82639"/>
                      <a:pt x="40268" y="73833"/>
                      <a:pt x="29241" y="62808"/>
                    </a:cubicBezTo>
                    <a:cubicBezTo>
                      <a:pt x="18216" y="51781"/>
                      <a:pt x="9410" y="39439"/>
                      <a:pt x="4760" y="28496"/>
                    </a:cubicBezTo>
                    <a:cubicBezTo>
                      <a:pt x="112" y="17552"/>
                      <a:pt x="1" y="8903"/>
                      <a:pt x="4453" y="4452"/>
                    </a:cubicBezTo>
                    <a:cubicBezTo>
                      <a:pt x="8904" y="1"/>
                      <a:pt x="17553" y="111"/>
                      <a:pt x="28497" y="4761"/>
                    </a:cubicBezTo>
                    <a:cubicBezTo>
                      <a:pt x="39441" y="9409"/>
                      <a:pt x="51783" y="18215"/>
                      <a:pt x="62808" y="29240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80" name="Google Shape;4180;p8"/>
            <p:cNvSpPr/>
            <p:nvPr/>
          </p:nvSpPr>
          <p:spPr>
            <a:xfrm>
              <a:off x="3038111" y="1075740"/>
              <a:ext cx="150809" cy="150774"/>
            </a:xfrm>
            <a:custGeom>
              <a:rect b="b" l="l" r="r" t="t"/>
              <a:pathLst>
                <a:path extrusionOk="0" h="4363" w="4364">
                  <a:moveTo>
                    <a:pt x="2183" y="1"/>
                  </a:moveTo>
                  <a:cubicBezTo>
                    <a:pt x="977" y="1"/>
                    <a:pt x="1" y="977"/>
                    <a:pt x="1" y="2181"/>
                  </a:cubicBezTo>
                  <a:cubicBezTo>
                    <a:pt x="1" y="3386"/>
                    <a:pt x="977" y="4363"/>
                    <a:pt x="2183" y="4363"/>
                  </a:cubicBezTo>
                  <a:cubicBezTo>
                    <a:pt x="3387" y="4363"/>
                    <a:pt x="4363" y="3386"/>
                    <a:pt x="4363" y="2181"/>
                  </a:cubicBezTo>
                  <a:cubicBezTo>
                    <a:pt x="4363" y="977"/>
                    <a:pt x="3387" y="1"/>
                    <a:pt x="2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8"/>
            <p:cNvSpPr/>
            <p:nvPr/>
          </p:nvSpPr>
          <p:spPr>
            <a:xfrm>
              <a:off x="4789381" y="3757437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2" y="0"/>
                  </a:moveTo>
                  <a:cubicBezTo>
                    <a:pt x="978" y="0"/>
                    <a:pt x="0" y="977"/>
                    <a:pt x="0" y="2182"/>
                  </a:cubicBezTo>
                  <a:cubicBezTo>
                    <a:pt x="0" y="3386"/>
                    <a:pt x="978" y="4363"/>
                    <a:pt x="2182" y="4363"/>
                  </a:cubicBezTo>
                  <a:cubicBezTo>
                    <a:pt x="3386" y="4363"/>
                    <a:pt x="4362" y="3386"/>
                    <a:pt x="4362" y="2182"/>
                  </a:cubicBezTo>
                  <a:cubicBezTo>
                    <a:pt x="4362" y="977"/>
                    <a:pt x="3386" y="0"/>
                    <a:pt x="2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8"/>
            <p:cNvSpPr/>
            <p:nvPr/>
          </p:nvSpPr>
          <p:spPr>
            <a:xfrm>
              <a:off x="6000380" y="1383889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1" y="1"/>
                  </a:moveTo>
                  <a:cubicBezTo>
                    <a:pt x="978" y="1"/>
                    <a:pt x="0" y="976"/>
                    <a:pt x="0" y="2181"/>
                  </a:cubicBezTo>
                  <a:cubicBezTo>
                    <a:pt x="0" y="3385"/>
                    <a:pt x="975" y="4363"/>
                    <a:pt x="2181" y="4363"/>
                  </a:cubicBezTo>
                  <a:cubicBezTo>
                    <a:pt x="3385" y="4363"/>
                    <a:pt x="4363" y="3386"/>
                    <a:pt x="4363" y="2181"/>
                  </a:cubicBezTo>
                  <a:cubicBezTo>
                    <a:pt x="4363" y="977"/>
                    <a:pt x="3385" y="1"/>
                    <a:pt x="21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8"/>
            <p:cNvSpPr/>
            <p:nvPr/>
          </p:nvSpPr>
          <p:spPr>
            <a:xfrm>
              <a:off x="4062153" y="4265017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2" y="1"/>
                  </a:moveTo>
                  <a:cubicBezTo>
                    <a:pt x="977" y="1"/>
                    <a:pt x="0" y="977"/>
                    <a:pt x="0" y="2181"/>
                  </a:cubicBezTo>
                  <a:cubicBezTo>
                    <a:pt x="0" y="3386"/>
                    <a:pt x="977" y="4363"/>
                    <a:pt x="2182" y="4363"/>
                  </a:cubicBezTo>
                  <a:cubicBezTo>
                    <a:pt x="3386" y="4363"/>
                    <a:pt x="4363" y="3386"/>
                    <a:pt x="4363" y="2181"/>
                  </a:cubicBezTo>
                  <a:cubicBezTo>
                    <a:pt x="4363" y="977"/>
                    <a:pt x="3386" y="1"/>
                    <a:pt x="2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8"/>
            <p:cNvSpPr/>
            <p:nvPr/>
          </p:nvSpPr>
          <p:spPr>
            <a:xfrm>
              <a:off x="4210198" y="1239957"/>
              <a:ext cx="150774" cy="150809"/>
            </a:xfrm>
            <a:custGeom>
              <a:rect b="b" l="l" r="r" t="t"/>
              <a:pathLst>
                <a:path extrusionOk="0" h="4364" w="4363">
                  <a:moveTo>
                    <a:pt x="2180" y="1"/>
                  </a:moveTo>
                  <a:cubicBezTo>
                    <a:pt x="977" y="1"/>
                    <a:pt x="0" y="977"/>
                    <a:pt x="0" y="2181"/>
                  </a:cubicBezTo>
                  <a:cubicBezTo>
                    <a:pt x="0" y="3387"/>
                    <a:pt x="977" y="4363"/>
                    <a:pt x="2180" y="4363"/>
                  </a:cubicBezTo>
                  <a:cubicBezTo>
                    <a:pt x="3386" y="4363"/>
                    <a:pt x="4362" y="3387"/>
                    <a:pt x="4362" y="2181"/>
                  </a:cubicBezTo>
                  <a:cubicBezTo>
                    <a:pt x="4362" y="977"/>
                    <a:pt x="3386" y="1"/>
                    <a:pt x="2180" y="1"/>
                  </a:cubicBezTo>
                  <a:close/>
                </a:path>
              </a:pathLst>
            </a:custGeom>
            <a:solidFill>
              <a:srgbClr val="1E8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8"/>
            <p:cNvSpPr/>
            <p:nvPr/>
          </p:nvSpPr>
          <p:spPr>
            <a:xfrm>
              <a:off x="4712215" y="540064"/>
              <a:ext cx="154403" cy="150774"/>
            </a:xfrm>
            <a:custGeom>
              <a:rect b="b" l="l" r="r" t="t"/>
              <a:pathLst>
                <a:path extrusionOk="0" h="4363" w="4468">
                  <a:moveTo>
                    <a:pt x="2233" y="1"/>
                  </a:moveTo>
                  <a:cubicBezTo>
                    <a:pt x="1073" y="1"/>
                    <a:pt x="109" y="913"/>
                    <a:pt x="54" y="2084"/>
                  </a:cubicBezTo>
                  <a:cubicBezTo>
                    <a:pt x="0" y="3288"/>
                    <a:pt x="933" y="4306"/>
                    <a:pt x="2137" y="4360"/>
                  </a:cubicBezTo>
                  <a:cubicBezTo>
                    <a:pt x="2171" y="4362"/>
                    <a:pt x="2205" y="4363"/>
                    <a:pt x="2239" y="4363"/>
                  </a:cubicBezTo>
                  <a:cubicBezTo>
                    <a:pt x="3396" y="4363"/>
                    <a:pt x="4361" y="3449"/>
                    <a:pt x="4413" y="2280"/>
                  </a:cubicBezTo>
                  <a:cubicBezTo>
                    <a:pt x="4468" y="1076"/>
                    <a:pt x="3535" y="56"/>
                    <a:pt x="2333" y="3"/>
                  </a:cubicBezTo>
                  <a:cubicBezTo>
                    <a:pt x="2299" y="1"/>
                    <a:pt x="2266" y="1"/>
                    <a:pt x="2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8"/>
            <p:cNvSpPr/>
            <p:nvPr/>
          </p:nvSpPr>
          <p:spPr>
            <a:xfrm>
              <a:off x="6035594" y="3662680"/>
              <a:ext cx="154403" cy="150774"/>
            </a:xfrm>
            <a:custGeom>
              <a:rect b="b" l="l" r="r" t="t"/>
              <a:pathLst>
                <a:path extrusionOk="0" h="4363" w="4468">
                  <a:moveTo>
                    <a:pt x="2230" y="1"/>
                  </a:moveTo>
                  <a:cubicBezTo>
                    <a:pt x="1071" y="1"/>
                    <a:pt x="108" y="914"/>
                    <a:pt x="54" y="2084"/>
                  </a:cubicBezTo>
                  <a:cubicBezTo>
                    <a:pt x="0" y="3288"/>
                    <a:pt x="933" y="4306"/>
                    <a:pt x="2137" y="4361"/>
                  </a:cubicBezTo>
                  <a:cubicBezTo>
                    <a:pt x="2170" y="4362"/>
                    <a:pt x="2203" y="4363"/>
                    <a:pt x="2236" y="4363"/>
                  </a:cubicBezTo>
                  <a:cubicBezTo>
                    <a:pt x="3395" y="4363"/>
                    <a:pt x="4361" y="3449"/>
                    <a:pt x="4413" y="2280"/>
                  </a:cubicBezTo>
                  <a:cubicBezTo>
                    <a:pt x="4468" y="1076"/>
                    <a:pt x="3535" y="57"/>
                    <a:pt x="2333" y="3"/>
                  </a:cubicBezTo>
                  <a:cubicBezTo>
                    <a:pt x="2298" y="1"/>
                    <a:pt x="2264" y="1"/>
                    <a:pt x="22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8"/>
            <p:cNvSpPr/>
            <p:nvPr/>
          </p:nvSpPr>
          <p:spPr>
            <a:xfrm>
              <a:off x="3020487" y="3836331"/>
              <a:ext cx="154403" cy="150809"/>
            </a:xfrm>
            <a:custGeom>
              <a:rect b="b" l="l" r="r" t="t"/>
              <a:pathLst>
                <a:path extrusionOk="0" h="4364" w="4468">
                  <a:moveTo>
                    <a:pt x="2230" y="1"/>
                  </a:moveTo>
                  <a:cubicBezTo>
                    <a:pt x="1071" y="1"/>
                    <a:pt x="109" y="914"/>
                    <a:pt x="56" y="2084"/>
                  </a:cubicBezTo>
                  <a:cubicBezTo>
                    <a:pt x="0" y="3288"/>
                    <a:pt x="933" y="4307"/>
                    <a:pt x="2137" y="4361"/>
                  </a:cubicBezTo>
                  <a:cubicBezTo>
                    <a:pt x="2170" y="4362"/>
                    <a:pt x="2204" y="4363"/>
                    <a:pt x="2237" y="4363"/>
                  </a:cubicBezTo>
                  <a:cubicBezTo>
                    <a:pt x="3397" y="4363"/>
                    <a:pt x="4361" y="3450"/>
                    <a:pt x="4413" y="2280"/>
                  </a:cubicBezTo>
                  <a:cubicBezTo>
                    <a:pt x="4468" y="1074"/>
                    <a:pt x="3537" y="56"/>
                    <a:pt x="2333" y="3"/>
                  </a:cubicBezTo>
                  <a:cubicBezTo>
                    <a:pt x="2298" y="2"/>
                    <a:pt x="2264" y="1"/>
                    <a:pt x="22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88" name="Google Shape;4188;p8"/>
          <p:cNvSpPr txBox="1"/>
          <p:nvPr>
            <p:ph type="title"/>
          </p:nvPr>
        </p:nvSpPr>
        <p:spPr>
          <a:xfrm>
            <a:off x="1388100" y="1383000"/>
            <a:ext cx="6367800" cy="23775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solidFill>
          <a:schemeClr val="lt1"/>
        </a:solidFill>
      </p:bgPr>
    </p:bg>
    <p:spTree>
      <p:nvGrpSpPr>
        <p:cNvPr id="4189" name="Shape 4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0" name="Google Shape;4190;p9"/>
          <p:cNvGrpSpPr/>
          <p:nvPr/>
        </p:nvGrpSpPr>
        <p:grpSpPr>
          <a:xfrm>
            <a:off x="339116" y="539995"/>
            <a:ext cx="4063478" cy="4063513"/>
            <a:chOff x="2540241" y="539995"/>
            <a:chExt cx="4063478" cy="4063513"/>
          </a:xfrm>
        </p:grpSpPr>
        <p:grpSp>
          <p:nvGrpSpPr>
            <p:cNvPr id="4191" name="Google Shape;4191;p9"/>
            <p:cNvGrpSpPr/>
            <p:nvPr/>
          </p:nvGrpSpPr>
          <p:grpSpPr>
            <a:xfrm>
              <a:off x="2693235" y="703668"/>
              <a:ext cx="885398" cy="893069"/>
              <a:chOff x="2781975" y="3951500"/>
              <a:chExt cx="640525" cy="646075"/>
            </a:xfrm>
          </p:grpSpPr>
          <p:sp>
            <p:nvSpPr>
              <p:cNvPr id="4192" name="Google Shape;4192;p9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9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9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9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9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9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9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9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9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9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9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9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9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9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9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" name="Google Shape;4207;p9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9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9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9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9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9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9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9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9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9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9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9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9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9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9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9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9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9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9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9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9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9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9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9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9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9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9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9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9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9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9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9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9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9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9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9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9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9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9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9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9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9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9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9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9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9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9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9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9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9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9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9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9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9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9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9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9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9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9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9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9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9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9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9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9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9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9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9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9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9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9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9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9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9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9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9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9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9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9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9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9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9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9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9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9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9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9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9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9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9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9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9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9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9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9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9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9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9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9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9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9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9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9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9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9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9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9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9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9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9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9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9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9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9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9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9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9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9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9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9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9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9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9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9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9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9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9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" name="Google Shape;4334;p9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" name="Google Shape;4335;p9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9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9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9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9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9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" name="Google Shape;4341;p9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" name="Google Shape;4342;p9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" name="Google Shape;4343;p9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" name="Google Shape;4344;p9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" name="Google Shape;4345;p9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" name="Google Shape;4346;p9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" name="Google Shape;4347;p9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" name="Google Shape;4348;p9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" name="Google Shape;4349;p9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" name="Google Shape;4350;p9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" name="Google Shape;4351;p9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9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9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9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9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9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9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9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9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9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9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9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9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9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9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9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9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9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9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9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9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9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9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9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9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9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9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9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9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9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" name="Google Shape;4381;p9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9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9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" name="Google Shape;4384;p9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9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9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9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9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9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" name="Google Shape;4390;p9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9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9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9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" name="Google Shape;4394;p9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9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9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9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9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" name="Google Shape;4399;p9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" name="Google Shape;4400;p9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9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9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9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9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9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9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9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9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" name="Google Shape;4409;p9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" name="Google Shape;4410;p9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" name="Google Shape;4411;p9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" name="Google Shape;4412;p9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9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9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9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" name="Google Shape;4416;p9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9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9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" name="Google Shape;4419;p9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" name="Google Shape;4420;p9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9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9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9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9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9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9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9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9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9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9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9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9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9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9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9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9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9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9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9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9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9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9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9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9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9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9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9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48" name="Google Shape;4448;p9"/>
            <p:cNvGrpSpPr/>
            <p:nvPr/>
          </p:nvGrpSpPr>
          <p:grpSpPr>
            <a:xfrm>
              <a:off x="5652643" y="1012843"/>
              <a:ext cx="885398" cy="893069"/>
              <a:chOff x="2781975" y="3951500"/>
              <a:chExt cx="640525" cy="646075"/>
            </a:xfrm>
          </p:grpSpPr>
          <p:sp>
            <p:nvSpPr>
              <p:cNvPr id="4449" name="Google Shape;4449;p9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9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9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9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9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" name="Google Shape;4454;p9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" name="Google Shape;4455;p9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9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9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" name="Google Shape;4458;p9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9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9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9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" name="Google Shape;4462;p9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" name="Google Shape;4463;p9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9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" name="Google Shape;4465;p9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" name="Google Shape;4466;p9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9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" name="Google Shape;4468;p9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" name="Google Shape;4469;p9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9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9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" name="Google Shape;4472;p9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" name="Google Shape;4473;p9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9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9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" name="Google Shape;4476;p9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" name="Google Shape;4477;p9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9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9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9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9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9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" name="Google Shape;4483;p9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" name="Google Shape;4484;p9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" name="Google Shape;4485;p9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" name="Google Shape;4486;p9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" name="Google Shape;4487;p9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" name="Google Shape;4488;p9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" name="Google Shape;4489;p9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" name="Google Shape;4490;p9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" name="Google Shape;4491;p9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" name="Google Shape;4492;p9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" name="Google Shape;4493;p9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" name="Google Shape;4494;p9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" name="Google Shape;4495;p9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" name="Google Shape;4496;p9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" name="Google Shape;4497;p9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" name="Google Shape;4498;p9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9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" name="Google Shape;4500;p9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" name="Google Shape;4501;p9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" name="Google Shape;4502;p9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" name="Google Shape;4503;p9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" name="Google Shape;4504;p9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" name="Google Shape;4505;p9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" name="Google Shape;4506;p9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" name="Google Shape;4507;p9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" name="Google Shape;4508;p9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" name="Google Shape;4509;p9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" name="Google Shape;4510;p9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" name="Google Shape;4511;p9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" name="Google Shape;4512;p9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" name="Google Shape;4513;p9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" name="Google Shape;4514;p9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" name="Google Shape;4515;p9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9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" name="Google Shape;4517;p9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" name="Google Shape;4518;p9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9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" name="Google Shape;4520;p9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" name="Google Shape;4521;p9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" name="Google Shape;4522;p9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" name="Google Shape;4523;p9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" name="Google Shape;4524;p9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" name="Google Shape;4525;p9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" name="Google Shape;4526;p9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" name="Google Shape;4527;p9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" name="Google Shape;4528;p9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" name="Google Shape;4529;p9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" name="Google Shape;4530;p9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" name="Google Shape;4531;p9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" name="Google Shape;4532;p9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" name="Google Shape;4533;p9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" name="Google Shape;4534;p9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" name="Google Shape;4535;p9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" name="Google Shape;4536;p9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" name="Google Shape;4537;p9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" name="Google Shape;4538;p9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" name="Google Shape;4539;p9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" name="Google Shape;4540;p9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" name="Google Shape;4541;p9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" name="Google Shape;4542;p9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" name="Google Shape;4543;p9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" name="Google Shape;4544;p9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" name="Google Shape;4545;p9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" name="Google Shape;4546;p9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" name="Google Shape;4547;p9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" name="Google Shape;4548;p9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" name="Google Shape;4549;p9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" name="Google Shape;4550;p9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" name="Google Shape;4551;p9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" name="Google Shape;4552;p9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" name="Google Shape;4553;p9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" name="Google Shape;4554;p9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" name="Google Shape;4555;p9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" name="Google Shape;4556;p9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" name="Google Shape;4557;p9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" name="Google Shape;4558;p9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" name="Google Shape;4559;p9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" name="Google Shape;4560;p9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9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" name="Google Shape;4562;p9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" name="Google Shape;4563;p9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" name="Google Shape;4564;p9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" name="Google Shape;4565;p9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" name="Google Shape;4566;p9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" name="Google Shape;4567;p9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9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" name="Google Shape;4569;p9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9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9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9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9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" name="Google Shape;4574;p9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" name="Google Shape;4575;p9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" name="Google Shape;4576;p9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" name="Google Shape;4577;p9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" name="Google Shape;4578;p9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" name="Google Shape;4579;p9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" name="Google Shape;4580;p9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" name="Google Shape;4581;p9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" name="Google Shape;4582;p9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" name="Google Shape;4583;p9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" name="Google Shape;4584;p9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" name="Google Shape;4585;p9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" name="Google Shape;4586;p9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" name="Google Shape;4587;p9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" name="Google Shape;4588;p9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" name="Google Shape;4589;p9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" name="Google Shape;4590;p9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" name="Google Shape;4591;p9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" name="Google Shape;4592;p9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" name="Google Shape;4593;p9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" name="Google Shape;4594;p9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" name="Google Shape;4595;p9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" name="Google Shape;4596;p9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" name="Google Shape;4597;p9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" name="Google Shape;4598;p9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" name="Google Shape;4599;p9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" name="Google Shape;4600;p9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" name="Google Shape;4601;p9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" name="Google Shape;4602;p9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" name="Google Shape;4603;p9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" name="Google Shape;4604;p9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" name="Google Shape;4605;p9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" name="Google Shape;4606;p9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7" name="Google Shape;4607;p9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8" name="Google Shape;4608;p9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9" name="Google Shape;4609;p9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" name="Google Shape;4610;p9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9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" name="Google Shape;4612;p9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" name="Google Shape;4613;p9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" name="Google Shape;4614;p9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" name="Google Shape;4615;p9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" name="Google Shape;4616;p9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" name="Google Shape;4617;p9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9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9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" name="Google Shape;4620;p9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9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9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" name="Google Shape;4623;p9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9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" name="Google Shape;4625;p9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" name="Google Shape;4626;p9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" name="Google Shape;4627;p9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" name="Google Shape;4628;p9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" name="Google Shape;4629;p9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" name="Google Shape;4630;p9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" name="Google Shape;4631;p9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" name="Google Shape;4632;p9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" name="Google Shape;4633;p9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" name="Google Shape;4634;p9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" name="Google Shape;4635;p9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" name="Google Shape;4636;p9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" name="Google Shape;4637;p9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" name="Google Shape;4638;p9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" name="Google Shape;4639;p9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" name="Google Shape;4640;p9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9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9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" name="Google Shape;4643;p9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" name="Google Shape;4644;p9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" name="Google Shape;4645;p9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" name="Google Shape;4646;p9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" name="Google Shape;4647;p9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" name="Google Shape;4648;p9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" name="Google Shape;4649;p9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" name="Google Shape;4650;p9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" name="Google Shape;4651;p9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9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9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9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9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9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9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9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9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9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" name="Google Shape;4661;p9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9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9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9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9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9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9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" name="Google Shape;4668;p9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9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9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9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" name="Google Shape;4672;p9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" name="Google Shape;4673;p9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9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" name="Google Shape;4675;p9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" name="Google Shape;4676;p9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" name="Google Shape;4677;p9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" name="Google Shape;4678;p9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" name="Google Shape;4679;p9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" name="Google Shape;4680;p9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" name="Google Shape;4681;p9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" name="Google Shape;4682;p9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" name="Google Shape;4683;p9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" name="Google Shape;4684;p9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" name="Google Shape;4685;p9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" name="Google Shape;4686;p9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" name="Google Shape;4687;p9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" name="Google Shape;4688;p9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" name="Google Shape;4689;p9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" name="Google Shape;4690;p9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" name="Google Shape;4691;p9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" name="Google Shape;4692;p9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" name="Google Shape;4693;p9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" name="Google Shape;4694;p9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" name="Google Shape;4695;p9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" name="Google Shape;4696;p9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" name="Google Shape;4697;p9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" name="Google Shape;4698;p9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" name="Google Shape;4699;p9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" name="Google Shape;4700;p9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" name="Google Shape;4701;p9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" name="Google Shape;4702;p9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" name="Google Shape;4703;p9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" name="Google Shape;4704;p9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05" name="Google Shape;4705;p9"/>
            <p:cNvGrpSpPr/>
            <p:nvPr/>
          </p:nvGrpSpPr>
          <p:grpSpPr>
            <a:xfrm>
              <a:off x="5673099" y="3256281"/>
              <a:ext cx="885398" cy="893069"/>
              <a:chOff x="2781975" y="3951500"/>
              <a:chExt cx="640525" cy="646075"/>
            </a:xfrm>
          </p:grpSpPr>
          <p:sp>
            <p:nvSpPr>
              <p:cNvPr id="4706" name="Google Shape;4706;p9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" name="Google Shape;4707;p9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" name="Google Shape;4708;p9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" name="Google Shape;4709;p9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" name="Google Shape;4710;p9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" name="Google Shape;4711;p9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" name="Google Shape;4712;p9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" name="Google Shape;4713;p9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" name="Google Shape;4714;p9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" name="Google Shape;4715;p9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" name="Google Shape;4716;p9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" name="Google Shape;4717;p9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" name="Google Shape;4718;p9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" name="Google Shape;4719;p9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" name="Google Shape;4720;p9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" name="Google Shape;4721;p9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" name="Google Shape;4722;p9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" name="Google Shape;4723;p9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" name="Google Shape;4724;p9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" name="Google Shape;4725;p9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" name="Google Shape;4726;p9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" name="Google Shape;4727;p9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" name="Google Shape;4728;p9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" name="Google Shape;4729;p9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" name="Google Shape;4730;p9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" name="Google Shape;4731;p9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" name="Google Shape;4732;p9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" name="Google Shape;4733;p9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" name="Google Shape;4734;p9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" name="Google Shape;4735;p9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" name="Google Shape;4736;p9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" name="Google Shape;4737;p9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" name="Google Shape;4738;p9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" name="Google Shape;4739;p9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" name="Google Shape;4740;p9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" name="Google Shape;4741;p9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" name="Google Shape;4742;p9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" name="Google Shape;4743;p9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" name="Google Shape;4744;p9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" name="Google Shape;4745;p9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" name="Google Shape;4746;p9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" name="Google Shape;4747;p9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" name="Google Shape;4748;p9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" name="Google Shape;4749;p9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" name="Google Shape;4750;p9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" name="Google Shape;4751;p9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" name="Google Shape;4752;p9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" name="Google Shape;4753;p9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" name="Google Shape;4754;p9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" name="Google Shape;4755;p9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" name="Google Shape;4756;p9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" name="Google Shape;4757;p9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" name="Google Shape;4758;p9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" name="Google Shape;4759;p9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" name="Google Shape;4760;p9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" name="Google Shape;4761;p9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" name="Google Shape;4762;p9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" name="Google Shape;4763;p9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" name="Google Shape;4764;p9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" name="Google Shape;4765;p9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" name="Google Shape;4766;p9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" name="Google Shape;4767;p9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" name="Google Shape;4768;p9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" name="Google Shape;4769;p9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" name="Google Shape;4770;p9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" name="Google Shape;4771;p9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" name="Google Shape;4772;p9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" name="Google Shape;4773;p9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" name="Google Shape;4774;p9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" name="Google Shape;4775;p9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" name="Google Shape;4776;p9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" name="Google Shape;4777;p9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" name="Google Shape;4778;p9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" name="Google Shape;4779;p9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" name="Google Shape;4780;p9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" name="Google Shape;4781;p9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" name="Google Shape;4782;p9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" name="Google Shape;4783;p9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" name="Google Shape;4784;p9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" name="Google Shape;4785;p9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" name="Google Shape;4786;p9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" name="Google Shape;4787;p9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" name="Google Shape;4788;p9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" name="Google Shape;4789;p9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" name="Google Shape;4790;p9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" name="Google Shape;4791;p9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" name="Google Shape;4792;p9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" name="Google Shape;4793;p9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" name="Google Shape;4794;p9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" name="Google Shape;4795;p9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" name="Google Shape;4796;p9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" name="Google Shape;4797;p9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" name="Google Shape;4798;p9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" name="Google Shape;4799;p9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" name="Google Shape;4800;p9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" name="Google Shape;4801;p9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" name="Google Shape;4802;p9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" name="Google Shape;4803;p9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" name="Google Shape;4804;p9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" name="Google Shape;4805;p9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" name="Google Shape;4806;p9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" name="Google Shape;4807;p9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" name="Google Shape;4808;p9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9" name="Google Shape;4809;p9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" name="Google Shape;4810;p9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" name="Google Shape;4811;p9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" name="Google Shape;4812;p9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" name="Google Shape;4813;p9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" name="Google Shape;4814;p9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" name="Google Shape;4815;p9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" name="Google Shape;4816;p9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" name="Google Shape;4817;p9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" name="Google Shape;4818;p9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" name="Google Shape;4819;p9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" name="Google Shape;4820;p9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" name="Google Shape;4821;p9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" name="Google Shape;4822;p9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" name="Google Shape;4823;p9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" name="Google Shape;4824;p9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" name="Google Shape;4825;p9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" name="Google Shape;4826;p9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" name="Google Shape;4827;p9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" name="Google Shape;4828;p9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" name="Google Shape;4829;p9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" name="Google Shape;4830;p9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" name="Google Shape;4831;p9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" name="Google Shape;4832;p9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" name="Google Shape;4833;p9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" name="Google Shape;4834;p9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" name="Google Shape;4835;p9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" name="Google Shape;4836;p9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" name="Google Shape;4837;p9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" name="Google Shape;4838;p9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" name="Google Shape;4839;p9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" name="Google Shape;4840;p9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" name="Google Shape;4841;p9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" name="Google Shape;4842;p9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" name="Google Shape;4843;p9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" name="Google Shape;4844;p9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" name="Google Shape;4845;p9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" name="Google Shape;4846;p9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" name="Google Shape;4847;p9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" name="Google Shape;4848;p9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" name="Google Shape;4849;p9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" name="Google Shape;4850;p9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" name="Google Shape;4851;p9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" name="Google Shape;4852;p9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" name="Google Shape;4853;p9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" name="Google Shape;4854;p9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" name="Google Shape;4855;p9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" name="Google Shape;4856;p9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" name="Google Shape;4857;p9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" name="Google Shape;4858;p9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" name="Google Shape;4859;p9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" name="Google Shape;4860;p9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" name="Google Shape;4861;p9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" name="Google Shape;4862;p9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" name="Google Shape;4863;p9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" name="Google Shape;4864;p9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" name="Google Shape;4865;p9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" name="Google Shape;4866;p9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" name="Google Shape;4867;p9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" name="Google Shape;4868;p9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" name="Google Shape;4869;p9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" name="Google Shape;4870;p9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" name="Google Shape;4871;p9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" name="Google Shape;4872;p9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" name="Google Shape;4873;p9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" name="Google Shape;4874;p9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" name="Google Shape;4875;p9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" name="Google Shape;4876;p9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" name="Google Shape;4877;p9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" name="Google Shape;4878;p9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" name="Google Shape;4879;p9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" name="Google Shape;4880;p9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" name="Google Shape;4881;p9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" name="Google Shape;4882;p9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" name="Google Shape;4883;p9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" name="Google Shape;4884;p9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" name="Google Shape;4885;p9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" name="Google Shape;4886;p9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" name="Google Shape;4887;p9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" name="Google Shape;4888;p9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" name="Google Shape;4889;p9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" name="Google Shape;4890;p9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" name="Google Shape;4891;p9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" name="Google Shape;4892;p9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" name="Google Shape;4893;p9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" name="Google Shape;4894;p9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" name="Google Shape;4895;p9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" name="Google Shape;4896;p9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" name="Google Shape;4897;p9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" name="Google Shape;4898;p9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" name="Google Shape;4899;p9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" name="Google Shape;4900;p9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" name="Google Shape;4901;p9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" name="Google Shape;4902;p9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" name="Google Shape;4903;p9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" name="Google Shape;4904;p9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" name="Google Shape;4905;p9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" name="Google Shape;4906;p9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" name="Google Shape;4907;p9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" name="Google Shape;4908;p9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" name="Google Shape;4909;p9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" name="Google Shape;4910;p9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" name="Google Shape;4911;p9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" name="Google Shape;4912;p9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" name="Google Shape;4913;p9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" name="Google Shape;4914;p9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" name="Google Shape;4915;p9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" name="Google Shape;4916;p9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" name="Google Shape;4917;p9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" name="Google Shape;4918;p9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" name="Google Shape;4919;p9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" name="Google Shape;4920;p9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" name="Google Shape;4921;p9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" name="Google Shape;4922;p9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" name="Google Shape;4923;p9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" name="Google Shape;4924;p9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" name="Google Shape;4925;p9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" name="Google Shape;4926;p9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" name="Google Shape;4927;p9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" name="Google Shape;4928;p9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" name="Google Shape;4929;p9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" name="Google Shape;4930;p9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" name="Google Shape;4931;p9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" name="Google Shape;4932;p9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" name="Google Shape;4933;p9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" name="Google Shape;4934;p9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" name="Google Shape;4935;p9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" name="Google Shape;4936;p9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" name="Google Shape;4937;p9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" name="Google Shape;4938;p9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" name="Google Shape;4939;p9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" name="Google Shape;4940;p9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" name="Google Shape;4941;p9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" name="Google Shape;4942;p9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" name="Google Shape;4943;p9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" name="Google Shape;4944;p9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" name="Google Shape;4945;p9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" name="Google Shape;4946;p9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" name="Google Shape;4947;p9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" name="Google Shape;4948;p9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" name="Google Shape;4949;p9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" name="Google Shape;4950;p9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" name="Google Shape;4951;p9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" name="Google Shape;4952;p9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" name="Google Shape;4953;p9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" name="Google Shape;4954;p9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" name="Google Shape;4955;p9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" name="Google Shape;4956;p9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" name="Google Shape;4957;p9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" name="Google Shape;4958;p9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" name="Google Shape;4959;p9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" name="Google Shape;4960;p9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" name="Google Shape;4961;p9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62" name="Google Shape;4962;p9"/>
            <p:cNvGrpSpPr/>
            <p:nvPr/>
          </p:nvGrpSpPr>
          <p:grpSpPr>
            <a:xfrm>
              <a:off x="2672770" y="3466944"/>
              <a:ext cx="885398" cy="893069"/>
              <a:chOff x="2781975" y="3951500"/>
              <a:chExt cx="640525" cy="646075"/>
            </a:xfrm>
          </p:grpSpPr>
          <p:sp>
            <p:nvSpPr>
              <p:cNvPr id="4963" name="Google Shape;4963;p9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" name="Google Shape;4964;p9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" name="Google Shape;4965;p9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" name="Google Shape;4966;p9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" name="Google Shape;4967;p9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" name="Google Shape;4968;p9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" name="Google Shape;4969;p9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" name="Google Shape;4970;p9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" name="Google Shape;4971;p9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" name="Google Shape;4972;p9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" name="Google Shape;4973;p9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" name="Google Shape;4974;p9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" name="Google Shape;4975;p9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" name="Google Shape;4976;p9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" name="Google Shape;4977;p9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" name="Google Shape;4978;p9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" name="Google Shape;4979;p9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" name="Google Shape;4980;p9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" name="Google Shape;4981;p9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" name="Google Shape;4982;p9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" name="Google Shape;4983;p9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" name="Google Shape;4984;p9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" name="Google Shape;4985;p9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" name="Google Shape;4986;p9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" name="Google Shape;4987;p9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" name="Google Shape;4988;p9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" name="Google Shape;4989;p9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" name="Google Shape;4990;p9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" name="Google Shape;4991;p9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" name="Google Shape;4992;p9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" name="Google Shape;4993;p9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" name="Google Shape;4994;p9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" name="Google Shape;4995;p9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" name="Google Shape;4996;p9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" name="Google Shape;4997;p9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" name="Google Shape;4998;p9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" name="Google Shape;4999;p9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" name="Google Shape;5000;p9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" name="Google Shape;5001;p9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" name="Google Shape;5002;p9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" name="Google Shape;5003;p9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" name="Google Shape;5004;p9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" name="Google Shape;5005;p9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" name="Google Shape;5006;p9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" name="Google Shape;5007;p9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" name="Google Shape;5008;p9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9" name="Google Shape;5009;p9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0" name="Google Shape;5010;p9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" name="Google Shape;5011;p9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" name="Google Shape;5012;p9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" name="Google Shape;5013;p9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" name="Google Shape;5014;p9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" name="Google Shape;5015;p9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" name="Google Shape;5016;p9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" name="Google Shape;5017;p9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" name="Google Shape;5018;p9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" name="Google Shape;5019;p9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" name="Google Shape;5020;p9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" name="Google Shape;5021;p9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" name="Google Shape;5022;p9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" name="Google Shape;5023;p9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" name="Google Shape;5024;p9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" name="Google Shape;5025;p9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" name="Google Shape;5026;p9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" name="Google Shape;5027;p9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" name="Google Shape;5028;p9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" name="Google Shape;5029;p9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" name="Google Shape;5030;p9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1" name="Google Shape;5031;p9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" name="Google Shape;5032;p9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" name="Google Shape;5033;p9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" name="Google Shape;5034;p9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" name="Google Shape;5035;p9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" name="Google Shape;5036;p9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" name="Google Shape;5037;p9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" name="Google Shape;5038;p9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" name="Google Shape;5039;p9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" name="Google Shape;5040;p9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" name="Google Shape;5041;p9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" name="Google Shape;5042;p9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3" name="Google Shape;5043;p9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4" name="Google Shape;5044;p9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" name="Google Shape;5045;p9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" name="Google Shape;5046;p9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" name="Google Shape;5047;p9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" name="Google Shape;5048;p9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" name="Google Shape;5049;p9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" name="Google Shape;5050;p9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1" name="Google Shape;5051;p9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" name="Google Shape;5052;p9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" name="Google Shape;5053;p9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" name="Google Shape;5054;p9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" name="Google Shape;5055;p9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" name="Google Shape;5056;p9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" name="Google Shape;5057;p9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" name="Google Shape;5058;p9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" name="Google Shape;5059;p9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" name="Google Shape;5060;p9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" name="Google Shape;5061;p9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" name="Google Shape;5062;p9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" name="Google Shape;5063;p9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" name="Google Shape;5064;p9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" name="Google Shape;5065;p9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" name="Google Shape;5066;p9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" name="Google Shape;5067;p9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" name="Google Shape;5068;p9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" name="Google Shape;5069;p9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" name="Google Shape;5070;p9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" name="Google Shape;5071;p9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" name="Google Shape;5072;p9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" name="Google Shape;5073;p9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" name="Google Shape;5074;p9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" name="Google Shape;5075;p9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" name="Google Shape;5076;p9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" name="Google Shape;5077;p9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" name="Google Shape;5078;p9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" name="Google Shape;5079;p9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" name="Google Shape;5080;p9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" name="Google Shape;5081;p9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" name="Google Shape;5082;p9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" name="Google Shape;5083;p9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" name="Google Shape;5084;p9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" name="Google Shape;5085;p9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" name="Google Shape;5086;p9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" name="Google Shape;5087;p9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" name="Google Shape;5088;p9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" name="Google Shape;5089;p9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" name="Google Shape;5090;p9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" name="Google Shape;5091;p9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" name="Google Shape;5092;p9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" name="Google Shape;5093;p9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" name="Google Shape;5094;p9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" name="Google Shape;5095;p9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" name="Google Shape;5096;p9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" name="Google Shape;5097;p9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" name="Google Shape;5098;p9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" name="Google Shape;5099;p9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" name="Google Shape;5100;p9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" name="Google Shape;5101;p9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" name="Google Shape;5102;p9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" name="Google Shape;5103;p9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" name="Google Shape;5104;p9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" name="Google Shape;5105;p9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" name="Google Shape;5106;p9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" name="Google Shape;5107;p9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" name="Google Shape;5108;p9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" name="Google Shape;5109;p9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" name="Google Shape;5110;p9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" name="Google Shape;5111;p9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" name="Google Shape;5112;p9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" name="Google Shape;5113;p9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" name="Google Shape;5114;p9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" name="Google Shape;5115;p9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" name="Google Shape;5116;p9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" name="Google Shape;5117;p9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" name="Google Shape;5118;p9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" name="Google Shape;5119;p9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" name="Google Shape;5120;p9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" name="Google Shape;5121;p9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" name="Google Shape;5122;p9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" name="Google Shape;5123;p9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" name="Google Shape;5124;p9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" name="Google Shape;5125;p9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" name="Google Shape;5126;p9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" name="Google Shape;5127;p9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" name="Google Shape;5128;p9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" name="Google Shape;5129;p9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" name="Google Shape;5130;p9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" name="Google Shape;5131;p9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" name="Google Shape;5132;p9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" name="Google Shape;5133;p9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" name="Google Shape;5134;p9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" name="Google Shape;5135;p9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" name="Google Shape;5136;p9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" name="Google Shape;5137;p9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" name="Google Shape;5138;p9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" name="Google Shape;5139;p9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" name="Google Shape;5140;p9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" name="Google Shape;5141;p9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" name="Google Shape;5142;p9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" name="Google Shape;5143;p9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" name="Google Shape;5144;p9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" name="Google Shape;5145;p9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" name="Google Shape;5146;p9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" name="Google Shape;5147;p9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" name="Google Shape;5148;p9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" name="Google Shape;5149;p9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" name="Google Shape;5150;p9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" name="Google Shape;5151;p9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" name="Google Shape;5152;p9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" name="Google Shape;5153;p9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" name="Google Shape;5154;p9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" name="Google Shape;5155;p9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" name="Google Shape;5156;p9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" name="Google Shape;5157;p9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" name="Google Shape;5158;p9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" name="Google Shape;5159;p9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" name="Google Shape;5160;p9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" name="Google Shape;5161;p9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" name="Google Shape;5162;p9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" name="Google Shape;5163;p9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" name="Google Shape;5164;p9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" name="Google Shape;5165;p9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" name="Google Shape;5166;p9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" name="Google Shape;5167;p9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" name="Google Shape;5168;p9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" name="Google Shape;5169;p9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" name="Google Shape;5170;p9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" name="Google Shape;5171;p9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" name="Google Shape;5172;p9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" name="Google Shape;5173;p9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" name="Google Shape;5174;p9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" name="Google Shape;5175;p9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" name="Google Shape;5176;p9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" name="Google Shape;5177;p9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" name="Google Shape;5178;p9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" name="Google Shape;5179;p9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" name="Google Shape;5180;p9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" name="Google Shape;5181;p9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" name="Google Shape;5182;p9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" name="Google Shape;5183;p9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" name="Google Shape;5184;p9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" name="Google Shape;5185;p9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" name="Google Shape;5186;p9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" name="Google Shape;5187;p9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" name="Google Shape;5188;p9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" name="Google Shape;5189;p9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" name="Google Shape;5190;p9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" name="Google Shape;5191;p9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" name="Google Shape;5192;p9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" name="Google Shape;5193;p9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" name="Google Shape;5194;p9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" name="Google Shape;5195;p9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" name="Google Shape;5196;p9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" name="Google Shape;5197;p9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" name="Google Shape;5198;p9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" name="Google Shape;5199;p9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" name="Google Shape;5200;p9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" name="Google Shape;5201;p9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" name="Google Shape;5202;p9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" name="Google Shape;5203;p9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" name="Google Shape;5204;p9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" name="Google Shape;5205;p9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" name="Google Shape;5206;p9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" name="Google Shape;5207;p9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" name="Google Shape;5208;p9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" name="Google Shape;5209;p9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0" name="Google Shape;5210;p9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1" name="Google Shape;5211;p9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" name="Google Shape;5212;p9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" name="Google Shape;5213;p9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" name="Google Shape;5214;p9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" name="Google Shape;5215;p9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" name="Google Shape;5216;p9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" name="Google Shape;5217;p9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" name="Google Shape;5218;p9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19" name="Google Shape;5219;p9"/>
            <p:cNvGrpSpPr/>
            <p:nvPr/>
          </p:nvGrpSpPr>
          <p:grpSpPr>
            <a:xfrm>
              <a:off x="2540241" y="539995"/>
              <a:ext cx="4063478" cy="4063513"/>
              <a:chOff x="3218850" y="1285900"/>
              <a:chExt cx="2939650" cy="2939675"/>
            </a:xfrm>
          </p:grpSpPr>
          <p:sp>
            <p:nvSpPr>
              <p:cNvPr id="5220" name="Google Shape;5220;p9"/>
              <p:cNvSpPr/>
              <p:nvPr/>
            </p:nvSpPr>
            <p:spPr>
              <a:xfrm>
                <a:off x="4095250" y="1285900"/>
                <a:ext cx="1186825" cy="2939675"/>
              </a:xfrm>
              <a:custGeom>
                <a:rect b="b" l="l" r="r" t="t"/>
                <a:pathLst>
                  <a:path extrusionOk="0" fill="none" h="117587" w="47473">
                    <a:moveTo>
                      <a:pt x="47472" y="58793"/>
                    </a:moveTo>
                    <a:cubicBezTo>
                      <a:pt x="47472" y="74386"/>
                      <a:pt x="44971" y="89340"/>
                      <a:pt x="40520" y="100366"/>
                    </a:cubicBezTo>
                    <a:cubicBezTo>
                      <a:pt x="36069" y="111392"/>
                      <a:pt x="30031" y="117587"/>
                      <a:pt x="23736" y="117587"/>
                    </a:cubicBezTo>
                    <a:cubicBezTo>
                      <a:pt x="17440" y="117587"/>
                      <a:pt x="11404" y="111392"/>
                      <a:pt x="6953" y="100366"/>
                    </a:cubicBezTo>
                    <a:cubicBezTo>
                      <a:pt x="2501" y="89340"/>
                      <a:pt x="1" y="74386"/>
                      <a:pt x="1" y="58793"/>
                    </a:cubicBezTo>
                    <a:cubicBezTo>
                      <a:pt x="1" y="43201"/>
                      <a:pt x="2501" y="28246"/>
                      <a:pt x="6953" y="17221"/>
                    </a:cubicBezTo>
                    <a:cubicBezTo>
                      <a:pt x="11404" y="6195"/>
                      <a:pt x="17440" y="0"/>
                      <a:pt x="23736" y="0"/>
                    </a:cubicBezTo>
                    <a:cubicBezTo>
                      <a:pt x="30031" y="0"/>
                      <a:pt x="36069" y="6195"/>
                      <a:pt x="40520" y="17221"/>
                    </a:cubicBezTo>
                    <a:cubicBezTo>
                      <a:pt x="44971" y="28246"/>
                      <a:pt x="47472" y="43201"/>
                      <a:pt x="47472" y="58793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" name="Google Shape;5221;p9"/>
              <p:cNvSpPr/>
              <p:nvPr/>
            </p:nvSpPr>
            <p:spPr>
              <a:xfrm>
                <a:off x="3218850" y="2162325"/>
                <a:ext cx="2939650" cy="1186800"/>
              </a:xfrm>
              <a:custGeom>
                <a:rect b="b" l="l" r="r" t="t"/>
                <a:pathLst>
                  <a:path extrusionOk="0" fill="none" h="47472" w="117586">
                    <a:moveTo>
                      <a:pt x="117585" y="23736"/>
                    </a:moveTo>
                    <a:cubicBezTo>
                      <a:pt x="117585" y="30032"/>
                      <a:pt x="111391" y="36069"/>
                      <a:pt x="100366" y="40520"/>
                    </a:cubicBezTo>
                    <a:cubicBezTo>
                      <a:pt x="89339" y="44972"/>
                      <a:pt x="74386" y="47471"/>
                      <a:pt x="58792" y="47471"/>
                    </a:cubicBezTo>
                    <a:cubicBezTo>
                      <a:pt x="43200" y="47471"/>
                      <a:pt x="28245" y="44972"/>
                      <a:pt x="17220" y="40520"/>
                    </a:cubicBezTo>
                    <a:cubicBezTo>
                      <a:pt x="6193" y="36069"/>
                      <a:pt x="0" y="30032"/>
                      <a:pt x="0" y="23736"/>
                    </a:cubicBezTo>
                    <a:cubicBezTo>
                      <a:pt x="0" y="17441"/>
                      <a:pt x="6193" y="11403"/>
                      <a:pt x="17220" y="6952"/>
                    </a:cubicBezTo>
                    <a:cubicBezTo>
                      <a:pt x="28245" y="2501"/>
                      <a:pt x="43200" y="0"/>
                      <a:pt x="58792" y="0"/>
                    </a:cubicBezTo>
                    <a:cubicBezTo>
                      <a:pt x="74386" y="0"/>
                      <a:pt x="89339" y="2501"/>
                      <a:pt x="100366" y="6952"/>
                    </a:cubicBezTo>
                    <a:cubicBezTo>
                      <a:pt x="111391" y="11403"/>
                      <a:pt x="117585" y="17441"/>
                      <a:pt x="117585" y="23736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" name="Google Shape;5222;p9"/>
              <p:cNvSpPr/>
              <p:nvPr/>
            </p:nvSpPr>
            <p:spPr>
              <a:xfrm>
                <a:off x="3572225" y="1566450"/>
                <a:ext cx="2232650" cy="2378525"/>
              </a:xfrm>
              <a:custGeom>
                <a:rect b="b" l="l" r="r" t="t"/>
                <a:pathLst>
                  <a:path extrusionOk="0" fill="none" h="95141" w="89306">
                    <a:moveTo>
                      <a:pt x="84409" y="4257"/>
                    </a:moveTo>
                    <a:cubicBezTo>
                      <a:pt x="89047" y="8514"/>
                      <a:pt x="89306" y="17160"/>
                      <a:pt x="85129" y="28294"/>
                    </a:cubicBezTo>
                    <a:cubicBezTo>
                      <a:pt x="80952" y="39426"/>
                      <a:pt x="72683" y="52134"/>
                      <a:pt x="62140" y="63620"/>
                    </a:cubicBezTo>
                    <a:cubicBezTo>
                      <a:pt x="51596" y="75108"/>
                      <a:pt x="39641" y="84433"/>
                      <a:pt x="28906" y="89546"/>
                    </a:cubicBezTo>
                    <a:cubicBezTo>
                      <a:pt x="18171" y="94658"/>
                      <a:pt x="9535" y="95141"/>
                      <a:pt x="4897" y="90884"/>
                    </a:cubicBezTo>
                    <a:cubicBezTo>
                      <a:pt x="259" y="86626"/>
                      <a:pt x="0" y="77981"/>
                      <a:pt x="4177" y="66848"/>
                    </a:cubicBezTo>
                    <a:cubicBezTo>
                      <a:pt x="8354" y="55716"/>
                      <a:pt x="16623" y="43007"/>
                      <a:pt x="27168" y="31521"/>
                    </a:cubicBezTo>
                    <a:cubicBezTo>
                      <a:pt x="37711" y="20033"/>
                      <a:pt x="49665" y="10708"/>
                      <a:pt x="60400" y="5595"/>
                    </a:cubicBezTo>
                    <a:cubicBezTo>
                      <a:pt x="71136" y="481"/>
                      <a:pt x="79771" y="1"/>
                      <a:pt x="84409" y="4257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" name="Google Shape;5223;p9"/>
              <p:cNvSpPr/>
              <p:nvPr/>
            </p:nvSpPr>
            <p:spPr>
              <a:xfrm>
                <a:off x="3537975" y="1605175"/>
                <a:ext cx="2301225" cy="2301200"/>
              </a:xfrm>
              <a:custGeom>
                <a:rect b="b" l="l" r="r" t="t"/>
                <a:pathLst>
                  <a:path extrusionOk="0" fill="none" h="92048" w="92049">
                    <a:moveTo>
                      <a:pt x="62808" y="29240"/>
                    </a:moveTo>
                    <a:cubicBezTo>
                      <a:pt x="73835" y="40267"/>
                      <a:pt x="82640" y="52609"/>
                      <a:pt x="87289" y="63552"/>
                    </a:cubicBezTo>
                    <a:cubicBezTo>
                      <a:pt x="91937" y="74496"/>
                      <a:pt x="92049" y="83145"/>
                      <a:pt x="87598" y="87596"/>
                    </a:cubicBezTo>
                    <a:cubicBezTo>
                      <a:pt x="83146" y="92047"/>
                      <a:pt x="74498" y="91937"/>
                      <a:pt x="63554" y="87287"/>
                    </a:cubicBezTo>
                    <a:cubicBezTo>
                      <a:pt x="52610" y="82639"/>
                      <a:pt x="40268" y="73833"/>
                      <a:pt x="29241" y="62808"/>
                    </a:cubicBezTo>
                    <a:cubicBezTo>
                      <a:pt x="18216" y="51781"/>
                      <a:pt x="9410" y="39439"/>
                      <a:pt x="4760" y="28496"/>
                    </a:cubicBezTo>
                    <a:cubicBezTo>
                      <a:pt x="112" y="17552"/>
                      <a:pt x="1" y="8903"/>
                      <a:pt x="4453" y="4452"/>
                    </a:cubicBezTo>
                    <a:cubicBezTo>
                      <a:pt x="8904" y="1"/>
                      <a:pt x="17553" y="111"/>
                      <a:pt x="28497" y="4761"/>
                    </a:cubicBezTo>
                    <a:cubicBezTo>
                      <a:pt x="39441" y="9409"/>
                      <a:pt x="51783" y="18215"/>
                      <a:pt x="62808" y="29240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224" name="Google Shape;5224;p9"/>
            <p:cNvSpPr/>
            <p:nvPr/>
          </p:nvSpPr>
          <p:spPr>
            <a:xfrm>
              <a:off x="3038111" y="1075740"/>
              <a:ext cx="150809" cy="150774"/>
            </a:xfrm>
            <a:custGeom>
              <a:rect b="b" l="l" r="r" t="t"/>
              <a:pathLst>
                <a:path extrusionOk="0" h="4363" w="4364">
                  <a:moveTo>
                    <a:pt x="2183" y="1"/>
                  </a:moveTo>
                  <a:cubicBezTo>
                    <a:pt x="977" y="1"/>
                    <a:pt x="1" y="977"/>
                    <a:pt x="1" y="2181"/>
                  </a:cubicBezTo>
                  <a:cubicBezTo>
                    <a:pt x="1" y="3386"/>
                    <a:pt x="977" y="4363"/>
                    <a:pt x="2183" y="4363"/>
                  </a:cubicBezTo>
                  <a:cubicBezTo>
                    <a:pt x="3387" y="4363"/>
                    <a:pt x="4363" y="3386"/>
                    <a:pt x="4363" y="2181"/>
                  </a:cubicBezTo>
                  <a:cubicBezTo>
                    <a:pt x="4363" y="977"/>
                    <a:pt x="3387" y="1"/>
                    <a:pt x="2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9"/>
            <p:cNvSpPr/>
            <p:nvPr/>
          </p:nvSpPr>
          <p:spPr>
            <a:xfrm>
              <a:off x="4789381" y="3757437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2" y="0"/>
                  </a:moveTo>
                  <a:cubicBezTo>
                    <a:pt x="978" y="0"/>
                    <a:pt x="0" y="977"/>
                    <a:pt x="0" y="2182"/>
                  </a:cubicBezTo>
                  <a:cubicBezTo>
                    <a:pt x="0" y="3386"/>
                    <a:pt x="978" y="4363"/>
                    <a:pt x="2182" y="4363"/>
                  </a:cubicBezTo>
                  <a:cubicBezTo>
                    <a:pt x="3386" y="4363"/>
                    <a:pt x="4362" y="3386"/>
                    <a:pt x="4362" y="2182"/>
                  </a:cubicBezTo>
                  <a:cubicBezTo>
                    <a:pt x="4362" y="977"/>
                    <a:pt x="3386" y="0"/>
                    <a:pt x="2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9"/>
            <p:cNvSpPr/>
            <p:nvPr/>
          </p:nvSpPr>
          <p:spPr>
            <a:xfrm>
              <a:off x="6000380" y="1383889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1" y="1"/>
                  </a:moveTo>
                  <a:cubicBezTo>
                    <a:pt x="978" y="1"/>
                    <a:pt x="0" y="976"/>
                    <a:pt x="0" y="2181"/>
                  </a:cubicBezTo>
                  <a:cubicBezTo>
                    <a:pt x="0" y="3385"/>
                    <a:pt x="975" y="4363"/>
                    <a:pt x="2181" y="4363"/>
                  </a:cubicBezTo>
                  <a:cubicBezTo>
                    <a:pt x="3385" y="4363"/>
                    <a:pt x="4363" y="3386"/>
                    <a:pt x="4363" y="2181"/>
                  </a:cubicBezTo>
                  <a:cubicBezTo>
                    <a:pt x="4363" y="977"/>
                    <a:pt x="3385" y="1"/>
                    <a:pt x="21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9"/>
            <p:cNvSpPr/>
            <p:nvPr/>
          </p:nvSpPr>
          <p:spPr>
            <a:xfrm>
              <a:off x="4062153" y="4265017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2" y="1"/>
                  </a:moveTo>
                  <a:cubicBezTo>
                    <a:pt x="977" y="1"/>
                    <a:pt x="0" y="977"/>
                    <a:pt x="0" y="2181"/>
                  </a:cubicBezTo>
                  <a:cubicBezTo>
                    <a:pt x="0" y="3386"/>
                    <a:pt x="977" y="4363"/>
                    <a:pt x="2182" y="4363"/>
                  </a:cubicBezTo>
                  <a:cubicBezTo>
                    <a:pt x="3386" y="4363"/>
                    <a:pt x="4363" y="3386"/>
                    <a:pt x="4363" y="2181"/>
                  </a:cubicBezTo>
                  <a:cubicBezTo>
                    <a:pt x="4363" y="977"/>
                    <a:pt x="3386" y="1"/>
                    <a:pt x="21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9"/>
            <p:cNvSpPr/>
            <p:nvPr/>
          </p:nvSpPr>
          <p:spPr>
            <a:xfrm>
              <a:off x="4210198" y="1239957"/>
              <a:ext cx="150774" cy="150809"/>
            </a:xfrm>
            <a:custGeom>
              <a:rect b="b" l="l" r="r" t="t"/>
              <a:pathLst>
                <a:path extrusionOk="0" h="4364" w="4363">
                  <a:moveTo>
                    <a:pt x="2180" y="1"/>
                  </a:moveTo>
                  <a:cubicBezTo>
                    <a:pt x="977" y="1"/>
                    <a:pt x="0" y="977"/>
                    <a:pt x="0" y="2181"/>
                  </a:cubicBezTo>
                  <a:cubicBezTo>
                    <a:pt x="0" y="3387"/>
                    <a:pt x="977" y="4363"/>
                    <a:pt x="2180" y="4363"/>
                  </a:cubicBezTo>
                  <a:cubicBezTo>
                    <a:pt x="3386" y="4363"/>
                    <a:pt x="4362" y="3387"/>
                    <a:pt x="4362" y="2181"/>
                  </a:cubicBezTo>
                  <a:cubicBezTo>
                    <a:pt x="4362" y="977"/>
                    <a:pt x="3386" y="1"/>
                    <a:pt x="2180" y="1"/>
                  </a:cubicBezTo>
                  <a:close/>
                </a:path>
              </a:pathLst>
            </a:custGeom>
            <a:solidFill>
              <a:srgbClr val="1E8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9"/>
            <p:cNvSpPr/>
            <p:nvPr/>
          </p:nvSpPr>
          <p:spPr>
            <a:xfrm>
              <a:off x="4712215" y="540064"/>
              <a:ext cx="154403" cy="150774"/>
            </a:xfrm>
            <a:custGeom>
              <a:rect b="b" l="l" r="r" t="t"/>
              <a:pathLst>
                <a:path extrusionOk="0" h="4363" w="4468">
                  <a:moveTo>
                    <a:pt x="2233" y="1"/>
                  </a:moveTo>
                  <a:cubicBezTo>
                    <a:pt x="1073" y="1"/>
                    <a:pt x="109" y="913"/>
                    <a:pt x="54" y="2084"/>
                  </a:cubicBezTo>
                  <a:cubicBezTo>
                    <a:pt x="0" y="3288"/>
                    <a:pt x="933" y="4306"/>
                    <a:pt x="2137" y="4360"/>
                  </a:cubicBezTo>
                  <a:cubicBezTo>
                    <a:pt x="2171" y="4362"/>
                    <a:pt x="2205" y="4363"/>
                    <a:pt x="2239" y="4363"/>
                  </a:cubicBezTo>
                  <a:cubicBezTo>
                    <a:pt x="3396" y="4363"/>
                    <a:pt x="4361" y="3449"/>
                    <a:pt x="4413" y="2280"/>
                  </a:cubicBezTo>
                  <a:cubicBezTo>
                    <a:pt x="4468" y="1076"/>
                    <a:pt x="3535" y="56"/>
                    <a:pt x="2333" y="3"/>
                  </a:cubicBezTo>
                  <a:cubicBezTo>
                    <a:pt x="2299" y="1"/>
                    <a:pt x="2266" y="1"/>
                    <a:pt x="22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9"/>
            <p:cNvSpPr/>
            <p:nvPr/>
          </p:nvSpPr>
          <p:spPr>
            <a:xfrm>
              <a:off x="6035594" y="3662680"/>
              <a:ext cx="154403" cy="150774"/>
            </a:xfrm>
            <a:custGeom>
              <a:rect b="b" l="l" r="r" t="t"/>
              <a:pathLst>
                <a:path extrusionOk="0" h="4363" w="4468">
                  <a:moveTo>
                    <a:pt x="2230" y="1"/>
                  </a:moveTo>
                  <a:cubicBezTo>
                    <a:pt x="1071" y="1"/>
                    <a:pt x="108" y="914"/>
                    <a:pt x="54" y="2084"/>
                  </a:cubicBezTo>
                  <a:cubicBezTo>
                    <a:pt x="0" y="3288"/>
                    <a:pt x="933" y="4306"/>
                    <a:pt x="2137" y="4361"/>
                  </a:cubicBezTo>
                  <a:cubicBezTo>
                    <a:pt x="2170" y="4362"/>
                    <a:pt x="2203" y="4363"/>
                    <a:pt x="2236" y="4363"/>
                  </a:cubicBezTo>
                  <a:cubicBezTo>
                    <a:pt x="3395" y="4363"/>
                    <a:pt x="4361" y="3449"/>
                    <a:pt x="4413" y="2280"/>
                  </a:cubicBezTo>
                  <a:cubicBezTo>
                    <a:pt x="4468" y="1076"/>
                    <a:pt x="3535" y="57"/>
                    <a:pt x="2333" y="3"/>
                  </a:cubicBezTo>
                  <a:cubicBezTo>
                    <a:pt x="2298" y="1"/>
                    <a:pt x="2264" y="1"/>
                    <a:pt x="22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9"/>
            <p:cNvSpPr/>
            <p:nvPr/>
          </p:nvSpPr>
          <p:spPr>
            <a:xfrm>
              <a:off x="3020487" y="3836331"/>
              <a:ext cx="154403" cy="150809"/>
            </a:xfrm>
            <a:custGeom>
              <a:rect b="b" l="l" r="r" t="t"/>
              <a:pathLst>
                <a:path extrusionOk="0" h="4364" w="4468">
                  <a:moveTo>
                    <a:pt x="2230" y="1"/>
                  </a:moveTo>
                  <a:cubicBezTo>
                    <a:pt x="1071" y="1"/>
                    <a:pt x="109" y="914"/>
                    <a:pt x="56" y="2084"/>
                  </a:cubicBezTo>
                  <a:cubicBezTo>
                    <a:pt x="0" y="3288"/>
                    <a:pt x="933" y="4307"/>
                    <a:pt x="2137" y="4361"/>
                  </a:cubicBezTo>
                  <a:cubicBezTo>
                    <a:pt x="2170" y="4362"/>
                    <a:pt x="2204" y="4363"/>
                    <a:pt x="2237" y="4363"/>
                  </a:cubicBezTo>
                  <a:cubicBezTo>
                    <a:pt x="3397" y="4363"/>
                    <a:pt x="4361" y="3450"/>
                    <a:pt x="4413" y="2280"/>
                  </a:cubicBezTo>
                  <a:cubicBezTo>
                    <a:pt x="4468" y="1074"/>
                    <a:pt x="3537" y="56"/>
                    <a:pt x="2333" y="3"/>
                  </a:cubicBezTo>
                  <a:cubicBezTo>
                    <a:pt x="2298" y="2"/>
                    <a:pt x="2264" y="1"/>
                    <a:pt x="22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32" name="Google Shape;5232;p9"/>
          <p:cNvSpPr txBox="1"/>
          <p:nvPr>
            <p:ph type="title"/>
          </p:nvPr>
        </p:nvSpPr>
        <p:spPr>
          <a:xfrm>
            <a:off x="1543500" y="1210875"/>
            <a:ext cx="6057000" cy="18975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10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5233" name="Google Shape;5233;p9"/>
          <p:cNvSpPr txBox="1"/>
          <p:nvPr>
            <p:ph idx="1" type="subTitle"/>
          </p:nvPr>
        </p:nvSpPr>
        <p:spPr>
          <a:xfrm>
            <a:off x="1543500" y="3108379"/>
            <a:ext cx="6057000" cy="784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solidFill>
          <a:schemeClr val="lt1"/>
        </a:solidFill>
      </p:bgPr>
    </p:bg>
    <p:spTree>
      <p:nvGrpSpPr>
        <p:cNvPr id="5234" name="Shape 5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5" name="Google Shape;5235;p10"/>
          <p:cNvSpPr txBox="1"/>
          <p:nvPr>
            <p:ph type="title"/>
          </p:nvPr>
        </p:nvSpPr>
        <p:spPr>
          <a:xfrm>
            <a:off x="720000" y="1611600"/>
            <a:ext cx="2377500" cy="19203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solidFill>
          <a:schemeClr val="lt1"/>
        </a:solidFill>
      </p:bgPr>
    </p:bg>
    <p:spTree>
      <p:nvGrpSpPr>
        <p:cNvPr id="5236" name="Shape 5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7" name="Google Shape;5237;p11"/>
          <p:cNvSpPr txBox="1"/>
          <p:nvPr>
            <p:ph hasCustomPrompt="1" type="title"/>
          </p:nvPr>
        </p:nvSpPr>
        <p:spPr>
          <a:xfrm>
            <a:off x="334225" y="1558475"/>
            <a:ext cx="8475600" cy="15111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00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5238" name="Google Shape;5238;p11"/>
          <p:cNvSpPr txBox="1"/>
          <p:nvPr>
            <p:ph idx="1" type="subTitle"/>
          </p:nvPr>
        </p:nvSpPr>
        <p:spPr>
          <a:xfrm>
            <a:off x="2286025" y="3069625"/>
            <a:ext cx="4572000" cy="6402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5239" name="Shape 523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bg>
      <p:bgPr>
        <a:solidFill>
          <a:schemeClr val="lt1"/>
        </a:solidFill>
      </p:bgPr>
    </p:bg>
    <p:spTree>
      <p:nvGrpSpPr>
        <p:cNvPr id="5240" name="Shape 5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41" name="Google Shape;5241;p13"/>
          <p:cNvGrpSpPr/>
          <p:nvPr/>
        </p:nvGrpSpPr>
        <p:grpSpPr>
          <a:xfrm>
            <a:off x="70051" y="76201"/>
            <a:ext cx="640525" cy="646075"/>
            <a:chOff x="2781975" y="3951500"/>
            <a:chExt cx="640525" cy="646075"/>
          </a:xfrm>
        </p:grpSpPr>
        <p:sp>
          <p:nvSpPr>
            <p:cNvPr id="5242" name="Google Shape;5242;p13"/>
            <p:cNvSpPr/>
            <p:nvPr/>
          </p:nvSpPr>
          <p:spPr>
            <a:xfrm>
              <a:off x="31723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13"/>
            <p:cNvSpPr/>
            <p:nvPr/>
          </p:nvSpPr>
          <p:spPr>
            <a:xfrm>
              <a:off x="31723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13"/>
            <p:cNvSpPr/>
            <p:nvPr/>
          </p:nvSpPr>
          <p:spPr>
            <a:xfrm>
              <a:off x="313325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13"/>
            <p:cNvSpPr/>
            <p:nvPr/>
          </p:nvSpPr>
          <p:spPr>
            <a:xfrm>
              <a:off x="31723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13"/>
            <p:cNvSpPr/>
            <p:nvPr/>
          </p:nvSpPr>
          <p:spPr>
            <a:xfrm>
              <a:off x="31723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13"/>
            <p:cNvSpPr/>
            <p:nvPr/>
          </p:nvSpPr>
          <p:spPr>
            <a:xfrm>
              <a:off x="31723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13"/>
            <p:cNvSpPr/>
            <p:nvPr/>
          </p:nvSpPr>
          <p:spPr>
            <a:xfrm>
              <a:off x="31723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13"/>
            <p:cNvSpPr/>
            <p:nvPr/>
          </p:nvSpPr>
          <p:spPr>
            <a:xfrm>
              <a:off x="31723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13"/>
            <p:cNvSpPr/>
            <p:nvPr/>
          </p:nvSpPr>
          <p:spPr>
            <a:xfrm>
              <a:off x="3172025" y="4045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1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3"/>
                    <a:pt x="154" y="640"/>
                    <a:pt x="325" y="640"/>
                  </a:cubicBezTo>
                  <a:cubicBezTo>
                    <a:pt x="329" y="640"/>
                    <a:pt x="332" y="640"/>
                    <a:pt x="336" y="640"/>
                  </a:cubicBezTo>
                  <a:cubicBezTo>
                    <a:pt x="514" y="635"/>
                    <a:pt x="653" y="486"/>
                    <a:pt x="646" y="310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13"/>
            <p:cNvSpPr/>
            <p:nvPr/>
          </p:nvSpPr>
          <p:spPr>
            <a:xfrm>
              <a:off x="3172025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0"/>
                  </a:moveTo>
                  <a:cubicBezTo>
                    <a:pt x="322" y="0"/>
                    <a:pt x="319" y="0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13"/>
            <p:cNvSpPr/>
            <p:nvPr/>
          </p:nvSpPr>
          <p:spPr>
            <a:xfrm>
              <a:off x="3172025" y="3977350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5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13"/>
            <p:cNvSpPr/>
            <p:nvPr/>
          </p:nvSpPr>
          <p:spPr>
            <a:xfrm>
              <a:off x="313325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13"/>
            <p:cNvSpPr/>
            <p:nvPr/>
          </p:nvSpPr>
          <p:spPr>
            <a:xfrm>
              <a:off x="3172025" y="4113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6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13"/>
            <p:cNvSpPr/>
            <p:nvPr/>
          </p:nvSpPr>
          <p:spPr>
            <a:xfrm>
              <a:off x="3172025" y="4079350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1"/>
                  </a:moveTo>
                  <a:cubicBezTo>
                    <a:pt x="322" y="1"/>
                    <a:pt x="319" y="1"/>
                    <a:pt x="315" y="1"/>
                  </a:cubicBezTo>
                  <a:cubicBezTo>
                    <a:pt x="139" y="7"/>
                    <a:pt x="0" y="154"/>
                    <a:pt x="6" y="332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10"/>
                  </a:cubicBezTo>
                  <a:cubicBezTo>
                    <a:pt x="641" y="137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13"/>
            <p:cNvSpPr/>
            <p:nvPr/>
          </p:nvSpPr>
          <p:spPr>
            <a:xfrm>
              <a:off x="31723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13"/>
            <p:cNvSpPr/>
            <p:nvPr/>
          </p:nvSpPr>
          <p:spPr>
            <a:xfrm>
              <a:off x="31723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13"/>
            <p:cNvSpPr/>
            <p:nvPr/>
          </p:nvSpPr>
          <p:spPr>
            <a:xfrm>
              <a:off x="31723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13"/>
            <p:cNvSpPr/>
            <p:nvPr/>
          </p:nvSpPr>
          <p:spPr>
            <a:xfrm>
              <a:off x="32113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13"/>
            <p:cNvSpPr/>
            <p:nvPr/>
          </p:nvSpPr>
          <p:spPr>
            <a:xfrm>
              <a:off x="32113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13"/>
            <p:cNvSpPr/>
            <p:nvPr/>
          </p:nvSpPr>
          <p:spPr>
            <a:xfrm>
              <a:off x="32113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13"/>
            <p:cNvSpPr/>
            <p:nvPr/>
          </p:nvSpPr>
          <p:spPr>
            <a:xfrm>
              <a:off x="32113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13"/>
            <p:cNvSpPr/>
            <p:nvPr/>
          </p:nvSpPr>
          <p:spPr>
            <a:xfrm>
              <a:off x="32113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13"/>
            <p:cNvSpPr/>
            <p:nvPr/>
          </p:nvSpPr>
          <p:spPr>
            <a:xfrm>
              <a:off x="31723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13"/>
            <p:cNvSpPr/>
            <p:nvPr/>
          </p:nvSpPr>
          <p:spPr>
            <a:xfrm>
              <a:off x="32113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13"/>
            <p:cNvSpPr/>
            <p:nvPr/>
          </p:nvSpPr>
          <p:spPr>
            <a:xfrm>
              <a:off x="32113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13"/>
            <p:cNvSpPr/>
            <p:nvPr/>
          </p:nvSpPr>
          <p:spPr>
            <a:xfrm>
              <a:off x="31723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13"/>
            <p:cNvSpPr/>
            <p:nvPr/>
          </p:nvSpPr>
          <p:spPr>
            <a:xfrm>
              <a:off x="32113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13"/>
            <p:cNvSpPr/>
            <p:nvPr/>
          </p:nvSpPr>
          <p:spPr>
            <a:xfrm>
              <a:off x="32113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13"/>
            <p:cNvSpPr/>
            <p:nvPr/>
          </p:nvSpPr>
          <p:spPr>
            <a:xfrm>
              <a:off x="31723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13"/>
            <p:cNvSpPr/>
            <p:nvPr/>
          </p:nvSpPr>
          <p:spPr>
            <a:xfrm>
              <a:off x="32113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13"/>
            <p:cNvSpPr/>
            <p:nvPr/>
          </p:nvSpPr>
          <p:spPr>
            <a:xfrm>
              <a:off x="32113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13"/>
            <p:cNvSpPr/>
            <p:nvPr/>
          </p:nvSpPr>
          <p:spPr>
            <a:xfrm>
              <a:off x="32113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13"/>
            <p:cNvSpPr/>
            <p:nvPr/>
          </p:nvSpPr>
          <p:spPr>
            <a:xfrm>
              <a:off x="3133250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13"/>
            <p:cNvSpPr/>
            <p:nvPr/>
          </p:nvSpPr>
          <p:spPr>
            <a:xfrm>
              <a:off x="30942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13"/>
            <p:cNvSpPr/>
            <p:nvPr/>
          </p:nvSpPr>
          <p:spPr>
            <a:xfrm>
              <a:off x="30942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13"/>
            <p:cNvSpPr/>
            <p:nvPr/>
          </p:nvSpPr>
          <p:spPr>
            <a:xfrm>
              <a:off x="30942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13"/>
            <p:cNvSpPr/>
            <p:nvPr/>
          </p:nvSpPr>
          <p:spPr>
            <a:xfrm>
              <a:off x="30942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13"/>
            <p:cNvSpPr/>
            <p:nvPr/>
          </p:nvSpPr>
          <p:spPr>
            <a:xfrm>
              <a:off x="30942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13"/>
            <p:cNvSpPr/>
            <p:nvPr/>
          </p:nvSpPr>
          <p:spPr>
            <a:xfrm>
              <a:off x="30942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13"/>
            <p:cNvSpPr/>
            <p:nvPr/>
          </p:nvSpPr>
          <p:spPr>
            <a:xfrm>
              <a:off x="30942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13"/>
            <p:cNvSpPr/>
            <p:nvPr/>
          </p:nvSpPr>
          <p:spPr>
            <a:xfrm>
              <a:off x="30942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13"/>
            <p:cNvSpPr/>
            <p:nvPr/>
          </p:nvSpPr>
          <p:spPr>
            <a:xfrm>
              <a:off x="3133400" y="3952975"/>
              <a:ext cx="15125" cy="6550"/>
            </a:xfrm>
            <a:custGeom>
              <a:rect b="b" l="l" r="r" t="t"/>
              <a:pathLst>
                <a:path extrusionOk="0" h="262" w="605">
                  <a:moveTo>
                    <a:pt x="1" y="1"/>
                  </a:moveTo>
                  <a:lnTo>
                    <a:pt x="1" y="1"/>
                  </a:lnTo>
                  <a:cubicBezTo>
                    <a:pt x="29" y="151"/>
                    <a:pt x="159" y="261"/>
                    <a:pt x="316" y="261"/>
                  </a:cubicBezTo>
                  <a:cubicBezTo>
                    <a:pt x="445" y="261"/>
                    <a:pt x="557" y="184"/>
                    <a:pt x="605" y="73"/>
                  </a:cubicBezTo>
                  <a:cubicBezTo>
                    <a:pt x="406" y="46"/>
                    <a:pt x="204" y="20"/>
                    <a:pt x="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13"/>
            <p:cNvSpPr/>
            <p:nvPr/>
          </p:nvSpPr>
          <p:spPr>
            <a:xfrm>
              <a:off x="3094125" y="411347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8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2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13"/>
            <p:cNvSpPr/>
            <p:nvPr/>
          </p:nvSpPr>
          <p:spPr>
            <a:xfrm>
              <a:off x="3094125" y="4079500"/>
              <a:ext cx="16175" cy="16000"/>
            </a:xfrm>
            <a:custGeom>
              <a:rect b="b" l="l" r="r" t="t"/>
              <a:pathLst>
                <a:path extrusionOk="0" h="640" w="647">
                  <a:moveTo>
                    <a:pt x="326" y="1"/>
                  </a:moveTo>
                  <a:cubicBezTo>
                    <a:pt x="323" y="1"/>
                    <a:pt x="321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7" y="500"/>
                    <a:pt x="149" y="640"/>
                    <a:pt x="322" y="640"/>
                  </a:cubicBezTo>
                  <a:cubicBezTo>
                    <a:pt x="325" y="640"/>
                    <a:pt x="327" y="640"/>
                    <a:pt x="330" y="640"/>
                  </a:cubicBezTo>
                  <a:cubicBezTo>
                    <a:pt x="506" y="637"/>
                    <a:pt x="646" y="490"/>
                    <a:pt x="643" y="314"/>
                  </a:cubicBezTo>
                  <a:cubicBezTo>
                    <a:pt x="640" y="141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13"/>
            <p:cNvSpPr/>
            <p:nvPr/>
          </p:nvSpPr>
          <p:spPr>
            <a:xfrm>
              <a:off x="30942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13"/>
            <p:cNvSpPr/>
            <p:nvPr/>
          </p:nvSpPr>
          <p:spPr>
            <a:xfrm>
              <a:off x="30942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13"/>
            <p:cNvSpPr/>
            <p:nvPr/>
          </p:nvSpPr>
          <p:spPr>
            <a:xfrm>
              <a:off x="30942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13"/>
            <p:cNvSpPr/>
            <p:nvPr/>
          </p:nvSpPr>
          <p:spPr>
            <a:xfrm>
              <a:off x="313325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13"/>
            <p:cNvSpPr/>
            <p:nvPr/>
          </p:nvSpPr>
          <p:spPr>
            <a:xfrm>
              <a:off x="30942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1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13"/>
            <p:cNvSpPr/>
            <p:nvPr/>
          </p:nvSpPr>
          <p:spPr>
            <a:xfrm>
              <a:off x="30942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1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13"/>
            <p:cNvSpPr/>
            <p:nvPr/>
          </p:nvSpPr>
          <p:spPr>
            <a:xfrm>
              <a:off x="31332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13"/>
            <p:cNvSpPr/>
            <p:nvPr/>
          </p:nvSpPr>
          <p:spPr>
            <a:xfrm>
              <a:off x="31332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13"/>
            <p:cNvSpPr/>
            <p:nvPr/>
          </p:nvSpPr>
          <p:spPr>
            <a:xfrm>
              <a:off x="31332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13"/>
            <p:cNvSpPr/>
            <p:nvPr/>
          </p:nvSpPr>
          <p:spPr>
            <a:xfrm>
              <a:off x="31332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13"/>
            <p:cNvSpPr/>
            <p:nvPr/>
          </p:nvSpPr>
          <p:spPr>
            <a:xfrm>
              <a:off x="313325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13"/>
            <p:cNvSpPr/>
            <p:nvPr/>
          </p:nvSpPr>
          <p:spPr>
            <a:xfrm>
              <a:off x="31332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13"/>
            <p:cNvSpPr/>
            <p:nvPr/>
          </p:nvSpPr>
          <p:spPr>
            <a:xfrm>
              <a:off x="31332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13"/>
            <p:cNvSpPr/>
            <p:nvPr/>
          </p:nvSpPr>
          <p:spPr>
            <a:xfrm>
              <a:off x="3133250" y="404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13"/>
            <p:cNvSpPr/>
            <p:nvPr/>
          </p:nvSpPr>
          <p:spPr>
            <a:xfrm>
              <a:off x="3133250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13"/>
            <p:cNvSpPr/>
            <p:nvPr/>
          </p:nvSpPr>
          <p:spPr>
            <a:xfrm>
              <a:off x="3133250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13"/>
            <p:cNvSpPr/>
            <p:nvPr/>
          </p:nvSpPr>
          <p:spPr>
            <a:xfrm>
              <a:off x="32113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13"/>
            <p:cNvSpPr/>
            <p:nvPr/>
          </p:nvSpPr>
          <p:spPr>
            <a:xfrm>
              <a:off x="31332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13"/>
            <p:cNvSpPr/>
            <p:nvPr/>
          </p:nvSpPr>
          <p:spPr>
            <a:xfrm>
              <a:off x="31332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13"/>
            <p:cNvSpPr/>
            <p:nvPr/>
          </p:nvSpPr>
          <p:spPr>
            <a:xfrm>
              <a:off x="31332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13"/>
            <p:cNvSpPr/>
            <p:nvPr/>
          </p:nvSpPr>
          <p:spPr>
            <a:xfrm>
              <a:off x="31332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13"/>
            <p:cNvSpPr/>
            <p:nvPr/>
          </p:nvSpPr>
          <p:spPr>
            <a:xfrm>
              <a:off x="33674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13"/>
            <p:cNvSpPr/>
            <p:nvPr/>
          </p:nvSpPr>
          <p:spPr>
            <a:xfrm>
              <a:off x="33283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13"/>
            <p:cNvSpPr/>
            <p:nvPr/>
          </p:nvSpPr>
          <p:spPr>
            <a:xfrm>
              <a:off x="33283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13"/>
            <p:cNvSpPr/>
            <p:nvPr/>
          </p:nvSpPr>
          <p:spPr>
            <a:xfrm>
              <a:off x="33283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13"/>
            <p:cNvSpPr/>
            <p:nvPr/>
          </p:nvSpPr>
          <p:spPr>
            <a:xfrm>
              <a:off x="33283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13"/>
            <p:cNvSpPr/>
            <p:nvPr/>
          </p:nvSpPr>
          <p:spPr>
            <a:xfrm>
              <a:off x="33283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13"/>
            <p:cNvSpPr/>
            <p:nvPr/>
          </p:nvSpPr>
          <p:spPr>
            <a:xfrm>
              <a:off x="33283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13"/>
            <p:cNvSpPr/>
            <p:nvPr/>
          </p:nvSpPr>
          <p:spPr>
            <a:xfrm>
              <a:off x="33283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13"/>
            <p:cNvSpPr/>
            <p:nvPr/>
          </p:nvSpPr>
          <p:spPr>
            <a:xfrm>
              <a:off x="33283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13"/>
            <p:cNvSpPr/>
            <p:nvPr/>
          </p:nvSpPr>
          <p:spPr>
            <a:xfrm>
              <a:off x="32893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13"/>
            <p:cNvSpPr/>
            <p:nvPr/>
          </p:nvSpPr>
          <p:spPr>
            <a:xfrm>
              <a:off x="32893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13"/>
            <p:cNvSpPr/>
            <p:nvPr/>
          </p:nvSpPr>
          <p:spPr>
            <a:xfrm>
              <a:off x="32893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13"/>
            <p:cNvSpPr/>
            <p:nvPr/>
          </p:nvSpPr>
          <p:spPr>
            <a:xfrm>
              <a:off x="32893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13"/>
            <p:cNvSpPr/>
            <p:nvPr/>
          </p:nvSpPr>
          <p:spPr>
            <a:xfrm>
              <a:off x="32893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13"/>
            <p:cNvSpPr/>
            <p:nvPr/>
          </p:nvSpPr>
          <p:spPr>
            <a:xfrm>
              <a:off x="33283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13"/>
            <p:cNvSpPr/>
            <p:nvPr/>
          </p:nvSpPr>
          <p:spPr>
            <a:xfrm>
              <a:off x="33283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13"/>
            <p:cNvSpPr/>
            <p:nvPr/>
          </p:nvSpPr>
          <p:spPr>
            <a:xfrm>
              <a:off x="3328375" y="4047150"/>
              <a:ext cx="14125" cy="14425"/>
            </a:xfrm>
            <a:custGeom>
              <a:rect b="b" l="l" r="r" t="t"/>
              <a:pathLst>
                <a:path extrusionOk="0" h="577" w="565">
                  <a:moveTo>
                    <a:pt x="129" y="0"/>
                  </a:moveTo>
                  <a:cubicBezTo>
                    <a:pt x="52" y="58"/>
                    <a:pt x="1" y="151"/>
                    <a:pt x="1" y="257"/>
                  </a:cubicBezTo>
                  <a:cubicBezTo>
                    <a:pt x="1" y="433"/>
                    <a:pt x="144" y="576"/>
                    <a:pt x="322" y="576"/>
                  </a:cubicBezTo>
                  <a:cubicBezTo>
                    <a:pt x="420" y="576"/>
                    <a:pt x="506" y="531"/>
                    <a:pt x="564" y="462"/>
                  </a:cubicBezTo>
                  <a:cubicBezTo>
                    <a:pt x="423" y="305"/>
                    <a:pt x="278" y="151"/>
                    <a:pt x="1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13"/>
            <p:cNvSpPr/>
            <p:nvPr/>
          </p:nvSpPr>
          <p:spPr>
            <a:xfrm>
              <a:off x="33283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13"/>
            <p:cNvSpPr/>
            <p:nvPr/>
          </p:nvSpPr>
          <p:spPr>
            <a:xfrm>
              <a:off x="33674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13"/>
            <p:cNvSpPr/>
            <p:nvPr/>
          </p:nvSpPr>
          <p:spPr>
            <a:xfrm>
              <a:off x="3406475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213" y="0"/>
                  </a:moveTo>
                  <a:cubicBezTo>
                    <a:pt x="89" y="44"/>
                    <a:pt x="0" y="160"/>
                    <a:pt x="0" y="300"/>
                  </a:cubicBezTo>
                  <a:cubicBezTo>
                    <a:pt x="0" y="476"/>
                    <a:pt x="143" y="620"/>
                    <a:pt x="320" y="620"/>
                  </a:cubicBezTo>
                  <a:cubicBezTo>
                    <a:pt x="341" y="620"/>
                    <a:pt x="360" y="618"/>
                    <a:pt x="380" y="614"/>
                  </a:cubicBezTo>
                  <a:cubicBezTo>
                    <a:pt x="330" y="407"/>
                    <a:pt x="275" y="202"/>
                    <a:pt x="21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13"/>
            <p:cNvSpPr/>
            <p:nvPr/>
          </p:nvSpPr>
          <p:spPr>
            <a:xfrm>
              <a:off x="33674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13"/>
            <p:cNvSpPr/>
            <p:nvPr/>
          </p:nvSpPr>
          <p:spPr>
            <a:xfrm>
              <a:off x="3094125" y="4045500"/>
              <a:ext cx="16175" cy="16025"/>
            </a:xfrm>
            <a:custGeom>
              <a:rect b="b" l="l" r="r" t="t"/>
              <a:pathLst>
                <a:path extrusionOk="0" h="641" w="647">
                  <a:moveTo>
                    <a:pt x="324" y="0"/>
                  </a:moveTo>
                  <a:cubicBezTo>
                    <a:pt x="322" y="0"/>
                    <a:pt x="320" y="0"/>
                    <a:pt x="318" y="0"/>
                  </a:cubicBezTo>
                  <a:cubicBezTo>
                    <a:pt x="140" y="3"/>
                    <a:pt x="0" y="149"/>
                    <a:pt x="3" y="327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1"/>
                    <a:pt x="643" y="314"/>
                  </a:cubicBezTo>
                  <a:cubicBezTo>
                    <a:pt x="640" y="139"/>
                    <a:pt x="497" y="0"/>
                    <a:pt x="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13"/>
            <p:cNvSpPr/>
            <p:nvPr/>
          </p:nvSpPr>
          <p:spPr>
            <a:xfrm>
              <a:off x="3406475" y="4215525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51" y="641"/>
                    <a:pt x="561" y="563"/>
                    <a:pt x="611" y="453"/>
                  </a:cubicBezTo>
                  <a:cubicBezTo>
                    <a:pt x="594" y="335"/>
                    <a:pt x="574" y="219"/>
                    <a:pt x="553" y="103"/>
                  </a:cubicBezTo>
                  <a:cubicBezTo>
                    <a:pt x="496" y="40"/>
                    <a:pt x="413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13"/>
            <p:cNvSpPr/>
            <p:nvPr/>
          </p:nvSpPr>
          <p:spPr>
            <a:xfrm>
              <a:off x="34064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13"/>
            <p:cNvSpPr/>
            <p:nvPr/>
          </p:nvSpPr>
          <p:spPr>
            <a:xfrm>
              <a:off x="34064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13"/>
            <p:cNvSpPr/>
            <p:nvPr/>
          </p:nvSpPr>
          <p:spPr>
            <a:xfrm>
              <a:off x="33674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13"/>
            <p:cNvSpPr/>
            <p:nvPr/>
          </p:nvSpPr>
          <p:spPr>
            <a:xfrm>
              <a:off x="33674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13"/>
            <p:cNvSpPr/>
            <p:nvPr/>
          </p:nvSpPr>
          <p:spPr>
            <a:xfrm>
              <a:off x="33283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13"/>
            <p:cNvSpPr/>
            <p:nvPr/>
          </p:nvSpPr>
          <p:spPr>
            <a:xfrm>
              <a:off x="33674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13"/>
            <p:cNvSpPr/>
            <p:nvPr/>
          </p:nvSpPr>
          <p:spPr>
            <a:xfrm>
              <a:off x="33674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13"/>
            <p:cNvSpPr/>
            <p:nvPr/>
          </p:nvSpPr>
          <p:spPr>
            <a:xfrm>
              <a:off x="33674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13"/>
            <p:cNvSpPr/>
            <p:nvPr/>
          </p:nvSpPr>
          <p:spPr>
            <a:xfrm>
              <a:off x="33674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13"/>
            <p:cNvSpPr/>
            <p:nvPr/>
          </p:nvSpPr>
          <p:spPr>
            <a:xfrm>
              <a:off x="33674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13"/>
            <p:cNvSpPr/>
            <p:nvPr/>
          </p:nvSpPr>
          <p:spPr>
            <a:xfrm>
              <a:off x="32893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13"/>
            <p:cNvSpPr/>
            <p:nvPr/>
          </p:nvSpPr>
          <p:spPr>
            <a:xfrm>
              <a:off x="325032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13"/>
            <p:cNvSpPr/>
            <p:nvPr/>
          </p:nvSpPr>
          <p:spPr>
            <a:xfrm>
              <a:off x="325032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13"/>
            <p:cNvSpPr/>
            <p:nvPr/>
          </p:nvSpPr>
          <p:spPr>
            <a:xfrm>
              <a:off x="325032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13"/>
            <p:cNvSpPr/>
            <p:nvPr/>
          </p:nvSpPr>
          <p:spPr>
            <a:xfrm>
              <a:off x="325032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13"/>
            <p:cNvSpPr/>
            <p:nvPr/>
          </p:nvSpPr>
          <p:spPr>
            <a:xfrm>
              <a:off x="325032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13"/>
            <p:cNvSpPr/>
            <p:nvPr/>
          </p:nvSpPr>
          <p:spPr>
            <a:xfrm>
              <a:off x="325032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13"/>
            <p:cNvSpPr/>
            <p:nvPr/>
          </p:nvSpPr>
          <p:spPr>
            <a:xfrm>
              <a:off x="325032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13"/>
            <p:cNvSpPr/>
            <p:nvPr/>
          </p:nvSpPr>
          <p:spPr>
            <a:xfrm>
              <a:off x="325032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13"/>
            <p:cNvSpPr/>
            <p:nvPr/>
          </p:nvSpPr>
          <p:spPr>
            <a:xfrm>
              <a:off x="32113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13"/>
            <p:cNvSpPr/>
            <p:nvPr/>
          </p:nvSpPr>
          <p:spPr>
            <a:xfrm>
              <a:off x="32113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13"/>
            <p:cNvSpPr/>
            <p:nvPr/>
          </p:nvSpPr>
          <p:spPr>
            <a:xfrm>
              <a:off x="32113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13"/>
            <p:cNvSpPr/>
            <p:nvPr/>
          </p:nvSpPr>
          <p:spPr>
            <a:xfrm>
              <a:off x="32113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13"/>
            <p:cNvSpPr/>
            <p:nvPr/>
          </p:nvSpPr>
          <p:spPr>
            <a:xfrm>
              <a:off x="325032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13"/>
            <p:cNvSpPr/>
            <p:nvPr/>
          </p:nvSpPr>
          <p:spPr>
            <a:xfrm>
              <a:off x="325032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13"/>
            <p:cNvSpPr/>
            <p:nvPr/>
          </p:nvSpPr>
          <p:spPr>
            <a:xfrm>
              <a:off x="32893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13"/>
            <p:cNvSpPr/>
            <p:nvPr/>
          </p:nvSpPr>
          <p:spPr>
            <a:xfrm>
              <a:off x="32893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13"/>
            <p:cNvSpPr/>
            <p:nvPr/>
          </p:nvSpPr>
          <p:spPr>
            <a:xfrm>
              <a:off x="32893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13"/>
            <p:cNvSpPr/>
            <p:nvPr/>
          </p:nvSpPr>
          <p:spPr>
            <a:xfrm>
              <a:off x="32893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13"/>
            <p:cNvSpPr/>
            <p:nvPr/>
          </p:nvSpPr>
          <p:spPr>
            <a:xfrm>
              <a:off x="32113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13"/>
            <p:cNvSpPr/>
            <p:nvPr/>
          </p:nvSpPr>
          <p:spPr>
            <a:xfrm>
              <a:off x="325032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13"/>
            <p:cNvSpPr/>
            <p:nvPr/>
          </p:nvSpPr>
          <p:spPr>
            <a:xfrm>
              <a:off x="32893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13"/>
            <p:cNvSpPr/>
            <p:nvPr/>
          </p:nvSpPr>
          <p:spPr>
            <a:xfrm>
              <a:off x="32893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13"/>
            <p:cNvSpPr/>
            <p:nvPr/>
          </p:nvSpPr>
          <p:spPr>
            <a:xfrm>
              <a:off x="32893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13"/>
            <p:cNvSpPr/>
            <p:nvPr/>
          </p:nvSpPr>
          <p:spPr>
            <a:xfrm>
              <a:off x="325032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13"/>
            <p:cNvSpPr/>
            <p:nvPr/>
          </p:nvSpPr>
          <p:spPr>
            <a:xfrm>
              <a:off x="325032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13"/>
            <p:cNvSpPr/>
            <p:nvPr/>
          </p:nvSpPr>
          <p:spPr>
            <a:xfrm>
              <a:off x="325032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13"/>
            <p:cNvSpPr/>
            <p:nvPr/>
          </p:nvSpPr>
          <p:spPr>
            <a:xfrm>
              <a:off x="3289350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118" y="0"/>
                  </a:moveTo>
                  <a:cubicBezTo>
                    <a:pt x="47" y="61"/>
                    <a:pt x="1" y="150"/>
                    <a:pt x="1" y="247"/>
                  </a:cubicBezTo>
                  <a:cubicBezTo>
                    <a:pt x="1" y="424"/>
                    <a:pt x="144" y="567"/>
                    <a:pt x="322" y="567"/>
                  </a:cubicBezTo>
                  <a:cubicBezTo>
                    <a:pt x="451" y="567"/>
                    <a:pt x="563" y="490"/>
                    <a:pt x="611" y="379"/>
                  </a:cubicBezTo>
                  <a:cubicBezTo>
                    <a:pt x="448" y="249"/>
                    <a:pt x="285" y="122"/>
                    <a:pt x="11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13"/>
            <p:cNvSpPr/>
            <p:nvPr/>
          </p:nvSpPr>
          <p:spPr>
            <a:xfrm>
              <a:off x="32893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13"/>
            <p:cNvSpPr/>
            <p:nvPr/>
          </p:nvSpPr>
          <p:spPr>
            <a:xfrm>
              <a:off x="325032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13"/>
            <p:cNvSpPr/>
            <p:nvPr/>
          </p:nvSpPr>
          <p:spPr>
            <a:xfrm>
              <a:off x="325032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13"/>
            <p:cNvSpPr/>
            <p:nvPr/>
          </p:nvSpPr>
          <p:spPr>
            <a:xfrm>
              <a:off x="28990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13"/>
            <p:cNvSpPr/>
            <p:nvPr/>
          </p:nvSpPr>
          <p:spPr>
            <a:xfrm>
              <a:off x="28990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13"/>
            <p:cNvSpPr/>
            <p:nvPr/>
          </p:nvSpPr>
          <p:spPr>
            <a:xfrm>
              <a:off x="2862000" y="4047150"/>
              <a:ext cx="14100" cy="14425"/>
            </a:xfrm>
            <a:custGeom>
              <a:rect b="b" l="l" r="r" t="t"/>
              <a:pathLst>
                <a:path extrusionOk="0" h="577" w="564">
                  <a:moveTo>
                    <a:pt x="436" y="0"/>
                  </a:moveTo>
                  <a:cubicBezTo>
                    <a:pt x="287" y="151"/>
                    <a:pt x="142" y="303"/>
                    <a:pt x="0" y="462"/>
                  </a:cubicBezTo>
                  <a:cubicBezTo>
                    <a:pt x="57" y="531"/>
                    <a:pt x="143" y="576"/>
                    <a:pt x="243" y="576"/>
                  </a:cubicBezTo>
                  <a:cubicBezTo>
                    <a:pt x="421" y="576"/>
                    <a:pt x="564" y="433"/>
                    <a:pt x="564" y="257"/>
                  </a:cubicBezTo>
                  <a:cubicBezTo>
                    <a:pt x="564" y="151"/>
                    <a:pt x="513" y="58"/>
                    <a:pt x="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13"/>
            <p:cNvSpPr/>
            <p:nvPr/>
          </p:nvSpPr>
          <p:spPr>
            <a:xfrm>
              <a:off x="28990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13"/>
            <p:cNvSpPr/>
            <p:nvPr/>
          </p:nvSpPr>
          <p:spPr>
            <a:xfrm>
              <a:off x="28990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13"/>
            <p:cNvSpPr/>
            <p:nvPr/>
          </p:nvSpPr>
          <p:spPr>
            <a:xfrm>
              <a:off x="28990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13"/>
            <p:cNvSpPr/>
            <p:nvPr/>
          </p:nvSpPr>
          <p:spPr>
            <a:xfrm>
              <a:off x="28990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13"/>
            <p:cNvSpPr/>
            <p:nvPr/>
          </p:nvSpPr>
          <p:spPr>
            <a:xfrm>
              <a:off x="28990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13"/>
            <p:cNvSpPr/>
            <p:nvPr/>
          </p:nvSpPr>
          <p:spPr>
            <a:xfrm>
              <a:off x="28990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13"/>
            <p:cNvSpPr/>
            <p:nvPr/>
          </p:nvSpPr>
          <p:spPr>
            <a:xfrm>
              <a:off x="28600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13"/>
            <p:cNvSpPr/>
            <p:nvPr/>
          </p:nvSpPr>
          <p:spPr>
            <a:xfrm>
              <a:off x="28600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13"/>
            <p:cNvSpPr/>
            <p:nvPr/>
          </p:nvSpPr>
          <p:spPr>
            <a:xfrm>
              <a:off x="28600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13"/>
            <p:cNvSpPr/>
            <p:nvPr/>
          </p:nvSpPr>
          <p:spPr>
            <a:xfrm>
              <a:off x="28600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13"/>
            <p:cNvSpPr/>
            <p:nvPr/>
          </p:nvSpPr>
          <p:spPr>
            <a:xfrm>
              <a:off x="28990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13"/>
            <p:cNvSpPr/>
            <p:nvPr/>
          </p:nvSpPr>
          <p:spPr>
            <a:xfrm>
              <a:off x="28600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13"/>
            <p:cNvSpPr/>
            <p:nvPr/>
          </p:nvSpPr>
          <p:spPr>
            <a:xfrm>
              <a:off x="28600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13"/>
            <p:cNvSpPr/>
            <p:nvPr/>
          </p:nvSpPr>
          <p:spPr>
            <a:xfrm>
              <a:off x="28600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13"/>
            <p:cNvSpPr/>
            <p:nvPr/>
          </p:nvSpPr>
          <p:spPr>
            <a:xfrm>
              <a:off x="29380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13"/>
            <p:cNvSpPr/>
            <p:nvPr/>
          </p:nvSpPr>
          <p:spPr>
            <a:xfrm>
              <a:off x="29380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13"/>
            <p:cNvSpPr/>
            <p:nvPr/>
          </p:nvSpPr>
          <p:spPr>
            <a:xfrm>
              <a:off x="293807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13"/>
            <p:cNvSpPr/>
            <p:nvPr/>
          </p:nvSpPr>
          <p:spPr>
            <a:xfrm>
              <a:off x="29380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13"/>
            <p:cNvSpPr/>
            <p:nvPr/>
          </p:nvSpPr>
          <p:spPr>
            <a:xfrm>
              <a:off x="29380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13"/>
            <p:cNvSpPr/>
            <p:nvPr/>
          </p:nvSpPr>
          <p:spPr>
            <a:xfrm>
              <a:off x="29380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13"/>
            <p:cNvSpPr/>
            <p:nvPr/>
          </p:nvSpPr>
          <p:spPr>
            <a:xfrm>
              <a:off x="29380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13"/>
            <p:cNvSpPr/>
            <p:nvPr/>
          </p:nvSpPr>
          <p:spPr>
            <a:xfrm>
              <a:off x="28990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13"/>
            <p:cNvSpPr/>
            <p:nvPr/>
          </p:nvSpPr>
          <p:spPr>
            <a:xfrm>
              <a:off x="28990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13"/>
            <p:cNvSpPr/>
            <p:nvPr/>
          </p:nvSpPr>
          <p:spPr>
            <a:xfrm>
              <a:off x="28990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13"/>
            <p:cNvSpPr/>
            <p:nvPr/>
          </p:nvSpPr>
          <p:spPr>
            <a:xfrm>
              <a:off x="293807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13"/>
            <p:cNvSpPr/>
            <p:nvPr/>
          </p:nvSpPr>
          <p:spPr>
            <a:xfrm>
              <a:off x="28990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13"/>
            <p:cNvSpPr/>
            <p:nvPr/>
          </p:nvSpPr>
          <p:spPr>
            <a:xfrm>
              <a:off x="28990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13"/>
            <p:cNvSpPr/>
            <p:nvPr/>
          </p:nvSpPr>
          <p:spPr>
            <a:xfrm>
              <a:off x="28600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13"/>
            <p:cNvSpPr/>
            <p:nvPr/>
          </p:nvSpPr>
          <p:spPr>
            <a:xfrm>
              <a:off x="2899825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493" y="0"/>
                  </a:moveTo>
                  <a:cubicBezTo>
                    <a:pt x="325" y="122"/>
                    <a:pt x="161" y="249"/>
                    <a:pt x="0" y="379"/>
                  </a:cubicBezTo>
                  <a:cubicBezTo>
                    <a:pt x="51" y="490"/>
                    <a:pt x="161" y="567"/>
                    <a:pt x="289" y="567"/>
                  </a:cubicBezTo>
                  <a:cubicBezTo>
                    <a:pt x="467" y="567"/>
                    <a:pt x="610" y="424"/>
                    <a:pt x="610" y="247"/>
                  </a:cubicBezTo>
                  <a:cubicBezTo>
                    <a:pt x="610" y="148"/>
                    <a:pt x="564" y="59"/>
                    <a:pt x="4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13"/>
            <p:cNvSpPr/>
            <p:nvPr/>
          </p:nvSpPr>
          <p:spPr>
            <a:xfrm>
              <a:off x="2782725" y="4317500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162" y="1"/>
                    <a:pt x="51" y="77"/>
                    <a:pt x="1" y="189"/>
                  </a:cubicBezTo>
                  <a:cubicBezTo>
                    <a:pt x="19" y="307"/>
                    <a:pt x="37" y="423"/>
                    <a:pt x="58" y="537"/>
                  </a:cubicBezTo>
                  <a:cubicBezTo>
                    <a:pt x="114" y="602"/>
                    <a:pt x="197" y="641"/>
                    <a:pt x="292" y="641"/>
                  </a:cubicBezTo>
                  <a:cubicBezTo>
                    <a:pt x="468" y="641"/>
                    <a:pt x="611" y="498"/>
                    <a:pt x="611" y="322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13"/>
            <p:cNvSpPr/>
            <p:nvPr/>
          </p:nvSpPr>
          <p:spPr>
            <a:xfrm>
              <a:off x="2899825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89" y="0"/>
                  </a:moveTo>
                  <a:cubicBezTo>
                    <a:pt x="160" y="0"/>
                    <a:pt x="48" y="79"/>
                    <a:pt x="0" y="189"/>
                  </a:cubicBezTo>
                  <a:cubicBezTo>
                    <a:pt x="161" y="318"/>
                    <a:pt x="325" y="445"/>
                    <a:pt x="493" y="568"/>
                  </a:cubicBezTo>
                  <a:cubicBezTo>
                    <a:pt x="565" y="507"/>
                    <a:pt x="610" y="421"/>
                    <a:pt x="610" y="321"/>
                  </a:cubicBezTo>
                  <a:cubicBezTo>
                    <a:pt x="610" y="144"/>
                    <a:pt x="467" y="0"/>
                    <a:pt x="2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13"/>
            <p:cNvSpPr/>
            <p:nvPr/>
          </p:nvSpPr>
          <p:spPr>
            <a:xfrm>
              <a:off x="2862000" y="4487550"/>
              <a:ext cx="14100" cy="14400"/>
            </a:xfrm>
            <a:custGeom>
              <a:rect b="b" l="l" r="r" t="t"/>
              <a:pathLst>
                <a:path extrusionOk="0" h="576" w="564">
                  <a:moveTo>
                    <a:pt x="243" y="0"/>
                  </a:moveTo>
                  <a:cubicBezTo>
                    <a:pt x="145" y="0"/>
                    <a:pt x="59" y="45"/>
                    <a:pt x="0" y="115"/>
                  </a:cubicBezTo>
                  <a:cubicBezTo>
                    <a:pt x="142" y="271"/>
                    <a:pt x="287" y="425"/>
                    <a:pt x="436" y="576"/>
                  </a:cubicBezTo>
                  <a:cubicBezTo>
                    <a:pt x="511" y="516"/>
                    <a:pt x="564" y="424"/>
                    <a:pt x="564" y="320"/>
                  </a:cubicBezTo>
                  <a:cubicBezTo>
                    <a:pt x="564" y="143"/>
                    <a:pt x="421" y="0"/>
                    <a:pt x="2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13"/>
            <p:cNvSpPr/>
            <p:nvPr/>
          </p:nvSpPr>
          <p:spPr>
            <a:xfrm>
              <a:off x="29380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13"/>
            <p:cNvSpPr/>
            <p:nvPr/>
          </p:nvSpPr>
          <p:spPr>
            <a:xfrm>
              <a:off x="2788500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61" y="1"/>
                  </a:moveTo>
                  <a:cubicBezTo>
                    <a:pt x="40" y="1"/>
                    <a:pt x="22" y="4"/>
                    <a:pt x="0" y="7"/>
                  </a:cubicBezTo>
                  <a:cubicBezTo>
                    <a:pt x="52" y="215"/>
                    <a:pt x="106" y="420"/>
                    <a:pt x="168" y="622"/>
                  </a:cubicBezTo>
                  <a:cubicBezTo>
                    <a:pt x="293" y="578"/>
                    <a:pt x="380" y="462"/>
                    <a:pt x="380" y="322"/>
                  </a:cubicBezTo>
                  <a:cubicBezTo>
                    <a:pt x="380" y="145"/>
                    <a:pt x="237" y="1"/>
                    <a:pt x="6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13"/>
            <p:cNvSpPr/>
            <p:nvPr/>
          </p:nvSpPr>
          <p:spPr>
            <a:xfrm>
              <a:off x="27819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13"/>
            <p:cNvSpPr/>
            <p:nvPr/>
          </p:nvSpPr>
          <p:spPr>
            <a:xfrm>
              <a:off x="27819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13"/>
            <p:cNvSpPr/>
            <p:nvPr/>
          </p:nvSpPr>
          <p:spPr>
            <a:xfrm>
              <a:off x="3055950" y="4589525"/>
              <a:ext cx="15125" cy="6575"/>
            </a:xfrm>
            <a:custGeom>
              <a:rect b="b" l="l" r="r" t="t"/>
              <a:pathLst>
                <a:path extrusionOk="0" h="263" w="605">
                  <a:moveTo>
                    <a:pt x="290" y="0"/>
                  </a:moveTo>
                  <a:cubicBezTo>
                    <a:pt x="160" y="0"/>
                    <a:pt x="49" y="78"/>
                    <a:pt x="1" y="188"/>
                  </a:cubicBezTo>
                  <a:cubicBezTo>
                    <a:pt x="200" y="217"/>
                    <a:pt x="401" y="241"/>
                    <a:pt x="605" y="262"/>
                  </a:cubicBezTo>
                  <a:cubicBezTo>
                    <a:pt x="576" y="113"/>
                    <a:pt x="447" y="0"/>
                    <a:pt x="2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13"/>
            <p:cNvSpPr/>
            <p:nvPr/>
          </p:nvSpPr>
          <p:spPr>
            <a:xfrm>
              <a:off x="3094225" y="4589525"/>
              <a:ext cx="16025" cy="8050"/>
            </a:xfrm>
            <a:custGeom>
              <a:rect b="b" l="l" r="r" t="t"/>
              <a:pathLst>
                <a:path extrusionOk="0" h="322" w="641">
                  <a:moveTo>
                    <a:pt x="321" y="0"/>
                  </a:moveTo>
                  <a:cubicBezTo>
                    <a:pt x="145" y="0"/>
                    <a:pt x="2" y="142"/>
                    <a:pt x="1" y="317"/>
                  </a:cubicBezTo>
                  <a:cubicBezTo>
                    <a:pt x="106" y="320"/>
                    <a:pt x="213" y="321"/>
                    <a:pt x="321" y="321"/>
                  </a:cubicBezTo>
                  <a:cubicBezTo>
                    <a:pt x="428" y="321"/>
                    <a:pt x="534" y="320"/>
                    <a:pt x="641" y="317"/>
                  </a:cubicBezTo>
                  <a:cubicBezTo>
                    <a:pt x="639" y="142"/>
                    <a:pt x="496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13"/>
            <p:cNvSpPr/>
            <p:nvPr/>
          </p:nvSpPr>
          <p:spPr>
            <a:xfrm>
              <a:off x="3406475" y="4317500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13" y="641"/>
                    <a:pt x="496" y="602"/>
                    <a:pt x="553" y="537"/>
                  </a:cubicBezTo>
                  <a:cubicBezTo>
                    <a:pt x="574" y="421"/>
                    <a:pt x="594" y="307"/>
                    <a:pt x="611" y="189"/>
                  </a:cubicBezTo>
                  <a:cubicBezTo>
                    <a:pt x="559" y="77"/>
                    <a:pt x="45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13"/>
            <p:cNvSpPr/>
            <p:nvPr/>
          </p:nvSpPr>
          <p:spPr>
            <a:xfrm>
              <a:off x="3328375" y="4487550"/>
              <a:ext cx="14125" cy="14400"/>
            </a:xfrm>
            <a:custGeom>
              <a:rect b="b" l="l" r="r" t="t"/>
              <a:pathLst>
                <a:path extrusionOk="0" h="576" w="565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25"/>
                    <a:pt x="52" y="519"/>
                    <a:pt x="129" y="576"/>
                  </a:cubicBezTo>
                  <a:cubicBezTo>
                    <a:pt x="278" y="425"/>
                    <a:pt x="423" y="273"/>
                    <a:pt x="564" y="115"/>
                  </a:cubicBezTo>
                  <a:cubicBezTo>
                    <a:pt x="506" y="45"/>
                    <a:pt x="420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13"/>
            <p:cNvSpPr/>
            <p:nvPr/>
          </p:nvSpPr>
          <p:spPr>
            <a:xfrm>
              <a:off x="3406475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320" y="1"/>
                  </a:moveTo>
                  <a:cubicBezTo>
                    <a:pt x="143" y="1"/>
                    <a:pt x="0" y="147"/>
                    <a:pt x="0" y="322"/>
                  </a:cubicBezTo>
                  <a:cubicBezTo>
                    <a:pt x="0" y="460"/>
                    <a:pt x="89" y="578"/>
                    <a:pt x="213" y="622"/>
                  </a:cubicBezTo>
                  <a:cubicBezTo>
                    <a:pt x="273" y="418"/>
                    <a:pt x="330" y="212"/>
                    <a:pt x="380" y="7"/>
                  </a:cubicBezTo>
                  <a:cubicBezTo>
                    <a:pt x="362" y="4"/>
                    <a:pt x="34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13"/>
            <p:cNvSpPr/>
            <p:nvPr/>
          </p:nvSpPr>
          <p:spPr>
            <a:xfrm>
              <a:off x="3133400" y="4589525"/>
              <a:ext cx="15125" cy="6525"/>
            </a:xfrm>
            <a:custGeom>
              <a:rect b="b" l="l" r="r" t="t"/>
              <a:pathLst>
                <a:path extrusionOk="0" h="261" w="605">
                  <a:moveTo>
                    <a:pt x="316" y="0"/>
                  </a:moveTo>
                  <a:cubicBezTo>
                    <a:pt x="159" y="0"/>
                    <a:pt x="29" y="112"/>
                    <a:pt x="1" y="261"/>
                  </a:cubicBezTo>
                  <a:cubicBezTo>
                    <a:pt x="204" y="241"/>
                    <a:pt x="406" y="217"/>
                    <a:pt x="605" y="187"/>
                  </a:cubicBezTo>
                  <a:cubicBezTo>
                    <a:pt x="555" y="78"/>
                    <a:pt x="444" y="0"/>
                    <a:pt x="31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13"/>
            <p:cNvSpPr/>
            <p:nvPr/>
          </p:nvSpPr>
          <p:spPr>
            <a:xfrm>
              <a:off x="28600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13"/>
            <p:cNvSpPr/>
            <p:nvPr/>
          </p:nvSpPr>
          <p:spPr>
            <a:xfrm>
              <a:off x="3289350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21"/>
                    <a:pt x="47" y="507"/>
                    <a:pt x="118" y="568"/>
                  </a:cubicBezTo>
                  <a:cubicBezTo>
                    <a:pt x="285" y="445"/>
                    <a:pt x="450" y="318"/>
                    <a:pt x="611" y="189"/>
                  </a:cubicBezTo>
                  <a:cubicBezTo>
                    <a:pt x="563" y="79"/>
                    <a:pt x="451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13"/>
            <p:cNvSpPr/>
            <p:nvPr/>
          </p:nvSpPr>
          <p:spPr>
            <a:xfrm>
              <a:off x="28210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13"/>
            <p:cNvSpPr/>
            <p:nvPr/>
          </p:nvSpPr>
          <p:spPr>
            <a:xfrm>
              <a:off x="28210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13"/>
            <p:cNvSpPr/>
            <p:nvPr/>
          </p:nvSpPr>
          <p:spPr>
            <a:xfrm>
              <a:off x="28210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13"/>
            <p:cNvSpPr/>
            <p:nvPr/>
          </p:nvSpPr>
          <p:spPr>
            <a:xfrm>
              <a:off x="28600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13"/>
            <p:cNvSpPr/>
            <p:nvPr/>
          </p:nvSpPr>
          <p:spPr>
            <a:xfrm>
              <a:off x="28600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13"/>
            <p:cNvSpPr/>
            <p:nvPr/>
          </p:nvSpPr>
          <p:spPr>
            <a:xfrm>
              <a:off x="28600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13"/>
            <p:cNvSpPr/>
            <p:nvPr/>
          </p:nvSpPr>
          <p:spPr>
            <a:xfrm>
              <a:off x="28210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13"/>
            <p:cNvSpPr/>
            <p:nvPr/>
          </p:nvSpPr>
          <p:spPr>
            <a:xfrm>
              <a:off x="28210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13"/>
            <p:cNvSpPr/>
            <p:nvPr/>
          </p:nvSpPr>
          <p:spPr>
            <a:xfrm>
              <a:off x="28210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13"/>
            <p:cNvSpPr/>
            <p:nvPr/>
          </p:nvSpPr>
          <p:spPr>
            <a:xfrm>
              <a:off x="28210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13"/>
            <p:cNvSpPr/>
            <p:nvPr/>
          </p:nvSpPr>
          <p:spPr>
            <a:xfrm>
              <a:off x="2788500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168" y="0"/>
                  </a:moveTo>
                  <a:cubicBezTo>
                    <a:pt x="107" y="204"/>
                    <a:pt x="52" y="407"/>
                    <a:pt x="0" y="614"/>
                  </a:cubicBezTo>
                  <a:cubicBezTo>
                    <a:pt x="19" y="618"/>
                    <a:pt x="40" y="620"/>
                    <a:pt x="61" y="620"/>
                  </a:cubicBezTo>
                  <a:cubicBezTo>
                    <a:pt x="237" y="620"/>
                    <a:pt x="380" y="476"/>
                    <a:pt x="380" y="300"/>
                  </a:cubicBezTo>
                  <a:cubicBezTo>
                    <a:pt x="380" y="160"/>
                    <a:pt x="293" y="44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13"/>
            <p:cNvSpPr/>
            <p:nvPr/>
          </p:nvSpPr>
          <p:spPr>
            <a:xfrm>
              <a:off x="28210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13"/>
            <p:cNvSpPr/>
            <p:nvPr/>
          </p:nvSpPr>
          <p:spPr>
            <a:xfrm>
              <a:off x="2782725" y="4215525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200" y="1"/>
                    <a:pt x="117" y="40"/>
                    <a:pt x="58" y="103"/>
                  </a:cubicBezTo>
                  <a:cubicBezTo>
                    <a:pt x="37" y="221"/>
                    <a:pt x="19" y="335"/>
                    <a:pt x="1" y="453"/>
                  </a:cubicBezTo>
                  <a:cubicBezTo>
                    <a:pt x="51" y="563"/>
                    <a:pt x="162" y="641"/>
                    <a:pt x="292" y="641"/>
                  </a:cubicBezTo>
                  <a:cubicBezTo>
                    <a:pt x="468" y="641"/>
                    <a:pt x="611" y="498"/>
                    <a:pt x="611" y="320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13"/>
            <p:cNvSpPr/>
            <p:nvPr/>
          </p:nvSpPr>
          <p:spPr>
            <a:xfrm>
              <a:off x="28210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13"/>
            <p:cNvSpPr/>
            <p:nvPr/>
          </p:nvSpPr>
          <p:spPr>
            <a:xfrm>
              <a:off x="28210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13"/>
            <p:cNvSpPr/>
            <p:nvPr/>
          </p:nvSpPr>
          <p:spPr>
            <a:xfrm>
              <a:off x="3016175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13"/>
            <p:cNvSpPr/>
            <p:nvPr/>
          </p:nvSpPr>
          <p:spPr>
            <a:xfrm>
              <a:off x="3055950" y="3953025"/>
              <a:ext cx="15125" cy="6500"/>
            </a:xfrm>
            <a:custGeom>
              <a:rect b="b" l="l" r="r" t="t"/>
              <a:pathLst>
                <a:path extrusionOk="0" h="260" w="605">
                  <a:moveTo>
                    <a:pt x="605" y="0"/>
                  </a:moveTo>
                  <a:lnTo>
                    <a:pt x="605" y="0"/>
                  </a:lnTo>
                  <a:cubicBezTo>
                    <a:pt x="401" y="18"/>
                    <a:pt x="200" y="44"/>
                    <a:pt x="1" y="74"/>
                  </a:cubicBezTo>
                  <a:cubicBezTo>
                    <a:pt x="49" y="182"/>
                    <a:pt x="160" y="259"/>
                    <a:pt x="290" y="259"/>
                  </a:cubicBezTo>
                  <a:cubicBezTo>
                    <a:pt x="447" y="259"/>
                    <a:pt x="576" y="149"/>
                    <a:pt x="60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13"/>
            <p:cNvSpPr/>
            <p:nvPr/>
          </p:nvSpPr>
          <p:spPr>
            <a:xfrm>
              <a:off x="3054925" y="3977350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5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13"/>
            <p:cNvSpPr/>
            <p:nvPr/>
          </p:nvSpPr>
          <p:spPr>
            <a:xfrm>
              <a:off x="301617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13"/>
            <p:cNvSpPr/>
            <p:nvPr/>
          </p:nvSpPr>
          <p:spPr>
            <a:xfrm>
              <a:off x="3054925" y="4113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6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13"/>
            <p:cNvSpPr/>
            <p:nvPr/>
          </p:nvSpPr>
          <p:spPr>
            <a:xfrm>
              <a:off x="3054925" y="4079350"/>
              <a:ext cx="16300" cy="16050"/>
            </a:xfrm>
            <a:custGeom>
              <a:rect b="b" l="l" r="r" t="t"/>
              <a:pathLst>
                <a:path extrusionOk="0" h="642" w="652">
                  <a:moveTo>
                    <a:pt x="327" y="1"/>
                  </a:moveTo>
                  <a:cubicBezTo>
                    <a:pt x="323" y="1"/>
                    <a:pt x="320" y="1"/>
                    <a:pt x="316" y="1"/>
                  </a:cubicBezTo>
                  <a:cubicBezTo>
                    <a:pt x="138" y="7"/>
                    <a:pt x="1" y="154"/>
                    <a:pt x="5" y="332"/>
                  </a:cubicBezTo>
                  <a:cubicBezTo>
                    <a:pt x="11" y="505"/>
                    <a:pt x="154" y="641"/>
                    <a:pt x="326" y="641"/>
                  </a:cubicBezTo>
                  <a:cubicBezTo>
                    <a:pt x="330" y="641"/>
                    <a:pt x="333" y="641"/>
                    <a:pt x="337" y="641"/>
                  </a:cubicBezTo>
                  <a:cubicBezTo>
                    <a:pt x="513" y="635"/>
                    <a:pt x="652" y="487"/>
                    <a:pt x="646" y="311"/>
                  </a:cubicBezTo>
                  <a:cubicBezTo>
                    <a:pt x="640" y="137"/>
                    <a:pt x="498" y="1"/>
                    <a:pt x="32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13"/>
            <p:cNvSpPr/>
            <p:nvPr/>
          </p:nvSpPr>
          <p:spPr>
            <a:xfrm>
              <a:off x="3054900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8" y="0"/>
                  </a:moveTo>
                  <a:cubicBezTo>
                    <a:pt x="324" y="0"/>
                    <a:pt x="321" y="0"/>
                    <a:pt x="317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5" y="641"/>
                    <a:pt x="327" y="641"/>
                  </a:cubicBezTo>
                  <a:cubicBezTo>
                    <a:pt x="331" y="641"/>
                    <a:pt x="334" y="641"/>
                    <a:pt x="338" y="641"/>
                  </a:cubicBezTo>
                  <a:cubicBezTo>
                    <a:pt x="514" y="635"/>
                    <a:pt x="653" y="487"/>
                    <a:pt x="647" y="309"/>
                  </a:cubicBezTo>
                  <a:cubicBezTo>
                    <a:pt x="641" y="137"/>
                    <a:pt x="499" y="0"/>
                    <a:pt x="3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13"/>
            <p:cNvSpPr/>
            <p:nvPr/>
          </p:nvSpPr>
          <p:spPr>
            <a:xfrm>
              <a:off x="29380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13"/>
            <p:cNvSpPr/>
            <p:nvPr/>
          </p:nvSpPr>
          <p:spPr>
            <a:xfrm>
              <a:off x="3054925" y="4045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1"/>
                    <a:pt x="316" y="1"/>
                  </a:cubicBezTo>
                  <a:cubicBezTo>
                    <a:pt x="138" y="7"/>
                    <a:pt x="1" y="154"/>
                    <a:pt x="5" y="331"/>
                  </a:cubicBezTo>
                  <a:cubicBezTo>
                    <a:pt x="11" y="503"/>
                    <a:pt x="154" y="640"/>
                    <a:pt x="326" y="640"/>
                  </a:cubicBezTo>
                  <a:cubicBezTo>
                    <a:pt x="330" y="640"/>
                    <a:pt x="333" y="640"/>
                    <a:pt x="337" y="640"/>
                  </a:cubicBezTo>
                  <a:cubicBezTo>
                    <a:pt x="513" y="635"/>
                    <a:pt x="652" y="486"/>
                    <a:pt x="646" y="310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13"/>
            <p:cNvSpPr/>
            <p:nvPr/>
          </p:nvSpPr>
          <p:spPr>
            <a:xfrm>
              <a:off x="30161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13"/>
            <p:cNvSpPr/>
            <p:nvPr/>
          </p:nvSpPr>
          <p:spPr>
            <a:xfrm>
              <a:off x="30161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13"/>
            <p:cNvSpPr/>
            <p:nvPr/>
          </p:nvSpPr>
          <p:spPr>
            <a:xfrm>
              <a:off x="30161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13"/>
            <p:cNvSpPr/>
            <p:nvPr/>
          </p:nvSpPr>
          <p:spPr>
            <a:xfrm>
              <a:off x="30161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13"/>
            <p:cNvSpPr/>
            <p:nvPr/>
          </p:nvSpPr>
          <p:spPr>
            <a:xfrm>
              <a:off x="30161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13"/>
            <p:cNvSpPr/>
            <p:nvPr/>
          </p:nvSpPr>
          <p:spPr>
            <a:xfrm>
              <a:off x="30161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13"/>
            <p:cNvSpPr/>
            <p:nvPr/>
          </p:nvSpPr>
          <p:spPr>
            <a:xfrm>
              <a:off x="30161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13"/>
            <p:cNvSpPr/>
            <p:nvPr/>
          </p:nvSpPr>
          <p:spPr>
            <a:xfrm>
              <a:off x="30161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13"/>
            <p:cNvSpPr/>
            <p:nvPr/>
          </p:nvSpPr>
          <p:spPr>
            <a:xfrm>
              <a:off x="301617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13"/>
            <p:cNvSpPr/>
            <p:nvPr/>
          </p:nvSpPr>
          <p:spPr>
            <a:xfrm>
              <a:off x="305520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13"/>
            <p:cNvSpPr/>
            <p:nvPr/>
          </p:nvSpPr>
          <p:spPr>
            <a:xfrm>
              <a:off x="305520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13"/>
            <p:cNvSpPr/>
            <p:nvPr/>
          </p:nvSpPr>
          <p:spPr>
            <a:xfrm>
              <a:off x="305520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13"/>
            <p:cNvSpPr/>
            <p:nvPr/>
          </p:nvSpPr>
          <p:spPr>
            <a:xfrm>
              <a:off x="305520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13"/>
            <p:cNvSpPr/>
            <p:nvPr/>
          </p:nvSpPr>
          <p:spPr>
            <a:xfrm>
              <a:off x="3094125" y="3977450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7"/>
                    <a:pt x="646" y="491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13"/>
            <p:cNvSpPr/>
            <p:nvPr/>
          </p:nvSpPr>
          <p:spPr>
            <a:xfrm>
              <a:off x="3094225" y="3951500"/>
              <a:ext cx="16025" cy="8025"/>
            </a:xfrm>
            <a:custGeom>
              <a:rect b="b" l="l" r="r" t="t"/>
              <a:pathLst>
                <a:path extrusionOk="0" h="321" w="641">
                  <a:moveTo>
                    <a:pt x="321" y="1"/>
                  </a:moveTo>
                  <a:cubicBezTo>
                    <a:pt x="213" y="1"/>
                    <a:pt x="106" y="2"/>
                    <a:pt x="1" y="4"/>
                  </a:cubicBezTo>
                  <a:cubicBezTo>
                    <a:pt x="2" y="180"/>
                    <a:pt x="145" y="320"/>
                    <a:pt x="321" y="320"/>
                  </a:cubicBezTo>
                  <a:cubicBezTo>
                    <a:pt x="496" y="320"/>
                    <a:pt x="639" y="180"/>
                    <a:pt x="641" y="4"/>
                  </a:cubicBezTo>
                  <a:cubicBezTo>
                    <a:pt x="535" y="2"/>
                    <a:pt x="42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13"/>
            <p:cNvSpPr/>
            <p:nvPr/>
          </p:nvSpPr>
          <p:spPr>
            <a:xfrm>
              <a:off x="305520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13"/>
            <p:cNvSpPr/>
            <p:nvPr/>
          </p:nvSpPr>
          <p:spPr>
            <a:xfrm>
              <a:off x="305520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13"/>
            <p:cNvSpPr/>
            <p:nvPr/>
          </p:nvSpPr>
          <p:spPr>
            <a:xfrm>
              <a:off x="305520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13"/>
            <p:cNvSpPr/>
            <p:nvPr/>
          </p:nvSpPr>
          <p:spPr>
            <a:xfrm>
              <a:off x="305520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13"/>
            <p:cNvSpPr/>
            <p:nvPr/>
          </p:nvSpPr>
          <p:spPr>
            <a:xfrm>
              <a:off x="305520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13"/>
            <p:cNvSpPr/>
            <p:nvPr/>
          </p:nvSpPr>
          <p:spPr>
            <a:xfrm>
              <a:off x="305520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13"/>
            <p:cNvSpPr/>
            <p:nvPr/>
          </p:nvSpPr>
          <p:spPr>
            <a:xfrm>
              <a:off x="305520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13"/>
            <p:cNvSpPr/>
            <p:nvPr/>
          </p:nvSpPr>
          <p:spPr>
            <a:xfrm>
              <a:off x="305520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13"/>
            <p:cNvSpPr/>
            <p:nvPr/>
          </p:nvSpPr>
          <p:spPr>
            <a:xfrm>
              <a:off x="305520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13"/>
            <p:cNvSpPr/>
            <p:nvPr/>
          </p:nvSpPr>
          <p:spPr>
            <a:xfrm>
              <a:off x="301617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13"/>
            <p:cNvSpPr/>
            <p:nvPr/>
          </p:nvSpPr>
          <p:spPr>
            <a:xfrm>
              <a:off x="29771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13"/>
            <p:cNvSpPr/>
            <p:nvPr/>
          </p:nvSpPr>
          <p:spPr>
            <a:xfrm>
              <a:off x="29771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13"/>
            <p:cNvSpPr/>
            <p:nvPr/>
          </p:nvSpPr>
          <p:spPr>
            <a:xfrm>
              <a:off x="29771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13"/>
            <p:cNvSpPr/>
            <p:nvPr/>
          </p:nvSpPr>
          <p:spPr>
            <a:xfrm>
              <a:off x="29771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13"/>
            <p:cNvSpPr/>
            <p:nvPr/>
          </p:nvSpPr>
          <p:spPr>
            <a:xfrm>
              <a:off x="29771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13"/>
            <p:cNvSpPr/>
            <p:nvPr/>
          </p:nvSpPr>
          <p:spPr>
            <a:xfrm>
              <a:off x="29771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13"/>
            <p:cNvSpPr/>
            <p:nvPr/>
          </p:nvSpPr>
          <p:spPr>
            <a:xfrm>
              <a:off x="29771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13"/>
            <p:cNvSpPr/>
            <p:nvPr/>
          </p:nvSpPr>
          <p:spPr>
            <a:xfrm>
              <a:off x="29771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13"/>
            <p:cNvSpPr/>
            <p:nvPr/>
          </p:nvSpPr>
          <p:spPr>
            <a:xfrm>
              <a:off x="29380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13"/>
            <p:cNvSpPr/>
            <p:nvPr/>
          </p:nvSpPr>
          <p:spPr>
            <a:xfrm>
              <a:off x="29380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13"/>
            <p:cNvSpPr/>
            <p:nvPr/>
          </p:nvSpPr>
          <p:spPr>
            <a:xfrm>
              <a:off x="29771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13"/>
            <p:cNvSpPr/>
            <p:nvPr/>
          </p:nvSpPr>
          <p:spPr>
            <a:xfrm>
              <a:off x="29380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13"/>
            <p:cNvSpPr/>
            <p:nvPr/>
          </p:nvSpPr>
          <p:spPr>
            <a:xfrm>
              <a:off x="29380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13"/>
            <p:cNvSpPr/>
            <p:nvPr/>
          </p:nvSpPr>
          <p:spPr>
            <a:xfrm>
              <a:off x="293807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13"/>
            <p:cNvSpPr/>
            <p:nvPr/>
          </p:nvSpPr>
          <p:spPr>
            <a:xfrm>
              <a:off x="293807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13"/>
            <p:cNvSpPr/>
            <p:nvPr/>
          </p:nvSpPr>
          <p:spPr>
            <a:xfrm>
              <a:off x="29771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13"/>
            <p:cNvSpPr/>
            <p:nvPr/>
          </p:nvSpPr>
          <p:spPr>
            <a:xfrm>
              <a:off x="3094125" y="401142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6"/>
                    <a:pt x="0" y="152"/>
                    <a:pt x="3" y="328"/>
                  </a:cubicBezTo>
                  <a:cubicBezTo>
                    <a:pt x="7" y="502"/>
                    <a:pt x="148" y="642"/>
                    <a:pt x="322" y="642"/>
                  </a:cubicBezTo>
                  <a:cubicBezTo>
                    <a:pt x="324" y="642"/>
                    <a:pt x="327" y="641"/>
                    <a:pt x="330" y="641"/>
                  </a:cubicBezTo>
                  <a:cubicBezTo>
                    <a:pt x="506" y="638"/>
                    <a:pt x="646" y="492"/>
                    <a:pt x="643" y="316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13"/>
            <p:cNvSpPr/>
            <p:nvPr/>
          </p:nvSpPr>
          <p:spPr>
            <a:xfrm>
              <a:off x="3016175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13"/>
            <p:cNvSpPr/>
            <p:nvPr/>
          </p:nvSpPr>
          <p:spPr>
            <a:xfrm>
              <a:off x="29771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13"/>
            <p:cNvSpPr/>
            <p:nvPr/>
          </p:nvSpPr>
          <p:spPr>
            <a:xfrm>
              <a:off x="30161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13"/>
            <p:cNvSpPr/>
            <p:nvPr/>
          </p:nvSpPr>
          <p:spPr>
            <a:xfrm>
              <a:off x="30161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13"/>
            <p:cNvSpPr/>
            <p:nvPr/>
          </p:nvSpPr>
          <p:spPr>
            <a:xfrm>
              <a:off x="29771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13"/>
            <p:cNvSpPr/>
            <p:nvPr/>
          </p:nvSpPr>
          <p:spPr>
            <a:xfrm>
              <a:off x="30161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13"/>
            <p:cNvSpPr/>
            <p:nvPr/>
          </p:nvSpPr>
          <p:spPr>
            <a:xfrm>
              <a:off x="3016175" y="404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13"/>
            <p:cNvSpPr/>
            <p:nvPr/>
          </p:nvSpPr>
          <p:spPr>
            <a:xfrm>
              <a:off x="29771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13"/>
            <p:cNvSpPr/>
            <p:nvPr/>
          </p:nvSpPr>
          <p:spPr>
            <a:xfrm>
              <a:off x="29771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13"/>
            <p:cNvSpPr/>
            <p:nvPr/>
          </p:nvSpPr>
          <p:spPr>
            <a:xfrm>
              <a:off x="29771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13"/>
            <p:cNvSpPr/>
            <p:nvPr/>
          </p:nvSpPr>
          <p:spPr>
            <a:xfrm>
              <a:off x="29771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13"/>
            <p:cNvSpPr/>
            <p:nvPr/>
          </p:nvSpPr>
          <p:spPr>
            <a:xfrm>
              <a:off x="29771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13"/>
            <p:cNvSpPr/>
            <p:nvPr/>
          </p:nvSpPr>
          <p:spPr>
            <a:xfrm>
              <a:off x="30161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13"/>
            <p:cNvSpPr/>
            <p:nvPr/>
          </p:nvSpPr>
          <p:spPr>
            <a:xfrm>
              <a:off x="29771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98" name="Google Shape;5498;p13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365750" spcFirstLastPara="1" rIns="36575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bg>
      <p:bgPr>
        <a:solidFill>
          <a:schemeClr val="lt1"/>
        </a:solidFill>
      </p:bgPr>
    </p:bg>
    <p:spTree>
      <p:nvGrpSpPr>
        <p:cNvPr id="5499" name="Shape 5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00" name="Google Shape;5500;p14"/>
          <p:cNvGrpSpPr/>
          <p:nvPr/>
        </p:nvGrpSpPr>
        <p:grpSpPr>
          <a:xfrm>
            <a:off x="70051" y="76201"/>
            <a:ext cx="640525" cy="646075"/>
            <a:chOff x="2781975" y="3951500"/>
            <a:chExt cx="640525" cy="646075"/>
          </a:xfrm>
        </p:grpSpPr>
        <p:sp>
          <p:nvSpPr>
            <p:cNvPr id="5501" name="Google Shape;5501;p14"/>
            <p:cNvSpPr/>
            <p:nvPr/>
          </p:nvSpPr>
          <p:spPr>
            <a:xfrm>
              <a:off x="31723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14"/>
            <p:cNvSpPr/>
            <p:nvPr/>
          </p:nvSpPr>
          <p:spPr>
            <a:xfrm>
              <a:off x="31723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14"/>
            <p:cNvSpPr/>
            <p:nvPr/>
          </p:nvSpPr>
          <p:spPr>
            <a:xfrm>
              <a:off x="313325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14"/>
            <p:cNvSpPr/>
            <p:nvPr/>
          </p:nvSpPr>
          <p:spPr>
            <a:xfrm>
              <a:off x="31723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14"/>
            <p:cNvSpPr/>
            <p:nvPr/>
          </p:nvSpPr>
          <p:spPr>
            <a:xfrm>
              <a:off x="31723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14"/>
            <p:cNvSpPr/>
            <p:nvPr/>
          </p:nvSpPr>
          <p:spPr>
            <a:xfrm>
              <a:off x="31723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14"/>
            <p:cNvSpPr/>
            <p:nvPr/>
          </p:nvSpPr>
          <p:spPr>
            <a:xfrm>
              <a:off x="31723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14"/>
            <p:cNvSpPr/>
            <p:nvPr/>
          </p:nvSpPr>
          <p:spPr>
            <a:xfrm>
              <a:off x="31723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14"/>
            <p:cNvSpPr/>
            <p:nvPr/>
          </p:nvSpPr>
          <p:spPr>
            <a:xfrm>
              <a:off x="3172025" y="4045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1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3"/>
                    <a:pt x="154" y="640"/>
                    <a:pt x="325" y="640"/>
                  </a:cubicBezTo>
                  <a:cubicBezTo>
                    <a:pt x="329" y="640"/>
                    <a:pt x="332" y="640"/>
                    <a:pt x="336" y="640"/>
                  </a:cubicBezTo>
                  <a:cubicBezTo>
                    <a:pt x="514" y="635"/>
                    <a:pt x="653" y="486"/>
                    <a:pt x="646" y="310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14"/>
            <p:cNvSpPr/>
            <p:nvPr/>
          </p:nvSpPr>
          <p:spPr>
            <a:xfrm>
              <a:off x="3172025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0"/>
                  </a:moveTo>
                  <a:cubicBezTo>
                    <a:pt x="322" y="0"/>
                    <a:pt x="319" y="0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14"/>
            <p:cNvSpPr/>
            <p:nvPr/>
          </p:nvSpPr>
          <p:spPr>
            <a:xfrm>
              <a:off x="3172025" y="3977350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5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14"/>
            <p:cNvSpPr/>
            <p:nvPr/>
          </p:nvSpPr>
          <p:spPr>
            <a:xfrm>
              <a:off x="313325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14"/>
            <p:cNvSpPr/>
            <p:nvPr/>
          </p:nvSpPr>
          <p:spPr>
            <a:xfrm>
              <a:off x="3172025" y="4113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6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14"/>
            <p:cNvSpPr/>
            <p:nvPr/>
          </p:nvSpPr>
          <p:spPr>
            <a:xfrm>
              <a:off x="3172025" y="4079350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1"/>
                  </a:moveTo>
                  <a:cubicBezTo>
                    <a:pt x="322" y="1"/>
                    <a:pt x="319" y="1"/>
                    <a:pt x="315" y="1"/>
                  </a:cubicBezTo>
                  <a:cubicBezTo>
                    <a:pt x="139" y="7"/>
                    <a:pt x="0" y="154"/>
                    <a:pt x="6" y="332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10"/>
                  </a:cubicBezTo>
                  <a:cubicBezTo>
                    <a:pt x="641" y="137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14"/>
            <p:cNvSpPr/>
            <p:nvPr/>
          </p:nvSpPr>
          <p:spPr>
            <a:xfrm>
              <a:off x="31723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14"/>
            <p:cNvSpPr/>
            <p:nvPr/>
          </p:nvSpPr>
          <p:spPr>
            <a:xfrm>
              <a:off x="31723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14"/>
            <p:cNvSpPr/>
            <p:nvPr/>
          </p:nvSpPr>
          <p:spPr>
            <a:xfrm>
              <a:off x="31723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14"/>
            <p:cNvSpPr/>
            <p:nvPr/>
          </p:nvSpPr>
          <p:spPr>
            <a:xfrm>
              <a:off x="32113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14"/>
            <p:cNvSpPr/>
            <p:nvPr/>
          </p:nvSpPr>
          <p:spPr>
            <a:xfrm>
              <a:off x="32113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14"/>
            <p:cNvSpPr/>
            <p:nvPr/>
          </p:nvSpPr>
          <p:spPr>
            <a:xfrm>
              <a:off x="32113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14"/>
            <p:cNvSpPr/>
            <p:nvPr/>
          </p:nvSpPr>
          <p:spPr>
            <a:xfrm>
              <a:off x="32113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14"/>
            <p:cNvSpPr/>
            <p:nvPr/>
          </p:nvSpPr>
          <p:spPr>
            <a:xfrm>
              <a:off x="32113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14"/>
            <p:cNvSpPr/>
            <p:nvPr/>
          </p:nvSpPr>
          <p:spPr>
            <a:xfrm>
              <a:off x="31723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14"/>
            <p:cNvSpPr/>
            <p:nvPr/>
          </p:nvSpPr>
          <p:spPr>
            <a:xfrm>
              <a:off x="32113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14"/>
            <p:cNvSpPr/>
            <p:nvPr/>
          </p:nvSpPr>
          <p:spPr>
            <a:xfrm>
              <a:off x="32113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14"/>
            <p:cNvSpPr/>
            <p:nvPr/>
          </p:nvSpPr>
          <p:spPr>
            <a:xfrm>
              <a:off x="31723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14"/>
            <p:cNvSpPr/>
            <p:nvPr/>
          </p:nvSpPr>
          <p:spPr>
            <a:xfrm>
              <a:off x="32113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14"/>
            <p:cNvSpPr/>
            <p:nvPr/>
          </p:nvSpPr>
          <p:spPr>
            <a:xfrm>
              <a:off x="32113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14"/>
            <p:cNvSpPr/>
            <p:nvPr/>
          </p:nvSpPr>
          <p:spPr>
            <a:xfrm>
              <a:off x="31723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14"/>
            <p:cNvSpPr/>
            <p:nvPr/>
          </p:nvSpPr>
          <p:spPr>
            <a:xfrm>
              <a:off x="32113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14"/>
            <p:cNvSpPr/>
            <p:nvPr/>
          </p:nvSpPr>
          <p:spPr>
            <a:xfrm>
              <a:off x="32113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14"/>
            <p:cNvSpPr/>
            <p:nvPr/>
          </p:nvSpPr>
          <p:spPr>
            <a:xfrm>
              <a:off x="32113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14"/>
            <p:cNvSpPr/>
            <p:nvPr/>
          </p:nvSpPr>
          <p:spPr>
            <a:xfrm>
              <a:off x="3133250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14"/>
            <p:cNvSpPr/>
            <p:nvPr/>
          </p:nvSpPr>
          <p:spPr>
            <a:xfrm>
              <a:off x="30942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14"/>
            <p:cNvSpPr/>
            <p:nvPr/>
          </p:nvSpPr>
          <p:spPr>
            <a:xfrm>
              <a:off x="30942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14"/>
            <p:cNvSpPr/>
            <p:nvPr/>
          </p:nvSpPr>
          <p:spPr>
            <a:xfrm>
              <a:off x="30942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14"/>
            <p:cNvSpPr/>
            <p:nvPr/>
          </p:nvSpPr>
          <p:spPr>
            <a:xfrm>
              <a:off x="30942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14"/>
            <p:cNvSpPr/>
            <p:nvPr/>
          </p:nvSpPr>
          <p:spPr>
            <a:xfrm>
              <a:off x="30942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14"/>
            <p:cNvSpPr/>
            <p:nvPr/>
          </p:nvSpPr>
          <p:spPr>
            <a:xfrm>
              <a:off x="30942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14"/>
            <p:cNvSpPr/>
            <p:nvPr/>
          </p:nvSpPr>
          <p:spPr>
            <a:xfrm>
              <a:off x="30942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14"/>
            <p:cNvSpPr/>
            <p:nvPr/>
          </p:nvSpPr>
          <p:spPr>
            <a:xfrm>
              <a:off x="30942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14"/>
            <p:cNvSpPr/>
            <p:nvPr/>
          </p:nvSpPr>
          <p:spPr>
            <a:xfrm>
              <a:off x="3133400" y="3952975"/>
              <a:ext cx="15125" cy="6550"/>
            </a:xfrm>
            <a:custGeom>
              <a:rect b="b" l="l" r="r" t="t"/>
              <a:pathLst>
                <a:path extrusionOk="0" h="262" w="605">
                  <a:moveTo>
                    <a:pt x="1" y="1"/>
                  </a:moveTo>
                  <a:lnTo>
                    <a:pt x="1" y="1"/>
                  </a:lnTo>
                  <a:cubicBezTo>
                    <a:pt x="29" y="151"/>
                    <a:pt x="159" y="261"/>
                    <a:pt x="316" y="261"/>
                  </a:cubicBezTo>
                  <a:cubicBezTo>
                    <a:pt x="445" y="261"/>
                    <a:pt x="557" y="184"/>
                    <a:pt x="605" y="73"/>
                  </a:cubicBezTo>
                  <a:cubicBezTo>
                    <a:pt x="406" y="46"/>
                    <a:pt x="204" y="20"/>
                    <a:pt x="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14"/>
            <p:cNvSpPr/>
            <p:nvPr/>
          </p:nvSpPr>
          <p:spPr>
            <a:xfrm>
              <a:off x="3094125" y="411347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8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2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14"/>
            <p:cNvSpPr/>
            <p:nvPr/>
          </p:nvSpPr>
          <p:spPr>
            <a:xfrm>
              <a:off x="3094125" y="4079500"/>
              <a:ext cx="16175" cy="16000"/>
            </a:xfrm>
            <a:custGeom>
              <a:rect b="b" l="l" r="r" t="t"/>
              <a:pathLst>
                <a:path extrusionOk="0" h="640" w="647">
                  <a:moveTo>
                    <a:pt x="326" y="1"/>
                  </a:moveTo>
                  <a:cubicBezTo>
                    <a:pt x="323" y="1"/>
                    <a:pt x="321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7" y="500"/>
                    <a:pt x="149" y="640"/>
                    <a:pt x="322" y="640"/>
                  </a:cubicBezTo>
                  <a:cubicBezTo>
                    <a:pt x="325" y="640"/>
                    <a:pt x="327" y="640"/>
                    <a:pt x="330" y="640"/>
                  </a:cubicBezTo>
                  <a:cubicBezTo>
                    <a:pt x="506" y="637"/>
                    <a:pt x="646" y="490"/>
                    <a:pt x="643" y="314"/>
                  </a:cubicBezTo>
                  <a:cubicBezTo>
                    <a:pt x="640" y="141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14"/>
            <p:cNvSpPr/>
            <p:nvPr/>
          </p:nvSpPr>
          <p:spPr>
            <a:xfrm>
              <a:off x="30942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14"/>
            <p:cNvSpPr/>
            <p:nvPr/>
          </p:nvSpPr>
          <p:spPr>
            <a:xfrm>
              <a:off x="30942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14"/>
            <p:cNvSpPr/>
            <p:nvPr/>
          </p:nvSpPr>
          <p:spPr>
            <a:xfrm>
              <a:off x="30942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14"/>
            <p:cNvSpPr/>
            <p:nvPr/>
          </p:nvSpPr>
          <p:spPr>
            <a:xfrm>
              <a:off x="313325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14"/>
            <p:cNvSpPr/>
            <p:nvPr/>
          </p:nvSpPr>
          <p:spPr>
            <a:xfrm>
              <a:off x="30942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1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14"/>
            <p:cNvSpPr/>
            <p:nvPr/>
          </p:nvSpPr>
          <p:spPr>
            <a:xfrm>
              <a:off x="30942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1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14"/>
            <p:cNvSpPr/>
            <p:nvPr/>
          </p:nvSpPr>
          <p:spPr>
            <a:xfrm>
              <a:off x="31332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14"/>
            <p:cNvSpPr/>
            <p:nvPr/>
          </p:nvSpPr>
          <p:spPr>
            <a:xfrm>
              <a:off x="31332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14"/>
            <p:cNvSpPr/>
            <p:nvPr/>
          </p:nvSpPr>
          <p:spPr>
            <a:xfrm>
              <a:off x="31332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14"/>
            <p:cNvSpPr/>
            <p:nvPr/>
          </p:nvSpPr>
          <p:spPr>
            <a:xfrm>
              <a:off x="31332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14"/>
            <p:cNvSpPr/>
            <p:nvPr/>
          </p:nvSpPr>
          <p:spPr>
            <a:xfrm>
              <a:off x="313325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14"/>
            <p:cNvSpPr/>
            <p:nvPr/>
          </p:nvSpPr>
          <p:spPr>
            <a:xfrm>
              <a:off x="31332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14"/>
            <p:cNvSpPr/>
            <p:nvPr/>
          </p:nvSpPr>
          <p:spPr>
            <a:xfrm>
              <a:off x="31332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14"/>
            <p:cNvSpPr/>
            <p:nvPr/>
          </p:nvSpPr>
          <p:spPr>
            <a:xfrm>
              <a:off x="3133250" y="404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14"/>
            <p:cNvSpPr/>
            <p:nvPr/>
          </p:nvSpPr>
          <p:spPr>
            <a:xfrm>
              <a:off x="3133250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14"/>
            <p:cNvSpPr/>
            <p:nvPr/>
          </p:nvSpPr>
          <p:spPr>
            <a:xfrm>
              <a:off x="3133250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14"/>
            <p:cNvSpPr/>
            <p:nvPr/>
          </p:nvSpPr>
          <p:spPr>
            <a:xfrm>
              <a:off x="32113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14"/>
            <p:cNvSpPr/>
            <p:nvPr/>
          </p:nvSpPr>
          <p:spPr>
            <a:xfrm>
              <a:off x="31332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14"/>
            <p:cNvSpPr/>
            <p:nvPr/>
          </p:nvSpPr>
          <p:spPr>
            <a:xfrm>
              <a:off x="31332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14"/>
            <p:cNvSpPr/>
            <p:nvPr/>
          </p:nvSpPr>
          <p:spPr>
            <a:xfrm>
              <a:off x="31332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14"/>
            <p:cNvSpPr/>
            <p:nvPr/>
          </p:nvSpPr>
          <p:spPr>
            <a:xfrm>
              <a:off x="31332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14"/>
            <p:cNvSpPr/>
            <p:nvPr/>
          </p:nvSpPr>
          <p:spPr>
            <a:xfrm>
              <a:off x="33674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14"/>
            <p:cNvSpPr/>
            <p:nvPr/>
          </p:nvSpPr>
          <p:spPr>
            <a:xfrm>
              <a:off x="33283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14"/>
            <p:cNvSpPr/>
            <p:nvPr/>
          </p:nvSpPr>
          <p:spPr>
            <a:xfrm>
              <a:off x="33283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14"/>
            <p:cNvSpPr/>
            <p:nvPr/>
          </p:nvSpPr>
          <p:spPr>
            <a:xfrm>
              <a:off x="33283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14"/>
            <p:cNvSpPr/>
            <p:nvPr/>
          </p:nvSpPr>
          <p:spPr>
            <a:xfrm>
              <a:off x="33283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14"/>
            <p:cNvSpPr/>
            <p:nvPr/>
          </p:nvSpPr>
          <p:spPr>
            <a:xfrm>
              <a:off x="33283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14"/>
            <p:cNvSpPr/>
            <p:nvPr/>
          </p:nvSpPr>
          <p:spPr>
            <a:xfrm>
              <a:off x="33283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14"/>
            <p:cNvSpPr/>
            <p:nvPr/>
          </p:nvSpPr>
          <p:spPr>
            <a:xfrm>
              <a:off x="33283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14"/>
            <p:cNvSpPr/>
            <p:nvPr/>
          </p:nvSpPr>
          <p:spPr>
            <a:xfrm>
              <a:off x="33283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14"/>
            <p:cNvSpPr/>
            <p:nvPr/>
          </p:nvSpPr>
          <p:spPr>
            <a:xfrm>
              <a:off x="32893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14"/>
            <p:cNvSpPr/>
            <p:nvPr/>
          </p:nvSpPr>
          <p:spPr>
            <a:xfrm>
              <a:off x="32893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14"/>
            <p:cNvSpPr/>
            <p:nvPr/>
          </p:nvSpPr>
          <p:spPr>
            <a:xfrm>
              <a:off x="32893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14"/>
            <p:cNvSpPr/>
            <p:nvPr/>
          </p:nvSpPr>
          <p:spPr>
            <a:xfrm>
              <a:off x="32893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14"/>
            <p:cNvSpPr/>
            <p:nvPr/>
          </p:nvSpPr>
          <p:spPr>
            <a:xfrm>
              <a:off x="32893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14"/>
            <p:cNvSpPr/>
            <p:nvPr/>
          </p:nvSpPr>
          <p:spPr>
            <a:xfrm>
              <a:off x="33283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14"/>
            <p:cNvSpPr/>
            <p:nvPr/>
          </p:nvSpPr>
          <p:spPr>
            <a:xfrm>
              <a:off x="33283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14"/>
            <p:cNvSpPr/>
            <p:nvPr/>
          </p:nvSpPr>
          <p:spPr>
            <a:xfrm>
              <a:off x="3328375" y="4047150"/>
              <a:ext cx="14125" cy="14425"/>
            </a:xfrm>
            <a:custGeom>
              <a:rect b="b" l="l" r="r" t="t"/>
              <a:pathLst>
                <a:path extrusionOk="0" h="577" w="565">
                  <a:moveTo>
                    <a:pt x="129" y="0"/>
                  </a:moveTo>
                  <a:cubicBezTo>
                    <a:pt x="52" y="58"/>
                    <a:pt x="1" y="151"/>
                    <a:pt x="1" y="257"/>
                  </a:cubicBezTo>
                  <a:cubicBezTo>
                    <a:pt x="1" y="433"/>
                    <a:pt x="144" y="576"/>
                    <a:pt x="322" y="576"/>
                  </a:cubicBezTo>
                  <a:cubicBezTo>
                    <a:pt x="420" y="576"/>
                    <a:pt x="506" y="531"/>
                    <a:pt x="564" y="462"/>
                  </a:cubicBezTo>
                  <a:cubicBezTo>
                    <a:pt x="423" y="305"/>
                    <a:pt x="278" y="151"/>
                    <a:pt x="1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14"/>
            <p:cNvSpPr/>
            <p:nvPr/>
          </p:nvSpPr>
          <p:spPr>
            <a:xfrm>
              <a:off x="33283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14"/>
            <p:cNvSpPr/>
            <p:nvPr/>
          </p:nvSpPr>
          <p:spPr>
            <a:xfrm>
              <a:off x="33674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14"/>
            <p:cNvSpPr/>
            <p:nvPr/>
          </p:nvSpPr>
          <p:spPr>
            <a:xfrm>
              <a:off x="3406475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213" y="0"/>
                  </a:moveTo>
                  <a:cubicBezTo>
                    <a:pt x="89" y="44"/>
                    <a:pt x="0" y="160"/>
                    <a:pt x="0" y="300"/>
                  </a:cubicBezTo>
                  <a:cubicBezTo>
                    <a:pt x="0" y="476"/>
                    <a:pt x="143" y="620"/>
                    <a:pt x="320" y="620"/>
                  </a:cubicBezTo>
                  <a:cubicBezTo>
                    <a:pt x="341" y="620"/>
                    <a:pt x="360" y="618"/>
                    <a:pt x="380" y="614"/>
                  </a:cubicBezTo>
                  <a:cubicBezTo>
                    <a:pt x="330" y="407"/>
                    <a:pt x="275" y="202"/>
                    <a:pt x="21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14"/>
            <p:cNvSpPr/>
            <p:nvPr/>
          </p:nvSpPr>
          <p:spPr>
            <a:xfrm>
              <a:off x="33674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14"/>
            <p:cNvSpPr/>
            <p:nvPr/>
          </p:nvSpPr>
          <p:spPr>
            <a:xfrm>
              <a:off x="3094125" y="4045500"/>
              <a:ext cx="16175" cy="16025"/>
            </a:xfrm>
            <a:custGeom>
              <a:rect b="b" l="l" r="r" t="t"/>
              <a:pathLst>
                <a:path extrusionOk="0" h="641" w="647">
                  <a:moveTo>
                    <a:pt x="324" y="0"/>
                  </a:moveTo>
                  <a:cubicBezTo>
                    <a:pt x="322" y="0"/>
                    <a:pt x="320" y="0"/>
                    <a:pt x="318" y="0"/>
                  </a:cubicBezTo>
                  <a:cubicBezTo>
                    <a:pt x="140" y="3"/>
                    <a:pt x="0" y="149"/>
                    <a:pt x="3" y="327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1"/>
                    <a:pt x="643" y="314"/>
                  </a:cubicBezTo>
                  <a:cubicBezTo>
                    <a:pt x="640" y="139"/>
                    <a:pt x="497" y="0"/>
                    <a:pt x="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14"/>
            <p:cNvSpPr/>
            <p:nvPr/>
          </p:nvSpPr>
          <p:spPr>
            <a:xfrm>
              <a:off x="3406475" y="4215525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51" y="641"/>
                    <a:pt x="561" y="563"/>
                    <a:pt x="611" y="453"/>
                  </a:cubicBezTo>
                  <a:cubicBezTo>
                    <a:pt x="594" y="335"/>
                    <a:pt x="574" y="219"/>
                    <a:pt x="553" y="103"/>
                  </a:cubicBezTo>
                  <a:cubicBezTo>
                    <a:pt x="496" y="40"/>
                    <a:pt x="413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14"/>
            <p:cNvSpPr/>
            <p:nvPr/>
          </p:nvSpPr>
          <p:spPr>
            <a:xfrm>
              <a:off x="34064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14"/>
            <p:cNvSpPr/>
            <p:nvPr/>
          </p:nvSpPr>
          <p:spPr>
            <a:xfrm>
              <a:off x="34064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14"/>
            <p:cNvSpPr/>
            <p:nvPr/>
          </p:nvSpPr>
          <p:spPr>
            <a:xfrm>
              <a:off x="33674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14"/>
            <p:cNvSpPr/>
            <p:nvPr/>
          </p:nvSpPr>
          <p:spPr>
            <a:xfrm>
              <a:off x="33674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14"/>
            <p:cNvSpPr/>
            <p:nvPr/>
          </p:nvSpPr>
          <p:spPr>
            <a:xfrm>
              <a:off x="33283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14"/>
            <p:cNvSpPr/>
            <p:nvPr/>
          </p:nvSpPr>
          <p:spPr>
            <a:xfrm>
              <a:off x="33674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14"/>
            <p:cNvSpPr/>
            <p:nvPr/>
          </p:nvSpPr>
          <p:spPr>
            <a:xfrm>
              <a:off x="33674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14"/>
            <p:cNvSpPr/>
            <p:nvPr/>
          </p:nvSpPr>
          <p:spPr>
            <a:xfrm>
              <a:off x="33674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14"/>
            <p:cNvSpPr/>
            <p:nvPr/>
          </p:nvSpPr>
          <p:spPr>
            <a:xfrm>
              <a:off x="33674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14"/>
            <p:cNvSpPr/>
            <p:nvPr/>
          </p:nvSpPr>
          <p:spPr>
            <a:xfrm>
              <a:off x="33674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14"/>
            <p:cNvSpPr/>
            <p:nvPr/>
          </p:nvSpPr>
          <p:spPr>
            <a:xfrm>
              <a:off x="32893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14"/>
            <p:cNvSpPr/>
            <p:nvPr/>
          </p:nvSpPr>
          <p:spPr>
            <a:xfrm>
              <a:off x="325032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14"/>
            <p:cNvSpPr/>
            <p:nvPr/>
          </p:nvSpPr>
          <p:spPr>
            <a:xfrm>
              <a:off x="325032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14"/>
            <p:cNvSpPr/>
            <p:nvPr/>
          </p:nvSpPr>
          <p:spPr>
            <a:xfrm>
              <a:off x="325032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14"/>
            <p:cNvSpPr/>
            <p:nvPr/>
          </p:nvSpPr>
          <p:spPr>
            <a:xfrm>
              <a:off x="325032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14"/>
            <p:cNvSpPr/>
            <p:nvPr/>
          </p:nvSpPr>
          <p:spPr>
            <a:xfrm>
              <a:off x="325032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14"/>
            <p:cNvSpPr/>
            <p:nvPr/>
          </p:nvSpPr>
          <p:spPr>
            <a:xfrm>
              <a:off x="325032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14"/>
            <p:cNvSpPr/>
            <p:nvPr/>
          </p:nvSpPr>
          <p:spPr>
            <a:xfrm>
              <a:off x="325032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14"/>
            <p:cNvSpPr/>
            <p:nvPr/>
          </p:nvSpPr>
          <p:spPr>
            <a:xfrm>
              <a:off x="325032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14"/>
            <p:cNvSpPr/>
            <p:nvPr/>
          </p:nvSpPr>
          <p:spPr>
            <a:xfrm>
              <a:off x="32113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14"/>
            <p:cNvSpPr/>
            <p:nvPr/>
          </p:nvSpPr>
          <p:spPr>
            <a:xfrm>
              <a:off x="32113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14"/>
            <p:cNvSpPr/>
            <p:nvPr/>
          </p:nvSpPr>
          <p:spPr>
            <a:xfrm>
              <a:off x="32113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14"/>
            <p:cNvSpPr/>
            <p:nvPr/>
          </p:nvSpPr>
          <p:spPr>
            <a:xfrm>
              <a:off x="32113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14"/>
            <p:cNvSpPr/>
            <p:nvPr/>
          </p:nvSpPr>
          <p:spPr>
            <a:xfrm>
              <a:off x="325032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14"/>
            <p:cNvSpPr/>
            <p:nvPr/>
          </p:nvSpPr>
          <p:spPr>
            <a:xfrm>
              <a:off x="325032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14"/>
            <p:cNvSpPr/>
            <p:nvPr/>
          </p:nvSpPr>
          <p:spPr>
            <a:xfrm>
              <a:off x="32893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14"/>
            <p:cNvSpPr/>
            <p:nvPr/>
          </p:nvSpPr>
          <p:spPr>
            <a:xfrm>
              <a:off x="32893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14"/>
            <p:cNvSpPr/>
            <p:nvPr/>
          </p:nvSpPr>
          <p:spPr>
            <a:xfrm>
              <a:off x="32893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14"/>
            <p:cNvSpPr/>
            <p:nvPr/>
          </p:nvSpPr>
          <p:spPr>
            <a:xfrm>
              <a:off x="32893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14"/>
            <p:cNvSpPr/>
            <p:nvPr/>
          </p:nvSpPr>
          <p:spPr>
            <a:xfrm>
              <a:off x="32113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14"/>
            <p:cNvSpPr/>
            <p:nvPr/>
          </p:nvSpPr>
          <p:spPr>
            <a:xfrm>
              <a:off x="325032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14"/>
            <p:cNvSpPr/>
            <p:nvPr/>
          </p:nvSpPr>
          <p:spPr>
            <a:xfrm>
              <a:off x="32893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14"/>
            <p:cNvSpPr/>
            <p:nvPr/>
          </p:nvSpPr>
          <p:spPr>
            <a:xfrm>
              <a:off x="32893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14"/>
            <p:cNvSpPr/>
            <p:nvPr/>
          </p:nvSpPr>
          <p:spPr>
            <a:xfrm>
              <a:off x="32893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14"/>
            <p:cNvSpPr/>
            <p:nvPr/>
          </p:nvSpPr>
          <p:spPr>
            <a:xfrm>
              <a:off x="325032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14"/>
            <p:cNvSpPr/>
            <p:nvPr/>
          </p:nvSpPr>
          <p:spPr>
            <a:xfrm>
              <a:off x="325032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14"/>
            <p:cNvSpPr/>
            <p:nvPr/>
          </p:nvSpPr>
          <p:spPr>
            <a:xfrm>
              <a:off x="325032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14"/>
            <p:cNvSpPr/>
            <p:nvPr/>
          </p:nvSpPr>
          <p:spPr>
            <a:xfrm>
              <a:off x="3289350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118" y="0"/>
                  </a:moveTo>
                  <a:cubicBezTo>
                    <a:pt x="47" y="61"/>
                    <a:pt x="1" y="150"/>
                    <a:pt x="1" y="247"/>
                  </a:cubicBezTo>
                  <a:cubicBezTo>
                    <a:pt x="1" y="424"/>
                    <a:pt x="144" y="567"/>
                    <a:pt x="322" y="567"/>
                  </a:cubicBezTo>
                  <a:cubicBezTo>
                    <a:pt x="451" y="567"/>
                    <a:pt x="563" y="490"/>
                    <a:pt x="611" y="379"/>
                  </a:cubicBezTo>
                  <a:cubicBezTo>
                    <a:pt x="448" y="249"/>
                    <a:pt x="285" y="122"/>
                    <a:pt x="11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14"/>
            <p:cNvSpPr/>
            <p:nvPr/>
          </p:nvSpPr>
          <p:spPr>
            <a:xfrm>
              <a:off x="32893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14"/>
            <p:cNvSpPr/>
            <p:nvPr/>
          </p:nvSpPr>
          <p:spPr>
            <a:xfrm>
              <a:off x="325032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14"/>
            <p:cNvSpPr/>
            <p:nvPr/>
          </p:nvSpPr>
          <p:spPr>
            <a:xfrm>
              <a:off x="325032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14"/>
            <p:cNvSpPr/>
            <p:nvPr/>
          </p:nvSpPr>
          <p:spPr>
            <a:xfrm>
              <a:off x="28990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14"/>
            <p:cNvSpPr/>
            <p:nvPr/>
          </p:nvSpPr>
          <p:spPr>
            <a:xfrm>
              <a:off x="28990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14"/>
            <p:cNvSpPr/>
            <p:nvPr/>
          </p:nvSpPr>
          <p:spPr>
            <a:xfrm>
              <a:off x="2862000" y="4047150"/>
              <a:ext cx="14100" cy="14425"/>
            </a:xfrm>
            <a:custGeom>
              <a:rect b="b" l="l" r="r" t="t"/>
              <a:pathLst>
                <a:path extrusionOk="0" h="577" w="564">
                  <a:moveTo>
                    <a:pt x="436" y="0"/>
                  </a:moveTo>
                  <a:cubicBezTo>
                    <a:pt x="287" y="151"/>
                    <a:pt x="142" y="303"/>
                    <a:pt x="0" y="462"/>
                  </a:cubicBezTo>
                  <a:cubicBezTo>
                    <a:pt x="57" y="531"/>
                    <a:pt x="143" y="576"/>
                    <a:pt x="243" y="576"/>
                  </a:cubicBezTo>
                  <a:cubicBezTo>
                    <a:pt x="421" y="576"/>
                    <a:pt x="564" y="433"/>
                    <a:pt x="564" y="257"/>
                  </a:cubicBezTo>
                  <a:cubicBezTo>
                    <a:pt x="564" y="151"/>
                    <a:pt x="513" y="58"/>
                    <a:pt x="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14"/>
            <p:cNvSpPr/>
            <p:nvPr/>
          </p:nvSpPr>
          <p:spPr>
            <a:xfrm>
              <a:off x="28990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14"/>
            <p:cNvSpPr/>
            <p:nvPr/>
          </p:nvSpPr>
          <p:spPr>
            <a:xfrm>
              <a:off x="28990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14"/>
            <p:cNvSpPr/>
            <p:nvPr/>
          </p:nvSpPr>
          <p:spPr>
            <a:xfrm>
              <a:off x="28990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14"/>
            <p:cNvSpPr/>
            <p:nvPr/>
          </p:nvSpPr>
          <p:spPr>
            <a:xfrm>
              <a:off x="28990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14"/>
            <p:cNvSpPr/>
            <p:nvPr/>
          </p:nvSpPr>
          <p:spPr>
            <a:xfrm>
              <a:off x="28990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14"/>
            <p:cNvSpPr/>
            <p:nvPr/>
          </p:nvSpPr>
          <p:spPr>
            <a:xfrm>
              <a:off x="28990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14"/>
            <p:cNvSpPr/>
            <p:nvPr/>
          </p:nvSpPr>
          <p:spPr>
            <a:xfrm>
              <a:off x="28600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14"/>
            <p:cNvSpPr/>
            <p:nvPr/>
          </p:nvSpPr>
          <p:spPr>
            <a:xfrm>
              <a:off x="28600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14"/>
            <p:cNvSpPr/>
            <p:nvPr/>
          </p:nvSpPr>
          <p:spPr>
            <a:xfrm>
              <a:off x="28600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14"/>
            <p:cNvSpPr/>
            <p:nvPr/>
          </p:nvSpPr>
          <p:spPr>
            <a:xfrm>
              <a:off x="28600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14"/>
            <p:cNvSpPr/>
            <p:nvPr/>
          </p:nvSpPr>
          <p:spPr>
            <a:xfrm>
              <a:off x="28990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14"/>
            <p:cNvSpPr/>
            <p:nvPr/>
          </p:nvSpPr>
          <p:spPr>
            <a:xfrm>
              <a:off x="28600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14"/>
            <p:cNvSpPr/>
            <p:nvPr/>
          </p:nvSpPr>
          <p:spPr>
            <a:xfrm>
              <a:off x="28600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14"/>
            <p:cNvSpPr/>
            <p:nvPr/>
          </p:nvSpPr>
          <p:spPr>
            <a:xfrm>
              <a:off x="28600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14"/>
            <p:cNvSpPr/>
            <p:nvPr/>
          </p:nvSpPr>
          <p:spPr>
            <a:xfrm>
              <a:off x="29380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14"/>
            <p:cNvSpPr/>
            <p:nvPr/>
          </p:nvSpPr>
          <p:spPr>
            <a:xfrm>
              <a:off x="29380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14"/>
            <p:cNvSpPr/>
            <p:nvPr/>
          </p:nvSpPr>
          <p:spPr>
            <a:xfrm>
              <a:off x="293807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14"/>
            <p:cNvSpPr/>
            <p:nvPr/>
          </p:nvSpPr>
          <p:spPr>
            <a:xfrm>
              <a:off x="29380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14"/>
            <p:cNvSpPr/>
            <p:nvPr/>
          </p:nvSpPr>
          <p:spPr>
            <a:xfrm>
              <a:off x="29380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14"/>
            <p:cNvSpPr/>
            <p:nvPr/>
          </p:nvSpPr>
          <p:spPr>
            <a:xfrm>
              <a:off x="29380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14"/>
            <p:cNvSpPr/>
            <p:nvPr/>
          </p:nvSpPr>
          <p:spPr>
            <a:xfrm>
              <a:off x="29380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14"/>
            <p:cNvSpPr/>
            <p:nvPr/>
          </p:nvSpPr>
          <p:spPr>
            <a:xfrm>
              <a:off x="28990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14"/>
            <p:cNvSpPr/>
            <p:nvPr/>
          </p:nvSpPr>
          <p:spPr>
            <a:xfrm>
              <a:off x="28990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14"/>
            <p:cNvSpPr/>
            <p:nvPr/>
          </p:nvSpPr>
          <p:spPr>
            <a:xfrm>
              <a:off x="28990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14"/>
            <p:cNvSpPr/>
            <p:nvPr/>
          </p:nvSpPr>
          <p:spPr>
            <a:xfrm>
              <a:off x="293807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14"/>
            <p:cNvSpPr/>
            <p:nvPr/>
          </p:nvSpPr>
          <p:spPr>
            <a:xfrm>
              <a:off x="28990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14"/>
            <p:cNvSpPr/>
            <p:nvPr/>
          </p:nvSpPr>
          <p:spPr>
            <a:xfrm>
              <a:off x="28990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14"/>
            <p:cNvSpPr/>
            <p:nvPr/>
          </p:nvSpPr>
          <p:spPr>
            <a:xfrm>
              <a:off x="28600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14"/>
            <p:cNvSpPr/>
            <p:nvPr/>
          </p:nvSpPr>
          <p:spPr>
            <a:xfrm>
              <a:off x="2899825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493" y="0"/>
                  </a:moveTo>
                  <a:cubicBezTo>
                    <a:pt x="325" y="122"/>
                    <a:pt x="161" y="249"/>
                    <a:pt x="0" y="379"/>
                  </a:cubicBezTo>
                  <a:cubicBezTo>
                    <a:pt x="51" y="490"/>
                    <a:pt x="161" y="567"/>
                    <a:pt x="289" y="567"/>
                  </a:cubicBezTo>
                  <a:cubicBezTo>
                    <a:pt x="467" y="567"/>
                    <a:pt x="610" y="424"/>
                    <a:pt x="610" y="247"/>
                  </a:cubicBezTo>
                  <a:cubicBezTo>
                    <a:pt x="610" y="148"/>
                    <a:pt x="564" y="59"/>
                    <a:pt x="4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14"/>
            <p:cNvSpPr/>
            <p:nvPr/>
          </p:nvSpPr>
          <p:spPr>
            <a:xfrm>
              <a:off x="2782725" y="4317500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162" y="1"/>
                    <a:pt x="51" y="77"/>
                    <a:pt x="1" y="189"/>
                  </a:cubicBezTo>
                  <a:cubicBezTo>
                    <a:pt x="19" y="307"/>
                    <a:pt x="37" y="423"/>
                    <a:pt x="58" y="537"/>
                  </a:cubicBezTo>
                  <a:cubicBezTo>
                    <a:pt x="114" y="602"/>
                    <a:pt x="197" y="641"/>
                    <a:pt x="292" y="641"/>
                  </a:cubicBezTo>
                  <a:cubicBezTo>
                    <a:pt x="468" y="641"/>
                    <a:pt x="611" y="498"/>
                    <a:pt x="611" y="322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14"/>
            <p:cNvSpPr/>
            <p:nvPr/>
          </p:nvSpPr>
          <p:spPr>
            <a:xfrm>
              <a:off x="2899825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89" y="0"/>
                  </a:moveTo>
                  <a:cubicBezTo>
                    <a:pt x="160" y="0"/>
                    <a:pt x="48" y="79"/>
                    <a:pt x="0" y="189"/>
                  </a:cubicBezTo>
                  <a:cubicBezTo>
                    <a:pt x="161" y="318"/>
                    <a:pt x="325" y="445"/>
                    <a:pt x="493" y="568"/>
                  </a:cubicBezTo>
                  <a:cubicBezTo>
                    <a:pt x="565" y="507"/>
                    <a:pt x="610" y="421"/>
                    <a:pt x="610" y="321"/>
                  </a:cubicBezTo>
                  <a:cubicBezTo>
                    <a:pt x="610" y="144"/>
                    <a:pt x="467" y="0"/>
                    <a:pt x="2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14"/>
            <p:cNvSpPr/>
            <p:nvPr/>
          </p:nvSpPr>
          <p:spPr>
            <a:xfrm>
              <a:off x="2862000" y="4487550"/>
              <a:ext cx="14100" cy="14400"/>
            </a:xfrm>
            <a:custGeom>
              <a:rect b="b" l="l" r="r" t="t"/>
              <a:pathLst>
                <a:path extrusionOk="0" h="576" w="564">
                  <a:moveTo>
                    <a:pt x="243" y="0"/>
                  </a:moveTo>
                  <a:cubicBezTo>
                    <a:pt x="145" y="0"/>
                    <a:pt x="59" y="45"/>
                    <a:pt x="0" y="115"/>
                  </a:cubicBezTo>
                  <a:cubicBezTo>
                    <a:pt x="142" y="271"/>
                    <a:pt x="287" y="425"/>
                    <a:pt x="436" y="576"/>
                  </a:cubicBezTo>
                  <a:cubicBezTo>
                    <a:pt x="511" y="516"/>
                    <a:pt x="564" y="424"/>
                    <a:pt x="564" y="320"/>
                  </a:cubicBezTo>
                  <a:cubicBezTo>
                    <a:pt x="564" y="143"/>
                    <a:pt x="421" y="0"/>
                    <a:pt x="2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14"/>
            <p:cNvSpPr/>
            <p:nvPr/>
          </p:nvSpPr>
          <p:spPr>
            <a:xfrm>
              <a:off x="29380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14"/>
            <p:cNvSpPr/>
            <p:nvPr/>
          </p:nvSpPr>
          <p:spPr>
            <a:xfrm>
              <a:off x="2788500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61" y="1"/>
                  </a:moveTo>
                  <a:cubicBezTo>
                    <a:pt x="40" y="1"/>
                    <a:pt x="22" y="4"/>
                    <a:pt x="0" y="7"/>
                  </a:cubicBezTo>
                  <a:cubicBezTo>
                    <a:pt x="52" y="215"/>
                    <a:pt x="106" y="420"/>
                    <a:pt x="168" y="622"/>
                  </a:cubicBezTo>
                  <a:cubicBezTo>
                    <a:pt x="293" y="578"/>
                    <a:pt x="380" y="462"/>
                    <a:pt x="380" y="322"/>
                  </a:cubicBezTo>
                  <a:cubicBezTo>
                    <a:pt x="380" y="145"/>
                    <a:pt x="237" y="1"/>
                    <a:pt x="6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14"/>
            <p:cNvSpPr/>
            <p:nvPr/>
          </p:nvSpPr>
          <p:spPr>
            <a:xfrm>
              <a:off x="27819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14"/>
            <p:cNvSpPr/>
            <p:nvPr/>
          </p:nvSpPr>
          <p:spPr>
            <a:xfrm>
              <a:off x="27819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14"/>
            <p:cNvSpPr/>
            <p:nvPr/>
          </p:nvSpPr>
          <p:spPr>
            <a:xfrm>
              <a:off x="3055950" y="4589525"/>
              <a:ext cx="15125" cy="6575"/>
            </a:xfrm>
            <a:custGeom>
              <a:rect b="b" l="l" r="r" t="t"/>
              <a:pathLst>
                <a:path extrusionOk="0" h="263" w="605">
                  <a:moveTo>
                    <a:pt x="290" y="0"/>
                  </a:moveTo>
                  <a:cubicBezTo>
                    <a:pt x="160" y="0"/>
                    <a:pt x="49" y="78"/>
                    <a:pt x="1" y="188"/>
                  </a:cubicBezTo>
                  <a:cubicBezTo>
                    <a:pt x="200" y="217"/>
                    <a:pt x="401" y="241"/>
                    <a:pt x="605" y="262"/>
                  </a:cubicBezTo>
                  <a:cubicBezTo>
                    <a:pt x="576" y="113"/>
                    <a:pt x="447" y="0"/>
                    <a:pt x="2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14"/>
            <p:cNvSpPr/>
            <p:nvPr/>
          </p:nvSpPr>
          <p:spPr>
            <a:xfrm>
              <a:off x="3094225" y="4589525"/>
              <a:ext cx="16025" cy="8050"/>
            </a:xfrm>
            <a:custGeom>
              <a:rect b="b" l="l" r="r" t="t"/>
              <a:pathLst>
                <a:path extrusionOk="0" h="322" w="641">
                  <a:moveTo>
                    <a:pt x="321" y="0"/>
                  </a:moveTo>
                  <a:cubicBezTo>
                    <a:pt x="145" y="0"/>
                    <a:pt x="2" y="142"/>
                    <a:pt x="1" y="317"/>
                  </a:cubicBezTo>
                  <a:cubicBezTo>
                    <a:pt x="106" y="320"/>
                    <a:pt x="213" y="321"/>
                    <a:pt x="321" y="321"/>
                  </a:cubicBezTo>
                  <a:cubicBezTo>
                    <a:pt x="428" y="321"/>
                    <a:pt x="534" y="320"/>
                    <a:pt x="641" y="317"/>
                  </a:cubicBezTo>
                  <a:cubicBezTo>
                    <a:pt x="639" y="142"/>
                    <a:pt x="496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14"/>
            <p:cNvSpPr/>
            <p:nvPr/>
          </p:nvSpPr>
          <p:spPr>
            <a:xfrm>
              <a:off x="3406475" y="4317500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13" y="641"/>
                    <a:pt x="496" y="602"/>
                    <a:pt x="553" y="537"/>
                  </a:cubicBezTo>
                  <a:cubicBezTo>
                    <a:pt x="574" y="421"/>
                    <a:pt x="594" y="307"/>
                    <a:pt x="611" y="189"/>
                  </a:cubicBezTo>
                  <a:cubicBezTo>
                    <a:pt x="559" y="77"/>
                    <a:pt x="45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14"/>
            <p:cNvSpPr/>
            <p:nvPr/>
          </p:nvSpPr>
          <p:spPr>
            <a:xfrm>
              <a:off x="3328375" y="4487550"/>
              <a:ext cx="14125" cy="14400"/>
            </a:xfrm>
            <a:custGeom>
              <a:rect b="b" l="l" r="r" t="t"/>
              <a:pathLst>
                <a:path extrusionOk="0" h="576" w="565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25"/>
                    <a:pt x="52" y="519"/>
                    <a:pt x="129" y="576"/>
                  </a:cubicBezTo>
                  <a:cubicBezTo>
                    <a:pt x="278" y="425"/>
                    <a:pt x="423" y="273"/>
                    <a:pt x="564" y="115"/>
                  </a:cubicBezTo>
                  <a:cubicBezTo>
                    <a:pt x="506" y="45"/>
                    <a:pt x="420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14"/>
            <p:cNvSpPr/>
            <p:nvPr/>
          </p:nvSpPr>
          <p:spPr>
            <a:xfrm>
              <a:off x="3406475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320" y="1"/>
                  </a:moveTo>
                  <a:cubicBezTo>
                    <a:pt x="143" y="1"/>
                    <a:pt x="0" y="147"/>
                    <a:pt x="0" y="322"/>
                  </a:cubicBezTo>
                  <a:cubicBezTo>
                    <a:pt x="0" y="460"/>
                    <a:pt x="89" y="578"/>
                    <a:pt x="213" y="622"/>
                  </a:cubicBezTo>
                  <a:cubicBezTo>
                    <a:pt x="273" y="418"/>
                    <a:pt x="330" y="212"/>
                    <a:pt x="380" y="7"/>
                  </a:cubicBezTo>
                  <a:cubicBezTo>
                    <a:pt x="362" y="4"/>
                    <a:pt x="34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14"/>
            <p:cNvSpPr/>
            <p:nvPr/>
          </p:nvSpPr>
          <p:spPr>
            <a:xfrm>
              <a:off x="3133400" y="4589525"/>
              <a:ext cx="15125" cy="6525"/>
            </a:xfrm>
            <a:custGeom>
              <a:rect b="b" l="l" r="r" t="t"/>
              <a:pathLst>
                <a:path extrusionOk="0" h="261" w="605">
                  <a:moveTo>
                    <a:pt x="316" y="0"/>
                  </a:moveTo>
                  <a:cubicBezTo>
                    <a:pt x="159" y="0"/>
                    <a:pt x="29" y="112"/>
                    <a:pt x="1" y="261"/>
                  </a:cubicBezTo>
                  <a:cubicBezTo>
                    <a:pt x="204" y="241"/>
                    <a:pt x="406" y="217"/>
                    <a:pt x="605" y="187"/>
                  </a:cubicBezTo>
                  <a:cubicBezTo>
                    <a:pt x="555" y="78"/>
                    <a:pt x="444" y="0"/>
                    <a:pt x="31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14"/>
            <p:cNvSpPr/>
            <p:nvPr/>
          </p:nvSpPr>
          <p:spPr>
            <a:xfrm>
              <a:off x="28600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14"/>
            <p:cNvSpPr/>
            <p:nvPr/>
          </p:nvSpPr>
          <p:spPr>
            <a:xfrm>
              <a:off x="3289350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21"/>
                    <a:pt x="47" y="507"/>
                    <a:pt x="118" y="568"/>
                  </a:cubicBezTo>
                  <a:cubicBezTo>
                    <a:pt x="285" y="445"/>
                    <a:pt x="450" y="318"/>
                    <a:pt x="611" y="189"/>
                  </a:cubicBezTo>
                  <a:cubicBezTo>
                    <a:pt x="563" y="79"/>
                    <a:pt x="451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14"/>
            <p:cNvSpPr/>
            <p:nvPr/>
          </p:nvSpPr>
          <p:spPr>
            <a:xfrm>
              <a:off x="28210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14"/>
            <p:cNvSpPr/>
            <p:nvPr/>
          </p:nvSpPr>
          <p:spPr>
            <a:xfrm>
              <a:off x="28210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14"/>
            <p:cNvSpPr/>
            <p:nvPr/>
          </p:nvSpPr>
          <p:spPr>
            <a:xfrm>
              <a:off x="28210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14"/>
            <p:cNvSpPr/>
            <p:nvPr/>
          </p:nvSpPr>
          <p:spPr>
            <a:xfrm>
              <a:off x="28600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14"/>
            <p:cNvSpPr/>
            <p:nvPr/>
          </p:nvSpPr>
          <p:spPr>
            <a:xfrm>
              <a:off x="28600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14"/>
            <p:cNvSpPr/>
            <p:nvPr/>
          </p:nvSpPr>
          <p:spPr>
            <a:xfrm>
              <a:off x="28600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14"/>
            <p:cNvSpPr/>
            <p:nvPr/>
          </p:nvSpPr>
          <p:spPr>
            <a:xfrm>
              <a:off x="28210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14"/>
            <p:cNvSpPr/>
            <p:nvPr/>
          </p:nvSpPr>
          <p:spPr>
            <a:xfrm>
              <a:off x="28210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14"/>
            <p:cNvSpPr/>
            <p:nvPr/>
          </p:nvSpPr>
          <p:spPr>
            <a:xfrm>
              <a:off x="28210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14"/>
            <p:cNvSpPr/>
            <p:nvPr/>
          </p:nvSpPr>
          <p:spPr>
            <a:xfrm>
              <a:off x="28210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14"/>
            <p:cNvSpPr/>
            <p:nvPr/>
          </p:nvSpPr>
          <p:spPr>
            <a:xfrm>
              <a:off x="2788500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168" y="0"/>
                  </a:moveTo>
                  <a:cubicBezTo>
                    <a:pt x="107" y="204"/>
                    <a:pt x="52" y="407"/>
                    <a:pt x="0" y="614"/>
                  </a:cubicBezTo>
                  <a:cubicBezTo>
                    <a:pt x="19" y="618"/>
                    <a:pt x="40" y="620"/>
                    <a:pt x="61" y="620"/>
                  </a:cubicBezTo>
                  <a:cubicBezTo>
                    <a:pt x="237" y="620"/>
                    <a:pt x="380" y="476"/>
                    <a:pt x="380" y="300"/>
                  </a:cubicBezTo>
                  <a:cubicBezTo>
                    <a:pt x="380" y="160"/>
                    <a:pt x="293" y="44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14"/>
            <p:cNvSpPr/>
            <p:nvPr/>
          </p:nvSpPr>
          <p:spPr>
            <a:xfrm>
              <a:off x="28210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14"/>
            <p:cNvSpPr/>
            <p:nvPr/>
          </p:nvSpPr>
          <p:spPr>
            <a:xfrm>
              <a:off x="2782725" y="4215525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200" y="1"/>
                    <a:pt x="117" y="40"/>
                    <a:pt x="58" y="103"/>
                  </a:cubicBezTo>
                  <a:cubicBezTo>
                    <a:pt x="37" y="221"/>
                    <a:pt x="19" y="335"/>
                    <a:pt x="1" y="453"/>
                  </a:cubicBezTo>
                  <a:cubicBezTo>
                    <a:pt x="51" y="563"/>
                    <a:pt x="162" y="641"/>
                    <a:pt x="292" y="641"/>
                  </a:cubicBezTo>
                  <a:cubicBezTo>
                    <a:pt x="468" y="641"/>
                    <a:pt x="611" y="498"/>
                    <a:pt x="611" y="320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14"/>
            <p:cNvSpPr/>
            <p:nvPr/>
          </p:nvSpPr>
          <p:spPr>
            <a:xfrm>
              <a:off x="28210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14"/>
            <p:cNvSpPr/>
            <p:nvPr/>
          </p:nvSpPr>
          <p:spPr>
            <a:xfrm>
              <a:off x="28210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14"/>
            <p:cNvSpPr/>
            <p:nvPr/>
          </p:nvSpPr>
          <p:spPr>
            <a:xfrm>
              <a:off x="3016175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14"/>
            <p:cNvSpPr/>
            <p:nvPr/>
          </p:nvSpPr>
          <p:spPr>
            <a:xfrm>
              <a:off x="3055950" y="3953025"/>
              <a:ext cx="15125" cy="6500"/>
            </a:xfrm>
            <a:custGeom>
              <a:rect b="b" l="l" r="r" t="t"/>
              <a:pathLst>
                <a:path extrusionOk="0" h="260" w="605">
                  <a:moveTo>
                    <a:pt x="605" y="0"/>
                  </a:moveTo>
                  <a:lnTo>
                    <a:pt x="605" y="0"/>
                  </a:lnTo>
                  <a:cubicBezTo>
                    <a:pt x="401" y="18"/>
                    <a:pt x="200" y="44"/>
                    <a:pt x="1" y="74"/>
                  </a:cubicBezTo>
                  <a:cubicBezTo>
                    <a:pt x="49" y="182"/>
                    <a:pt x="160" y="259"/>
                    <a:pt x="290" y="259"/>
                  </a:cubicBezTo>
                  <a:cubicBezTo>
                    <a:pt x="447" y="259"/>
                    <a:pt x="576" y="149"/>
                    <a:pt x="60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14"/>
            <p:cNvSpPr/>
            <p:nvPr/>
          </p:nvSpPr>
          <p:spPr>
            <a:xfrm>
              <a:off x="3054925" y="3977350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5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14"/>
            <p:cNvSpPr/>
            <p:nvPr/>
          </p:nvSpPr>
          <p:spPr>
            <a:xfrm>
              <a:off x="301617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14"/>
            <p:cNvSpPr/>
            <p:nvPr/>
          </p:nvSpPr>
          <p:spPr>
            <a:xfrm>
              <a:off x="3054925" y="4113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6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14"/>
            <p:cNvSpPr/>
            <p:nvPr/>
          </p:nvSpPr>
          <p:spPr>
            <a:xfrm>
              <a:off x="3054925" y="4079350"/>
              <a:ext cx="16300" cy="16050"/>
            </a:xfrm>
            <a:custGeom>
              <a:rect b="b" l="l" r="r" t="t"/>
              <a:pathLst>
                <a:path extrusionOk="0" h="642" w="652">
                  <a:moveTo>
                    <a:pt x="327" y="1"/>
                  </a:moveTo>
                  <a:cubicBezTo>
                    <a:pt x="323" y="1"/>
                    <a:pt x="320" y="1"/>
                    <a:pt x="316" y="1"/>
                  </a:cubicBezTo>
                  <a:cubicBezTo>
                    <a:pt x="138" y="7"/>
                    <a:pt x="1" y="154"/>
                    <a:pt x="5" y="332"/>
                  </a:cubicBezTo>
                  <a:cubicBezTo>
                    <a:pt x="11" y="505"/>
                    <a:pt x="154" y="641"/>
                    <a:pt x="326" y="641"/>
                  </a:cubicBezTo>
                  <a:cubicBezTo>
                    <a:pt x="330" y="641"/>
                    <a:pt x="333" y="641"/>
                    <a:pt x="337" y="641"/>
                  </a:cubicBezTo>
                  <a:cubicBezTo>
                    <a:pt x="513" y="635"/>
                    <a:pt x="652" y="487"/>
                    <a:pt x="646" y="311"/>
                  </a:cubicBezTo>
                  <a:cubicBezTo>
                    <a:pt x="640" y="137"/>
                    <a:pt x="498" y="1"/>
                    <a:pt x="32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14"/>
            <p:cNvSpPr/>
            <p:nvPr/>
          </p:nvSpPr>
          <p:spPr>
            <a:xfrm>
              <a:off x="3054900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8" y="0"/>
                  </a:moveTo>
                  <a:cubicBezTo>
                    <a:pt x="324" y="0"/>
                    <a:pt x="321" y="0"/>
                    <a:pt x="317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5" y="641"/>
                    <a:pt x="327" y="641"/>
                  </a:cubicBezTo>
                  <a:cubicBezTo>
                    <a:pt x="331" y="641"/>
                    <a:pt x="334" y="641"/>
                    <a:pt x="338" y="641"/>
                  </a:cubicBezTo>
                  <a:cubicBezTo>
                    <a:pt x="514" y="635"/>
                    <a:pt x="653" y="487"/>
                    <a:pt x="647" y="309"/>
                  </a:cubicBezTo>
                  <a:cubicBezTo>
                    <a:pt x="641" y="137"/>
                    <a:pt x="499" y="0"/>
                    <a:pt x="3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14"/>
            <p:cNvSpPr/>
            <p:nvPr/>
          </p:nvSpPr>
          <p:spPr>
            <a:xfrm>
              <a:off x="29380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14"/>
            <p:cNvSpPr/>
            <p:nvPr/>
          </p:nvSpPr>
          <p:spPr>
            <a:xfrm>
              <a:off x="3054925" y="4045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1"/>
                    <a:pt x="316" y="1"/>
                  </a:cubicBezTo>
                  <a:cubicBezTo>
                    <a:pt x="138" y="7"/>
                    <a:pt x="1" y="154"/>
                    <a:pt x="5" y="331"/>
                  </a:cubicBezTo>
                  <a:cubicBezTo>
                    <a:pt x="11" y="503"/>
                    <a:pt x="154" y="640"/>
                    <a:pt x="326" y="640"/>
                  </a:cubicBezTo>
                  <a:cubicBezTo>
                    <a:pt x="330" y="640"/>
                    <a:pt x="333" y="640"/>
                    <a:pt x="337" y="640"/>
                  </a:cubicBezTo>
                  <a:cubicBezTo>
                    <a:pt x="513" y="635"/>
                    <a:pt x="652" y="486"/>
                    <a:pt x="646" y="310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14"/>
            <p:cNvSpPr/>
            <p:nvPr/>
          </p:nvSpPr>
          <p:spPr>
            <a:xfrm>
              <a:off x="30161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14"/>
            <p:cNvSpPr/>
            <p:nvPr/>
          </p:nvSpPr>
          <p:spPr>
            <a:xfrm>
              <a:off x="30161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14"/>
            <p:cNvSpPr/>
            <p:nvPr/>
          </p:nvSpPr>
          <p:spPr>
            <a:xfrm>
              <a:off x="30161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14"/>
            <p:cNvSpPr/>
            <p:nvPr/>
          </p:nvSpPr>
          <p:spPr>
            <a:xfrm>
              <a:off x="30161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14"/>
            <p:cNvSpPr/>
            <p:nvPr/>
          </p:nvSpPr>
          <p:spPr>
            <a:xfrm>
              <a:off x="30161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14"/>
            <p:cNvSpPr/>
            <p:nvPr/>
          </p:nvSpPr>
          <p:spPr>
            <a:xfrm>
              <a:off x="30161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14"/>
            <p:cNvSpPr/>
            <p:nvPr/>
          </p:nvSpPr>
          <p:spPr>
            <a:xfrm>
              <a:off x="30161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14"/>
            <p:cNvSpPr/>
            <p:nvPr/>
          </p:nvSpPr>
          <p:spPr>
            <a:xfrm>
              <a:off x="30161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14"/>
            <p:cNvSpPr/>
            <p:nvPr/>
          </p:nvSpPr>
          <p:spPr>
            <a:xfrm>
              <a:off x="301617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14"/>
            <p:cNvSpPr/>
            <p:nvPr/>
          </p:nvSpPr>
          <p:spPr>
            <a:xfrm>
              <a:off x="305520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14"/>
            <p:cNvSpPr/>
            <p:nvPr/>
          </p:nvSpPr>
          <p:spPr>
            <a:xfrm>
              <a:off x="305520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14"/>
            <p:cNvSpPr/>
            <p:nvPr/>
          </p:nvSpPr>
          <p:spPr>
            <a:xfrm>
              <a:off x="305520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14"/>
            <p:cNvSpPr/>
            <p:nvPr/>
          </p:nvSpPr>
          <p:spPr>
            <a:xfrm>
              <a:off x="305520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14"/>
            <p:cNvSpPr/>
            <p:nvPr/>
          </p:nvSpPr>
          <p:spPr>
            <a:xfrm>
              <a:off x="3094125" y="3977450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7"/>
                    <a:pt x="646" y="491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14"/>
            <p:cNvSpPr/>
            <p:nvPr/>
          </p:nvSpPr>
          <p:spPr>
            <a:xfrm>
              <a:off x="3094225" y="3951500"/>
              <a:ext cx="16025" cy="8025"/>
            </a:xfrm>
            <a:custGeom>
              <a:rect b="b" l="l" r="r" t="t"/>
              <a:pathLst>
                <a:path extrusionOk="0" h="321" w="641">
                  <a:moveTo>
                    <a:pt x="321" y="1"/>
                  </a:moveTo>
                  <a:cubicBezTo>
                    <a:pt x="213" y="1"/>
                    <a:pt x="106" y="2"/>
                    <a:pt x="1" y="4"/>
                  </a:cubicBezTo>
                  <a:cubicBezTo>
                    <a:pt x="2" y="180"/>
                    <a:pt x="145" y="320"/>
                    <a:pt x="321" y="320"/>
                  </a:cubicBezTo>
                  <a:cubicBezTo>
                    <a:pt x="496" y="320"/>
                    <a:pt x="639" y="180"/>
                    <a:pt x="641" y="4"/>
                  </a:cubicBezTo>
                  <a:cubicBezTo>
                    <a:pt x="535" y="2"/>
                    <a:pt x="42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14"/>
            <p:cNvSpPr/>
            <p:nvPr/>
          </p:nvSpPr>
          <p:spPr>
            <a:xfrm>
              <a:off x="305520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14"/>
            <p:cNvSpPr/>
            <p:nvPr/>
          </p:nvSpPr>
          <p:spPr>
            <a:xfrm>
              <a:off x="305520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14"/>
            <p:cNvSpPr/>
            <p:nvPr/>
          </p:nvSpPr>
          <p:spPr>
            <a:xfrm>
              <a:off x="305520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14"/>
            <p:cNvSpPr/>
            <p:nvPr/>
          </p:nvSpPr>
          <p:spPr>
            <a:xfrm>
              <a:off x="305520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14"/>
            <p:cNvSpPr/>
            <p:nvPr/>
          </p:nvSpPr>
          <p:spPr>
            <a:xfrm>
              <a:off x="305520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14"/>
            <p:cNvSpPr/>
            <p:nvPr/>
          </p:nvSpPr>
          <p:spPr>
            <a:xfrm>
              <a:off x="305520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14"/>
            <p:cNvSpPr/>
            <p:nvPr/>
          </p:nvSpPr>
          <p:spPr>
            <a:xfrm>
              <a:off x="305520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14"/>
            <p:cNvSpPr/>
            <p:nvPr/>
          </p:nvSpPr>
          <p:spPr>
            <a:xfrm>
              <a:off x="305520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14"/>
            <p:cNvSpPr/>
            <p:nvPr/>
          </p:nvSpPr>
          <p:spPr>
            <a:xfrm>
              <a:off x="305520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14"/>
            <p:cNvSpPr/>
            <p:nvPr/>
          </p:nvSpPr>
          <p:spPr>
            <a:xfrm>
              <a:off x="301617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14"/>
            <p:cNvSpPr/>
            <p:nvPr/>
          </p:nvSpPr>
          <p:spPr>
            <a:xfrm>
              <a:off x="29771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14"/>
            <p:cNvSpPr/>
            <p:nvPr/>
          </p:nvSpPr>
          <p:spPr>
            <a:xfrm>
              <a:off x="29771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14"/>
            <p:cNvSpPr/>
            <p:nvPr/>
          </p:nvSpPr>
          <p:spPr>
            <a:xfrm>
              <a:off x="29771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14"/>
            <p:cNvSpPr/>
            <p:nvPr/>
          </p:nvSpPr>
          <p:spPr>
            <a:xfrm>
              <a:off x="29771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14"/>
            <p:cNvSpPr/>
            <p:nvPr/>
          </p:nvSpPr>
          <p:spPr>
            <a:xfrm>
              <a:off x="29771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14"/>
            <p:cNvSpPr/>
            <p:nvPr/>
          </p:nvSpPr>
          <p:spPr>
            <a:xfrm>
              <a:off x="29771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14"/>
            <p:cNvSpPr/>
            <p:nvPr/>
          </p:nvSpPr>
          <p:spPr>
            <a:xfrm>
              <a:off x="29771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14"/>
            <p:cNvSpPr/>
            <p:nvPr/>
          </p:nvSpPr>
          <p:spPr>
            <a:xfrm>
              <a:off x="29771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14"/>
            <p:cNvSpPr/>
            <p:nvPr/>
          </p:nvSpPr>
          <p:spPr>
            <a:xfrm>
              <a:off x="29380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14"/>
            <p:cNvSpPr/>
            <p:nvPr/>
          </p:nvSpPr>
          <p:spPr>
            <a:xfrm>
              <a:off x="29380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14"/>
            <p:cNvSpPr/>
            <p:nvPr/>
          </p:nvSpPr>
          <p:spPr>
            <a:xfrm>
              <a:off x="29771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14"/>
            <p:cNvSpPr/>
            <p:nvPr/>
          </p:nvSpPr>
          <p:spPr>
            <a:xfrm>
              <a:off x="29380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14"/>
            <p:cNvSpPr/>
            <p:nvPr/>
          </p:nvSpPr>
          <p:spPr>
            <a:xfrm>
              <a:off x="29380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14"/>
            <p:cNvSpPr/>
            <p:nvPr/>
          </p:nvSpPr>
          <p:spPr>
            <a:xfrm>
              <a:off x="293807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14"/>
            <p:cNvSpPr/>
            <p:nvPr/>
          </p:nvSpPr>
          <p:spPr>
            <a:xfrm>
              <a:off x="293807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14"/>
            <p:cNvSpPr/>
            <p:nvPr/>
          </p:nvSpPr>
          <p:spPr>
            <a:xfrm>
              <a:off x="29771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14"/>
            <p:cNvSpPr/>
            <p:nvPr/>
          </p:nvSpPr>
          <p:spPr>
            <a:xfrm>
              <a:off x="3094125" y="401142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6"/>
                    <a:pt x="0" y="152"/>
                    <a:pt x="3" y="328"/>
                  </a:cubicBezTo>
                  <a:cubicBezTo>
                    <a:pt x="7" y="502"/>
                    <a:pt x="148" y="642"/>
                    <a:pt x="322" y="642"/>
                  </a:cubicBezTo>
                  <a:cubicBezTo>
                    <a:pt x="324" y="642"/>
                    <a:pt x="327" y="641"/>
                    <a:pt x="330" y="641"/>
                  </a:cubicBezTo>
                  <a:cubicBezTo>
                    <a:pt x="506" y="638"/>
                    <a:pt x="646" y="492"/>
                    <a:pt x="643" y="316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14"/>
            <p:cNvSpPr/>
            <p:nvPr/>
          </p:nvSpPr>
          <p:spPr>
            <a:xfrm>
              <a:off x="3016175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14"/>
            <p:cNvSpPr/>
            <p:nvPr/>
          </p:nvSpPr>
          <p:spPr>
            <a:xfrm>
              <a:off x="29771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14"/>
            <p:cNvSpPr/>
            <p:nvPr/>
          </p:nvSpPr>
          <p:spPr>
            <a:xfrm>
              <a:off x="30161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14"/>
            <p:cNvSpPr/>
            <p:nvPr/>
          </p:nvSpPr>
          <p:spPr>
            <a:xfrm>
              <a:off x="30161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14"/>
            <p:cNvSpPr/>
            <p:nvPr/>
          </p:nvSpPr>
          <p:spPr>
            <a:xfrm>
              <a:off x="29771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14"/>
            <p:cNvSpPr/>
            <p:nvPr/>
          </p:nvSpPr>
          <p:spPr>
            <a:xfrm>
              <a:off x="30161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14"/>
            <p:cNvSpPr/>
            <p:nvPr/>
          </p:nvSpPr>
          <p:spPr>
            <a:xfrm>
              <a:off x="3016175" y="404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14"/>
            <p:cNvSpPr/>
            <p:nvPr/>
          </p:nvSpPr>
          <p:spPr>
            <a:xfrm>
              <a:off x="29771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14"/>
            <p:cNvSpPr/>
            <p:nvPr/>
          </p:nvSpPr>
          <p:spPr>
            <a:xfrm>
              <a:off x="29771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14"/>
            <p:cNvSpPr/>
            <p:nvPr/>
          </p:nvSpPr>
          <p:spPr>
            <a:xfrm>
              <a:off x="29771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14"/>
            <p:cNvSpPr/>
            <p:nvPr/>
          </p:nvSpPr>
          <p:spPr>
            <a:xfrm>
              <a:off x="29771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14"/>
            <p:cNvSpPr/>
            <p:nvPr/>
          </p:nvSpPr>
          <p:spPr>
            <a:xfrm>
              <a:off x="29771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14"/>
            <p:cNvSpPr/>
            <p:nvPr/>
          </p:nvSpPr>
          <p:spPr>
            <a:xfrm>
              <a:off x="30161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14"/>
            <p:cNvSpPr/>
            <p:nvPr/>
          </p:nvSpPr>
          <p:spPr>
            <a:xfrm>
              <a:off x="29771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57" name="Google Shape;5757;p14"/>
          <p:cNvSpPr/>
          <p:nvPr/>
        </p:nvSpPr>
        <p:spPr>
          <a:xfrm>
            <a:off x="334200" y="949675"/>
            <a:ext cx="8475600" cy="3904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8" name="Google Shape;5758;p14"/>
          <p:cNvSpPr txBox="1"/>
          <p:nvPr>
            <p:ph idx="1" type="subTitle"/>
          </p:nvPr>
        </p:nvSpPr>
        <p:spPr>
          <a:xfrm>
            <a:off x="3506751" y="1381250"/>
            <a:ext cx="4297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000"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5759" name="Google Shape;5759;p14"/>
          <p:cNvSpPr txBox="1"/>
          <p:nvPr>
            <p:ph idx="2" type="subTitle"/>
          </p:nvPr>
        </p:nvSpPr>
        <p:spPr>
          <a:xfrm>
            <a:off x="1337626" y="3265125"/>
            <a:ext cx="4297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000"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5760" name="Google Shape;5760;p14"/>
          <p:cNvSpPr txBox="1"/>
          <p:nvPr>
            <p:ph idx="3" type="subTitle"/>
          </p:nvPr>
        </p:nvSpPr>
        <p:spPr>
          <a:xfrm>
            <a:off x="3506732" y="1838450"/>
            <a:ext cx="42978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761" name="Google Shape;5761;p14"/>
          <p:cNvSpPr txBox="1"/>
          <p:nvPr>
            <p:ph idx="4" type="subTitle"/>
          </p:nvPr>
        </p:nvSpPr>
        <p:spPr>
          <a:xfrm>
            <a:off x="1337607" y="3722325"/>
            <a:ext cx="42978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762" name="Google Shape;5762;p14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365750" spcFirstLastPara="1" rIns="36575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cxnSp>
        <p:nvCxnSpPr>
          <p:cNvPr id="5763" name="Google Shape;5763;p14"/>
          <p:cNvCxnSpPr/>
          <p:nvPr/>
        </p:nvCxnSpPr>
        <p:spPr>
          <a:xfrm>
            <a:off x="338100" y="2909750"/>
            <a:ext cx="84678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64" name="Google Shape;5764;p14"/>
          <p:cNvCxnSpPr/>
          <p:nvPr/>
        </p:nvCxnSpPr>
        <p:spPr>
          <a:xfrm rot="10800000">
            <a:off x="2592317" y="950150"/>
            <a:ext cx="0" cy="19596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65" name="Google Shape;5765;p14"/>
          <p:cNvCxnSpPr/>
          <p:nvPr/>
        </p:nvCxnSpPr>
        <p:spPr>
          <a:xfrm rot="10800000">
            <a:off x="6549817" y="2910225"/>
            <a:ext cx="0" cy="19596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bg>
      <p:bgPr>
        <a:solidFill>
          <a:schemeClr val="lt1"/>
        </a:solidFill>
      </p:bgPr>
    </p:bg>
    <p:spTree>
      <p:nvGrpSpPr>
        <p:cNvPr id="5766" name="Shape 5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67" name="Google Shape;5767;p15"/>
          <p:cNvGrpSpPr/>
          <p:nvPr/>
        </p:nvGrpSpPr>
        <p:grpSpPr>
          <a:xfrm flipH="1" rot="10800000">
            <a:off x="355191" y="539995"/>
            <a:ext cx="4063478" cy="4063513"/>
            <a:chOff x="2540241" y="539995"/>
            <a:chExt cx="4063478" cy="4063513"/>
          </a:xfrm>
        </p:grpSpPr>
        <p:grpSp>
          <p:nvGrpSpPr>
            <p:cNvPr id="5768" name="Google Shape;5768;p15"/>
            <p:cNvGrpSpPr/>
            <p:nvPr/>
          </p:nvGrpSpPr>
          <p:grpSpPr>
            <a:xfrm>
              <a:off x="2693235" y="703668"/>
              <a:ext cx="885398" cy="893069"/>
              <a:chOff x="2781975" y="3951500"/>
              <a:chExt cx="640525" cy="646075"/>
            </a:xfrm>
          </p:grpSpPr>
          <p:sp>
            <p:nvSpPr>
              <p:cNvPr id="5769" name="Google Shape;5769;p15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" name="Google Shape;5770;p15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" name="Google Shape;5771;p15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2" name="Google Shape;5772;p15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" name="Google Shape;5773;p15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" name="Google Shape;5774;p15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" name="Google Shape;5775;p15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" name="Google Shape;5776;p15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" name="Google Shape;5777;p15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" name="Google Shape;5778;p15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" name="Google Shape;5779;p15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" name="Google Shape;5780;p15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" name="Google Shape;5781;p15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" name="Google Shape;5782;p15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" name="Google Shape;5783;p15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" name="Google Shape;5784;p15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" name="Google Shape;5785;p15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" name="Google Shape;5786;p15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" name="Google Shape;5787;p15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" name="Google Shape;5788;p15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" name="Google Shape;5789;p15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" name="Google Shape;5790;p15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" name="Google Shape;5791;p15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" name="Google Shape;5792;p15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" name="Google Shape;5793;p15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" name="Google Shape;5794;p15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" name="Google Shape;5795;p15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" name="Google Shape;5796;p15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" name="Google Shape;5797;p15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" name="Google Shape;5798;p15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" name="Google Shape;5799;p15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" name="Google Shape;5800;p15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" name="Google Shape;5801;p15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" name="Google Shape;5802;p15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" name="Google Shape;5803;p15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" name="Google Shape;5804;p15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" name="Google Shape;5805;p15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" name="Google Shape;5806;p15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" name="Google Shape;5807;p15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" name="Google Shape;5808;p15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" name="Google Shape;5809;p15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0" name="Google Shape;5810;p15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1" name="Google Shape;5811;p15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2" name="Google Shape;5812;p15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3" name="Google Shape;5813;p15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4" name="Google Shape;5814;p15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5" name="Google Shape;5815;p15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6" name="Google Shape;5816;p15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7" name="Google Shape;5817;p15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8" name="Google Shape;5818;p15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9" name="Google Shape;5819;p15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0" name="Google Shape;5820;p15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1" name="Google Shape;5821;p15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2" name="Google Shape;5822;p15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3" name="Google Shape;5823;p15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4" name="Google Shape;5824;p15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5" name="Google Shape;5825;p15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6" name="Google Shape;5826;p15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7" name="Google Shape;5827;p15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8" name="Google Shape;5828;p15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9" name="Google Shape;5829;p15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0" name="Google Shape;5830;p15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1" name="Google Shape;5831;p15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2" name="Google Shape;5832;p15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3" name="Google Shape;5833;p15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4" name="Google Shape;5834;p15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5" name="Google Shape;5835;p15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6" name="Google Shape;5836;p15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7" name="Google Shape;5837;p15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8" name="Google Shape;5838;p15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9" name="Google Shape;5839;p15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0" name="Google Shape;5840;p15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1" name="Google Shape;5841;p15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2" name="Google Shape;5842;p15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3" name="Google Shape;5843;p15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4" name="Google Shape;5844;p15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5" name="Google Shape;5845;p15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6" name="Google Shape;5846;p15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7" name="Google Shape;5847;p15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8" name="Google Shape;5848;p15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9" name="Google Shape;5849;p15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0" name="Google Shape;5850;p15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1" name="Google Shape;5851;p15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2" name="Google Shape;5852;p15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3" name="Google Shape;5853;p15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4" name="Google Shape;5854;p15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5" name="Google Shape;5855;p15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6" name="Google Shape;5856;p15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7" name="Google Shape;5857;p15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8" name="Google Shape;5858;p15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9" name="Google Shape;5859;p15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0" name="Google Shape;5860;p15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1" name="Google Shape;5861;p15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2" name="Google Shape;5862;p15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3" name="Google Shape;5863;p15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4" name="Google Shape;5864;p15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5" name="Google Shape;5865;p15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6" name="Google Shape;5866;p15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7" name="Google Shape;5867;p15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8" name="Google Shape;5868;p15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9" name="Google Shape;5869;p15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0" name="Google Shape;5870;p15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1" name="Google Shape;5871;p15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2" name="Google Shape;5872;p15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3" name="Google Shape;5873;p15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4" name="Google Shape;5874;p15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5" name="Google Shape;5875;p15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6" name="Google Shape;5876;p15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7" name="Google Shape;5877;p15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8" name="Google Shape;5878;p15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9" name="Google Shape;5879;p15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0" name="Google Shape;5880;p15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1" name="Google Shape;5881;p15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2" name="Google Shape;5882;p15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3" name="Google Shape;5883;p15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4" name="Google Shape;5884;p15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5" name="Google Shape;5885;p15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6" name="Google Shape;5886;p15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7" name="Google Shape;5887;p15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8" name="Google Shape;5888;p15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9" name="Google Shape;5889;p15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0" name="Google Shape;5890;p15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1" name="Google Shape;5891;p15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2" name="Google Shape;5892;p15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3" name="Google Shape;5893;p15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4" name="Google Shape;5894;p15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5" name="Google Shape;5895;p15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6" name="Google Shape;5896;p15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7" name="Google Shape;5897;p15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8" name="Google Shape;5898;p15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9" name="Google Shape;5899;p15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0" name="Google Shape;5900;p15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1" name="Google Shape;5901;p15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2" name="Google Shape;5902;p15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3" name="Google Shape;5903;p15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4" name="Google Shape;5904;p15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5" name="Google Shape;5905;p15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6" name="Google Shape;5906;p15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7" name="Google Shape;5907;p15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8" name="Google Shape;5908;p15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9" name="Google Shape;5909;p15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0" name="Google Shape;5910;p15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1" name="Google Shape;5911;p15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2" name="Google Shape;5912;p15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3" name="Google Shape;5913;p15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4" name="Google Shape;5914;p15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5" name="Google Shape;5915;p15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6" name="Google Shape;5916;p15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7" name="Google Shape;5917;p15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8" name="Google Shape;5918;p15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9" name="Google Shape;5919;p15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0" name="Google Shape;5920;p15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1" name="Google Shape;5921;p15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2" name="Google Shape;5922;p15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3" name="Google Shape;5923;p15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4" name="Google Shape;5924;p15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5" name="Google Shape;5925;p15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6" name="Google Shape;5926;p15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7" name="Google Shape;5927;p15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8" name="Google Shape;5928;p15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9" name="Google Shape;5929;p15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0" name="Google Shape;5930;p15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1" name="Google Shape;5931;p15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2" name="Google Shape;5932;p15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3" name="Google Shape;5933;p15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4" name="Google Shape;5934;p15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5" name="Google Shape;5935;p15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6" name="Google Shape;5936;p15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7" name="Google Shape;5937;p15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8" name="Google Shape;5938;p15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9" name="Google Shape;5939;p15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0" name="Google Shape;5940;p15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1" name="Google Shape;5941;p15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2" name="Google Shape;5942;p15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3" name="Google Shape;5943;p15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4" name="Google Shape;5944;p15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5" name="Google Shape;5945;p15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6" name="Google Shape;5946;p15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7" name="Google Shape;5947;p15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8" name="Google Shape;5948;p15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9" name="Google Shape;5949;p15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0" name="Google Shape;5950;p15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1" name="Google Shape;5951;p15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2" name="Google Shape;5952;p15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3" name="Google Shape;5953;p15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4" name="Google Shape;5954;p15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5" name="Google Shape;5955;p15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6" name="Google Shape;5956;p15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7" name="Google Shape;5957;p15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8" name="Google Shape;5958;p15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9" name="Google Shape;5959;p15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0" name="Google Shape;5960;p15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1" name="Google Shape;5961;p15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2" name="Google Shape;5962;p15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3" name="Google Shape;5963;p15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4" name="Google Shape;5964;p15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5" name="Google Shape;5965;p15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6" name="Google Shape;5966;p15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7" name="Google Shape;5967;p15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8" name="Google Shape;5968;p15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9" name="Google Shape;5969;p15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0" name="Google Shape;5970;p15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1" name="Google Shape;5971;p15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2" name="Google Shape;5972;p15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3" name="Google Shape;5973;p15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4" name="Google Shape;5974;p15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5" name="Google Shape;5975;p15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6" name="Google Shape;5976;p15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7" name="Google Shape;5977;p15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8" name="Google Shape;5978;p15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9" name="Google Shape;5979;p15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0" name="Google Shape;5980;p15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1" name="Google Shape;5981;p15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2" name="Google Shape;5982;p15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3" name="Google Shape;5983;p15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4" name="Google Shape;5984;p15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5" name="Google Shape;5985;p15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6" name="Google Shape;5986;p15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7" name="Google Shape;5987;p15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8" name="Google Shape;5988;p15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9" name="Google Shape;5989;p15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0" name="Google Shape;5990;p15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1" name="Google Shape;5991;p15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2" name="Google Shape;5992;p15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3" name="Google Shape;5993;p15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4" name="Google Shape;5994;p15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5" name="Google Shape;5995;p15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6" name="Google Shape;5996;p15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7" name="Google Shape;5997;p15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8" name="Google Shape;5998;p15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9" name="Google Shape;5999;p15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0" name="Google Shape;6000;p15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1" name="Google Shape;6001;p15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2" name="Google Shape;6002;p15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3" name="Google Shape;6003;p15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4" name="Google Shape;6004;p15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5" name="Google Shape;6005;p15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6" name="Google Shape;6006;p15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7" name="Google Shape;6007;p15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8" name="Google Shape;6008;p15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9" name="Google Shape;6009;p15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0" name="Google Shape;6010;p15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1" name="Google Shape;6011;p15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2" name="Google Shape;6012;p15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3" name="Google Shape;6013;p15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4" name="Google Shape;6014;p15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5" name="Google Shape;6015;p15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6" name="Google Shape;6016;p15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7" name="Google Shape;6017;p15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8" name="Google Shape;6018;p15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9" name="Google Shape;6019;p15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0" name="Google Shape;6020;p15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1" name="Google Shape;6021;p15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2" name="Google Shape;6022;p15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3" name="Google Shape;6023;p15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4" name="Google Shape;6024;p15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25" name="Google Shape;6025;p15"/>
            <p:cNvGrpSpPr/>
            <p:nvPr/>
          </p:nvGrpSpPr>
          <p:grpSpPr>
            <a:xfrm>
              <a:off x="5652643" y="1012843"/>
              <a:ext cx="885398" cy="893069"/>
              <a:chOff x="2781975" y="3951500"/>
              <a:chExt cx="640525" cy="646075"/>
            </a:xfrm>
          </p:grpSpPr>
          <p:sp>
            <p:nvSpPr>
              <p:cNvPr id="6026" name="Google Shape;6026;p15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7" name="Google Shape;6027;p15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8" name="Google Shape;6028;p15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9" name="Google Shape;6029;p15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0" name="Google Shape;6030;p15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1" name="Google Shape;6031;p15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2" name="Google Shape;6032;p15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3" name="Google Shape;6033;p15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4" name="Google Shape;6034;p15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5" name="Google Shape;6035;p15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6" name="Google Shape;6036;p15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7" name="Google Shape;6037;p15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8" name="Google Shape;6038;p15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9" name="Google Shape;6039;p15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0" name="Google Shape;6040;p15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1" name="Google Shape;6041;p15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2" name="Google Shape;6042;p15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3" name="Google Shape;6043;p15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4" name="Google Shape;6044;p15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5" name="Google Shape;6045;p15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6" name="Google Shape;6046;p15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7" name="Google Shape;6047;p15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8" name="Google Shape;6048;p15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9" name="Google Shape;6049;p15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0" name="Google Shape;6050;p15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1" name="Google Shape;6051;p15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2" name="Google Shape;6052;p15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3" name="Google Shape;6053;p15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4" name="Google Shape;6054;p15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5" name="Google Shape;6055;p15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6" name="Google Shape;6056;p15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7" name="Google Shape;6057;p15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8" name="Google Shape;6058;p15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9" name="Google Shape;6059;p15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0" name="Google Shape;6060;p15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1" name="Google Shape;6061;p15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2" name="Google Shape;6062;p15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3" name="Google Shape;6063;p15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4" name="Google Shape;6064;p15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5" name="Google Shape;6065;p15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6" name="Google Shape;6066;p15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7" name="Google Shape;6067;p15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8" name="Google Shape;6068;p15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9" name="Google Shape;6069;p15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0" name="Google Shape;6070;p15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1" name="Google Shape;6071;p15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2" name="Google Shape;6072;p15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3" name="Google Shape;6073;p15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4" name="Google Shape;6074;p15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5" name="Google Shape;6075;p15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6" name="Google Shape;6076;p15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7" name="Google Shape;6077;p15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8" name="Google Shape;6078;p15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9" name="Google Shape;6079;p15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0" name="Google Shape;6080;p15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1" name="Google Shape;6081;p15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2" name="Google Shape;6082;p15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3" name="Google Shape;6083;p15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4" name="Google Shape;6084;p15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5" name="Google Shape;6085;p15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6" name="Google Shape;6086;p15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7" name="Google Shape;6087;p15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8" name="Google Shape;6088;p15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9" name="Google Shape;6089;p15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0" name="Google Shape;6090;p15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1" name="Google Shape;6091;p15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2" name="Google Shape;6092;p15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3" name="Google Shape;6093;p15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4" name="Google Shape;6094;p15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5" name="Google Shape;6095;p15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6" name="Google Shape;6096;p15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7" name="Google Shape;6097;p15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8" name="Google Shape;6098;p15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9" name="Google Shape;6099;p15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0" name="Google Shape;6100;p15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1" name="Google Shape;6101;p15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2" name="Google Shape;6102;p15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3" name="Google Shape;6103;p15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4" name="Google Shape;6104;p15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5" name="Google Shape;6105;p15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6" name="Google Shape;6106;p15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7" name="Google Shape;6107;p15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8" name="Google Shape;6108;p15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9" name="Google Shape;6109;p15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0" name="Google Shape;6110;p15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1" name="Google Shape;6111;p15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2" name="Google Shape;6112;p15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3" name="Google Shape;6113;p15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4" name="Google Shape;6114;p15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5" name="Google Shape;6115;p15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6" name="Google Shape;6116;p15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7" name="Google Shape;6117;p15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8" name="Google Shape;6118;p15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9" name="Google Shape;6119;p15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0" name="Google Shape;6120;p15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1" name="Google Shape;6121;p15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2" name="Google Shape;6122;p15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3" name="Google Shape;6123;p15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4" name="Google Shape;6124;p15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5" name="Google Shape;6125;p15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6" name="Google Shape;6126;p15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7" name="Google Shape;6127;p15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8" name="Google Shape;6128;p15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9" name="Google Shape;6129;p15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0" name="Google Shape;6130;p15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1" name="Google Shape;6131;p15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2" name="Google Shape;6132;p15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3" name="Google Shape;6133;p15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4" name="Google Shape;6134;p15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5" name="Google Shape;6135;p15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6" name="Google Shape;6136;p15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7" name="Google Shape;6137;p15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8" name="Google Shape;6138;p15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9" name="Google Shape;6139;p15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0" name="Google Shape;6140;p15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1" name="Google Shape;6141;p15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2" name="Google Shape;6142;p15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3" name="Google Shape;6143;p15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4" name="Google Shape;6144;p15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5" name="Google Shape;6145;p15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6" name="Google Shape;6146;p15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7" name="Google Shape;6147;p15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8" name="Google Shape;6148;p15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9" name="Google Shape;6149;p15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0" name="Google Shape;6150;p15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1" name="Google Shape;6151;p15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2" name="Google Shape;6152;p15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3" name="Google Shape;6153;p15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4" name="Google Shape;6154;p15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5" name="Google Shape;6155;p15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6" name="Google Shape;6156;p15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7" name="Google Shape;6157;p15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8" name="Google Shape;6158;p15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9" name="Google Shape;6159;p15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0" name="Google Shape;6160;p15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1" name="Google Shape;6161;p15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2" name="Google Shape;6162;p15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3" name="Google Shape;6163;p15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4" name="Google Shape;6164;p15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5" name="Google Shape;6165;p15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6" name="Google Shape;6166;p15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7" name="Google Shape;6167;p15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8" name="Google Shape;6168;p15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9" name="Google Shape;6169;p15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0" name="Google Shape;6170;p15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1" name="Google Shape;6171;p15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2" name="Google Shape;6172;p15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3" name="Google Shape;6173;p15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4" name="Google Shape;6174;p15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5" name="Google Shape;6175;p15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6" name="Google Shape;6176;p15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7" name="Google Shape;6177;p15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8" name="Google Shape;6178;p15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9" name="Google Shape;6179;p15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0" name="Google Shape;6180;p15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1" name="Google Shape;6181;p15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2" name="Google Shape;6182;p15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3" name="Google Shape;6183;p15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4" name="Google Shape;6184;p15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5" name="Google Shape;6185;p15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6" name="Google Shape;6186;p15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7" name="Google Shape;6187;p15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8" name="Google Shape;6188;p15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9" name="Google Shape;6189;p15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0" name="Google Shape;6190;p15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1" name="Google Shape;6191;p15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2" name="Google Shape;6192;p15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3" name="Google Shape;6193;p15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4" name="Google Shape;6194;p15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5" name="Google Shape;6195;p15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6" name="Google Shape;6196;p15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7" name="Google Shape;6197;p15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8" name="Google Shape;6198;p15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9" name="Google Shape;6199;p15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0" name="Google Shape;6200;p15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1" name="Google Shape;6201;p15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2" name="Google Shape;6202;p15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3" name="Google Shape;6203;p15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4" name="Google Shape;6204;p15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5" name="Google Shape;6205;p15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6" name="Google Shape;6206;p15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7" name="Google Shape;6207;p15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8" name="Google Shape;6208;p15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9" name="Google Shape;6209;p15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0" name="Google Shape;6210;p15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1" name="Google Shape;6211;p15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2" name="Google Shape;6212;p15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3" name="Google Shape;6213;p15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4" name="Google Shape;6214;p15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5" name="Google Shape;6215;p15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6" name="Google Shape;6216;p15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7" name="Google Shape;6217;p15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8" name="Google Shape;6218;p15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9" name="Google Shape;6219;p15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0" name="Google Shape;6220;p15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1" name="Google Shape;6221;p15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2" name="Google Shape;6222;p15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3" name="Google Shape;6223;p15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4" name="Google Shape;6224;p15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5" name="Google Shape;6225;p15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6" name="Google Shape;6226;p15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7" name="Google Shape;6227;p15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8" name="Google Shape;6228;p15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9" name="Google Shape;6229;p15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0" name="Google Shape;6230;p15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1" name="Google Shape;6231;p15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2" name="Google Shape;6232;p15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3" name="Google Shape;6233;p15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4" name="Google Shape;6234;p15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5" name="Google Shape;6235;p15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6" name="Google Shape;6236;p15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7" name="Google Shape;6237;p15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8" name="Google Shape;6238;p15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9" name="Google Shape;6239;p15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0" name="Google Shape;6240;p15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1" name="Google Shape;6241;p15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2" name="Google Shape;6242;p15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3" name="Google Shape;6243;p15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4" name="Google Shape;6244;p15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5" name="Google Shape;6245;p15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6" name="Google Shape;6246;p15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7" name="Google Shape;6247;p15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8" name="Google Shape;6248;p15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9" name="Google Shape;6249;p15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0" name="Google Shape;6250;p15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1" name="Google Shape;6251;p15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2" name="Google Shape;6252;p15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3" name="Google Shape;6253;p15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4" name="Google Shape;6254;p15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5" name="Google Shape;6255;p15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6" name="Google Shape;6256;p15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7" name="Google Shape;6257;p15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8" name="Google Shape;6258;p15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9" name="Google Shape;6259;p15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0" name="Google Shape;6260;p15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1" name="Google Shape;6261;p15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2" name="Google Shape;6262;p15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3" name="Google Shape;6263;p15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4" name="Google Shape;6264;p15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5" name="Google Shape;6265;p15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6" name="Google Shape;6266;p15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7" name="Google Shape;6267;p15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8" name="Google Shape;6268;p15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9" name="Google Shape;6269;p15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0" name="Google Shape;6270;p15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1" name="Google Shape;6271;p15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2" name="Google Shape;6272;p15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3" name="Google Shape;6273;p15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4" name="Google Shape;6274;p15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5" name="Google Shape;6275;p15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6" name="Google Shape;6276;p15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7" name="Google Shape;6277;p15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8" name="Google Shape;6278;p15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9" name="Google Shape;6279;p15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0" name="Google Shape;6280;p15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1" name="Google Shape;6281;p15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82" name="Google Shape;6282;p15"/>
            <p:cNvGrpSpPr/>
            <p:nvPr/>
          </p:nvGrpSpPr>
          <p:grpSpPr>
            <a:xfrm>
              <a:off x="5673099" y="3256281"/>
              <a:ext cx="885398" cy="893069"/>
              <a:chOff x="2781975" y="3951500"/>
              <a:chExt cx="640525" cy="646075"/>
            </a:xfrm>
          </p:grpSpPr>
          <p:sp>
            <p:nvSpPr>
              <p:cNvPr id="6283" name="Google Shape;6283;p15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4" name="Google Shape;6284;p15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5" name="Google Shape;6285;p15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6" name="Google Shape;6286;p15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7" name="Google Shape;6287;p15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8" name="Google Shape;6288;p15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9" name="Google Shape;6289;p15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0" name="Google Shape;6290;p15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1" name="Google Shape;6291;p15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2" name="Google Shape;6292;p15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3" name="Google Shape;6293;p15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4" name="Google Shape;6294;p15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5" name="Google Shape;6295;p15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6" name="Google Shape;6296;p15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7" name="Google Shape;6297;p15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8" name="Google Shape;6298;p15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9" name="Google Shape;6299;p15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0" name="Google Shape;6300;p15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1" name="Google Shape;6301;p15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2" name="Google Shape;6302;p15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3" name="Google Shape;6303;p15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4" name="Google Shape;6304;p15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5" name="Google Shape;6305;p15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6" name="Google Shape;6306;p15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7" name="Google Shape;6307;p15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8" name="Google Shape;6308;p15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9" name="Google Shape;6309;p15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0" name="Google Shape;6310;p15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1" name="Google Shape;6311;p15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2" name="Google Shape;6312;p15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3" name="Google Shape;6313;p15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4" name="Google Shape;6314;p15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5" name="Google Shape;6315;p15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6" name="Google Shape;6316;p15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7" name="Google Shape;6317;p15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8" name="Google Shape;6318;p15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9" name="Google Shape;6319;p15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0" name="Google Shape;6320;p15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1" name="Google Shape;6321;p15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2" name="Google Shape;6322;p15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3" name="Google Shape;6323;p15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4" name="Google Shape;6324;p15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5" name="Google Shape;6325;p15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6" name="Google Shape;6326;p15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7" name="Google Shape;6327;p15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8" name="Google Shape;6328;p15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9" name="Google Shape;6329;p15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0" name="Google Shape;6330;p15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1" name="Google Shape;6331;p15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2" name="Google Shape;6332;p15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3" name="Google Shape;6333;p15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4" name="Google Shape;6334;p15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5" name="Google Shape;6335;p15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6" name="Google Shape;6336;p15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7" name="Google Shape;6337;p15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8" name="Google Shape;6338;p15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9" name="Google Shape;6339;p15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0" name="Google Shape;6340;p15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1" name="Google Shape;6341;p15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2" name="Google Shape;6342;p15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3" name="Google Shape;6343;p15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4" name="Google Shape;6344;p15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5" name="Google Shape;6345;p15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6" name="Google Shape;6346;p15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7" name="Google Shape;6347;p15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8" name="Google Shape;6348;p15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9" name="Google Shape;6349;p15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0" name="Google Shape;6350;p15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1" name="Google Shape;6351;p15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2" name="Google Shape;6352;p15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3" name="Google Shape;6353;p15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4" name="Google Shape;6354;p15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5" name="Google Shape;6355;p15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6" name="Google Shape;6356;p15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7" name="Google Shape;6357;p15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8" name="Google Shape;6358;p15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9" name="Google Shape;6359;p15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0" name="Google Shape;6360;p15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1" name="Google Shape;6361;p15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2" name="Google Shape;6362;p15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3" name="Google Shape;6363;p15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4" name="Google Shape;6364;p15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5" name="Google Shape;6365;p15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6" name="Google Shape;6366;p15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7" name="Google Shape;6367;p15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8" name="Google Shape;6368;p15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9" name="Google Shape;6369;p15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0" name="Google Shape;6370;p15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1" name="Google Shape;6371;p15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2" name="Google Shape;6372;p15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3" name="Google Shape;6373;p15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4" name="Google Shape;6374;p15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5" name="Google Shape;6375;p15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6" name="Google Shape;6376;p15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7" name="Google Shape;6377;p15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8" name="Google Shape;6378;p15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9" name="Google Shape;6379;p15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0" name="Google Shape;6380;p15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1" name="Google Shape;6381;p15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2" name="Google Shape;6382;p15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3" name="Google Shape;6383;p15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4" name="Google Shape;6384;p15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5" name="Google Shape;6385;p15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6" name="Google Shape;6386;p15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7" name="Google Shape;6387;p15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8" name="Google Shape;6388;p15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9" name="Google Shape;6389;p15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0" name="Google Shape;6390;p15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1" name="Google Shape;6391;p15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2" name="Google Shape;6392;p15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3" name="Google Shape;6393;p15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4" name="Google Shape;6394;p15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5" name="Google Shape;6395;p15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6" name="Google Shape;6396;p15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7" name="Google Shape;6397;p15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8" name="Google Shape;6398;p15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9" name="Google Shape;6399;p15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0" name="Google Shape;6400;p15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1" name="Google Shape;6401;p15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2" name="Google Shape;6402;p15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3" name="Google Shape;6403;p15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4" name="Google Shape;6404;p15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5" name="Google Shape;6405;p15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6" name="Google Shape;6406;p15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7" name="Google Shape;6407;p15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8" name="Google Shape;6408;p15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9" name="Google Shape;6409;p15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0" name="Google Shape;6410;p15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1" name="Google Shape;6411;p15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2" name="Google Shape;6412;p15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3" name="Google Shape;6413;p15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4" name="Google Shape;6414;p15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5" name="Google Shape;6415;p15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6" name="Google Shape;6416;p15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7" name="Google Shape;6417;p15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8" name="Google Shape;6418;p15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9" name="Google Shape;6419;p15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0" name="Google Shape;6420;p15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1" name="Google Shape;6421;p15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2" name="Google Shape;6422;p15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3" name="Google Shape;6423;p15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4" name="Google Shape;6424;p15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5" name="Google Shape;6425;p15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6" name="Google Shape;6426;p15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7" name="Google Shape;6427;p15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8" name="Google Shape;6428;p15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9" name="Google Shape;6429;p15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0" name="Google Shape;6430;p15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1" name="Google Shape;6431;p15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2" name="Google Shape;6432;p15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3" name="Google Shape;6433;p15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4" name="Google Shape;6434;p15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5" name="Google Shape;6435;p15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6" name="Google Shape;6436;p15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7" name="Google Shape;6437;p15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8" name="Google Shape;6438;p15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9" name="Google Shape;6439;p15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0" name="Google Shape;6440;p15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1" name="Google Shape;6441;p15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2" name="Google Shape;6442;p15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3" name="Google Shape;6443;p15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4" name="Google Shape;6444;p15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5" name="Google Shape;6445;p15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6" name="Google Shape;6446;p15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7" name="Google Shape;6447;p15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8" name="Google Shape;6448;p15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9" name="Google Shape;6449;p15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0" name="Google Shape;6450;p15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1" name="Google Shape;6451;p15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2" name="Google Shape;6452;p15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3" name="Google Shape;6453;p15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4" name="Google Shape;6454;p15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5" name="Google Shape;6455;p15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6" name="Google Shape;6456;p15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7" name="Google Shape;6457;p15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8" name="Google Shape;6458;p15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9" name="Google Shape;6459;p15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0" name="Google Shape;6460;p15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1" name="Google Shape;6461;p15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2" name="Google Shape;6462;p15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3" name="Google Shape;6463;p15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4" name="Google Shape;6464;p15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5" name="Google Shape;6465;p15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6" name="Google Shape;6466;p15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7" name="Google Shape;6467;p15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8" name="Google Shape;6468;p15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9" name="Google Shape;6469;p15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0" name="Google Shape;6470;p15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1" name="Google Shape;6471;p15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2" name="Google Shape;6472;p15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3" name="Google Shape;6473;p15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4" name="Google Shape;6474;p15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5" name="Google Shape;6475;p15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6" name="Google Shape;6476;p15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7" name="Google Shape;6477;p15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8" name="Google Shape;6478;p15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9" name="Google Shape;6479;p15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0" name="Google Shape;6480;p15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1" name="Google Shape;6481;p15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2" name="Google Shape;6482;p15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3" name="Google Shape;6483;p15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4" name="Google Shape;6484;p15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5" name="Google Shape;6485;p15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6" name="Google Shape;6486;p15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7" name="Google Shape;6487;p15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8" name="Google Shape;6488;p15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9" name="Google Shape;6489;p15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0" name="Google Shape;6490;p15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1" name="Google Shape;6491;p15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2" name="Google Shape;6492;p15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3" name="Google Shape;6493;p15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4" name="Google Shape;6494;p15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5" name="Google Shape;6495;p15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6" name="Google Shape;6496;p15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7" name="Google Shape;6497;p15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8" name="Google Shape;6498;p15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9" name="Google Shape;6499;p15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0" name="Google Shape;6500;p15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1" name="Google Shape;6501;p15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2" name="Google Shape;6502;p15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3" name="Google Shape;6503;p15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4" name="Google Shape;6504;p15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5" name="Google Shape;6505;p15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6" name="Google Shape;6506;p15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7" name="Google Shape;6507;p15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8" name="Google Shape;6508;p15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9" name="Google Shape;6509;p15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0" name="Google Shape;6510;p15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1" name="Google Shape;6511;p15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2" name="Google Shape;6512;p15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3" name="Google Shape;6513;p15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4" name="Google Shape;6514;p15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5" name="Google Shape;6515;p15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6" name="Google Shape;6516;p15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7" name="Google Shape;6517;p15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8" name="Google Shape;6518;p15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9" name="Google Shape;6519;p15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0" name="Google Shape;6520;p15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1" name="Google Shape;6521;p15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2" name="Google Shape;6522;p15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3" name="Google Shape;6523;p15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4" name="Google Shape;6524;p15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5" name="Google Shape;6525;p15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6" name="Google Shape;6526;p15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7" name="Google Shape;6527;p15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8" name="Google Shape;6528;p15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9" name="Google Shape;6529;p15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0" name="Google Shape;6530;p15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1" name="Google Shape;6531;p15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2" name="Google Shape;6532;p15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3" name="Google Shape;6533;p15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4" name="Google Shape;6534;p15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5" name="Google Shape;6535;p15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6" name="Google Shape;6536;p15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7" name="Google Shape;6537;p15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8" name="Google Shape;6538;p15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39" name="Google Shape;6539;p15"/>
            <p:cNvGrpSpPr/>
            <p:nvPr/>
          </p:nvGrpSpPr>
          <p:grpSpPr>
            <a:xfrm>
              <a:off x="2672770" y="3466944"/>
              <a:ext cx="885398" cy="893069"/>
              <a:chOff x="2781975" y="3951500"/>
              <a:chExt cx="640525" cy="646075"/>
            </a:xfrm>
          </p:grpSpPr>
          <p:sp>
            <p:nvSpPr>
              <p:cNvPr id="6540" name="Google Shape;6540;p15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1" name="Google Shape;6541;p15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2" name="Google Shape;6542;p15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3" name="Google Shape;6543;p15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4" name="Google Shape;6544;p15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5" name="Google Shape;6545;p15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6" name="Google Shape;6546;p15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7" name="Google Shape;6547;p15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8" name="Google Shape;6548;p15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9" name="Google Shape;6549;p15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0" name="Google Shape;6550;p15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1" name="Google Shape;6551;p15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2" name="Google Shape;6552;p15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3" name="Google Shape;6553;p15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4" name="Google Shape;6554;p15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5" name="Google Shape;6555;p15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6" name="Google Shape;6556;p15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7" name="Google Shape;6557;p15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8" name="Google Shape;6558;p15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9" name="Google Shape;6559;p15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0" name="Google Shape;6560;p15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1" name="Google Shape;6561;p15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2" name="Google Shape;6562;p15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3" name="Google Shape;6563;p15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4" name="Google Shape;6564;p15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5" name="Google Shape;6565;p15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6" name="Google Shape;6566;p15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7" name="Google Shape;6567;p15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8" name="Google Shape;6568;p15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9" name="Google Shape;6569;p15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0" name="Google Shape;6570;p15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1" name="Google Shape;6571;p15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2" name="Google Shape;6572;p15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3" name="Google Shape;6573;p15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4" name="Google Shape;6574;p15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5" name="Google Shape;6575;p15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6" name="Google Shape;6576;p15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7" name="Google Shape;6577;p15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8" name="Google Shape;6578;p15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9" name="Google Shape;6579;p15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0" name="Google Shape;6580;p15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1" name="Google Shape;6581;p15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2" name="Google Shape;6582;p15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3" name="Google Shape;6583;p15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4" name="Google Shape;6584;p15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5" name="Google Shape;6585;p15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6" name="Google Shape;6586;p15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7" name="Google Shape;6587;p15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8" name="Google Shape;6588;p15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9" name="Google Shape;6589;p15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0" name="Google Shape;6590;p15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1" name="Google Shape;6591;p15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2" name="Google Shape;6592;p15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3" name="Google Shape;6593;p15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4" name="Google Shape;6594;p15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5" name="Google Shape;6595;p15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6" name="Google Shape;6596;p15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7" name="Google Shape;6597;p15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8" name="Google Shape;6598;p15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9" name="Google Shape;6599;p15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0" name="Google Shape;6600;p15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1" name="Google Shape;6601;p15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2" name="Google Shape;6602;p15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3" name="Google Shape;6603;p15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4" name="Google Shape;6604;p15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5" name="Google Shape;6605;p15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6" name="Google Shape;6606;p15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7" name="Google Shape;6607;p15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8" name="Google Shape;6608;p15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9" name="Google Shape;6609;p15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0" name="Google Shape;6610;p15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1" name="Google Shape;6611;p15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2" name="Google Shape;6612;p15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3" name="Google Shape;6613;p15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4" name="Google Shape;6614;p15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5" name="Google Shape;6615;p15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6" name="Google Shape;6616;p15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7" name="Google Shape;6617;p15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8" name="Google Shape;6618;p15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9" name="Google Shape;6619;p15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0" name="Google Shape;6620;p15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1" name="Google Shape;6621;p15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2" name="Google Shape;6622;p15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3" name="Google Shape;6623;p15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4" name="Google Shape;6624;p15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5" name="Google Shape;6625;p15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6" name="Google Shape;6626;p15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7" name="Google Shape;6627;p15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8" name="Google Shape;6628;p15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9" name="Google Shape;6629;p15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0" name="Google Shape;6630;p15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1" name="Google Shape;6631;p15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2" name="Google Shape;6632;p15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3" name="Google Shape;6633;p15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4" name="Google Shape;6634;p15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5" name="Google Shape;6635;p15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6" name="Google Shape;6636;p15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7" name="Google Shape;6637;p15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8" name="Google Shape;6638;p15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9" name="Google Shape;6639;p15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0" name="Google Shape;6640;p15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1" name="Google Shape;6641;p15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2" name="Google Shape;6642;p15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3" name="Google Shape;6643;p15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4" name="Google Shape;6644;p15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5" name="Google Shape;6645;p15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6" name="Google Shape;6646;p15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7" name="Google Shape;6647;p15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8" name="Google Shape;6648;p15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9" name="Google Shape;6649;p15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0" name="Google Shape;6650;p15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1" name="Google Shape;6651;p15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2" name="Google Shape;6652;p15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3" name="Google Shape;6653;p15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4" name="Google Shape;6654;p15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5" name="Google Shape;6655;p15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6" name="Google Shape;6656;p15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7" name="Google Shape;6657;p15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8" name="Google Shape;6658;p15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9" name="Google Shape;6659;p15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0" name="Google Shape;6660;p15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1" name="Google Shape;6661;p15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2" name="Google Shape;6662;p15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3" name="Google Shape;6663;p15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4" name="Google Shape;6664;p15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5" name="Google Shape;6665;p15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6" name="Google Shape;6666;p15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7" name="Google Shape;6667;p15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8" name="Google Shape;6668;p15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9" name="Google Shape;6669;p15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0" name="Google Shape;6670;p15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1" name="Google Shape;6671;p15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2" name="Google Shape;6672;p15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3" name="Google Shape;6673;p15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4" name="Google Shape;6674;p15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5" name="Google Shape;6675;p15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6" name="Google Shape;6676;p15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7" name="Google Shape;6677;p15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8" name="Google Shape;6678;p15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9" name="Google Shape;6679;p15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0" name="Google Shape;6680;p15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1" name="Google Shape;6681;p15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2" name="Google Shape;6682;p15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3" name="Google Shape;6683;p15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4" name="Google Shape;6684;p15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5" name="Google Shape;6685;p15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6" name="Google Shape;6686;p15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7" name="Google Shape;6687;p15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8" name="Google Shape;6688;p15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9" name="Google Shape;6689;p15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0" name="Google Shape;6690;p15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1" name="Google Shape;6691;p15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2" name="Google Shape;6692;p15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3" name="Google Shape;6693;p15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4" name="Google Shape;6694;p15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5" name="Google Shape;6695;p15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6" name="Google Shape;6696;p15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7" name="Google Shape;6697;p15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8" name="Google Shape;6698;p15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9" name="Google Shape;6699;p15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0" name="Google Shape;6700;p15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1" name="Google Shape;6701;p15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2" name="Google Shape;6702;p15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3" name="Google Shape;6703;p15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4" name="Google Shape;6704;p15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5" name="Google Shape;6705;p15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6" name="Google Shape;6706;p15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7" name="Google Shape;6707;p15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8" name="Google Shape;6708;p15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9" name="Google Shape;6709;p15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0" name="Google Shape;6710;p15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1" name="Google Shape;6711;p15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2" name="Google Shape;6712;p15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3" name="Google Shape;6713;p15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4" name="Google Shape;6714;p15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5" name="Google Shape;6715;p15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6" name="Google Shape;6716;p15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7" name="Google Shape;6717;p15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8" name="Google Shape;6718;p15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9" name="Google Shape;6719;p15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0" name="Google Shape;6720;p15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1" name="Google Shape;6721;p15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2" name="Google Shape;6722;p15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3" name="Google Shape;6723;p15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4" name="Google Shape;6724;p15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5" name="Google Shape;6725;p15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6" name="Google Shape;6726;p15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7" name="Google Shape;6727;p15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8" name="Google Shape;6728;p15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9" name="Google Shape;6729;p15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0" name="Google Shape;6730;p15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1" name="Google Shape;6731;p15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2" name="Google Shape;6732;p15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3" name="Google Shape;6733;p15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4" name="Google Shape;6734;p15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5" name="Google Shape;6735;p15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6" name="Google Shape;6736;p15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7" name="Google Shape;6737;p15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8" name="Google Shape;6738;p15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9" name="Google Shape;6739;p15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0" name="Google Shape;6740;p15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1" name="Google Shape;6741;p15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2" name="Google Shape;6742;p15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3" name="Google Shape;6743;p15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4" name="Google Shape;6744;p15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5" name="Google Shape;6745;p15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6" name="Google Shape;6746;p15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7" name="Google Shape;6747;p15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8" name="Google Shape;6748;p15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9" name="Google Shape;6749;p15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0" name="Google Shape;6750;p15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1" name="Google Shape;6751;p15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2" name="Google Shape;6752;p15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3" name="Google Shape;6753;p15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4" name="Google Shape;6754;p15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5" name="Google Shape;6755;p15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6" name="Google Shape;6756;p15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7" name="Google Shape;6757;p15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8" name="Google Shape;6758;p15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9" name="Google Shape;6759;p15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0" name="Google Shape;6760;p15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1" name="Google Shape;6761;p15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2" name="Google Shape;6762;p15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3" name="Google Shape;6763;p15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4" name="Google Shape;6764;p15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5" name="Google Shape;6765;p15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6" name="Google Shape;6766;p15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7" name="Google Shape;6767;p15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8" name="Google Shape;6768;p15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9" name="Google Shape;6769;p15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0" name="Google Shape;6770;p15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1" name="Google Shape;6771;p15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2" name="Google Shape;6772;p15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3" name="Google Shape;6773;p15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4" name="Google Shape;6774;p15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5" name="Google Shape;6775;p15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6" name="Google Shape;6776;p15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7" name="Google Shape;6777;p15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8" name="Google Shape;6778;p15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9" name="Google Shape;6779;p15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0" name="Google Shape;6780;p15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1" name="Google Shape;6781;p15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2" name="Google Shape;6782;p15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3" name="Google Shape;6783;p15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4" name="Google Shape;6784;p15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5" name="Google Shape;6785;p15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6" name="Google Shape;6786;p15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7" name="Google Shape;6787;p15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8" name="Google Shape;6788;p15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9" name="Google Shape;6789;p15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0" name="Google Shape;6790;p15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1" name="Google Shape;6791;p15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2" name="Google Shape;6792;p15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3" name="Google Shape;6793;p15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4" name="Google Shape;6794;p15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5" name="Google Shape;6795;p15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96" name="Google Shape;6796;p15"/>
            <p:cNvGrpSpPr/>
            <p:nvPr/>
          </p:nvGrpSpPr>
          <p:grpSpPr>
            <a:xfrm>
              <a:off x="2540241" y="539995"/>
              <a:ext cx="4063478" cy="4063513"/>
              <a:chOff x="3218850" y="1285900"/>
              <a:chExt cx="2939650" cy="2939675"/>
            </a:xfrm>
          </p:grpSpPr>
          <p:sp>
            <p:nvSpPr>
              <p:cNvPr id="6797" name="Google Shape;6797;p15"/>
              <p:cNvSpPr/>
              <p:nvPr/>
            </p:nvSpPr>
            <p:spPr>
              <a:xfrm>
                <a:off x="4095250" y="1285900"/>
                <a:ext cx="1186825" cy="2939675"/>
              </a:xfrm>
              <a:custGeom>
                <a:rect b="b" l="l" r="r" t="t"/>
                <a:pathLst>
                  <a:path extrusionOk="0" fill="none" h="117587" w="47473">
                    <a:moveTo>
                      <a:pt x="47472" y="58793"/>
                    </a:moveTo>
                    <a:cubicBezTo>
                      <a:pt x="47472" y="74386"/>
                      <a:pt x="44971" y="89340"/>
                      <a:pt x="40520" y="100366"/>
                    </a:cubicBezTo>
                    <a:cubicBezTo>
                      <a:pt x="36069" y="111392"/>
                      <a:pt x="30031" y="117587"/>
                      <a:pt x="23736" y="117587"/>
                    </a:cubicBezTo>
                    <a:cubicBezTo>
                      <a:pt x="17440" y="117587"/>
                      <a:pt x="11404" y="111392"/>
                      <a:pt x="6953" y="100366"/>
                    </a:cubicBezTo>
                    <a:cubicBezTo>
                      <a:pt x="2501" y="89340"/>
                      <a:pt x="1" y="74386"/>
                      <a:pt x="1" y="58793"/>
                    </a:cubicBezTo>
                    <a:cubicBezTo>
                      <a:pt x="1" y="43201"/>
                      <a:pt x="2501" y="28246"/>
                      <a:pt x="6953" y="17221"/>
                    </a:cubicBezTo>
                    <a:cubicBezTo>
                      <a:pt x="11404" y="6195"/>
                      <a:pt x="17440" y="0"/>
                      <a:pt x="23736" y="0"/>
                    </a:cubicBezTo>
                    <a:cubicBezTo>
                      <a:pt x="30031" y="0"/>
                      <a:pt x="36069" y="6195"/>
                      <a:pt x="40520" y="17221"/>
                    </a:cubicBezTo>
                    <a:cubicBezTo>
                      <a:pt x="44971" y="28246"/>
                      <a:pt x="47472" y="43201"/>
                      <a:pt x="47472" y="58793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8" name="Google Shape;6798;p15"/>
              <p:cNvSpPr/>
              <p:nvPr/>
            </p:nvSpPr>
            <p:spPr>
              <a:xfrm>
                <a:off x="3218850" y="2162325"/>
                <a:ext cx="2939650" cy="1186800"/>
              </a:xfrm>
              <a:custGeom>
                <a:rect b="b" l="l" r="r" t="t"/>
                <a:pathLst>
                  <a:path extrusionOk="0" fill="none" h="47472" w="117586">
                    <a:moveTo>
                      <a:pt x="117585" y="23736"/>
                    </a:moveTo>
                    <a:cubicBezTo>
                      <a:pt x="117585" y="30032"/>
                      <a:pt x="111391" y="36069"/>
                      <a:pt x="100366" y="40520"/>
                    </a:cubicBezTo>
                    <a:cubicBezTo>
                      <a:pt x="89339" y="44972"/>
                      <a:pt x="74386" y="47471"/>
                      <a:pt x="58792" y="47471"/>
                    </a:cubicBezTo>
                    <a:cubicBezTo>
                      <a:pt x="43200" y="47471"/>
                      <a:pt x="28245" y="44972"/>
                      <a:pt x="17220" y="40520"/>
                    </a:cubicBezTo>
                    <a:cubicBezTo>
                      <a:pt x="6193" y="36069"/>
                      <a:pt x="0" y="30032"/>
                      <a:pt x="0" y="23736"/>
                    </a:cubicBezTo>
                    <a:cubicBezTo>
                      <a:pt x="0" y="17441"/>
                      <a:pt x="6193" y="11403"/>
                      <a:pt x="17220" y="6952"/>
                    </a:cubicBezTo>
                    <a:cubicBezTo>
                      <a:pt x="28245" y="2501"/>
                      <a:pt x="43200" y="0"/>
                      <a:pt x="58792" y="0"/>
                    </a:cubicBezTo>
                    <a:cubicBezTo>
                      <a:pt x="74386" y="0"/>
                      <a:pt x="89339" y="2501"/>
                      <a:pt x="100366" y="6952"/>
                    </a:cubicBezTo>
                    <a:cubicBezTo>
                      <a:pt x="111391" y="11403"/>
                      <a:pt x="117585" y="17441"/>
                      <a:pt x="117585" y="23736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9" name="Google Shape;6799;p15"/>
              <p:cNvSpPr/>
              <p:nvPr/>
            </p:nvSpPr>
            <p:spPr>
              <a:xfrm>
                <a:off x="3572225" y="1566450"/>
                <a:ext cx="2232650" cy="2378525"/>
              </a:xfrm>
              <a:custGeom>
                <a:rect b="b" l="l" r="r" t="t"/>
                <a:pathLst>
                  <a:path extrusionOk="0" fill="none" h="95141" w="89306">
                    <a:moveTo>
                      <a:pt x="84409" y="4257"/>
                    </a:moveTo>
                    <a:cubicBezTo>
                      <a:pt x="89047" y="8514"/>
                      <a:pt x="89306" y="17160"/>
                      <a:pt x="85129" y="28294"/>
                    </a:cubicBezTo>
                    <a:cubicBezTo>
                      <a:pt x="80952" y="39426"/>
                      <a:pt x="72683" y="52134"/>
                      <a:pt x="62140" y="63620"/>
                    </a:cubicBezTo>
                    <a:cubicBezTo>
                      <a:pt x="51596" y="75108"/>
                      <a:pt x="39641" y="84433"/>
                      <a:pt x="28906" y="89546"/>
                    </a:cubicBezTo>
                    <a:cubicBezTo>
                      <a:pt x="18171" y="94658"/>
                      <a:pt x="9535" y="95141"/>
                      <a:pt x="4897" y="90884"/>
                    </a:cubicBezTo>
                    <a:cubicBezTo>
                      <a:pt x="259" y="86626"/>
                      <a:pt x="0" y="77981"/>
                      <a:pt x="4177" y="66848"/>
                    </a:cubicBezTo>
                    <a:cubicBezTo>
                      <a:pt x="8354" y="55716"/>
                      <a:pt x="16623" y="43007"/>
                      <a:pt x="27168" y="31521"/>
                    </a:cubicBezTo>
                    <a:cubicBezTo>
                      <a:pt x="37711" y="20033"/>
                      <a:pt x="49665" y="10708"/>
                      <a:pt x="60400" y="5595"/>
                    </a:cubicBezTo>
                    <a:cubicBezTo>
                      <a:pt x="71136" y="481"/>
                      <a:pt x="79771" y="1"/>
                      <a:pt x="84409" y="4257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0" name="Google Shape;6800;p15"/>
              <p:cNvSpPr/>
              <p:nvPr/>
            </p:nvSpPr>
            <p:spPr>
              <a:xfrm>
                <a:off x="3537975" y="1605175"/>
                <a:ext cx="2301225" cy="2301200"/>
              </a:xfrm>
              <a:custGeom>
                <a:rect b="b" l="l" r="r" t="t"/>
                <a:pathLst>
                  <a:path extrusionOk="0" fill="none" h="92048" w="92049">
                    <a:moveTo>
                      <a:pt x="62808" y="29240"/>
                    </a:moveTo>
                    <a:cubicBezTo>
                      <a:pt x="73835" y="40267"/>
                      <a:pt x="82640" y="52609"/>
                      <a:pt x="87289" y="63552"/>
                    </a:cubicBezTo>
                    <a:cubicBezTo>
                      <a:pt x="91937" y="74496"/>
                      <a:pt x="92049" y="83145"/>
                      <a:pt x="87598" y="87596"/>
                    </a:cubicBezTo>
                    <a:cubicBezTo>
                      <a:pt x="83146" y="92047"/>
                      <a:pt x="74498" y="91937"/>
                      <a:pt x="63554" y="87287"/>
                    </a:cubicBezTo>
                    <a:cubicBezTo>
                      <a:pt x="52610" y="82639"/>
                      <a:pt x="40268" y="73833"/>
                      <a:pt x="29241" y="62808"/>
                    </a:cubicBezTo>
                    <a:cubicBezTo>
                      <a:pt x="18216" y="51781"/>
                      <a:pt x="9410" y="39439"/>
                      <a:pt x="4760" y="28496"/>
                    </a:cubicBezTo>
                    <a:cubicBezTo>
                      <a:pt x="112" y="17552"/>
                      <a:pt x="1" y="8903"/>
                      <a:pt x="4453" y="4452"/>
                    </a:cubicBezTo>
                    <a:cubicBezTo>
                      <a:pt x="8904" y="1"/>
                      <a:pt x="17553" y="111"/>
                      <a:pt x="28497" y="4761"/>
                    </a:cubicBezTo>
                    <a:cubicBezTo>
                      <a:pt x="39441" y="9409"/>
                      <a:pt x="51783" y="18215"/>
                      <a:pt x="62808" y="29240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801" name="Google Shape;6801;p15"/>
            <p:cNvSpPr/>
            <p:nvPr/>
          </p:nvSpPr>
          <p:spPr>
            <a:xfrm>
              <a:off x="3038111" y="1075740"/>
              <a:ext cx="150809" cy="150774"/>
            </a:xfrm>
            <a:custGeom>
              <a:rect b="b" l="l" r="r" t="t"/>
              <a:pathLst>
                <a:path extrusionOk="0" h="4363" w="4364">
                  <a:moveTo>
                    <a:pt x="2183" y="1"/>
                  </a:moveTo>
                  <a:cubicBezTo>
                    <a:pt x="977" y="1"/>
                    <a:pt x="1" y="977"/>
                    <a:pt x="1" y="2181"/>
                  </a:cubicBezTo>
                  <a:cubicBezTo>
                    <a:pt x="1" y="3386"/>
                    <a:pt x="977" y="4363"/>
                    <a:pt x="2183" y="4363"/>
                  </a:cubicBezTo>
                  <a:cubicBezTo>
                    <a:pt x="3387" y="4363"/>
                    <a:pt x="4363" y="3386"/>
                    <a:pt x="4363" y="2181"/>
                  </a:cubicBezTo>
                  <a:cubicBezTo>
                    <a:pt x="4363" y="977"/>
                    <a:pt x="3387" y="1"/>
                    <a:pt x="2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15"/>
            <p:cNvSpPr/>
            <p:nvPr/>
          </p:nvSpPr>
          <p:spPr>
            <a:xfrm>
              <a:off x="4789381" y="3757437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2" y="0"/>
                  </a:moveTo>
                  <a:cubicBezTo>
                    <a:pt x="978" y="0"/>
                    <a:pt x="0" y="977"/>
                    <a:pt x="0" y="2182"/>
                  </a:cubicBezTo>
                  <a:cubicBezTo>
                    <a:pt x="0" y="3386"/>
                    <a:pt x="978" y="4363"/>
                    <a:pt x="2182" y="4363"/>
                  </a:cubicBezTo>
                  <a:cubicBezTo>
                    <a:pt x="3386" y="4363"/>
                    <a:pt x="4362" y="3386"/>
                    <a:pt x="4362" y="2182"/>
                  </a:cubicBezTo>
                  <a:cubicBezTo>
                    <a:pt x="4362" y="977"/>
                    <a:pt x="3386" y="0"/>
                    <a:pt x="2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15"/>
            <p:cNvSpPr/>
            <p:nvPr/>
          </p:nvSpPr>
          <p:spPr>
            <a:xfrm>
              <a:off x="6000380" y="1383889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1" y="1"/>
                  </a:moveTo>
                  <a:cubicBezTo>
                    <a:pt x="978" y="1"/>
                    <a:pt x="0" y="976"/>
                    <a:pt x="0" y="2181"/>
                  </a:cubicBezTo>
                  <a:cubicBezTo>
                    <a:pt x="0" y="3385"/>
                    <a:pt x="975" y="4363"/>
                    <a:pt x="2181" y="4363"/>
                  </a:cubicBezTo>
                  <a:cubicBezTo>
                    <a:pt x="3385" y="4363"/>
                    <a:pt x="4363" y="3386"/>
                    <a:pt x="4363" y="2181"/>
                  </a:cubicBezTo>
                  <a:cubicBezTo>
                    <a:pt x="4363" y="977"/>
                    <a:pt x="3385" y="1"/>
                    <a:pt x="21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15"/>
            <p:cNvSpPr/>
            <p:nvPr/>
          </p:nvSpPr>
          <p:spPr>
            <a:xfrm>
              <a:off x="4062153" y="4265017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2" y="1"/>
                  </a:moveTo>
                  <a:cubicBezTo>
                    <a:pt x="977" y="1"/>
                    <a:pt x="0" y="977"/>
                    <a:pt x="0" y="2181"/>
                  </a:cubicBezTo>
                  <a:cubicBezTo>
                    <a:pt x="0" y="3386"/>
                    <a:pt x="977" y="4363"/>
                    <a:pt x="2182" y="4363"/>
                  </a:cubicBezTo>
                  <a:cubicBezTo>
                    <a:pt x="3386" y="4363"/>
                    <a:pt x="4363" y="3386"/>
                    <a:pt x="4363" y="2181"/>
                  </a:cubicBezTo>
                  <a:cubicBezTo>
                    <a:pt x="4363" y="977"/>
                    <a:pt x="3386" y="1"/>
                    <a:pt x="21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15"/>
            <p:cNvSpPr/>
            <p:nvPr/>
          </p:nvSpPr>
          <p:spPr>
            <a:xfrm>
              <a:off x="4210198" y="1239957"/>
              <a:ext cx="150774" cy="150809"/>
            </a:xfrm>
            <a:custGeom>
              <a:rect b="b" l="l" r="r" t="t"/>
              <a:pathLst>
                <a:path extrusionOk="0" h="4364" w="4363">
                  <a:moveTo>
                    <a:pt x="2180" y="1"/>
                  </a:moveTo>
                  <a:cubicBezTo>
                    <a:pt x="977" y="1"/>
                    <a:pt x="0" y="977"/>
                    <a:pt x="0" y="2181"/>
                  </a:cubicBezTo>
                  <a:cubicBezTo>
                    <a:pt x="0" y="3387"/>
                    <a:pt x="977" y="4363"/>
                    <a:pt x="2180" y="4363"/>
                  </a:cubicBezTo>
                  <a:cubicBezTo>
                    <a:pt x="3386" y="4363"/>
                    <a:pt x="4362" y="3387"/>
                    <a:pt x="4362" y="2181"/>
                  </a:cubicBezTo>
                  <a:cubicBezTo>
                    <a:pt x="4362" y="977"/>
                    <a:pt x="3386" y="1"/>
                    <a:pt x="2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15"/>
            <p:cNvSpPr/>
            <p:nvPr/>
          </p:nvSpPr>
          <p:spPr>
            <a:xfrm>
              <a:off x="4712215" y="540064"/>
              <a:ext cx="154403" cy="150774"/>
            </a:xfrm>
            <a:custGeom>
              <a:rect b="b" l="l" r="r" t="t"/>
              <a:pathLst>
                <a:path extrusionOk="0" h="4363" w="4468">
                  <a:moveTo>
                    <a:pt x="2233" y="1"/>
                  </a:moveTo>
                  <a:cubicBezTo>
                    <a:pt x="1073" y="1"/>
                    <a:pt x="109" y="913"/>
                    <a:pt x="54" y="2084"/>
                  </a:cubicBezTo>
                  <a:cubicBezTo>
                    <a:pt x="0" y="3288"/>
                    <a:pt x="933" y="4306"/>
                    <a:pt x="2137" y="4360"/>
                  </a:cubicBezTo>
                  <a:cubicBezTo>
                    <a:pt x="2171" y="4362"/>
                    <a:pt x="2205" y="4363"/>
                    <a:pt x="2239" y="4363"/>
                  </a:cubicBezTo>
                  <a:cubicBezTo>
                    <a:pt x="3396" y="4363"/>
                    <a:pt x="4361" y="3449"/>
                    <a:pt x="4413" y="2280"/>
                  </a:cubicBezTo>
                  <a:cubicBezTo>
                    <a:pt x="4468" y="1076"/>
                    <a:pt x="3535" y="56"/>
                    <a:pt x="2333" y="3"/>
                  </a:cubicBezTo>
                  <a:cubicBezTo>
                    <a:pt x="2299" y="1"/>
                    <a:pt x="2266" y="1"/>
                    <a:pt x="22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15"/>
            <p:cNvSpPr/>
            <p:nvPr/>
          </p:nvSpPr>
          <p:spPr>
            <a:xfrm>
              <a:off x="6035594" y="3662680"/>
              <a:ext cx="154403" cy="150774"/>
            </a:xfrm>
            <a:custGeom>
              <a:rect b="b" l="l" r="r" t="t"/>
              <a:pathLst>
                <a:path extrusionOk="0" h="4363" w="4468">
                  <a:moveTo>
                    <a:pt x="2230" y="1"/>
                  </a:moveTo>
                  <a:cubicBezTo>
                    <a:pt x="1071" y="1"/>
                    <a:pt x="108" y="914"/>
                    <a:pt x="54" y="2084"/>
                  </a:cubicBezTo>
                  <a:cubicBezTo>
                    <a:pt x="0" y="3288"/>
                    <a:pt x="933" y="4306"/>
                    <a:pt x="2137" y="4361"/>
                  </a:cubicBezTo>
                  <a:cubicBezTo>
                    <a:pt x="2170" y="4362"/>
                    <a:pt x="2203" y="4363"/>
                    <a:pt x="2236" y="4363"/>
                  </a:cubicBezTo>
                  <a:cubicBezTo>
                    <a:pt x="3395" y="4363"/>
                    <a:pt x="4361" y="3449"/>
                    <a:pt x="4413" y="2280"/>
                  </a:cubicBezTo>
                  <a:cubicBezTo>
                    <a:pt x="4468" y="1076"/>
                    <a:pt x="3535" y="57"/>
                    <a:pt x="2333" y="3"/>
                  </a:cubicBezTo>
                  <a:cubicBezTo>
                    <a:pt x="2298" y="1"/>
                    <a:pt x="2264" y="1"/>
                    <a:pt x="22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15"/>
            <p:cNvSpPr/>
            <p:nvPr/>
          </p:nvSpPr>
          <p:spPr>
            <a:xfrm>
              <a:off x="3020487" y="3836331"/>
              <a:ext cx="154403" cy="150809"/>
            </a:xfrm>
            <a:custGeom>
              <a:rect b="b" l="l" r="r" t="t"/>
              <a:pathLst>
                <a:path extrusionOk="0" h="4364" w="4468">
                  <a:moveTo>
                    <a:pt x="2230" y="1"/>
                  </a:moveTo>
                  <a:cubicBezTo>
                    <a:pt x="1071" y="1"/>
                    <a:pt x="109" y="914"/>
                    <a:pt x="56" y="2084"/>
                  </a:cubicBezTo>
                  <a:cubicBezTo>
                    <a:pt x="0" y="3288"/>
                    <a:pt x="933" y="4307"/>
                    <a:pt x="2137" y="4361"/>
                  </a:cubicBezTo>
                  <a:cubicBezTo>
                    <a:pt x="2170" y="4362"/>
                    <a:pt x="2204" y="4363"/>
                    <a:pt x="2237" y="4363"/>
                  </a:cubicBezTo>
                  <a:cubicBezTo>
                    <a:pt x="3397" y="4363"/>
                    <a:pt x="4361" y="3450"/>
                    <a:pt x="4413" y="2280"/>
                  </a:cubicBezTo>
                  <a:cubicBezTo>
                    <a:pt x="4468" y="1074"/>
                    <a:pt x="3537" y="56"/>
                    <a:pt x="2333" y="3"/>
                  </a:cubicBezTo>
                  <a:cubicBezTo>
                    <a:pt x="2298" y="2"/>
                    <a:pt x="2264" y="1"/>
                    <a:pt x="22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9" name="Google Shape;6809;p15"/>
          <p:cNvSpPr txBox="1"/>
          <p:nvPr>
            <p:ph type="title"/>
          </p:nvPr>
        </p:nvSpPr>
        <p:spPr>
          <a:xfrm>
            <a:off x="1737300" y="1794450"/>
            <a:ext cx="5669400" cy="9144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6810" name="Google Shape;6810;p15"/>
          <p:cNvSpPr txBox="1"/>
          <p:nvPr>
            <p:ph hasCustomPrompt="1" idx="2" type="title"/>
          </p:nvPr>
        </p:nvSpPr>
        <p:spPr>
          <a:xfrm>
            <a:off x="6026090" y="917000"/>
            <a:ext cx="2651700" cy="1389900"/>
          </a:xfrm>
          <a:prstGeom prst="rect">
            <a:avLst/>
          </a:prstGeom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5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6811" name="Google Shape;6811;p15"/>
          <p:cNvSpPr txBox="1"/>
          <p:nvPr>
            <p:ph idx="1" type="subTitle"/>
          </p:nvPr>
        </p:nvSpPr>
        <p:spPr>
          <a:xfrm>
            <a:off x="1737300" y="2708850"/>
            <a:ext cx="5669400" cy="6402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2">
    <p:bg>
      <p:bgPr>
        <a:solidFill>
          <a:schemeClr val="lt1"/>
        </a:solidFill>
      </p:bgPr>
    </p:bg>
    <p:spTree>
      <p:nvGrpSpPr>
        <p:cNvPr id="6812" name="Shape 6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13" name="Google Shape;6813;p16"/>
          <p:cNvGrpSpPr/>
          <p:nvPr/>
        </p:nvGrpSpPr>
        <p:grpSpPr>
          <a:xfrm>
            <a:off x="2540241" y="808815"/>
            <a:ext cx="4063478" cy="4063513"/>
            <a:chOff x="2540241" y="539995"/>
            <a:chExt cx="4063478" cy="4063513"/>
          </a:xfrm>
        </p:grpSpPr>
        <p:grpSp>
          <p:nvGrpSpPr>
            <p:cNvPr id="6814" name="Google Shape;6814;p16"/>
            <p:cNvGrpSpPr/>
            <p:nvPr/>
          </p:nvGrpSpPr>
          <p:grpSpPr>
            <a:xfrm>
              <a:off x="2693235" y="703668"/>
              <a:ext cx="885398" cy="893069"/>
              <a:chOff x="2781975" y="3951500"/>
              <a:chExt cx="640525" cy="646075"/>
            </a:xfrm>
          </p:grpSpPr>
          <p:sp>
            <p:nvSpPr>
              <p:cNvPr id="6815" name="Google Shape;6815;p16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6" name="Google Shape;6816;p16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7" name="Google Shape;6817;p16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8" name="Google Shape;6818;p16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9" name="Google Shape;6819;p16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0" name="Google Shape;6820;p16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1" name="Google Shape;6821;p16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2" name="Google Shape;6822;p16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3" name="Google Shape;6823;p16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4" name="Google Shape;6824;p16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5" name="Google Shape;6825;p16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6" name="Google Shape;6826;p16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7" name="Google Shape;6827;p16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8" name="Google Shape;6828;p16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9" name="Google Shape;6829;p16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0" name="Google Shape;6830;p16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1" name="Google Shape;6831;p16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2" name="Google Shape;6832;p16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3" name="Google Shape;6833;p16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4" name="Google Shape;6834;p16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5" name="Google Shape;6835;p16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6" name="Google Shape;6836;p16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7" name="Google Shape;6837;p16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8" name="Google Shape;6838;p16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9" name="Google Shape;6839;p16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0" name="Google Shape;6840;p16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1" name="Google Shape;6841;p16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2" name="Google Shape;6842;p16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3" name="Google Shape;6843;p16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4" name="Google Shape;6844;p16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5" name="Google Shape;6845;p16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6" name="Google Shape;6846;p16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7" name="Google Shape;6847;p16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8" name="Google Shape;6848;p16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9" name="Google Shape;6849;p16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0" name="Google Shape;6850;p16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1" name="Google Shape;6851;p16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2" name="Google Shape;6852;p16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3" name="Google Shape;6853;p16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4" name="Google Shape;6854;p16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5" name="Google Shape;6855;p16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6" name="Google Shape;6856;p16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7" name="Google Shape;6857;p16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8" name="Google Shape;6858;p16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9" name="Google Shape;6859;p16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0" name="Google Shape;6860;p16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1" name="Google Shape;6861;p16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2" name="Google Shape;6862;p16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3" name="Google Shape;6863;p16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4" name="Google Shape;6864;p16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5" name="Google Shape;6865;p16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6" name="Google Shape;6866;p16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7" name="Google Shape;6867;p16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8" name="Google Shape;6868;p16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9" name="Google Shape;6869;p16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0" name="Google Shape;6870;p16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1" name="Google Shape;6871;p16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2" name="Google Shape;6872;p16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3" name="Google Shape;6873;p16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4" name="Google Shape;6874;p16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5" name="Google Shape;6875;p16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6" name="Google Shape;6876;p16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7" name="Google Shape;6877;p16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8" name="Google Shape;6878;p16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9" name="Google Shape;6879;p16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0" name="Google Shape;6880;p16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1" name="Google Shape;6881;p16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2" name="Google Shape;6882;p16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3" name="Google Shape;6883;p16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4" name="Google Shape;6884;p16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5" name="Google Shape;6885;p16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6" name="Google Shape;6886;p16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7" name="Google Shape;6887;p16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8" name="Google Shape;6888;p16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9" name="Google Shape;6889;p16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0" name="Google Shape;6890;p16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1" name="Google Shape;6891;p16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2" name="Google Shape;6892;p16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3" name="Google Shape;6893;p16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4" name="Google Shape;6894;p16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5" name="Google Shape;6895;p16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6" name="Google Shape;6896;p16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7" name="Google Shape;6897;p16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8" name="Google Shape;6898;p16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9" name="Google Shape;6899;p16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0" name="Google Shape;6900;p16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1" name="Google Shape;6901;p16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2" name="Google Shape;6902;p16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3" name="Google Shape;6903;p16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4" name="Google Shape;6904;p16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5" name="Google Shape;6905;p16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6" name="Google Shape;6906;p16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7" name="Google Shape;6907;p16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8" name="Google Shape;6908;p16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9" name="Google Shape;6909;p16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0" name="Google Shape;6910;p16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1" name="Google Shape;6911;p16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2" name="Google Shape;6912;p16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3" name="Google Shape;6913;p16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4" name="Google Shape;6914;p16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5" name="Google Shape;6915;p16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6" name="Google Shape;6916;p16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7" name="Google Shape;6917;p16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8" name="Google Shape;6918;p16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9" name="Google Shape;6919;p16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0" name="Google Shape;6920;p16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1" name="Google Shape;6921;p16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2" name="Google Shape;6922;p16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3" name="Google Shape;6923;p16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4" name="Google Shape;6924;p16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5" name="Google Shape;6925;p16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6" name="Google Shape;6926;p16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7" name="Google Shape;6927;p16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8" name="Google Shape;6928;p16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9" name="Google Shape;6929;p16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0" name="Google Shape;6930;p16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1" name="Google Shape;6931;p16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2" name="Google Shape;6932;p16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3" name="Google Shape;6933;p16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4" name="Google Shape;6934;p16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5" name="Google Shape;6935;p16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6" name="Google Shape;6936;p16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7" name="Google Shape;6937;p16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8" name="Google Shape;6938;p16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9" name="Google Shape;6939;p16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0" name="Google Shape;6940;p16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1" name="Google Shape;6941;p16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2" name="Google Shape;6942;p16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3" name="Google Shape;6943;p16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4" name="Google Shape;6944;p16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5" name="Google Shape;6945;p16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6" name="Google Shape;6946;p16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7" name="Google Shape;6947;p16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8" name="Google Shape;6948;p16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9" name="Google Shape;6949;p16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0" name="Google Shape;6950;p16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1" name="Google Shape;6951;p16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2" name="Google Shape;6952;p16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3" name="Google Shape;6953;p16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4" name="Google Shape;6954;p16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5" name="Google Shape;6955;p16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6" name="Google Shape;6956;p16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7" name="Google Shape;6957;p16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8" name="Google Shape;6958;p16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9" name="Google Shape;6959;p16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0" name="Google Shape;6960;p16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1" name="Google Shape;6961;p16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2" name="Google Shape;6962;p16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3" name="Google Shape;6963;p16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4" name="Google Shape;6964;p16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5" name="Google Shape;6965;p16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6" name="Google Shape;6966;p16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7" name="Google Shape;6967;p16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8" name="Google Shape;6968;p16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9" name="Google Shape;6969;p16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0" name="Google Shape;6970;p16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1" name="Google Shape;6971;p16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2" name="Google Shape;6972;p16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3" name="Google Shape;6973;p16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4" name="Google Shape;6974;p16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5" name="Google Shape;6975;p16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6" name="Google Shape;6976;p16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7" name="Google Shape;6977;p16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8" name="Google Shape;6978;p16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9" name="Google Shape;6979;p16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0" name="Google Shape;6980;p16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1" name="Google Shape;6981;p16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2" name="Google Shape;6982;p16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3" name="Google Shape;6983;p16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4" name="Google Shape;6984;p16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5" name="Google Shape;6985;p16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6" name="Google Shape;6986;p16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7" name="Google Shape;6987;p16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8" name="Google Shape;6988;p16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9" name="Google Shape;6989;p16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0" name="Google Shape;6990;p16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1" name="Google Shape;6991;p16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2" name="Google Shape;6992;p16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3" name="Google Shape;6993;p16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4" name="Google Shape;6994;p16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5" name="Google Shape;6995;p16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6" name="Google Shape;6996;p16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7" name="Google Shape;6997;p16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8" name="Google Shape;6998;p16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9" name="Google Shape;6999;p16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0" name="Google Shape;7000;p16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1" name="Google Shape;7001;p16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2" name="Google Shape;7002;p16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3" name="Google Shape;7003;p16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4" name="Google Shape;7004;p16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5" name="Google Shape;7005;p16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6" name="Google Shape;7006;p16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7" name="Google Shape;7007;p16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8" name="Google Shape;7008;p16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9" name="Google Shape;7009;p16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0" name="Google Shape;7010;p16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1" name="Google Shape;7011;p16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2" name="Google Shape;7012;p16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3" name="Google Shape;7013;p16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4" name="Google Shape;7014;p16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5" name="Google Shape;7015;p16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6" name="Google Shape;7016;p16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7" name="Google Shape;7017;p16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8" name="Google Shape;7018;p16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9" name="Google Shape;7019;p16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0" name="Google Shape;7020;p16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1" name="Google Shape;7021;p16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2" name="Google Shape;7022;p16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3" name="Google Shape;7023;p16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4" name="Google Shape;7024;p16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5" name="Google Shape;7025;p16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6" name="Google Shape;7026;p16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7" name="Google Shape;7027;p16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8" name="Google Shape;7028;p16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9" name="Google Shape;7029;p16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0" name="Google Shape;7030;p16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1" name="Google Shape;7031;p16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2" name="Google Shape;7032;p16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3" name="Google Shape;7033;p16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4" name="Google Shape;7034;p16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5" name="Google Shape;7035;p16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6" name="Google Shape;7036;p16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7" name="Google Shape;7037;p16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8" name="Google Shape;7038;p16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9" name="Google Shape;7039;p16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0" name="Google Shape;7040;p16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1" name="Google Shape;7041;p16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2" name="Google Shape;7042;p16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3" name="Google Shape;7043;p16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4" name="Google Shape;7044;p16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5" name="Google Shape;7045;p16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6" name="Google Shape;7046;p16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7" name="Google Shape;7047;p16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8" name="Google Shape;7048;p16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9" name="Google Shape;7049;p16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0" name="Google Shape;7050;p16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1" name="Google Shape;7051;p16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2" name="Google Shape;7052;p16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3" name="Google Shape;7053;p16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4" name="Google Shape;7054;p16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5" name="Google Shape;7055;p16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6" name="Google Shape;7056;p16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7" name="Google Shape;7057;p16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8" name="Google Shape;7058;p16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9" name="Google Shape;7059;p16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0" name="Google Shape;7060;p16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1" name="Google Shape;7061;p16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2" name="Google Shape;7062;p16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3" name="Google Shape;7063;p16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4" name="Google Shape;7064;p16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5" name="Google Shape;7065;p16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6" name="Google Shape;7066;p16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7" name="Google Shape;7067;p16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8" name="Google Shape;7068;p16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9" name="Google Shape;7069;p16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0" name="Google Shape;7070;p16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071" name="Google Shape;7071;p16"/>
            <p:cNvGrpSpPr/>
            <p:nvPr/>
          </p:nvGrpSpPr>
          <p:grpSpPr>
            <a:xfrm>
              <a:off x="5652643" y="1012843"/>
              <a:ext cx="885398" cy="893069"/>
              <a:chOff x="2781975" y="3951500"/>
              <a:chExt cx="640525" cy="646075"/>
            </a:xfrm>
          </p:grpSpPr>
          <p:sp>
            <p:nvSpPr>
              <p:cNvPr id="7072" name="Google Shape;7072;p16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3" name="Google Shape;7073;p16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4" name="Google Shape;7074;p16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5" name="Google Shape;7075;p16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6" name="Google Shape;7076;p16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7" name="Google Shape;7077;p16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8" name="Google Shape;7078;p16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9" name="Google Shape;7079;p16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0" name="Google Shape;7080;p16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1" name="Google Shape;7081;p16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2" name="Google Shape;7082;p16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3" name="Google Shape;7083;p16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4" name="Google Shape;7084;p16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5" name="Google Shape;7085;p16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6" name="Google Shape;7086;p16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7" name="Google Shape;7087;p16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8" name="Google Shape;7088;p16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9" name="Google Shape;7089;p16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0" name="Google Shape;7090;p16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1" name="Google Shape;7091;p16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2" name="Google Shape;7092;p16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3" name="Google Shape;7093;p16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4" name="Google Shape;7094;p16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5" name="Google Shape;7095;p16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6" name="Google Shape;7096;p16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7" name="Google Shape;7097;p16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8" name="Google Shape;7098;p16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9" name="Google Shape;7099;p16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0" name="Google Shape;7100;p16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1" name="Google Shape;7101;p16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2" name="Google Shape;7102;p16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3" name="Google Shape;7103;p16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4" name="Google Shape;7104;p16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5" name="Google Shape;7105;p16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6" name="Google Shape;7106;p16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7" name="Google Shape;7107;p16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8" name="Google Shape;7108;p16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9" name="Google Shape;7109;p16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0" name="Google Shape;7110;p16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1" name="Google Shape;7111;p16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2" name="Google Shape;7112;p16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3" name="Google Shape;7113;p16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4" name="Google Shape;7114;p16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5" name="Google Shape;7115;p16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6" name="Google Shape;7116;p16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7" name="Google Shape;7117;p16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8" name="Google Shape;7118;p16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9" name="Google Shape;7119;p16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0" name="Google Shape;7120;p16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1" name="Google Shape;7121;p16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2" name="Google Shape;7122;p16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3" name="Google Shape;7123;p16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4" name="Google Shape;7124;p16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5" name="Google Shape;7125;p16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6" name="Google Shape;7126;p16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7" name="Google Shape;7127;p16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8" name="Google Shape;7128;p16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9" name="Google Shape;7129;p16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0" name="Google Shape;7130;p16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1" name="Google Shape;7131;p16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2" name="Google Shape;7132;p16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3" name="Google Shape;7133;p16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4" name="Google Shape;7134;p16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5" name="Google Shape;7135;p16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6" name="Google Shape;7136;p16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7" name="Google Shape;7137;p16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8" name="Google Shape;7138;p16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9" name="Google Shape;7139;p16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0" name="Google Shape;7140;p16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1" name="Google Shape;7141;p16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2" name="Google Shape;7142;p16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3" name="Google Shape;7143;p16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4" name="Google Shape;7144;p16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5" name="Google Shape;7145;p16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6" name="Google Shape;7146;p16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7" name="Google Shape;7147;p16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8" name="Google Shape;7148;p16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9" name="Google Shape;7149;p16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0" name="Google Shape;7150;p16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1" name="Google Shape;7151;p16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2" name="Google Shape;7152;p16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3" name="Google Shape;7153;p16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4" name="Google Shape;7154;p16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5" name="Google Shape;7155;p16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6" name="Google Shape;7156;p16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7" name="Google Shape;7157;p16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8" name="Google Shape;7158;p16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9" name="Google Shape;7159;p16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0" name="Google Shape;7160;p16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1" name="Google Shape;7161;p16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2" name="Google Shape;7162;p16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3" name="Google Shape;7163;p16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4" name="Google Shape;7164;p16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5" name="Google Shape;7165;p16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6" name="Google Shape;7166;p16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7" name="Google Shape;7167;p16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8" name="Google Shape;7168;p16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9" name="Google Shape;7169;p16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0" name="Google Shape;7170;p16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1" name="Google Shape;7171;p16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2" name="Google Shape;7172;p16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3" name="Google Shape;7173;p16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4" name="Google Shape;7174;p16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5" name="Google Shape;7175;p16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6" name="Google Shape;7176;p16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7" name="Google Shape;7177;p16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8" name="Google Shape;7178;p16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9" name="Google Shape;7179;p16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0" name="Google Shape;7180;p16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1" name="Google Shape;7181;p16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2" name="Google Shape;7182;p16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3" name="Google Shape;7183;p16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4" name="Google Shape;7184;p16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5" name="Google Shape;7185;p16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6" name="Google Shape;7186;p16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7" name="Google Shape;7187;p16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8" name="Google Shape;7188;p16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9" name="Google Shape;7189;p16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0" name="Google Shape;7190;p16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1" name="Google Shape;7191;p16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2" name="Google Shape;7192;p16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3" name="Google Shape;7193;p16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4" name="Google Shape;7194;p16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5" name="Google Shape;7195;p16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6" name="Google Shape;7196;p16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7" name="Google Shape;7197;p16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8" name="Google Shape;7198;p16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9" name="Google Shape;7199;p16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0" name="Google Shape;7200;p16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1" name="Google Shape;7201;p16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2" name="Google Shape;7202;p16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3" name="Google Shape;7203;p16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4" name="Google Shape;7204;p16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5" name="Google Shape;7205;p16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6" name="Google Shape;7206;p16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7" name="Google Shape;7207;p16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8" name="Google Shape;7208;p16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9" name="Google Shape;7209;p16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0" name="Google Shape;7210;p16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1" name="Google Shape;7211;p16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2" name="Google Shape;7212;p16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3" name="Google Shape;7213;p16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4" name="Google Shape;7214;p16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5" name="Google Shape;7215;p16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6" name="Google Shape;7216;p16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7" name="Google Shape;7217;p16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8" name="Google Shape;7218;p16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9" name="Google Shape;7219;p16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0" name="Google Shape;7220;p16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1" name="Google Shape;7221;p16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2" name="Google Shape;7222;p16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3" name="Google Shape;7223;p16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4" name="Google Shape;7224;p16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5" name="Google Shape;7225;p16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6" name="Google Shape;7226;p16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7" name="Google Shape;7227;p16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8" name="Google Shape;7228;p16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9" name="Google Shape;7229;p16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0" name="Google Shape;7230;p16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1" name="Google Shape;7231;p16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2" name="Google Shape;7232;p16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3" name="Google Shape;7233;p16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4" name="Google Shape;7234;p16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5" name="Google Shape;7235;p16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6" name="Google Shape;7236;p16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7" name="Google Shape;7237;p16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8" name="Google Shape;7238;p16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9" name="Google Shape;7239;p16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0" name="Google Shape;7240;p16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1" name="Google Shape;7241;p16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2" name="Google Shape;7242;p16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3" name="Google Shape;7243;p16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4" name="Google Shape;7244;p16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5" name="Google Shape;7245;p16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6" name="Google Shape;7246;p16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7" name="Google Shape;7247;p16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8" name="Google Shape;7248;p16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9" name="Google Shape;7249;p16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0" name="Google Shape;7250;p16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1" name="Google Shape;7251;p16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2" name="Google Shape;7252;p16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3" name="Google Shape;7253;p16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4" name="Google Shape;7254;p16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5" name="Google Shape;7255;p16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6" name="Google Shape;7256;p16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7" name="Google Shape;7257;p16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8" name="Google Shape;7258;p16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9" name="Google Shape;7259;p16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0" name="Google Shape;7260;p16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1" name="Google Shape;7261;p16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2" name="Google Shape;7262;p16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3" name="Google Shape;7263;p16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4" name="Google Shape;7264;p16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5" name="Google Shape;7265;p16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6" name="Google Shape;7266;p16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7" name="Google Shape;7267;p16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8" name="Google Shape;7268;p16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9" name="Google Shape;7269;p16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0" name="Google Shape;7270;p16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1" name="Google Shape;7271;p16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2" name="Google Shape;7272;p16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3" name="Google Shape;7273;p16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4" name="Google Shape;7274;p16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5" name="Google Shape;7275;p16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6" name="Google Shape;7276;p16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7" name="Google Shape;7277;p16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8" name="Google Shape;7278;p16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9" name="Google Shape;7279;p16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0" name="Google Shape;7280;p16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1" name="Google Shape;7281;p16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2" name="Google Shape;7282;p16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3" name="Google Shape;7283;p16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4" name="Google Shape;7284;p16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5" name="Google Shape;7285;p16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6" name="Google Shape;7286;p16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7" name="Google Shape;7287;p16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8" name="Google Shape;7288;p16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9" name="Google Shape;7289;p16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0" name="Google Shape;7290;p16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1" name="Google Shape;7291;p16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2" name="Google Shape;7292;p16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3" name="Google Shape;7293;p16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4" name="Google Shape;7294;p16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5" name="Google Shape;7295;p16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6" name="Google Shape;7296;p16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7" name="Google Shape;7297;p16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8" name="Google Shape;7298;p16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9" name="Google Shape;7299;p16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0" name="Google Shape;7300;p16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1" name="Google Shape;7301;p16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2" name="Google Shape;7302;p16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3" name="Google Shape;7303;p16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4" name="Google Shape;7304;p16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5" name="Google Shape;7305;p16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6" name="Google Shape;7306;p16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7" name="Google Shape;7307;p16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8" name="Google Shape;7308;p16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9" name="Google Shape;7309;p16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0" name="Google Shape;7310;p16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1" name="Google Shape;7311;p16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2" name="Google Shape;7312;p16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3" name="Google Shape;7313;p16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4" name="Google Shape;7314;p16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5" name="Google Shape;7315;p16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6" name="Google Shape;7316;p16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7" name="Google Shape;7317;p16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8" name="Google Shape;7318;p16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9" name="Google Shape;7319;p16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0" name="Google Shape;7320;p16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1" name="Google Shape;7321;p16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2" name="Google Shape;7322;p16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3" name="Google Shape;7323;p16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4" name="Google Shape;7324;p16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5" name="Google Shape;7325;p16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6" name="Google Shape;7326;p16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7" name="Google Shape;7327;p16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28" name="Google Shape;7328;p16"/>
            <p:cNvGrpSpPr/>
            <p:nvPr/>
          </p:nvGrpSpPr>
          <p:grpSpPr>
            <a:xfrm>
              <a:off x="5673099" y="3256281"/>
              <a:ext cx="885398" cy="893069"/>
              <a:chOff x="2781975" y="3951500"/>
              <a:chExt cx="640525" cy="646075"/>
            </a:xfrm>
          </p:grpSpPr>
          <p:sp>
            <p:nvSpPr>
              <p:cNvPr id="7329" name="Google Shape;7329;p16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0" name="Google Shape;7330;p16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1" name="Google Shape;7331;p16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2" name="Google Shape;7332;p16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3" name="Google Shape;7333;p16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4" name="Google Shape;7334;p16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5" name="Google Shape;7335;p16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6" name="Google Shape;7336;p16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7" name="Google Shape;7337;p16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8" name="Google Shape;7338;p16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9" name="Google Shape;7339;p16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0" name="Google Shape;7340;p16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1" name="Google Shape;7341;p16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2" name="Google Shape;7342;p16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3" name="Google Shape;7343;p16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4" name="Google Shape;7344;p16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5" name="Google Shape;7345;p16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6" name="Google Shape;7346;p16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7" name="Google Shape;7347;p16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8" name="Google Shape;7348;p16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9" name="Google Shape;7349;p16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0" name="Google Shape;7350;p16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1" name="Google Shape;7351;p16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2" name="Google Shape;7352;p16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3" name="Google Shape;7353;p16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4" name="Google Shape;7354;p16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5" name="Google Shape;7355;p16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6" name="Google Shape;7356;p16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7" name="Google Shape;7357;p16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8" name="Google Shape;7358;p16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9" name="Google Shape;7359;p16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0" name="Google Shape;7360;p16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1" name="Google Shape;7361;p16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2" name="Google Shape;7362;p16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3" name="Google Shape;7363;p16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4" name="Google Shape;7364;p16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5" name="Google Shape;7365;p16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6" name="Google Shape;7366;p16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7" name="Google Shape;7367;p16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8" name="Google Shape;7368;p16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9" name="Google Shape;7369;p16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0" name="Google Shape;7370;p16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1" name="Google Shape;7371;p16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2" name="Google Shape;7372;p16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3" name="Google Shape;7373;p16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4" name="Google Shape;7374;p16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5" name="Google Shape;7375;p16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6" name="Google Shape;7376;p16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7" name="Google Shape;7377;p16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8" name="Google Shape;7378;p16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9" name="Google Shape;7379;p16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0" name="Google Shape;7380;p16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1" name="Google Shape;7381;p16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2" name="Google Shape;7382;p16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3" name="Google Shape;7383;p16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4" name="Google Shape;7384;p16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5" name="Google Shape;7385;p16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6" name="Google Shape;7386;p16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7" name="Google Shape;7387;p16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8" name="Google Shape;7388;p16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9" name="Google Shape;7389;p16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0" name="Google Shape;7390;p16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1" name="Google Shape;7391;p16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2" name="Google Shape;7392;p16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3" name="Google Shape;7393;p16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4" name="Google Shape;7394;p16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5" name="Google Shape;7395;p16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6" name="Google Shape;7396;p16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7" name="Google Shape;7397;p16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8" name="Google Shape;7398;p16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9" name="Google Shape;7399;p16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0" name="Google Shape;7400;p16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1" name="Google Shape;7401;p16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2" name="Google Shape;7402;p16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3" name="Google Shape;7403;p16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4" name="Google Shape;7404;p16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5" name="Google Shape;7405;p16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6" name="Google Shape;7406;p16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7" name="Google Shape;7407;p16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8" name="Google Shape;7408;p16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9" name="Google Shape;7409;p16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0" name="Google Shape;7410;p16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1" name="Google Shape;7411;p16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2" name="Google Shape;7412;p16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3" name="Google Shape;7413;p16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4" name="Google Shape;7414;p16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5" name="Google Shape;7415;p16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6" name="Google Shape;7416;p16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7" name="Google Shape;7417;p16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8" name="Google Shape;7418;p16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9" name="Google Shape;7419;p16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0" name="Google Shape;7420;p16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1" name="Google Shape;7421;p16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2" name="Google Shape;7422;p16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3" name="Google Shape;7423;p16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4" name="Google Shape;7424;p16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5" name="Google Shape;7425;p16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6" name="Google Shape;7426;p16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7" name="Google Shape;7427;p16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8" name="Google Shape;7428;p16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9" name="Google Shape;7429;p16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0" name="Google Shape;7430;p16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1" name="Google Shape;7431;p16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2" name="Google Shape;7432;p16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3" name="Google Shape;7433;p16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4" name="Google Shape;7434;p16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5" name="Google Shape;7435;p16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6" name="Google Shape;7436;p16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7" name="Google Shape;7437;p16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8" name="Google Shape;7438;p16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9" name="Google Shape;7439;p16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0" name="Google Shape;7440;p16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1" name="Google Shape;7441;p16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2" name="Google Shape;7442;p16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3" name="Google Shape;7443;p16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4" name="Google Shape;7444;p16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5" name="Google Shape;7445;p16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6" name="Google Shape;7446;p16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7" name="Google Shape;7447;p16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8" name="Google Shape;7448;p16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9" name="Google Shape;7449;p16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0" name="Google Shape;7450;p16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1" name="Google Shape;7451;p16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2" name="Google Shape;7452;p16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3" name="Google Shape;7453;p16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4" name="Google Shape;7454;p16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5" name="Google Shape;7455;p16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6" name="Google Shape;7456;p16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7" name="Google Shape;7457;p16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8" name="Google Shape;7458;p16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9" name="Google Shape;7459;p16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0" name="Google Shape;7460;p16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1" name="Google Shape;7461;p16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2" name="Google Shape;7462;p16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3" name="Google Shape;7463;p16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4" name="Google Shape;7464;p16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5" name="Google Shape;7465;p16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6" name="Google Shape;7466;p16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7" name="Google Shape;7467;p16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8" name="Google Shape;7468;p16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9" name="Google Shape;7469;p16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0" name="Google Shape;7470;p16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1" name="Google Shape;7471;p16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2" name="Google Shape;7472;p16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3" name="Google Shape;7473;p16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4" name="Google Shape;7474;p16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5" name="Google Shape;7475;p16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6" name="Google Shape;7476;p16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7" name="Google Shape;7477;p16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8" name="Google Shape;7478;p16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9" name="Google Shape;7479;p16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0" name="Google Shape;7480;p16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1" name="Google Shape;7481;p16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2" name="Google Shape;7482;p16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3" name="Google Shape;7483;p16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4" name="Google Shape;7484;p16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5" name="Google Shape;7485;p16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6" name="Google Shape;7486;p16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7" name="Google Shape;7487;p16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8" name="Google Shape;7488;p16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9" name="Google Shape;7489;p16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0" name="Google Shape;7490;p16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1" name="Google Shape;7491;p16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2" name="Google Shape;7492;p16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3" name="Google Shape;7493;p16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4" name="Google Shape;7494;p16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5" name="Google Shape;7495;p16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6" name="Google Shape;7496;p16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7" name="Google Shape;7497;p16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8" name="Google Shape;7498;p16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9" name="Google Shape;7499;p16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0" name="Google Shape;7500;p16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1" name="Google Shape;7501;p16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2" name="Google Shape;7502;p16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3" name="Google Shape;7503;p16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4" name="Google Shape;7504;p16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5" name="Google Shape;7505;p16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6" name="Google Shape;7506;p16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7" name="Google Shape;7507;p16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8" name="Google Shape;7508;p16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9" name="Google Shape;7509;p16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0" name="Google Shape;7510;p16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1" name="Google Shape;7511;p16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2" name="Google Shape;7512;p16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3" name="Google Shape;7513;p16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4" name="Google Shape;7514;p16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5" name="Google Shape;7515;p16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6" name="Google Shape;7516;p16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7" name="Google Shape;7517;p16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8" name="Google Shape;7518;p16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9" name="Google Shape;7519;p16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0" name="Google Shape;7520;p16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1" name="Google Shape;7521;p16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2" name="Google Shape;7522;p16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3" name="Google Shape;7523;p16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4" name="Google Shape;7524;p16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5" name="Google Shape;7525;p16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6" name="Google Shape;7526;p16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7" name="Google Shape;7527;p16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8" name="Google Shape;7528;p16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9" name="Google Shape;7529;p16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0" name="Google Shape;7530;p16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1" name="Google Shape;7531;p16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2" name="Google Shape;7532;p16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3" name="Google Shape;7533;p16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4" name="Google Shape;7534;p16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5" name="Google Shape;7535;p16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6" name="Google Shape;7536;p16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7" name="Google Shape;7537;p16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8" name="Google Shape;7538;p16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9" name="Google Shape;7539;p16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0" name="Google Shape;7540;p16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1" name="Google Shape;7541;p16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2" name="Google Shape;7542;p16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3" name="Google Shape;7543;p16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4" name="Google Shape;7544;p16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5" name="Google Shape;7545;p16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6" name="Google Shape;7546;p16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7" name="Google Shape;7547;p16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8" name="Google Shape;7548;p16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9" name="Google Shape;7549;p16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0" name="Google Shape;7550;p16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1" name="Google Shape;7551;p16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2" name="Google Shape;7552;p16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3" name="Google Shape;7553;p16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4" name="Google Shape;7554;p16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5" name="Google Shape;7555;p16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6" name="Google Shape;7556;p16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7" name="Google Shape;7557;p16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8" name="Google Shape;7558;p16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9" name="Google Shape;7559;p16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0" name="Google Shape;7560;p16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1" name="Google Shape;7561;p16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2" name="Google Shape;7562;p16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3" name="Google Shape;7563;p16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4" name="Google Shape;7564;p16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5" name="Google Shape;7565;p16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6" name="Google Shape;7566;p16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7" name="Google Shape;7567;p16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8" name="Google Shape;7568;p16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9" name="Google Shape;7569;p16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0" name="Google Shape;7570;p16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1" name="Google Shape;7571;p16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2" name="Google Shape;7572;p16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3" name="Google Shape;7573;p16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4" name="Google Shape;7574;p16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5" name="Google Shape;7575;p16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6" name="Google Shape;7576;p16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7" name="Google Shape;7577;p16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8" name="Google Shape;7578;p16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9" name="Google Shape;7579;p16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0" name="Google Shape;7580;p16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1" name="Google Shape;7581;p16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2" name="Google Shape;7582;p16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3" name="Google Shape;7583;p16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4" name="Google Shape;7584;p16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85" name="Google Shape;7585;p16"/>
            <p:cNvGrpSpPr/>
            <p:nvPr/>
          </p:nvGrpSpPr>
          <p:grpSpPr>
            <a:xfrm>
              <a:off x="2672770" y="3466944"/>
              <a:ext cx="885398" cy="893069"/>
              <a:chOff x="2781975" y="3951500"/>
              <a:chExt cx="640525" cy="646075"/>
            </a:xfrm>
          </p:grpSpPr>
          <p:sp>
            <p:nvSpPr>
              <p:cNvPr id="7586" name="Google Shape;7586;p16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7" name="Google Shape;7587;p16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8" name="Google Shape;7588;p16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9" name="Google Shape;7589;p16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0" name="Google Shape;7590;p16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1" name="Google Shape;7591;p16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2" name="Google Shape;7592;p16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3" name="Google Shape;7593;p16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4" name="Google Shape;7594;p16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5" name="Google Shape;7595;p16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6" name="Google Shape;7596;p16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7" name="Google Shape;7597;p16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8" name="Google Shape;7598;p16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9" name="Google Shape;7599;p16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0" name="Google Shape;7600;p16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1" name="Google Shape;7601;p16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2" name="Google Shape;7602;p16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3" name="Google Shape;7603;p16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4" name="Google Shape;7604;p16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5" name="Google Shape;7605;p16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6" name="Google Shape;7606;p16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7" name="Google Shape;7607;p16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8" name="Google Shape;7608;p16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9" name="Google Shape;7609;p16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0" name="Google Shape;7610;p16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1" name="Google Shape;7611;p16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2" name="Google Shape;7612;p16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3" name="Google Shape;7613;p16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4" name="Google Shape;7614;p16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5" name="Google Shape;7615;p16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6" name="Google Shape;7616;p16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7" name="Google Shape;7617;p16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8" name="Google Shape;7618;p16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9" name="Google Shape;7619;p16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0" name="Google Shape;7620;p16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1" name="Google Shape;7621;p16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2" name="Google Shape;7622;p16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3" name="Google Shape;7623;p16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4" name="Google Shape;7624;p16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5" name="Google Shape;7625;p16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6" name="Google Shape;7626;p16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7" name="Google Shape;7627;p16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8" name="Google Shape;7628;p16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9" name="Google Shape;7629;p16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0" name="Google Shape;7630;p16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1" name="Google Shape;7631;p16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2" name="Google Shape;7632;p16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3" name="Google Shape;7633;p16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4" name="Google Shape;7634;p16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5" name="Google Shape;7635;p16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6" name="Google Shape;7636;p16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7" name="Google Shape;7637;p16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8" name="Google Shape;7638;p16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9" name="Google Shape;7639;p16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0" name="Google Shape;7640;p16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1" name="Google Shape;7641;p16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2" name="Google Shape;7642;p16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3" name="Google Shape;7643;p16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4" name="Google Shape;7644;p16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5" name="Google Shape;7645;p16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6" name="Google Shape;7646;p16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7" name="Google Shape;7647;p16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8" name="Google Shape;7648;p16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9" name="Google Shape;7649;p16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0" name="Google Shape;7650;p16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1" name="Google Shape;7651;p16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2" name="Google Shape;7652;p16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3" name="Google Shape;7653;p16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4" name="Google Shape;7654;p16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5" name="Google Shape;7655;p16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6" name="Google Shape;7656;p16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7" name="Google Shape;7657;p16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8" name="Google Shape;7658;p16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9" name="Google Shape;7659;p16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0" name="Google Shape;7660;p16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1" name="Google Shape;7661;p16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2" name="Google Shape;7662;p16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3" name="Google Shape;7663;p16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4" name="Google Shape;7664;p16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5" name="Google Shape;7665;p16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6" name="Google Shape;7666;p16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7" name="Google Shape;7667;p16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8" name="Google Shape;7668;p16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9" name="Google Shape;7669;p16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0" name="Google Shape;7670;p16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1" name="Google Shape;7671;p16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2" name="Google Shape;7672;p16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3" name="Google Shape;7673;p16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4" name="Google Shape;7674;p16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5" name="Google Shape;7675;p16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6" name="Google Shape;7676;p16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7" name="Google Shape;7677;p16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8" name="Google Shape;7678;p16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9" name="Google Shape;7679;p16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0" name="Google Shape;7680;p16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1" name="Google Shape;7681;p16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2" name="Google Shape;7682;p16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3" name="Google Shape;7683;p16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4" name="Google Shape;7684;p16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5" name="Google Shape;7685;p16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6" name="Google Shape;7686;p16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7" name="Google Shape;7687;p16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8" name="Google Shape;7688;p16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9" name="Google Shape;7689;p16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0" name="Google Shape;7690;p16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1" name="Google Shape;7691;p16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2" name="Google Shape;7692;p16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3" name="Google Shape;7693;p16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4" name="Google Shape;7694;p16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5" name="Google Shape;7695;p16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6" name="Google Shape;7696;p16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7" name="Google Shape;7697;p16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8" name="Google Shape;7698;p16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9" name="Google Shape;7699;p16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0" name="Google Shape;7700;p16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1" name="Google Shape;7701;p16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2" name="Google Shape;7702;p16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3" name="Google Shape;7703;p16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4" name="Google Shape;7704;p16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5" name="Google Shape;7705;p16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6" name="Google Shape;7706;p16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7" name="Google Shape;7707;p16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8" name="Google Shape;7708;p16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9" name="Google Shape;7709;p16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0" name="Google Shape;7710;p16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1" name="Google Shape;7711;p16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2" name="Google Shape;7712;p16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3" name="Google Shape;7713;p16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4" name="Google Shape;7714;p16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5" name="Google Shape;7715;p16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6" name="Google Shape;7716;p16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7" name="Google Shape;7717;p16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8" name="Google Shape;7718;p16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9" name="Google Shape;7719;p16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0" name="Google Shape;7720;p16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1" name="Google Shape;7721;p16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2" name="Google Shape;7722;p16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3" name="Google Shape;7723;p16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4" name="Google Shape;7724;p16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5" name="Google Shape;7725;p16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6" name="Google Shape;7726;p16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7" name="Google Shape;7727;p16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8" name="Google Shape;7728;p16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9" name="Google Shape;7729;p16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0" name="Google Shape;7730;p16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1" name="Google Shape;7731;p16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2" name="Google Shape;7732;p16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3" name="Google Shape;7733;p16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4" name="Google Shape;7734;p16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5" name="Google Shape;7735;p16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6" name="Google Shape;7736;p16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7" name="Google Shape;7737;p16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8" name="Google Shape;7738;p16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9" name="Google Shape;7739;p16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0" name="Google Shape;7740;p16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1" name="Google Shape;7741;p16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2" name="Google Shape;7742;p16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3" name="Google Shape;7743;p16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4" name="Google Shape;7744;p16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5" name="Google Shape;7745;p16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6" name="Google Shape;7746;p16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7" name="Google Shape;7747;p16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8" name="Google Shape;7748;p16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9" name="Google Shape;7749;p16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0" name="Google Shape;7750;p16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1" name="Google Shape;7751;p16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2" name="Google Shape;7752;p16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3" name="Google Shape;7753;p16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4" name="Google Shape;7754;p16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5" name="Google Shape;7755;p16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6" name="Google Shape;7756;p16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7" name="Google Shape;7757;p16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8" name="Google Shape;7758;p16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9" name="Google Shape;7759;p16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0" name="Google Shape;7760;p16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1" name="Google Shape;7761;p16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2" name="Google Shape;7762;p16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3" name="Google Shape;7763;p16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4" name="Google Shape;7764;p16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5" name="Google Shape;7765;p16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6" name="Google Shape;7766;p16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7" name="Google Shape;7767;p16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8" name="Google Shape;7768;p16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9" name="Google Shape;7769;p16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0" name="Google Shape;7770;p16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1" name="Google Shape;7771;p16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2" name="Google Shape;7772;p16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3" name="Google Shape;7773;p16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4" name="Google Shape;7774;p16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5" name="Google Shape;7775;p16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6" name="Google Shape;7776;p16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7" name="Google Shape;7777;p16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8" name="Google Shape;7778;p16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9" name="Google Shape;7779;p16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0" name="Google Shape;7780;p16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1" name="Google Shape;7781;p16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2" name="Google Shape;7782;p16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3" name="Google Shape;7783;p16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4" name="Google Shape;7784;p16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5" name="Google Shape;7785;p16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6" name="Google Shape;7786;p16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7" name="Google Shape;7787;p16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8" name="Google Shape;7788;p16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9" name="Google Shape;7789;p16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0" name="Google Shape;7790;p16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1" name="Google Shape;7791;p16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2" name="Google Shape;7792;p16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3" name="Google Shape;7793;p16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4" name="Google Shape;7794;p16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5" name="Google Shape;7795;p16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6" name="Google Shape;7796;p16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7" name="Google Shape;7797;p16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8" name="Google Shape;7798;p16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9" name="Google Shape;7799;p16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0" name="Google Shape;7800;p16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1" name="Google Shape;7801;p16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2" name="Google Shape;7802;p16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3" name="Google Shape;7803;p16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4" name="Google Shape;7804;p16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5" name="Google Shape;7805;p16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6" name="Google Shape;7806;p16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7" name="Google Shape;7807;p16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8" name="Google Shape;7808;p16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9" name="Google Shape;7809;p16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0" name="Google Shape;7810;p16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1" name="Google Shape;7811;p16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2" name="Google Shape;7812;p16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3" name="Google Shape;7813;p16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4" name="Google Shape;7814;p16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5" name="Google Shape;7815;p16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6" name="Google Shape;7816;p16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7" name="Google Shape;7817;p16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8" name="Google Shape;7818;p16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9" name="Google Shape;7819;p16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0" name="Google Shape;7820;p16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1" name="Google Shape;7821;p16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2" name="Google Shape;7822;p16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3" name="Google Shape;7823;p16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4" name="Google Shape;7824;p16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5" name="Google Shape;7825;p16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6" name="Google Shape;7826;p16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7" name="Google Shape;7827;p16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8" name="Google Shape;7828;p16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9" name="Google Shape;7829;p16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0" name="Google Shape;7830;p16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1" name="Google Shape;7831;p16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2" name="Google Shape;7832;p16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3" name="Google Shape;7833;p16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4" name="Google Shape;7834;p16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5" name="Google Shape;7835;p16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6" name="Google Shape;7836;p16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7" name="Google Shape;7837;p16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8" name="Google Shape;7838;p16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9" name="Google Shape;7839;p16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0" name="Google Shape;7840;p16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1" name="Google Shape;7841;p16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42" name="Google Shape;7842;p16"/>
            <p:cNvGrpSpPr/>
            <p:nvPr/>
          </p:nvGrpSpPr>
          <p:grpSpPr>
            <a:xfrm>
              <a:off x="2540241" y="539995"/>
              <a:ext cx="4063478" cy="4063513"/>
              <a:chOff x="3218850" y="1285900"/>
              <a:chExt cx="2939650" cy="2939675"/>
            </a:xfrm>
          </p:grpSpPr>
          <p:sp>
            <p:nvSpPr>
              <p:cNvPr id="7843" name="Google Shape;7843;p16"/>
              <p:cNvSpPr/>
              <p:nvPr/>
            </p:nvSpPr>
            <p:spPr>
              <a:xfrm>
                <a:off x="4095250" y="1285900"/>
                <a:ext cx="1186825" cy="2939675"/>
              </a:xfrm>
              <a:custGeom>
                <a:rect b="b" l="l" r="r" t="t"/>
                <a:pathLst>
                  <a:path extrusionOk="0" fill="none" h="117587" w="47473">
                    <a:moveTo>
                      <a:pt x="47472" y="58793"/>
                    </a:moveTo>
                    <a:cubicBezTo>
                      <a:pt x="47472" y="74386"/>
                      <a:pt x="44971" y="89340"/>
                      <a:pt x="40520" y="100366"/>
                    </a:cubicBezTo>
                    <a:cubicBezTo>
                      <a:pt x="36069" y="111392"/>
                      <a:pt x="30031" y="117587"/>
                      <a:pt x="23736" y="117587"/>
                    </a:cubicBezTo>
                    <a:cubicBezTo>
                      <a:pt x="17440" y="117587"/>
                      <a:pt x="11404" y="111392"/>
                      <a:pt x="6953" y="100366"/>
                    </a:cubicBezTo>
                    <a:cubicBezTo>
                      <a:pt x="2501" y="89340"/>
                      <a:pt x="1" y="74386"/>
                      <a:pt x="1" y="58793"/>
                    </a:cubicBezTo>
                    <a:cubicBezTo>
                      <a:pt x="1" y="43201"/>
                      <a:pt x="2501" y="28246"/>
                      <a:pt x="6953" y="17221"/>
                    </a:cubicBezTo>
                    <a:cubicBezTo>
                      <a:pt x="11404" y="6195"/>
                      <a:pt x="17440" y="0"/>
                      <a:pt x="23736" y="0"/>
                    </a:cubicBezTo>
                    <a:cubicBezTo>
                      <a:pt x="30031" y="0"/>
                      <a:pt x="36069" y="6195"/>
                      <a:pt x="40520" y="17221"/>
                    </a:cubicBezTo>
                    <a:cubicBezTo>
                      <a:pt x="44971" y="28246"/>
                      <a:pt x="47472" y="43201"/>
                      <a:pt x="47472" y="58793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4" name="Google Shape;7844;p16"/>
              <p:cNvSpPr/>
              <p:nvPr/>
            </p:nvSpPr>
            <p:spPr>
              <a:xfrm>
                <a:off x="3218850" y="2162325"/>
                <a:ext cx="2939650" cy="1186800"/>
              </a:xfrm>
              <a:custGeom>
                <a:rect b="b" l="l" r="r" t="t"/>
                <a:pathLst>
                  <a:path extrusionOk="0" fill="none" h="47472" w="117586">
                    <a:moveTo>
                      <a:pt x="117585" y="23736"/>
                    </a:moveTo>
                    <a:cubicBezTo>
                      <a:pt x="117585" y="30032"/>
                      <a:pt x="111391" y="36069"/>
                      <a:pt x="100366" y="40520"/>
                    </a:cubicBezTo>
                    <a:cubicBezTo>
                      <a:pt x="89339" y="44972"/>
                      <a:pt x="74386" y="47471"/>
                      <a:pt x="58792" y="47471"/>
                    </a:cubicBezTo>
                    <a:cubicBezTo>
                      <a:pt x="43200" y="47471"/>
                      <a:pt x="28245" y="44972"/>
                      <a:pt x="17220" y="40520"/>
                    </a:cubicBezTo>
                    <a:cubicBezTo>
                      <a:pt x="6193" y="36069"/>
                      <a:pt x="0" y="30032"/>
                      <a:pt x="0" y="23736"/>
                    </a:cubicBezTo>
                    <a:cubicBezTo>
                      <a:pt x="0" y="17441"/>
                      <a:pt x="6193" y="11403"/>
                      <a:pt x="17220" y="6952"/>
                    </a:cubicBezTo>
                    <a:cubicBezTo>
                      <a:pt x="28245" y="2501"/>
                      <a:pt x="43200" y="0"/>
                      <a:pt x="58792" y="0"/>
                    </a:cubicBezTo>
                    <a:cubicBezTo>
                      <a:pt x="74386" y="0"/>
                      <a:pt x="89339" y="2501"/>
                      <a:pt x="100366" y="6952"/>
                    </a:cubicBezTo>
                    <a:cubicBezTo>
                      <a:pt x="111391" y="11403"/>
                      <a:pt x="117585" y="17441"/>
                      <a:pt x="117585" y="23736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5" name="Google Shape;7845;p16"/>
              <p:cNvSpPr/>
              <p:nvPr/>
            </p:nvSpPr>
            <p:spPr>
              <a:xfrm>
                <a:off x="3572225" y="1566450"/>
                <a:ext cx="2232650" cy="2378525"/>
              </a:xfrm>
              <a:custGeom>
                <a:rect b="b" l="l" r="r" t="t"/>
                <a:pathLst>
                  <a:path extrusionOk="0" fill="none" h="95141" w="89306">
                    <a:moveTo>
                      <a:pt x="84409" y="4257"/>
                    </a:moveTo>
                    <a:cubicBezTo>
                      <a:pt x="89047" y="8514"/>
                      <a:pt x="89306" y="17160"/>
                      <a:pt x="85129" y="28294"/>
                    </a:cubicBezTo>
                    <a:cubicBezTo>
                      <a:pt x="80952" y="39426"/>
                      <a:pt x="72683" y="52134"/>
                      <a:pt x="62140" y="63620"/>
                    </a:cubicBezTo>
                    <a:cubicBezTo>
                      <a:pt x="51596" y="75108"/>
                      <a:pt x="39641" y="84433"/>
                      <a:pt x="28906" y="89546"/>
                    </a:cubicBezTo>
                    <a:cubicBezTo>
                      <a:pt x="18171" y="94658"/>
                      <a:pt x="9535" y="95141"/>
                      <a:pt x="4897" y="90884"/>
                    </a:cubicBezTo>
                    <a:cubicBezTo>
                      <a:pt x="259" y="86626"/>
                      <a:pt x="0" y="77981"/>
                      <a:pt x="4177" y="66848"/>
                    </a:cubicBezTo>
                    <a:cubicBezTo>
                      <a:pt x="8354" y="55716"/>
                      <a:pt x="16623" y="43007"/>
                      <a:pt x="27168" y="31521"/>
                    </a:cubicBezTo>
                    <a:cubicBezTo>
                      <a:pt x="37711" y="20033"/>
                      <a:pt x="49665" y="10708"/>
                      <a:pt x="60400" y="5595"/>
                    </a:cubicBezTo>
                    <a:cubicBezTo>
                      <a:pt x="71136" y="481"/>
                      <a:pt x="79771" y="1"/>
                      <a:pt x="84409" y="4257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6" name="Google Shape;7846;p16"/>
              <p:cNvSpPr/>
              <p:nvPr/>
            </p:nvSpPr>
            <p:spPr>
              <a:xfrm>
                <a:off x="3537975" y="1605175"/>
                <a:ext cx="2301225" cy="2301200"/>
              </a:xfrm>
              <a:custGeom>
                <a:rect b="b" l="l" r="r" t="t"/>
                <a:pathLst>
                  <a:path extrusionOk="0" fill="none" h="92048" w="92049">
                    <a:moveTo>
                      <a:pt x="62808" y="29240"/>
                    </a:moveTo>
                    <a:cubicBezTo>
                      <a:pt x="73835" y="40267"/>
                      <a:pt x="82640" y="52609"/>
                      <a:pt x="87289" y="63552"/>
                    </a:cubicBezTo>
                    <a:cubicBezTo>
                      <a:pt x="91937" y="74496"/>
                      <a:pt x="92049" y="83145"/>
                      <a:pt x="87598" y="87596"/>
                    </a:cubicBezTo>
                    <a:cubicBezTo>
                      <a:pt x="83146" y="92047"/>
                      <a:pt x="74498" y="91937"/>
                      <a:pt x="63554" y="87287"/>
                    </a:cubicBezTo>
                    <a:cubicBezTo>
                      <a:pt x="52610" y="82639"/>
                      <a:pt x="40268" y="73833"/>
                      <a:pt x="29241" y="62808"/>
                    </a:cubicBezTo>
                    <a:cubicBezTo>
                      <a:pt x="18216" y="51781"/>
                      <a:pt x="9410" y="39439"/>
                      <a:pt x="4760" y="28496"/>
                    </a:cubicBezTo>
                    <a:cubicBezTo>
                      <a:pt x="112" y="17552"/>
                      <a:pt x="1" y="8903"/>
                      <a:pt x="4453" y="4452"/>
                    </a:cubicBezTo>
                    <a:cubicBezTo>
                      <a:pt x="8904" y="1"/>
                      <a:pt x="17553" y="111"/>
                      <a:pt x="28497" y="4761"/>
                    </a:cubicBezTo>
                    <a:cubicBezTo>
                      <a:pt x="39441" y="9409"/>
                      <a:pt x="51783" y="18215"/>
                      <a:pt x="62808" y="29240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847" name="Google Shape;7847;p16"/>
            <p:cNvSpPr/>
            <p:nvPr/>
          </p:nvSpPr>
          <p:spPr>
            <a:xfrm>
              <a:off x="3038111" y="1075740"/>
              <a:ext cx="150809" cy="150774"/>
            </a:xfrm>
            <a:custGeom>
              <a:rect b="b" l="l" r="r" t="t"/>
              <a:pathLst>
                <a:path extrusionOk="0" h="4363" w="4364">
                  <a:moveTo>
                    <a:pt x="2183" y="1"/>
                  </a:moveTo>
                  <a:cubicBezTo>
                    <a:pt x="977" y="1"/>
                    <a:pt x="1" y="977"/>
                    <a:pt x="1" y="2181"/>
                  </a:cubicBezTo>
                  <a:cubicBezTo>
                    <a:pt x="1" y="3386"/>
                    <a:pt x="977" y="4363"/>
                    <a:pt x="2183" y="4363"/>
                  </a:cubicBezTo>
                  <a:cubicBezTo>
                    <a:pt x="3387" y="4363"/>
                    <a:pt x="4363" y="3386"/>
                    <a:pt x="4363" y="2181"/>
                  </a:cubicBezTo>
                  <a:cubicBezTo>
                    <a:pt x="4363" y="977"/>
                    <a:pt x="3387" y="1"/>
                    <a:pt x="2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16"/>
            <p:cNvSpPr/>
            <p:nvPr/>
          </p:nvSpPr>
          <p:spPr>
            <a:xfrm>
              <a:off x="4789381" y="3757437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2" y="0"/>
                  </a:moveTo>
                  <a:cubicBezTo>
                    <a:pt x="978" y="0"/>
                    <a:pt x="0" y="977"/>
                    <a:pt x="0" y="2182"/>
                  </a:cubicBezTo>
                  <a:cubicBezTo>
                    <a:pt x="0" y="3386"/>
                    <a:pt x="978" y="4363"/>
                    <a:pt x="2182" y="4363"/>
                  </a:cubicBezTo>
                  <a:cubicBezTo>
                    <a:pt x="3386" y="4363"/>
                    <a:pt x="4362" y="3386"/>
                    <a:pt x="4362" y="2182"/>
                  </a:cubicBezTo>
                  <a:cubicBezTo>
                    <a:pt x="4362" y="977"/>
                    <a:pt x="3386" y="0"/>
                    <a:pt x="2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16"/>
            <p:cNvSpPr/>
            <p:nvPr/>
          </p:nvSpPr>
          <p:spPr>
            <a:xfrm>
              <a:off x="6000380" y="1383889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1" y="1"/>
                  </a:moveTo>
                  <a:cubicBezTo>
                    <a:pt x="978" y="1"/>
                    <a:pt x="0" y="976"/>
                    <a:pt x="0" y="2181"/>
                  </a:cubicBezTo>
                  <a:cubicBezTo>
                    <a:pt x="0" y="3385"/>
                    <a:pt x="975" y="4363"/>
                    <a:pt x="2181" y="4363"/>
                  </a:cubicBezTo>
                  <a:cubicBezTo>
                    <a:pt x="3385" y="4363"/>
                    <a:pt x="4363" y="3386"/>
                    <a:pt x="4363" y="2181"/>
                  </a:cubicBezTo>
                  <a:cubicBezTo>
                    <a:pt x="4363" y="977"/>
                    <a:pt x="3385" y="1"/>
                    <a:pt x="21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16"/>
            <p:cNvSpPr/>
            <p:nvPr/>
          </p:nvSpPr>
          <p:spPr>
            <a:xfrm>
              <a:off x="4062153" y="4265017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2" y="1"/>
                  </a:moveTo>
                  <a:cubicBezTo>
                    <a:pt x="977" y="1"/>
                    <a:pt x="0" y="977"/>
                    <a:pt x="0" y="2181"/>
                  </a:cubicBezTo>
                  <a:cubicBezTo>
                    <a:pt x="0" y="3386"/>
                    <a:pt x="977" y="4363"/>
                    <a:pt x="2182" y="4363"/>
                  </a:cubicBezTo>
                  <a:cubicBezTo>
                    <a:pt x="3386" y="4363"/>
                    <a:pt x="4363" y="3386"/>
                    <a:pt x="4363" y="2181"/>
                  </a:cubicBezTo>
                  <a:cubicBezTo>
                    <a:pt x="4363" y="977"/>
                    <a:pt x="3386" y="1"/>
                    <a:pt x="2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16"/>
            <p:cNvSpPr/>
            <p:nvPr/>
          </p:nvSpPr>
          <p:spPr>
            <a:xfrm>
              <a:off x="4210198" y="1239957"/>
              <a:ext cx="150774" cy="150809"/>
            </a:xfrm>
            <a:custGeom>
              <a:rect b="b" l="l" r="r" t="t"/>
              <a:pathLst>
                <a:path extrusionOk="0" h="4364" w="4363">
                  <a:moveTo>
                    <a:pt x="2180" y="1"/>
                  </a:moveTo>
                  <a:cubicBezTo>
                    <a:pt x="977" y="1"/>
                    <a:pt x="0" y="977"/>
                    <a:pt x="0" y="2181"/>
                  </a:cubicBezTo>
                  <a:cubicBezTo>
                    <a:pt x="0" y="3387"/>
                    <a:pt x="977" y="4363"/>
                    <a:pt x="2180" y="4363"/>
                  </a:cubicBezTo>
                  <a:cubicBezTo>
                    <a:pt x="3386" y="4363"/>
                    <a:pt x="4362" y="3387"/>
                    <a:pt x="4362" y="2181"/>
                  </a:cubicBezTo>
                  <a:cubicBezTo>
                    <a:pt x="4362" y="977"/>
                    <a:pt x="3386" y="1"/>
                    <a:pt x="2180" y="1"/>
                  </a:cubicBezTo>
                  <a:close/>
                </a:path>
              </a:pathLst>
            </a:custGeom>
            <a:solidFill>
              <a:srgbClr val="1E8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16"/>
            <p:cNvSpPr/>
            <p:nvPr/>
          </p:nvSpPr>
          <p:spPr>
            <a:xfrm>
              <a:off x="4712215" y="540064"/>
              <a:ext cx="154403" cy="150774"/>
            </a:xfrm>
            <a:custGeom>
              <a:rect b="b" l="l" r="r" t="t"/>
              <a:pathLst>
                <a:path extrusionOk="0" h="4363" w="4468">
                  <a:moveTo>
                    <a:pt x="2233" y="1"/>
                  </a:moveTo>
                  <a:cubicBezTo>
                    <a:pt x="1073" y="1"/>
                    <a:pt x="109" y="913"/>
                    <a:pt x="54" y="2084"/>
                  </a:cubicBezTo>
                  <a:cubicBezTo>
                    <a:pt x="0" y="3288"/>
                    <a:pt x="933" y="4306"/>
                    <a:pt x="2137" y="4360"/>
                  </a:cubicBezTo>
                  <a:cubicBezTo>
                    <a:pt x="2171" y="4362"/>
                    <a:pt x="2205" y="4363"/>
                    <a:pt x="2239" y="4363"/>
                  </a:cubicBezTo>
                  <a:cubicBezTo>
                    <a:pt x="3396" y="4363"/>
                    <a:pt x="4361" y="3449"/>
                    <a:pt x="4413" y="2280"/>
                  </a:cubicBezTo>
                  <a:cubicBezTo>
                    <a:pt x="4468" y="1076"/>
                    <a:pt x="3535" y="56"/>
                    <a:pt x="2333" y="3"/>
                  </a:cubicBezTo>
                  <a:cubicBezTo>
                    <a:pt x="2299" y="1"/>
                    <a:pt x="2266" y="1"/>
                    <a:pt x="2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16"/>
            <p:cNvSpPr/>
            <p:nvPr/>
          </p:nvSpPr>
          <p:spPr>
            <a:xfrm>
              <a:off x="6035594" y="3662680"/>
              <a:ext cx="154403" cy="150774"/>
            </a:xfrm>
            <a:custGeom>
              <a:rect b="b" l="l" r="r" t="t"/>
              <a:pathLst>
                <a:path extrusionOk="0" h="4363" w="4468">
                  <a:moveTo>
                    <a:pt x="2230" y="1"/>
                  </a:moveTo>
                  <a:cubicBezTo>
                    <a:pt x="1071" y="1"/>
                    <a:pt x="108" y="914"/>
                    <a:pt x="54" y="2084"/>
                  </a:cubicBezTo>
                  <a:cubicBezTo>
                    <a:pt x="0" y="3288"/>
                    <a:pt x="933" y="4306"/>
                    <a:pt x="2137" y="4361"/>
                  </a:cubicBezTo>
                  <a:cubicBezTo>
                    <a:pt x="2170" y="4362"/>
                    <a:pt x="2203" y="4363"/>
                    <a:pt x="2236" y="4363"/>
                  </a:cubicBezTo>
                  <a:cubicBezTo>
                    <a:pt x="3395" y="4363"/>
                    <a:pt x="4361" y="3449"/>
                    <a:pt x="4413" y="2280"/>
                  </a:cubicBezTo>
                  <a:cubicBezTo>
                    <a:pt x="4468" y="1076"/>
                    <a:pt x="3535" y="57"/>
                    <a:pt x="2333" y="3"/>
                  </a:cubicBezTo>
                  <a:cubicBezTo>
                    <a:pt x="2298" y="1"/>
                    <a:pt x="2264" y="1"/>
                    <a:pt x="22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16"/>
            <p:cNvSpPr/>
            <p:nvPr/>
          </p:nvSpPr>
          <p:spPr>
            <a:xfrm>
              <a:off x="3020487" y="3836331"/>
              <a:ext cx="154403" cy="150809"/>
            </a:xfrm>
            <a:custGeom>
              <a:rect b="b" l="l" r="r" t="t"/>
              <a:pathLst>
                <a:path extrusionOk="0" h="4364" w="4468">
                  <a:moveTo>
                    <a:pt x="2230" y="1"/>
                  </a:moveTo>
                  <a:cubicBezTo>
                    <a:pt x="1071" y="1"/>
                    <a:pt x="109" y="914"/>
                    <a:pt x="56" y="2084"/>
                  </a:cubicBezTo>
                  <a:cubicBezTo>
                    <a:pt x="0" y="3288"/>
                    <a:pt x="933" y="4307"/>
                    <a:pt x="2137" y="4361"/>
                  </a:cubicBezTo>
                  <a:cubicBezTo>
                    <a:pt x="2170" y="4362"/>
                    <a:pt x="2204" y="4363"/>
                    <a:pt x="2237" y="4363"/>
                  </a:cubicBezTo>
                  <a:cubicBezTo>
                    <a:pt x="3397" y="4363"/>
                    <a:pt x="4361" y="3450"/>
                    <a:pt x="4413" y="2280"/>
                  </a:cubicBezTo>
                  <a:cubicBezTo>
                    <a:pt x="4468" y="1074"/>
                    <a:pt x="3537" y="56"/>
                    <a:pt x="2333" y="3"/>
                  </a:cubicBezTo>
                  <a:cubicBezTo>
                    <a:pt x="2298" y="2"/>
                    <a:pt x="2264" y="1"/>
                    <a:pt x="22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5" name="Google Shape;7855;p16"/>
          <p:cNvSpPr txBox="1"/>
          <p:nvPr>
            <p:ph hasCustomPrompt="1" type="title"/>
          </p:nvPr>
        </p:nvSpPr>
        <p:spPr>
          <a:xfrm>
            <a:off x="1737375" y="781768"/>
            <a:ext cx="5669400" cy="1371600"/>
          </a:xfrm>
          <a:prstGeom prst="rect">
            <a:avLst/>
          </a:prstGeom>
          <a:solidFill>
            <a:schemeClr val="lt1"/>
          </a:solidFill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5000">
                <a:solidFill>
                  <a:schemeClr val="accent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856" name="Google Shape;7856;p16"/>
          <p:cNvSpPr txBox="1"/>
          <p:nvPr>
            <p:ph idx="1" type="subTitle"/>
          </p:nvPr>
        </p:nvSpPr>
        <p:spPr>
          <a:xfrm>
            <a:off x="1737300" y="2708850"/>
            <a:ext cx="5669400" cy="6402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857" name="Google Shape;7857;p16"/>
          <p:cNvSpPr txBox="1"/>
          <p:nvPr>
            <p:ph idx="2" type="title"/>
          </p:nvPr>
        </p:nvSpPr>
        <p:spPr>
          <a:xfrm>
            <a:off x="1737300" y="1794450"/>
            <a:ext cx="5669400" cy="9144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">
    <p:bg>
      <p:bgPr>
        <a:solidFill>
          <a:schemeClr val="lt1"/>
        </a:solidFill>
      </p:bgPr>
    </p:bg>
    <p:spTree>
      <p:nvGrpSpPr>
        <p:cNvPr id="7858" name="Shape 7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59" name="Google Shape;7859;p17"/>
          <p:cNvGrpSpPr/>
          <p:nvPr/>
        </p:nvGrpSpPr>
        <p:grpSpPr>
          <a:xfrm>
            <a:off x="70051" y="76201"/>
            <a:ext cx="640525" cy="646075"/>
            <a:chOff x="2781975" y="3951500"/>
            <a:chExt cx="640525" cy="646075"/>
          </a:xfrm>
        </p:grpSpPr>
        <p:sp>
          <p:nvSpPr>
            <p:cNvPr id="7860" name="Google Shape;7860;p17"/>
            <p:cNvSpPr/>
            <p:nvPr/>
          </p:nvSpPr>
          <p:spPr>
            <a:xfrm>
              <a:off x="31723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17"/>
            <p:cNvSpPr/>
            <p:nvPr/>
          </p:nvSpPr>
          <p:spPr>
            <a:xfrm>
              <a:off x="31723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17"/>
            <p:cNvSpPr/>
            <p:nvPr/>
          </p:nvSpPr>
          <p:spPr>
            <a:xfrm>
              <a:off x="313325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17"/>
            <p:cNvSpPr/>
            <p:nvPr/>
          </p:nvSpPr>
          <p:spPr>
            <a:xfrm>
              <a:off x="31723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17"/>
            <p:cNvSpPr/>
            <p:nvPr/>
          </p:nvSpPr>
          <p:spPr>
            <a:xfrm>
              <a:off x="31723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17"/>
            <p:cNvSpPr/>
            <p:nvPr/>
          </p:nvSpPr>
          <p:spPr>
            <a:xfrm>
              <a:off x="31723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17"/>
            <p:cNvSpPr/>
            <p:nvPr/>
          </p:nvSpPr>
          <p:spPr>
            <a:xfrm>
              <a:off x="31723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17"/>
            <p:cNvSpPr/>
            <p:nvPr/>
          </p:nvSpPr>
          <p:spPr>
            <a:xfrm>
              <a:off x="31723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17"/>
            <p:cNvSpPr/>
            <p:nvPr/>
          </p:nvSpPr>
          <p:spPr>
            <a:xfrm>
              <a:off x="3172025" y="4045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1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3"/>
                    <a:pt x="154" y="640"/>
                    <a:pt x="325" y="640"/>
                  </a:cubicBezTo>
                  <a:cubicBezTo>
                    <a:pt x="329" y="640"/>
                    <a:pt x="332" y="640"/>
                    <a:pt x="336" y="640"/>
                  </a:cubicBezTo>
                  <a:cubicBezTo>
                    <a:pt x="514" y="635"/>
                    <a:pt x="653" y="486"/>
                    <a:pt x="646" y="310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17"/>
            <p:cNvSpPr/>
            <p:nvPr/>
          </p:nvSpPr>
          <p:spPr>
            <a:xfrm>
              <a:off x="3172025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0"/>
                  </a:moveTo>
                  <a:cubicBezTo>
                    <a:pt x="322" y="0"/>
                    <a:pt x="319" y="0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17"/>
            <p:cNvSpPr/>
            <p:nvPr/>
          </p:nvSpPr>
          <p:spPr>
            <a:xfrm>
              <a:off x="3172025" y="3977350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5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17"/>
            <p:cNvSpPr/>
            <p:nvPr/>
          </p:nvSpPr>
          <p:spPr>
            <a:xfrm>
              <a:off x="313325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17"/>
            <p:cNvSpPr/>
            <p:nvPr/>
          </p:nvSpPr>
          <p:spPr>
            <a:xfrm>
              <a:off x="3172025" y="4113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6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17"/>
            <p:cNvSpPr/>
            <p:nvPr/>
          </p:nvSpPr>
          <p:spPr>
            <a:xfrm>
              <a:off x="3172025" y="4079350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1"/>
                  </a:moveTo>
                  <a:cubicBezTo>
                    <a:pt x="322" y="1"/>
                    <a:pt x="319" y="1"/>
                    <a:pt x="315" y="1"/>
                  </a:cubicBezTo>
                  <a:cubicBezTo>
                    <a:pt x="139" y="7"/>
                    <a:pt x="0" y="154"/>
                    <a:pt x="6" y="332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10"/>
                  </a:cubicBezTo>
                  <a:cubicBezTo>
                    <a:pt x="641" y="137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17"/>
            <p:cNvSpPr/>
            <p:nvPr/>
          </p:nvSpPr>
          <p:spPr>
            <a:xfrm>
              <a:off x="31723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17"/>
            <p:cNvSpPr/>
            <p:nvPr/>
          </p:nvSpPr>
          <p:spPr>
            <a:xfrm>
              <a:off x="31723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17"/>
            <p:cNvSpPr/>
            <p:nvPr/>
          </p:nvSpPr>
          <p:spPr>
            <a:xfrm>
              <a:off x="31723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17"/>
            <p:cNvSpPr/>
            <p:nvPr/>
          </p:nvSpPr>
          <p:spPr>
            <a:xfrm>
              <a:off x="32113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17"/>
            <p:cNvSpPr/>
            <p:nvPr/>
          </p:nvSpPr>
          <p:spPr>
            <a:xfrm>
              <a:off x="32113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17"/>
            <p:cNvSpPr/>
            <p:nvPr/>
          </p:nvSpPr>
          <p:spPr>
            <a:xfrm>
              <a:off x="32113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17"/>
            <p:cNvSpPr/>
            <p:nvPr/>
          </p:nvSpPr>
          <p:spPr>
            <a:xfrm>
              <a:off x="32113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17"/>
            <p:cNvSpPr/>
            <p:nvPr/>
          </p:nvSpPr>
          <p:spPr>
            <a:xfrm>
              <a:off x="32113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17"/>
            <p:cNvSpPr/>
            <p:nvPr/>
          </p:nvSpPr>
          <p:spPr>
            <a:xfrm>
              <a:off x="31723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17"/>
            <p:cNvSpPr/>
            <p:nvPr/>
          </p:nvSpPr>
          <p:spPr>
            <a:xfrm>
              <a:off x="32113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17"/>
            <p:cNvSpPr/>
            <p:nvPr/>
          </p:nvSpPr>
          <p:spPr>
            <a:xfrm>
              <a:off x="32113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17"/>
            <p:cNvSpPr/>
            <p:nvPr/>
          </p:nvSpPr>
          <p:spPr>
            <a:xfrm>
              <a:off x="31723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17"/>
            <p:cNvSpPr/>
            <p:nvPr/>
          </p:nvSpPr>
          <p:spPr>
            <a:xfrm>
              <a:off x="32113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17"/>
            <p:cNvSpPr/>
            <p:nvPr/>
          </p:nvSpPr>
          <p:spPr>
            <a:xfrm>
              <a:off x="32113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17"/>
            <p:cNvSpPr/>
            <p:nvPr/>
          </p:nvSpPr>
          <p:spPr>
            <a:xfrm>
              <a:off x="31723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17"/>
            <p:cNvSpPr/>
            <p:nvPr/>
          </p:nvSpPr>
          <p:spPr>
            <a:xfrm>
              <a:off x="32113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17"/>
            <p:cNvSpPr/>
            <p:nvPr/>
          </p:nvSpPr>
          <p:spPr>
            <a:xfrm>
              <a:off x="32113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17"/>
            <p:cNvSpPr/>
            <p:nvPr/>
          </p:nvSpPr>
          <p:spPr>
            <a:xfrm>
              <a:off x="32113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17"/>
            <p:cNvSpPr/>
            <p:nvPr/>
          </p:nvSpPr>
          <p:spPr>
            <a:xfrm>
              <a:off x="3133250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17"/>
            <p:cNvSpPr/>
            <p:nvPr/>
          </p:nvSpPr>
          <p:spPr>
            <a:xfrm>
              <a:off x="30942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17"/>
            <p:cNvSpPr/>
            <p:nvPr/>
          </p:nvSpPr>
          <p:spPr>
            <a:xfrm>
              <a:off x="30942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17"/>
            <p:cNvSpPr/>
            <p:nvPr/>
          </p:nvSpPr>
          <p:spPr>
            <a:xfrm>
              <a:off x="30942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17"/>
            <p:cNvSpPr/>
            <p:nvPr/>
          </p:nvSpPr>
          <p:spPr>
            <a:xfrm>
              <a:off x="30942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17"/>
            <p:cNvSpPr/>
            <p:nvPr/>
          </p:nvSpPr>
          <p:spPr>
            <a:xfrm>
              <a:off x="30942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17"/>
            <p:cNvSpPr/>
            <p:nvPr/>
          </p:nvSpPr>
          <p:spPr>
            <a:xfrm>
              <a:off x="30942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17"/>
            <p:cNvSpPr/>
            <p:nvPr/>
          </p:nvSpPr>
          <p:spPr>
            <a:xfrm>
              <a:off x="30942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17"/>
            <p:cNvSpPr/>
            <p:nvPr/>
          </p:nvSpPr>
          <p:spPr>
            <a:xfrm>
              <a:off x="30942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17"/>
            <p:cNvSpPr/>
            <p:nvPr/>
          </p:nvSpPr>
          <p:spPr>
            <a:xfrm>
              <a:off x="3133400" y="3952975"/>
              <a:ext cx="15125" cy="6550"/>
            </a:xfrm>
            <a:custGeom>
              <a:rect b="b" l="l" r="r" t="t"/>
              <a:pathLst>
                <a:path extrusionOk="0" h="262" w="605">
                  <a:moveTo>
                    <a:pt x="1" y="1"/>
                  </a:moveTo>
                  <a:lnTo>
                    <a:pt x="1" y="1"/>
                  </a:lnTo>
                  <a:cubicBezTo>
                    <a:pt x="29" y="151"/>
                    <a:pt x="159" y="261"/>
                    <a:pt x="316" y="261"/>
                  </a:cubicBezTo>
                  <a:cubicBezTo>
                    <a:pt x="445" y="261"/>
                    <a:pt x="557" y="184"/>
                    <a:pt x="605" y="73"/>
                  </a:cubicBezTo>
                  <a:cubicBezTo>
                    <a:pt x="406" y="46"/>
                    <a:pt x="204" y="20"/>
                    <a:pt x="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17"/>
            <p:cNvSpPr/>
            <p:nvPr/>
          </p:nvSpPr>
          <p:spPr>
            <a:xfrm>
              <a:off x="3094125" y="411347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8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2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17"/>
            <p:cNvSpPr/>
            <p:nvPr/>
          </p:nvSpPr>
          <p:spPr>
            <a:xfrm>
              <a:off x="3094125" y="4079500"/>
              <a:ext cx="16175" cy="16000"/>
            </a:xfrm>
            <a:custGeom>
              <a:rect b="b" l="l" r="r" t="t"/>
              <a:pathLst>
                <a:path extrusionOk="0" h="640" w="647">
                  <a:moveTo>
                    <a:pt x="326" y="1"/>
                  </a:moveTo>
                  <a:cubicBezTo>
                    <a:pt x="323" y="1"/>
                    <a:pt x="321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7" y="500"/>
                    <a:pt x="149" y="640"/>
                    <a:pt x="322" y="640"/>
                  </a:cubicBezTo>
                  <a:cubicBezTo>
                    <a:pt x="325" y="640"/>
                    <a:pt x="327" y="640"/>
                    <a:pt x="330" y="640"/>
                  </a:cubicBezTo>
                  <a:cubicBezTo>
                    <a:pt x="506" y="637"/>
                    <a:pt x="646" y="490"/>
                    <a:pt x="643" y="314"/>
                  </a:cubicBezTo>
                  <a:cubicBezTo>
                    <a:pt x="640" y="141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17"/>
            <p:cNvSpPr/>
            <p:nvPr/>
          </p:nvSpPr>
          <p:spPr>
            <a:xfrm>
              <a:off x="30942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17"/>
            <p:cNvSpPr/>
            <p:nvPr/>
          </p:nvSpPr>
          <p:spPr>
            <a:xfrm>
              <a:off x="30942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17"/>
            <p:cNvSpPr/>
            <p:nvPr/>
          </p:nvSpPr>
          <p:spPr>
            <a:xfrm>
              <a:off x="30942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17"/>
            <p:cNvSpPr/>
            <p:nvPr/>
          </p:nvSpPr>
          <p:spPr>
            <a:xfrm>
              <a:off x="313325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17"/>
            <p:cNvSpPr/>
            <p:nvPr/>
          </p:nvSpPr>
          <p:spPr>
            <a:xfrm>
              <a:off x="30942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1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17"/>
            <p:cNvSpPr/>
            <p:nvPr/>
          </p:nvSpPr>
          <p:spPr>
            <a:xfrm>
              <a:off x="30942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1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17"/>
            <p:cNvSpPr/>
            <p:nvPr/>
          </p:nvSpPr>
          <p:spPr>
            <a:xfrm>
              <a:off x="31332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17"/>
            <p:cNvSpPr/>
            <p:nvPr/>
          </p:nvSpPr>
          <p:spPr>
            <a:xfrm>
              <a:off x="31332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17"/>
            <p:cNvSpPr/>
            <p:nvPr/>
          </p:nvSpPr>
          <p:spPr>
            <a:xfrm>
              <a:off x="31332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17"/>
            <p:cNvSpPr/>
            <p:nvPr/>
          </p:nvSpPr>
          <p:spPr>
            <a:xfrm>
              <a:off x="31332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17"/>
            <p:cNvSpPr/>
            <p:nvPr/>
          </p:nvSpPr>
          <p:spPr>
            <a:xfrm>
              <a:off x="313325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17"/>
            <p:cNvSpPr/>
            <p:nvPr/>
          </p:nvSpPr>
          <p:spPr>
            <a:xfrm>
              <a:off x="31332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17"/>
            <p:cNvSpPr/>
            <p:nvPr/>
          </p:nvSpPr>
          <p:spPr>
            <a:xfrm>
              <a:off x="31332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17"/>
            <p:cNvSpPr/>
            <p:nvPr/>
          </p:nvSpPr>
          <p:spPr>
            <a:xfrm>
              <a:off x="3133250" y="404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17"/>
            <p:cNvSpPr/>
            <p:nvPr/>
          </p:nvSpPr>
          <p:spPr>
            <a:xfrm>
              <a:off x="3133250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17"/>
            <p:cNvSpPr/>
            <p:nvPr/>
          </p:nvSpPr>
          <p:spPr>
            <a:xfrm>
              <a:off x="3133250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17"/>
            <p:cNvSpPr/>
            <p:nvPr/>
          </p:nvSpPr>
          <p:spPr>
            <a:xfrm>
              <a:off x="32113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17"/>
            <p:cNvSpPr/>
            <p:nvPr/>
          </p:nvSpPr>
          <p:spPr>
            <a:xfrm>
              <a:off x="31332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17"/>
            <p:cNvSpPr/>
            <p:nvPr/>
          </p:nvSpPr>
          <p:spPr>
            <a:xfrm>
              <a:off x="31332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17"/>
            <p:cNvSpPr/>
            <p:nvPr/>
          </p:nvSpPr>
          <p:spPr>
            <a:xfrm>
              <a:off x="31332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17"/>
            <p:cNvSpPr/>
            <p:nvPr/>
          </p:nvSpPr>
          <p:spPr>
            <a:xfrm>
              <a:off x="31332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17"/>
            <p:cNvSpPr/>
            <p:nvPr/>
          </p:nvSpPr>
          <p:spPr>
            <a:xfrm>
              <a:off x="33674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17"/>
            <p:cNvSpPr/>
            <p:nvPr/>
          </p:nvSpPr>
          <p:spPr>
            <a:xfrm>
              <a:off x="33283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17"/>
            <p:cNvSpPr/>
            <p:nvPr/>
          </p:nvSpPr>
          <p:spPr>
            <a:xfrm>
              <a:off x="33283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17"/>
            <p:cNvSpPr/>
            <p:nvPr/>
          </p:nvSpPr>
          <p:spPr>
            <a:xfrm>
              <a:off x="33283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17"/>
            <p:cNvSpPr/>
            <p:nvPr/>
          </p:nvSpPr>
          <p:spPr>
            <a:xfrm>
              <a:off x="33283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17"/>
            <p:cNvSpPr/>
            <p:nvPr/>
          </p:nvSpPr>
          <p:spPr>
            <a:xfrm>
              <a:off x="33283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17"/>
            <p:cNvSpPr/>
            <p:nvPr/>
          </p:nvSpPr>
          <p:spPr>
            <a:xfrm>
              <a:off x="33283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17"/>
            <p:cNvSpPr/>
            <p:nvPr/>
          </p:nvSpPr>
          <p:spPr>
            <a:xfrm>
              <a:off x="33283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17"/>
            <p:cNvSpPr/>
            <p:nvPr/>
          </p:nvSpPr>
          <p:spPr>
            <a:xfrm>
              <a:off x="33283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17"/>
            <p:cNvSpPr/>
            <p:nvPr/>
          </p:nvSpPr>
          <p:spPr>
            <a:xfrm>
              <a:off x="32893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17"/>
            <p:cNvSpPr/>
            <p:nvPr/>
          </p:nvSpPr>
          <p:spPr>
            <a:xfrm>
              <a:off x="32893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17"/>
            <p:cNvSpPr/>
            <p:nvPr/>
          </p:nvSpPr>
          <p:spPr>
            <a:xfrm>
              <a:off x="32893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17"/>
            <p:cNvSpPr/>
            <p:nvPr/>
          </p:nvSpPr>
          <p:spPr>
            <a:xfrm>
              <a:off x="32893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17"/>
            <p:cNvSpPr/>
            <p:nvPr/>
          </p:nvSpPr>
          <p:spPr>
            <a:xfrm>
              <a:off x="32893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17"/>
            <p:cNvSpPr/>
            <p:nvPr/>
          </p:nvSpPr>
          <p:spPr>
            <a:xfrm>
              <a:off x="33283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17"/>
            <p:cNvSpPr/>
            <p:nvPr/>
          </p:nvSpPr>
          <p:spPr>
            <a:xfrm>
              <a:off x="33283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17"/>
            <p:cNvSpPr/>
            <p:nvPr/>
          </p:nvSpPr>
          <p:spPr>
            <a:xfrm>
              <a:off x="3328375" y="4047150"/>
              <a:ext cx="14125" cy="14425"/>
            </a:xfrm>
            <a:custGeom>
              <a:rect b="b" l="l" r="r" t="t"/>
              <a:pathLst>
                <a:path extrusionOk="0" h="577" w="565">
                  <a:moveTo>
                    <a:pt x="129" y="0"/>
                  </a:moveTo>
                  <a:cubicBezTo>
                    <a:pt x="52" y="58"/>
                    <a:pt x="1" y="151"/>
                    <a:pt x="1" y="257"/>
                  </a:cubicBezTo>
                  <a:cubicBezTo>
                    <a:pt x="1" y="433"/>
                    <a:pt x="144" y="576"/>
                    <a:pt x="322" y="576"/>
                  </a:cubicBezTo>
                  <a:cubicBezTo>
                    <a:pt x="420" y="576"/>
                    <a:pt x="506" y="531"/>
                    <a:pt x="564" y="462"/>
                  </a:cubicBezTo>
                  <a:cubicBezTo>
                    <a:pt x="423" y="305"/>
                    <a:pt x="278" y="151"/>
                    <a:pt x="1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17"/>
            <p:cNvSpPr/>
            <p:nvPr/>
          </p:nvSpPr>
          <p:spPr>
            <a:xfrm>
              <a:off x="33283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17"/>
            <p:cNvSpPr/>
            <p:nvPr/>
          </p:nvSpPr>
          <p:spPr>
            <a:xfrm>
              <a:off x="33674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17"/>
            <p:cNvSpPr/>
            <p:nvPr/>
          </p:nvSpPr>
          <p:spPr>
            <a:xfrm>
              <a:off x="3406475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213" y="0"/>
                  </a:moveTo>
                  <a:cubicBezTo>
                    <a:pt x="89" y="44"/>
                    <a:pt x="0" y="160"/>
                    <a:pt x="0" y="300"/>
                  </a:cubicBezTo>
                  <a:cubicBezTo>
                    <a:pt x="0" y="476"/>
                    <a:pt x="143" y="620"/>
                    <a:pt x="320" y="620"/>
                  </a:cubicBezTo>
                  <a:cubicBezTo>
                    <a:pt x="341" y="620"/>
                    <a:pt x="360" y="618"/>
                    <a:pt x="380" y="614"/>
                  </a:cubicBezTo>
                  <a:cubicBezTo>
                    <a:pt x="330" y="407"/>
                    <a:pt x="275" y="202"/>
                    <a:pt x="21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17"/>
            <p:cNvSpPr/>
            <p:nvPr/>
          </p:nvSpPr>
          <p:spPr>
            <a:xfrm>
              <a:off x="33674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17"/>
            <p:cNvSpPr/>
            <p:nvPr/>
          </p:nvSpPr>
          <p:spPr>
            <a:xfrm>
              <a:off x="3094125" y="4045500"/>
              <a:ext cx="16175" cy="16025"/>
            </a:xfrm>
            <a:custGeom>
              <a:rect b="b" l="l" r="r" t="t"/>
              <a:pathLst>
                <a:path extrusionOk="0" h="641" w="647">
                  <a:moveTo>
                    <a:pt x="324" y="0"/>
                  </a:moveTo>
                  <a:cubicBezTo>
                    <a:pt x="322" y="0"/>
                    <a:pt x="320" y="0"/>
                    <a:pt x="318" y="0"/>
                  </a:cubicBezTo>
                  <a:cubicBezTo>
                    <a:pt x="140" y="3"/>
                    <a:pt x="0" y="149"/>
                    <a:pt x="3" y="327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1"/>
                    <a:pt x="643" y="314"/>
                  </a:cubicBezTo>
                  <a:cubicBezTo>
                    <a:pt x="640" y="139"/>
                    <a:pt x="497" y="0"/>
                    <a:pt x="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17"/>
            <p:cNvSpPr/>
            <p:nvPr/>
          </p:nvSpPr>
          <p:spPr>
            <a:xfrm>
              <a:off x="3406475" y="4215525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51" y="641"/>
                    <a:pt x="561" y="563"/>
                    <a:pt x="611" y="453"/>
                  </a:cubicBezTo>
                  <a:cubicBezTo>
                    <a:pt x="594" y="335"/>
                    <a:pt x="574" y="219"/>
                    <a:pt x="553" y="103"/>
                  </a:cubicBezTo>
                  <a:cubicBezTo>
                    <a:pt x="496" y="40"/>
                    <a:pt x="413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17"/>
            <p:cNvSpPr/>
            <p:nvPr/>
          </p:nvSpPr>
          <p:spPr>
            <a:xfrm>
              <a:off x="34064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17"/>
            <p:cNvSpPr/>
            <p:nvPr/>
          </p:nvSpPr>
          <p:spPr>
            <a:xfrm>
              <a:off x="34064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17"/>
            <p:cNvSpPr/>
            <p:nvPr/>
          </p:nvSpPr>
          <p:spPr>
            <a:xfrm>
              <a:off x="33674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17"/>
            <p:cNvSpPr/>
            <p:nvPr/>
          </p:nvSpPr>
          <p:spPr>
            <a:xfrm>
              <a:off x="33674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17"/>
            <p:cNvSpPr/>
            <p:nvPr/>
          </p:nvSpPr>
          <p:spPr>
            <a:xfrm>
              <a:off x="33283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17"/>
            <p:cNvSpPr/>
            <p:nvPr/>
          </p:nvSpPr>
          <p:spPr>
            <a:xfrm>
              <a:off x="33674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17"/>
            <p:cNvSpPr/>
            <p:nvPr/>
          </p:nvSpPr>
          <p:spPr>
            <a:xfrm>
              <a:off x="33674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17"/>
            <p:cNvSpPr/>
            <p:nvPr/>
          </p:nvSpPr>
          <p:spPr>
            <a:xfrm>
              <a:off x="33674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17"/>
            <p:cNvSpPr/>
            <p:nvPr/>
          </p:nvSpPr>
          <p:spPr>
            <a:xfrm>
              <a:off x="33674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17"/>
            <p:cNvSpPr/>
            <p:nvPr/>
          </p:nvSpPr>
          <p:spPr>
            <a:xfrm>
              <a:off x="33674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17"/>
            <p:cNvSpPr/>
            <p:nvPr/>
          </p:nvSpPr>
          <p:spPr>
            <a:xfrm>
              <a:off x="32893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17"/>
            <p:cNvSpPr/>
            <p:nvPr/>
          </p:nvSpPr>
          <p:spPr>
            <a:xfrm>
              <a:off x="325032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17"/>
            <p:cNvSpPr/>
            <p:nvPr/>
          </p:nvSpPr>
          <p:spPr>
            <a:xfrm>
              <a:off x="325032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17"/>
            <p:cNvSpPr/>
            <p:nvPr/>
          </p:nvSpPr>
          <p:spPr>
            <a:xfrm>
              <a:off x="325032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17"/>
            <p:cNvSpPr/>
            <p:nvPr/>
          </p:nvSpPr>
          <p:spPr>
            <a:xfrm>
              <a:off x="325032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17"/>
            <p:cNvSpPr/>
            <p:nvPr/>
          </p:nvSpPr>
          <p:spPr>
            <a:xfrm>
              <a:off x="325032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17"/>
            <p:cNvSpPr/>
            <p:nvPr/>
          </p:nvSpPr>
          <p:spPr>
            <a:xfrm>
              <a:off x="325032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17"/>
            <p:cNvSpPr/>
            <p:nvPr/>
          </p:nvSpPr>
          <p:spPr>
            <a:xfrm>
              <a:off x="325032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17"/>
            <p:cNvSpPr/>
            <p:nvPr/>
          </p:nvSpPr>
          <p:spPr>
            <a:xfrm>
              <a:off x="325032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17"/>
            <p:cNvSpPr/>
            <p:nvPr/>
          </p:nvSpPr>
          <p:spPr>
            <a:xfrm>
              <a:off x="32113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17"/>
            <p:cNvSpPr/>
            <p:nvPr/>
          </p:nvSpPr>
          <p:spPr>
            <a:xfrm>
              <a:off x="32113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17"/>
            <p:cNvSpPr/>
            <p:nvPr/>
          </p:nvSpPr>
          <p:spPr>
            <a:xfrm>
              <a:off x="32113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17"/>
            <p:cNvSpPr/>
            <p:nvPr/>
          </p:nvSpPr>
          <p:spPr>
            <a:xfrm>
              <a:off x="32113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17"/>
            <p:cNvSpPr/>
            <p:nvPr/>
          </p:nvSpPr>
          <p:spPr>
            <a:xfrm>
              <a:off x="325032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17"/>
            <p:cNvSpPr/>
            <p:nvPr/>
          </p:nvSpPr>
          <p:spPr>
            <a:xfrm>
              <a:off x="325032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17"/>
            <p:cNvSpPr/>
            <p:nvPr/>
          </p:nvSpPr>
          <p:spPr>
            <a:xfrm>
              <a:off x="32893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17"/>
            <p:cNvSpPr/>
            <p:nvPr/>
          </p:nvSpPr>
          <p:spPr>
            <a:xfrm>
              <a:off x="32893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17"/>
            <p:cNvSpPr/>
            <p:nvPr/>
          </p:nvSpPr>
          <p:spPr>
            <a:xfrm>
              <a:off x="32893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17"/>
            <p:cNvSpPr/>
            <p:nvPr/>
          </p:nvSpPr>
          <p:spPr>
            <a:xfrm>
              <a:off x="32893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17"/>
            <p:cNvSpPr/>
            <p:nvPr/>
          </p:nvSpPr>
          <p:spPr>
            <a:xfrm>
              <a:off x="32113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17"/>
            <p:cNvSpPr/>
            <p:nvPr/>
          </p:nvSpPr>
          <p:spPr>
            <a:xfrm>
              <a:off x="325032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17"/>
            <p:cNvSpPr/>
            <p:nvPr/>
          </p:nvSpPr>
          <p:spPr>
            <a:xfrm>
              <a:off x="32893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17"/>
            <p:cNvSpPr/>
            <p:nvPr/>
          </p:nvSpPr>
          <p:spPr>
            <a:xfrm>
              <a:off x="32893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17"/>
            <p:cNvSpPr/>
            <p:nvPr/>
          </p:nvSpPr>
          <p:spPr>
            <a:xfrm>
              <a:off x="32893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17"/>
            <p:cNvSpPr/>
            <p:nvPr/>
          </p:nvSpPr>
          <p:spPr>
            <a:xfrm>
              <a:off x="325032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17"/>
            <p:cNvSpPr/>
            <p:nvPr/>
          </p:nvSpPr>
          <p:spPr>
            <a:xfrm>
              <a:off x="325032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17"/>
            <p:cNvSpPr/>
            <p:nvPr/>
          </p:nvSpPr>
          <p:spPr>
            <a:xfrm>
              <a:off x="325032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17"/>
            <p:cNvSpPr/>
            <p:nvPr/>
          </p:nvSpPr>
          <p:spPr>
            <a:xfrm>
              <a:off x="3289350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118" y="0"/>
                  </a:moveTo>
                  <a:cubicBezTo>
                    <a:pt x="47" y="61"/>
                    <a:pt x="1" y="150"/>
                    <a:pt x="1" y="247"/>
                  </a:cubicBezTo>
                  <a:cubicBezTo>
                    <a:pt x="1" y="424"/>
                    <a:pt x="144" y="567"/>
                    <a:pt x="322" y="567"/>
                  </a:cubicBezTo>
                  <a:cubicBezTo>
                    <a:pt x="451" y="567"/>
                    <a:pt x="563" y="490"/>
                    <a:pt x="611" y="379"/>
                  </a:cubicBezTo>
                  <a:cubicBezTo>
                    <a:pt x="448" y="249"/>
                    <a:pt x="285" y="122"/>
                    <a:pt x="11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17"/>
            <p:cNvSpPr/>
            <p:nvPr/>
          </p:nvSpPr>
          <p:spPr>
            <a:xfrm>
              <a:off x="32893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17"/>
            <p:cNvSpPr/>
            <p:nvPr/>
          </p:nvSpPr>
          <p:spPr>
            <a:xfrm>
              <a:off x="325032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17"/>
            <p:cNvSpPr/>
            <p:nvPr/>
          </p:nvSpPr>
          <p:spPr>
            <a:xfrm>
              <a:off x="325032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17"/>
            <p:cNvSpPr/>
            <p:nvPr/>
          </p:nvSpPr>
          <p:spPr>
            <a:xfrm>
              <a:off x="28990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17"/>
            <p:cNvSpPr/>
            <p:nvPr/>
          </p:nvSpPr>
          <p:spPr>
            <a:xfrm>
              <a:off x="28990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17"/>
            <p:cNvSpPr/>
            <p:nvPr/>
          </p:nvSpPr>
          <p:spPr>
            <a:xfrm>
              <a:off x="2862000" y="4047150"/>
              <a:ext cx="14100" cy="14425"/>
            </a:xfrm>
            <a:custGeom>
              <a:rect b="b" l="l" r="r" t="t"/>
              <a:pathLst>
                <a:path extrusionOk="0" h="577" w="564">
                  <a:moveTo>
                    <a:pt x="436" y="0"/>
                  </a:moveTo>
                  <a:cubicBezTo>
                    <a:pt x="287" y="151"/>
                    <a:pt x="142" y="303"/>
                    <a:pt x="0" y="462"/>
                  </a:cubicBezTo>
                  <a:cubicBezTo>
                    <a:pt x="57" y="531"/>
                    <a:pt x="143" y="576"/>
                    <a:pt x="243" y="576"/>
                  </a:cubicBezTo>
                  <a:cubicBezTo>
                    <a:pt x="421" y="576"/>
                    <a:pt x="564" y="433"/>
                    <a:pt x="564" y="257"/>
                  </a:cubicBezTo>
                  <a:cubicBezTo>
                    <a:pt x="564" y="151"/>
                    <a:pt x="513" y="58"/>
                    <a:pt x="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17"/>
            <p:cNvSpPr/>
            <p:nvPr/>
          </p:nvSpPr>
          <p:spPr>
            <a:xfrm>
              <a:off x="28990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17"/>
            <p:cNvSpPr/>
            <p:nvPr/>
          </p:nvSpPr>
          <p:spPr>
            <a:xfrm>
              <a:off x="28990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17"/>
            <p:cNvSpPr/>
            <p:nvPr/>
          </p:nvSpPr>
          <p:spPr>
            <a:xfrm>
              <a:off x="28990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17"/>
            <p:cNvSpPr/>
            <p:nvPr/>
          </p:nvSpPr>
          <p:spPr>
            <a:xfrm>
              <a:off x="28990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17"/>
            <p:cNvSpPr/>
            <p:nvPr/>
          </p:nvSpPr>
          <p:spPr>
            <a:xfrm>
              <a:off x="28990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17"/>
            <p:cNvSpPr/>
            <p:nvPr/>
          </p:nvSpPr>
          <p:spPr>
            <a:xfrm>
              <a:off x="28990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17"/>
            <p:cNvSpPr/>
            <p:nvPr/>
          </p:nvSpPr>
          <p:spPr>
            <a:xfrm>
              <a:off x="28600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17"/>
            <p:cNvSpPr/>
            <p:nvPr/>
          </p:nvSpPr>
          <p:spPr>
            <a:xfrm>
              <a:off x="28600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17"/>
            <p:cNvSpPr/>
            <p:nvPr/>
          </p:nvSpPr>
          <p:spPr>
            <a:xfrm>
              <a:off x="28600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17"/>
            <p:cNvSpPr/>
            <p:nvPr/>
          </p:nvSpPr>
          <p:spPr>
            <a:xfrm>
              <a:off x="28600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17"/>
            <p:cNvSpPr/>
            <p:nvPr/>
          </p:nvSpPr>
          <p:spPr>
            <a:xfrm>
              <a:off x="28990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17"/>
            <p:cNvSpPr/>
            <p:nvPr/>
          </p:nvSpPr>
          <p:spPr>
            <a:xfrm>
              <a:off x="28600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17"/>
            <p:cNvSpPr/>
            <p:nvPr/>
          </p:nvSpPr>
          <p:spPr>
            <a:xfrm>
              <a:off x="28600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17"/>
            <p:cNvSpPr/>
            <p:nvPr/>
          </p:nvSpPr>
          <p:spPr>
            <a:xfrm>
              <a:off x="28600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17"/>
            <p:cNvSpPr/>
            <p:nvPr/>
          </p:nvSpPr>
          <p:spPr>
            <a:xfrm>
              <a:off x="29380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17"/>
            <p:cNvSpPr/>
            <p:nvPr/>
          </p:nvSpPr>
          <p:spPr>
            <a:xfrm>
              <a:off x="29380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17"/>
            <p:cNvSpPr/>
            <p:nvPr/>
          </p:nvSpPr>
          <p:spPr>
            <a:xfrm>
              <a:off x="293807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17"/>
            <p:cNvSpPr/>
            <p:nvPr/>
          </p:nvSpPr>
          <p:spPr>
            <a:xfrm>
              <a:off x="29380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17"/>
            <p:cNvSpPr/>
            <p:nvPr/>
          </p:nvSpPr>
          <p:spPr>
            <a:xfrm>
              <a:off x="29380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17"/>
            <p:cNvSpPr/>
            <p:nvPr/>
          </p:nvSpPr>
          <p:spPr>
            <a:xfrm>
              <a:off x="29380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17"/>
            <p:cNvSpPr/>
            <p:nvPr/>
          </p:nvSpPr>
          <p:spPr>
            <a:xfrm>
              <a:off x="29380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17"/>
            <p:cNvSpPr/>
            <p:nvPr/>
          </p:nvSpPr>
          <p:spPr>
            <a:xfrm>
              <a:off x="28990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17"/>
            <p:cNvSpPr/>
            <p:nvPr/>
          </p:nvSpPr>
          <p:spPr>
            <a:xfrm>
              <a:off x="28990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17"/>
            <p:cNvSpPr/>
            <p:nvPr/>
          </p:nvSpPr>
          <p:spPr>
            <a:xfrm>
              <a:off x="28990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17"/>
            <p:cNvSpPr/>
            <p:nvPr/>
          </p:nvSpPr>
          <p:spPr>
            <a:xfrm>
              <a:off x="293807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17"/>
            <p:cNvSpPr/>
            <p:nvPr/>
          </p:nvSpPr>
          <p:spPr>
            <a:xfrm>
              <a:off x="28990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17"/>
            <p:cNvSpPr/>
            <p:nvPr/>
          </p:nvSpPr>
          <p:spPr>
            <a:xfrm>
              <a:off x="28990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17"/>
            <p:cNvSpPr/>
            <p:nvPr/>
          </p:nvSpPr>
          <p:spPr>
            <a:xfrm>
              <a:off x="28600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17"/>
            <p:cNvSpPr/>
            <p:nvPr/>
          </p:nvSpPr>
          <p:spPr>
            <a:xfrm>
              <a:off x="2899825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493" y="0"/>
                  </a:moveTo>
                  <a:cubicBezTo>
                    <a:pt x="325" y="122"/>
                    <a:pt x="161" y="249"/>
                    <a:pt x="0" y="379"/>
                  </a:cubicBezTo>
                  <a:cubicBezTo>
                    <a:pt x="51" y="490"/>
                    <a:pt x="161" y="567"/>
                    <a:pt x="289" y="567"/>
                  </a:cubicBezTo>
                  <a:cubicBezTo>
                    <a:pt x="467" y="567"/>
                    <a:pt x="610" y="424"/>
                    <a:pt x="610" y="247"/>
                  </a:cubicBezTo>
                  <a:cubicBezTo>
                    <a:pt x="610" y="148"/>
                    <a:pt x="564" y="59"/>
                    <a:pt x="4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17"/>
            <p:cNvSpPr/>
            <p:nvPr/>
          </p:nvSpPr>
          <p:spPr>
            <a:xfrm>
              <a:off x="2782725" y="4317500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162" y="1"/>
                    <a:pt x="51" y="77"/>
                    <a:pt x="1" y="189"/>
                  </a:cubicBezTo>
                  <a:cubicBezTo>
                    <a:pt x="19" y="307"/>
                    <a:pt x="37" y="423"/>
                    <a:pt x="58" y="537"/>
                  </a:cubicBezTo>
                  <a:cubicBezTo>
                    <a:pt x="114" y="602"/>
                    <a:pt x="197" y="641"/>
                    <a:pt x="292" y="641"/>
                  </a:cubicBezTo>
                  <a:cubicBezTo>
                    <a:pt x="468" y="641"/>
                    <a:pt x="611" y="498"/>
                    <a:pt x="611" y="322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17"/>
            <p:cNvSpPr/>
            <p:nvPr/>
          </p:nvSpPr>
          <p:spPr>
            <a:xfrm>
              <a:off x="2899825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89" y="0"/>
                  </a:moveTo>
                  <a:cubicBezTo>
                    <a:pt x="160" y="0"/>
                    <a:pt x="48" y="79"/>
                    <a:pt x="0" y="189"/>
                  </a:cubicBezTo>
                  <a:cubicBezTo>
                    <a:pt x="161" y="318"/>
                    <a:pt x="325" y="445"/>
                    <a:pt x="493" y="568"/>
                  </a:cubicBezTo>
                  <a:cubicBezTo>
                    <a:pt x="565" y="507"/>
                    <a:pt x="610" y="421"/>
                    <a:pt x="610" y="321"/>
                  </a:cubicBezTo>
                  <a:cubicBezTo>
                    <a:pt x="610" y="144"/>
                    <a:pt x="467" y="0"/>
                    <a:pt x="2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17"/>
            <p:cNvSpPr/>
            <p:nvPr/>
          </p:nvSpPr>
          <p:spPr>
            <a:xfrm>
              <a:off x="2862000" y="4487550"/>
              <a:ext cx="14100" cy="14400"/>
            </a:xfrm>
            <a:custGeom>
              <a:rect b="b" l="l" r="r" t="t"/>
              <a:pathLst>
                <a:path extrusionOk="0" h="576" w="564">
                  <a:moveTo>
                    <a:pt x="243" y="0"/>
                  </a:moveTo>
                  <a:cubicBezTo>
                    <a:pt x="145" y="0"/>
                    <a:pt x="59" y="45"/>
                    <a:pt x="0" y="115"/>
                  </a:cubicBezTo>
                  <a:cubicBezTo>
                    <a:pt x="142" y="271"/>
                    <a:pt x="287" y="425"/>
                    <a:pt x="436" y="576"/>
                  </a:cubicBezTo>
                  <a:cubicBezTo>
                    <a:pt x="511" y="516"/>
                    <a:pt x="564" y="424"/>
                    <a:pt x="564" y="320"/>
                  </a:cubicBezTo>
                  <a:cubicBezTo>
                    <a:pt x="564" y="143"/>
                    <a:pt x="421" y="0"/>
                    <a:pt x="2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17"/>
            <p:cNvSpPr/>
            <p:nvPr/>
          </p:nvSpPr>
          <p:spPr>
            <a:xfrm>
              <a:off x="29380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17"/>
            <p:cNvSpPr/>
            <p:nvPr/>
          </p:nvSpPr>
          <p:spPr>
            <a:xfrm>
              <a:off x="2788500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61" y="1"/>
                  </a:moveTo>
                  <a:cubicBezTo>
                    <a:pt x="40" y="1"/>
                    <a:pt x="22" y="4"/>
                    <a:pt x="0" y="7"/>
                  </a:cubicBezTo>
                  <a:cubicBezTo>
                    <a:pt x="52" y="215"/>
                    <a:pt x="106" y="420"/>
                    <a:pt x="168" y="622"/>
                  </a:cubicBezTo>
                  <a:cubicBezTo>
                    <a:pt x="293" y="578"/>
                    <a:pt x="380" y="462"/>
                    <a:pt x="380" y="322"/>
                  </a:cubicBezTo>
                  <a:cubicBezTo>
                    <a:pt x="380" y="145"/>
                    <a:pt x="237" y="1"/>
                    <a:pt x="6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17"/>
            <p:cNvSpPr/>
            <p:nvPr/>
          </p:nvSpPr>
          <p:spPr>
            <a:xfrm>
              <a:off x="27819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17"/>
            <p:cNvSpPr/>
            <p:nvPr/>
          </p:nvSpPr>
          <p:spPr>
            <a:xfrm>
              <a:off x="27819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17"/>
            <p:cNvSpPr/>
            <p:nvPr/>
          </p:nvSpPr>
          <p:spPr>
            <a:xfrm>
              <a:off x="3055950" y="4589525"/>
              <a:ext cx="15125" cy="6575"/>
            </a:xfrm>
            <a:custGeom>
              <a:rect b="b" l="l" r="r" t="t"/>
              <a:pathLst>
                <a:path extrusionOk="0" h="263" w="605">
                  <a:moveTo>
                    <a:pt x="290" y="0"/>
                  </a:moveTo>
                  <a:cubicBezTo>
                    <a:pt x="160" y="0"/>
                    <a:pt x="49" y="78"/>
                    <a:pt x="1" y="188"/>
                  </a:cubicBezTo>
                  <a:cubicBezTo>
                    <a:pt x="200" y="217"/>
                    <a:pt x="401" y="241"/>
                    <a:pt x="605" y="262"/>
                  </a:cubicBezTo>
                  <a:cubicBezTo>
                    <a:pt x="576" y="113"/>
                    <a:pt x="447" y="0"/>
                    <a:pt x="2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17"/>
            <p:cNvSpPr/>
            <p:nvPr/>
          </p:nvSpPr>
          <p:spPr>
            <a:xfrm>
              <a:off x="3094225" y="4589525"/>
              <a:ext cx="16025" cy="8050"/>
            </a:xfrm>
            <a:custGeom>
              <a:rect b="b" l="l" r="r" t="t"/>
              <a:pathLst>
                <a:path extrusionOk="0" h="322" w="641">
                  <a:moveTo>
                    <a:pt x="321" y="0"/>
                  </a:moveTo>
                  <a:cubicBezTo>
                    <a:pt x="145" y="0"/>
                    <a:pt x="2" y="142"/>
                    <a:pt x="1" y="317"/>
                  </a:cubicBezTo>
                  <a:cubicBezTo>
                    <a:pt x="106" y="320"/>
                    <a:pt x="213" y="321"/>
                    <a:pt x="321" y="321"/>
                  </a:cubicBezTo>
                  <a:cubicBezTo>
                    <a:pt x="428" y="321"/>
                    <a:pt x="534" y="320"/>
                    <a:pt x="641" y="317"/>
                  </a:cubicBezTo>
                  <a:cubicBezTo>
                    <a:pt x="639" y="142"/>
                    <a:pt x="496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17"/>
            <p:cNvSpPr/>
            <p:nvPr/>
          </p:nvSpPr>
          <p:spPr>
            <a:xfrm>
              <a:off x="3406475" y="4317500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13" y="641"/>
                    <a:pt x="496" y="602"/>
                    <a:pt x="553" y="537"/>
                  </a:cubicBezTo>
                  <a:cubicBezTo>
                    <a:pt x="574" y="421"/>
                    <a:pt x="594" y="307"/>
                    <a:pt x="611" y="189"/>
                  </a:cubicBezTo>
                  <a:cubicBezTo>
                    <a:pt x="559" y="77"/>
                    <a:pt x="45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17"/>
            <p:cNvSpPr/>
            <p:nvPr/>
          </p:nvSpPr>
          <p:spPr>
            <a:xfrm>
              <a:off x="3328375" y="4487550"/>
              <a:ext cx="14125" cy="14400"/>
            </a:xfrm>
            <a:custGeom>
              <a:rect b="b" l="l" r="r" t="t"/>
              <a:pathLst>
                <a:path extrusionOk="0" h="576" w="565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25"/>
                    <a:pt x="52" y="519"/>
                    <a:pt x="129" y="576"/>
                  </a:cubicBezTo>
                  <a:cubicBezTo>
                    <a:pt x="278" y="425"/>
                    <a:pt x="423" y="273"/>
                    <a:pt x="564" y="115"/>
                  </a:cubicBezTo>
                  <a:cubicBezTo>
                    <a:pt x="506" y="45"/>
                    <a:pt x="420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17"/>
            <p:cNvSpPr/>
            <p:nvPr/>
          </p:nvSpPr>
          <p:spPr>
            <a:xfrm>
              <a:off x="3406475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320" y="1"/>
                  </a:moveTo>
                  <a:cubicBezTo>
                    <a:pt x="143" y="1"/>
                    <a:pt x="0" y="147"/>
                    <a:pt x="0" y="322"/>
                  </a:cubicBezTo>
                  <a:cubicBezTo>
                    <a:pt x="0" y="460"/>
                    <a:pt x="89" y="578"/>
                    <a:pt x="213" y="622"/>
                  </a:cubicBezTo>
                  <a:cubicBezTo>
                    <a:pt x="273" y="418"/>
                    <a:pt x="330" y="212"/>
                    <a:pt x="380" y="7"/>
                  </a:cubicBezTo>
                  <a:cubicBezTo>
                    <a:pt x="362" y="4"/>
                    <a:pt x="34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17"/>
            <p:cNvSpPr/>
            <p:nvPr/>
          </p:nvSpPr>
          <p:spPr>
            <a:xfrm>
              <a:off x="3133400" y="4589525"/>
              <a:ext cx="15125" cy="6525"/>
            </a:xfrm>
            <a:custGeom>
              <a:rect b="b" l="l" r="r" t="t"/>
              <a:pathLst>
                <a:path extrusionOk="0" h="261" w="605">
                  <a:moveTo>
                    <a:pt x="316" y="0"/>
                  </a:moveTo>
                  <a:cubicBezTo>
                    <a:pt x="159" y="0"/>
                    <a:pt x="29" y="112"/>
                    <a:pt x="1" y="261"/>
                  </a:cubicBezTo>
                  <a:cubicBezTo>
                    <a:pt x="204" y="241"/>
                    <a:pt x="406" y="217"/>
                    <a:pt x="605" y="187"/>
                  </a:cubicBezTo>
                  <a:cubicBezTo>
                    <a:pt x="555" y="78"/>
                    <a:pt x="444" y="0"/>
                    <a:pt x="31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17"/>
            <p:cNvSpPr/>
            <p:nvPr/>
          </p:nvSpPr>
          <p:spPr>
            <a:xfrm>
              <a:off x="28600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17"/>
            <p:cNvSpPr/>
            <p:nvPr/>
          </p:nvSpPr>
          <p:spPr>
            <a:xfrm>
              <a:off x="3289350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21"/>
                    <a:pt x="47" y="507"/>
                    <a:pt x="118" y="568"/>
                  </a:cubicBezTo>
                  <a:cubicBezTo>
                    <a:pt x="285" y="445"/>
                    <a:pt x="450" y="318"/>
                    <a:pt x="611" y="189"/>
                  </a:cubicBezTo>
                  <a:cubicBezTo>
                    <a:pt x="563" y="79"/>
                    <a:pt x="451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17"/>
            <p:cNvSpPr/>
            <p:nvPr/>
          </p:nvSpPr>
          <p:spPr>
            <a:xfrm>
              <a:off x="28210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17"/>
            <p:cNvSpPr/>
            <p:nvPr/>
          </p:nvSpPr>
          <p:spPr>
            <a:xfrm>
              <a:off x="28210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17"/>
            <p:cNvSpPr/>
            <p:nvPr/>
          </p:nvSpPr>
          <p:spPr>
            <a:xfrm>
              <a:off x="28210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17"/>
            <p:cNvSpPr/>
            <p:nvPr/>
          </p:nvSpPr>
          <p:spPr>
            <a:xfrm>
              <a:off x="28600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17"/>
            <p:cNvSpPr/>
            <p:nvPr/>
          </p:nvSpPr>
          <p:spPr>
            <a:xfrm>
              <a:off x="28600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17"/>
            <p:cNvSpPr/>
            <p:nvPr/>
          </p:nvSpPr>
          <p:spPr>
            <a:xfrm>
              <a:off x="28600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17"/>
            <p:cNvSpPr/>
            <p:nvPr/>
          </p:nvSpPr>
          <p:spPr>
            <a:xfrm>
              <a:off x="28210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17"/>
            <p:cNvSpPr/>
            <p:nvPr/>
          </p:nvSpPr>
          <p:spPr>
            <a:xfrm>
              <a:off x="28210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17"/>
            <p:cNvSpPr/>
            <p:nvPr/>
          </p:nvSpPr>
          <p:spPr>
            <a:xfrm>
              <a:off x="28210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17"/>
            <p:cNvSpPr/>
            <p:nvPr/>
          </p:nvSpPr>
          <p:spPr>
            <a:xfrm>
              <a:off x="28210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17"/>
            <p:cNvSpPr/>
            <p:nvPr/>
          </p:nvSpPr>
          <p:spPr>
            <a:xfrm>
              <a:off x="2788500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168" y="0"/>
                  </a:moveTo>
                  <a:cubicBezTo>
                    <a:pt x="107" y="204"/>
                    <a:pt x="52" y="407"/>
                    <a:pt x="0" y="614"/>
                  </a:cubicBezTo>
                  <a:cubicBezTo>
                    <a:pt x="19" y="618"/>
                    <a:pt x="40" y="620"/>
                    <a:pt x="61" y="620"/>
                  </a:cubicBezTo>
                  <a:cubicBezTo>
                    <a:pt x="237" y="620"/>
                    <a:pt x="380" y="476"/>
                    <a:pt x="380" y="300"/>
                  </a:cubicBezTo>
                  <a:cubicBezTo>
                    <a:pt x="380" y="160"/>
                    <a:pt x="293" y="44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17"/>
            <p:cNvSpPr/>
            <p:nvPr/>
          </p:nvSpPr>
          <p:spPr>
            <a:xfrm>
              <a:off x="28210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17"/>
            <p:cNvSpPr/>
            <p:nvPr/>
          </p:nvSpPr>
          <p:spPr>
            <a:xfrm>
              <a:off x="2782725" y="4215525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200" y="1"/>
                    <a:pt x="117" y="40"/>
                    <a:pt x="58" y="103"/>
                  </a:cubicBezTo>
                  <a:cubicBezTo>
                    <a:pt x="37" y="221"/>
                    <a:pt x="19" y="335"/>
                    <a:pt x="1" y="453"/>
                  </a:cubicBezTo>
                  <a:cubicBezTo>
                    <a:pt x="51" y="563"/>
                    <a:pt x="162" y="641"/>
                    <a:pt x="292" y="641"/>
                  </a:cubicBezTo>
                  <a:cubicBezTo>
                    <a:pt x="468" y="641"/>
                    <a:pt x="611" y="498"/>
                    <a:pt x="611" y="320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17"/>
            <p:cNvSpPr/>
            <p:nvPr/>
          </p:nvSpPr>
          <p:spPr>
            <a:xfrm>
              <a:off x="28210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17"/>
            <p:cNvSpPr/>
            <p:nvPr/>
          </p:nvSpPr>
          <p:spPr>
            <a:xfrm>
              <a:off x="28210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17"/>
            <p:cNvSpPr/>
            <p:nvPr/>
          </p:nvSpPr>
          <p:spPr>
            <a:xfrm>
              <a:off x="3016175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17"/>
            <p:cNvSpPr/>
            <p:nvPr/>
          </p:nvSpPr>
          <p:spPr>
            <a:xfrm>
              <a:off x="3055950" y="3953025"/>
              <a:ext cx="15125" cy="6500"/>
            </a:xfrm>
            <a:custGeom>
              <a:rect b="b" l="l" r="r" t="t"/>
              <a:pathLst>
                <a:path extrusionOk="0" h="260" w="605">
                  <a:moveTo>
                    <a:pt x="605" y="0"/>
                  </a:moveTo>
                  <a:lnTo>
                    <a:pt x="605" y="0"/>
                  </a:lnTo>
                  <a:cubicBezTo>
                    <a:pt x="401" y="18"/>
                    <a:pt x="200" y="44"/>
                    <a:pt x="1" y="74"/>
                  </a:cubicBezTo>
                  <a:cubicBezTo>
                    <a:pt x="49" y="182"/>
                    <a:pt x="160" y="259"/>
                    <a:pt x="290" y="259"/>
                  </a:cubicBezTo>
                  <a:cubicBezTo>
                    <a:pt x="447" y="259"/>
                    <a:pt x="576" y="149"/>
                    <a:pt x="60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17"/>
            <p:cNvSpPr/>
            <p:nvPr/>
          </p:nvSpPr>
          <p:spPr>
            <a:xfrm>
              <a:off x="3054925" y="3977350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5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17"/>
            <p:cNvSpPr/>
            <p:nvPr/>
          </p:nvSpPr>
          <p:spPr>
            <a:xfrm>
              <a:off x="301617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17"/>
            <p:cNvSpPr/>
            <p:nvPr/>
          </p:nvSpPr>
          <p:spPr>
            <a:xfrm>
              <a:off x="3054925" y="4113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6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17"/>
            <p:cNvSpPr/>
            <p:nvPr/>
          </p:nvSpPr>
          <p:spPr>
            <a:xfrm>
              <a:off x="3054925" y="4079350"/>
              <a:ext cx="16300" cy="16050"/>
            </a:xfrm>
            <a:custGeom>
              <a:rect b="b" l="l" r="r" t="t"/>
              <a:pathLst>
                <a:path extrusionOk="0" h="642" w="652">
                  <a:moveTo>
                    <a:pt x="327" y="1"/>
                  </a:moveTo>
                  <a:cubicBezTo>
                    <a:pt x="323" y="1"/>
                    <a:pt x="320" y="1"/>
                    <a:pt x="316" y="1"/>
                  </a:cubicBezTo>
                  <a:cubicBezTo>
                    <a:pt x="138" y="7"/>
                    <a:pt x="1" y="154"/>
                    <a:pt x="5" y="332"/>
                  </a:cubicBezTo>
                  <a:cubicBezTo>
                    <a:pt x="11" y="505"/>
                    <a:pt x="154" y="641"/>
                    <a:pt x="326" y="641"/>
                  </a:cubicBezTo>
                  <a:cubicBezTo>
                    <a:pt x="330" y="641"/>
                    <a:pt x="333" y="641"/>
                    <a:pt x="337" y="641"/>
                  </a:cubicBezTo>
                  <a:cubicBezTo>
                    <a:pt x="513" y="635"/>
                    <a:pt x="652" y="487"/>
                    <a:pt x="646" y="311"/>
                  </a:cubicBezTo>
                  <a:cubicBezTo>
                    <a:pt x="640" y="137"/>
                    <a:pt x="498" y="1"/>
                    <a:pt x="32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17"/>
            <p:cNvSpPr/>
            <p:nvPr/>
          </p:nvSpPr>
          <p:spPr>
            <a:xfrm>
              <a:off x="3054900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8" y="0"/>
                  </a:moveTo>
                  <a:cubicBezTo>
                    <a:pt x="324" y="0"/>
                    <a:pt x="321" y="0"/>
                    <a:pt x="317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5" y="641"/>
                    <a:pt x="327" y="641"/>
                  </a:cubicBezTo>
                  <a:cubicBezTo>
                    <a:pt x="331" y="641"/>
                    <a:pt x="334" y="641"/>
                    <a:pt x="338" y="641"/>
                  </a:cubicBezTo>
                  <a:cubicBezTo>
                    <a:pt x="514" y="635"/>
                    <a:pt x="653" y="487"/>
                    <a:pt x="647" y="309"/>
                  </a:cubicBezTo>
                  <a:cubicBezTo>
                    <a:pt x="641" y="137"/>
                    <a:pt x="499" y="0"/>
                    <a:pt x="3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17"/>
            <p:cNvSpPr/>
            <p:nvPr/>
          </p:nvSpPr>
          <p:spPr>
            <a:xfrm>
              <a:off x="29380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17"/>
            <p:cNvSpPr/>
            <p:nvPr/>
          </p:nvSpPr>
          <p:spPr>
            <a:xfrm>
              <a:off x="3054925" y="4045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1"/>
                    <a:pt x="316" y="1"/>
                  </a:cubicBezTo>
                  <a:cubicBezTo>
                    <a:pt x="138" y="7"/>
                    <a:pt x="1" y="154"/>
                    <a:pt x="5" y="331"/>
                  </a:cubicBezTo>
                  <a:cubicBezTo>
                    <a:pt x="11" y="503"/>
                    <a:pt x="154" y="640"/>
                    <a:pt x="326" y="640"/>
                  </a:cubicBezTo>
                  <a:cubicBezTo>
                    <a:pt x="330" y="640"/>
                    <a:pt x="333" y="640"/>
                    <a:pt x="337" y="640"/>
                  </a:cubicBezTo>
                  <a:cubicBezTo>
                    <a:pt x="513" y="635"/>
                    <a:pt x="652" y="486"/>
                    <a:pt x="646" y="310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17"/>
            <p:cNvSpPr/>
            <p:nvPr/>
          </p:nvSpPr>
          <p:spPr>
            <a:xfrm>
              <a:off x="30161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17"/>
            <p:cNvSpPr/>
            <p:nvPr/>
          </p:nvSpPr>
          <p:spPr>
            <a:xfrm>
              <a:off x="30161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17"/>
            <p:cNvSpPr/>
            <p:nvPr/>
          </p:nvSpPr>
          <p:spPr>
            <a:xfrm>
              <a:off x="30161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17"/>
            <p:cNvSpPr/>
            <p:nvPr/>
          </p:nvSpPr>
          <p:spPr>
            <a:xfrm>
              <a:off x="30161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17"/>
            <p:cNvSpPr/>
            <p:nvPr/>
          </p:nvSpPr>
          <p:spPr>
            <a:xfrm>
              <a:off x="30161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17"/>
            <p:cNvSpPr/>
            <p:nvPr/>
          </p:nvSpPr>
          <p:spPr>
            <a:xfrm>
              <a:off x="30161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17"/>
            <p:cNvSpPr/>
            <p:nvPr/>
          </p:nvSpPr>
          <p:spPr>
            <a:xfrm>
              <a:off x="30161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17"/>
            <p:cNvSpPr/>
            <p:nvPr/>
          </p:nvSpPr>
          <p:spPr>
            <a:xfrm>
              <a:off x="30161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17"/>
            <p:cNvSpPr/>
            <p:nvPr/>
          </p:nvSpPr>
          <p:spPr>
            <a:xfrm>
              <a:off x="301617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17"/>
            <p:cNvSpPr/>
            <p:nvPr/>
          </p:nvSpPr>
          <p:spPr>
            <a:xfrm>
              <a:off x="305520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17"/>
            <p:cNvSpPr/>
            <p:nvPr/>
          </p:nvSpPr>
          <p:spPr>
            <a:xfrm>
              <a:off x="305520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17"/>
            <p:cNvSpPr/>
            <p:nvPr/>
          </p:nvSpPr>
          <p:spPr>
            <a:xfrm>
              <a:off x="305520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17"/>
            <p:cNvSpPr/>
            <p:nvPr/>
          </p:nvSpPr>
          <p:spPr>
            <a:xfrm>
              <a:off x="305520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17"/>
            <p:cNvSpPr/>
            <p:nvPr/>
          </p:nvSpPr>
          <p:spPr>
            <a:xfrm>
              <a:off x="3094125" y="3977450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7"/>
                    <a:pt x="646" y="491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17"/>
            <p:cNvSpPr/>
            <p:nvPr/>
          </p:nvSpPr>
          <p:spPr>
            <a:xfrm>
              <a:off x="3094225" y="3951500"/>
              <a:ext cx="16025" cy="8025"/>
            </a:xfrm>
            <a:custGeom>
              <a:rect b="b" l="l" r="r" t="t"/>
              <a:pathLst>
                <a:path extrusionOk="0" h="321" w="641">
                  <a:moveTo>
                    <a:pt x="321" y="1"/>
                  </a:moveTo>
                  <a:cubicBezTo>
                    <a:pt x="213" y="1"/>
                    <a:pt x="106" y="2"/>
                    <a:pt x="1" y="4"/>
                  </a:cubicBezTo>
                  <a:cubicBezTo>
                    <a:pt x="2" y="180"/>
                    <a:pt x="145" y="320"/>
                    <a:pt x="321" y="320"/>
                  </a:cubicBezTo>
                  <a:cubicBezTo>
                    <a:pt x="496" y="320"/>
                    <a:pt x="639" y="180"/>
                    <a:pt x="641" y="4"/>
                  </a:cubicBezTo>
                  <a:cubicBezTo>
                    <a:pt x="535" y="2"/>
                    <a:pt x="42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17"/>
            <p:cNvSpPr/>
            <p:nvPr/>
          </p:nvSpPr>
          <p:spPr>
            <a:xfrm>
              <a:off x="305520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17"/>
            <p:cNvSpPr/>
            <p:nvPr/>
          </p:nvSpPr>
          <p:spPr>
            <a:xfrm>
              <a:off x="305520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17"/>
            <p:cNvSpPr/>
            <p:nvPr/>
          </p:nvSpPr>
          <p:spPr>
            <a:xfrm>
              <a:off x="305520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17"/>
            <p:cNvSpPr/>
            <p:nvPr/>
          </p:nvSpPr>
          <p:spPr>
            <a:xfrm>
              <a:off x="305520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17"/>
            <p:cNvSpPr/>
            <p:nvPr/>
          </p:nvSpPr>
          <p:spPr>
            <a:xfrm>
              <a:off x="305520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17"/>
            <p:cNvSpPr/>
            <p:nvPr/>
          </p:nvSpPr>
          <p:spPr>
            <a:xfrm>
              <a:off x="305520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17"/>
            <p:cNvSpPr/>
            <p:nvPr/>
          </p:nvSpPr>
          <p:spPr>
            <a:xfrm>
              <a:off x="305520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17"/>
            <p:cNvSpPr/>
            <p:nvPr/>
          </p:nvSpPr>
          <p:spPr>
            <a:xfrm>
              <a:off x="305520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17"/>
            <p:cNvSpPr/>
            <p:nvPr/>
          </p:nvSpPr>
          <p:spPr>
            <a:xfrm>
              <a:off x="305520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17"/>
            <p:cNvSpPr/>
            <p:nvPr/>
          </p:nvSpPr>
          <p:spPr>
            <a:xfrm>
              <a:off x="301617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17"/>
            <p:cNvSpPr/>
            <p:nvPr/>
          </p:nvSpPr>
          <p:spPr>
            <a:xfrm>
              <a:off x="29771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17"/>
            <p:cNvSpPr/>
            <p:nvPr/>
          </p:nvSpPr>
          <p:spPr>
            <a:xfrm>
              <a:off x="29771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17"/>
            <p:cNvSpPr/>
            <p:nvPr/>
          </p:nvSpPr>
          <p:spPr>
            <a:xfrm>
              <a:off x="29771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17"/>
            <p:cNvSpPr/>
            <p:nvPr/>
          </p:nvSpPr>
          <p:spPr>
            <a:xfrm>
              <a:off x="29771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17"/>
            <p:cNvSpPr/>
            <p:nvPr/>
          </p:nvSpPr>
          <p:spPr>
            <a:xfrm>
              <a:off x="29771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17"/>
            <p:cNvSpPr/>
            <p:nvPr/>
          </p:nvSpPr>
          <p:spPr>
            <a:xfrm>
              <a:off x="29771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17"/>
            <p:cNvSpPr/>
            <p:nvPr/>
          </p:nvSpPr>
          <p:spPr>
            <a:xfrm>
              <a:off x="29771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17"/>
            <p:cNvSpPr/>
            <p:nvPr/>
          </p:nvSpPr>
          <p:spPr>
            <a:xfrm>
              <a:off x="29771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17"/>
            <p:cNvSpPr/>
            <p:nvPr/>
          </p:nvSpPr>
          <p:spPr>
            <a:xfrm>
              <a:off x="29380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17"/>
            <p:cNvSpPr/>
            <p:nvPr/>
          </p:nvSpPr>
          <p:spPr>
            <a:xfrm>
              <a:off x="29380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17"/>
            <p:cNvSpPr/>
            <p:nvPr/>
          </p:nvSpPr>
          <p:spPr>
            <a:xfrm>
              <a:off x="29771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17"/>
            <p:cNvSpPr/>
            <p:nvPr/>
          </p:nvSpPr>
          <p:spPr>
            <a:xfrm>
              <a:off x="29380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17"/>
            <p:cNvSpPr/>
            <p:nvPr/>
          </p:nvSpPr>
          <p:spPr>
            <a:xfrm>
              <a:off x="29380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17"/>
            <p:cNvSpPr/>
            <p:nvPr/>
          </p:nvSpPr>
          <p:spPr>
            <a:xfrm>
              <a:off x="293807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17"/>
            <p:cNvSpPr/>
            <p:nvPr/>
          </p:nvSpPr>
          <p:spPr>
            <a:xfrm>
              <a:off x="293807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17"/>
            <p:cNvSpPr/>
            <p:nvPr/>
          </p:nvSpPr>
          <p:spPr>
            <a:xfrm>
              <a:off x="29771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17"/>
            <p:cNvSpPr/>
            <p:nvPr/>
          </p:nvSpPr>
          <p:spPr>
            <a:xfrm>
              <a:off x="3094125" y="401142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6"/>
                    <a:pt x="0" y="152"/>
                    <a:pt x="3" y="328"/>
                  </a:cubicBezTo>
                  <a:cubicBezTo>
                    <a:pt x="7" y="502"/>
                    <a:pt x="148" y="642"/>
                    <a:pt x="322" y="642"/>
                  </a:cubicBezTo>
                  <a:cubicBezTo>
                    <a:pt x="324" y="642"/>
                    <a:pt x="327" y="641"/>
                    <a:pt x="330" y="641"/>
                  </a:cubicBezTo>
                  <a:cubicBezTo>
                    <a:pt x="506" y="638"/>
                    <a:pt x="646" y="492"/>
                    <a:pt x="643" y="316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17"/>
            <p:cNvSpPr/>
            <p:nvPr/>
          </p:nvSpPr>
          <p:spPr>
            <a:xfrm>
              <a:off x="3016175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17"/>
            <p:cNvSpPr/>
            <p:nvPr/>
          </p:nvSpPr>
          <p:spPr>
            <a:xfrm>
              <a:off x="29771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17"/>
            <p:cNvSpPr/>
            <p:nvPr/>
          </p:nvSpPr>
          <p:spPr>
            <a:xfrm>
              <a:off x="30161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17"/>
            <p:cNvSpPr/>
            <p:nvPr/>
          </p:nvSpPr>
          <p:spPr>
            <a:xfrm>
              <a:off x="30161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17"/>
            <p:cNvSpPr/>
            <p:nvPr/>
          </p:nvSpPr>
          <p:spPr>
            <a:xfrm>
              <a:off x="29771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17"/>
            <p:cNvSpPr/>
            <p:nvPr/>
          </p:nvSpPr>
          <p:spPr>
            <a:xfrm>
              <a:off x="30161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17"/>
            <p:cNvSpPr/>
            <p:nvPr/>
          </p:nvSpPr>
          <p:spPr>
            <a:xfrm>
              <a:off x="3016175" y="404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17"/>
            <p:cNvSpPr/>
            <p:nvPr/>
          </p:nvSpPr>
          <p:spPr>
            <a:xfrm>
              <a:off x="29771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17"/>
            <p:cNvSpPr/>
            <p:nvPr/>
          </p:nvSpPr>
          <p:spPr>
            <a:xfrm>
              <a:off x="29771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17"/>
            <p:cNvSpPr/>
            <p:nvPr/>
          </p:nvSpPr>
          <p:spPr>
            <a:xfrm>
              <a:off x="29771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17"/>
            <p:cNvSpPr/>
            <p:nvPr/>
          </p:nvSpPr>
          <p:spPr>
            <a:xfrm>
              <a:off x="29771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17"/>
            <p:cNvSpPr/>
            <p:nvPr/>
          </p:nvSpPr>
          <p:spPr>
            <a:xfrm>
              <a:off x="29771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17"/>
            <p:cNvSpPr/>
            <p:nvPr/>
          </p:nvSpPr>
          <p:spPr>
            <a:xfrm>
              <a:off x="30161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17"/>
            <p:cNvSpPr/>
            <p:nvPr/>
          </p:nvSpPr>
          <p:spPr>
            <a:xfrm>
              <a:off x="29771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6" name="Google Shape;8116;p17"/>
          <p:cNvSpPr txBox="1"/>
          <p:nvPr>
            <p:ph type="title"/>
          </p:nvPr>
        </p:nvSpPr>
        <p:spPr>
          <a:xfrm>
            <a:off x="720000" y="1742775"/>
            <a:ext cx="3657600" cy="5277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117" name="Google Shape;8117;p17"/>
          <p:cNvSpPr txBox="1"/>
          <p:nvPr>
            <p:ph hasCustomPrompt="1" idx="2" type="title"/>
          </p:nvPr>
        </p:nvSpPr>
        <p:spPr>
          <a:xfrm>
            <a:off x="567600" y="1225575"/>
            <a:ext cx="10983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59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8118" name="Google Shape;8118;p17"/>
          <p:cNvSpPr txBox="1"/>
          <p:nvPr>
            <p:ph idx="1" type="subTitle"/>
          </p:nvPr>
        </p:nvSpPr>
        <p:spPr>
          <a:xfrm>
            <a:off x="720000" y="2270475"/>
            <a:ext cx="3657600" cy="4848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119" name="Google Shape;8119;p17"/>
          <p:cNvSpPr txBox="1"/>
          <p:nvPr>
            <p:ph idx="3" type="title"/>
          </p:nvPr>
        </p:nvSpPr>
        <p:spPr>
          <a:xfrm>
            <a:off x="4766400" y="1742775"/>
            <a:ext cx="3657600" cy="5277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120" name="Google Shape;8120;p17"/>
          <p:cNvSpPr txBox="1"/>
          <p:nvPr>
            <p:ph hasCustomPrompt="1" idx="4" type="title"/>
          </p:nvPr>
        </p:nvSpPr>
        <p:spPr>
          <a:xfrm>
            <a:off x="4614000" y="1225575"/>
            <a:ext cx="10983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59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8121" name="Google Shape;8121;p17"/>
          <p:cNvSpPr txBox="1"/>
          <p:nvPr>
            <p:ph idx="5" type="subTitle"/>
          </p:nvPr>
        </p:nvSpPr>
        <p:spPr>
          <a:xfrm>
            <a:off x="4766400" y="2270475"/>
            <a:ext cx="3657600" cy="4848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122" name="Google Shape;8122;p17"/>
          <p:cNvSpPr txBox="1"/>
          <p:nvPr>
            <p:ph idx="6" type="title"/>
          </p:nvPr>
        </p:nvSpPr>
        <p:spPr>
          <a:xfrm>
            <a:off x="720000" y="3588700"/>
            <a:ext cx="3657600" cy="5277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123" name="Google Shape;8123;p17"/>
          <p:cNvSpPr txBox="1"/>
          <p:nvPr>
            <p:ph hasCustomPrompt="1" idx="7" type="title"/>
          </p:nvPr>
        </p:nvSpPr>
        <p:spPr>
          <a:xfrm>
            <a:off x="567600" y="3071725"/>
            <a:ext cx="10983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5900"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8124" name="Google Shape;8124;p17"/>
          <p:cNvSpPr txBox="1"/>
          <p:nvPr>
            <p:ph idx="8" type="subTitle"/>
          </p:nvPr>
        </p:nvSpPr>
        <p:spPr>
          <a:xfrm>
            <a:off x="720000" y="4116400"/>
            <a:ext cx="3657600" cy="4848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125" name="Google Shape;8125;p17"/>
          <p:cNvSpPr txBox="1"/>
          <p:nvPr>
            <p:ph idx="9" type="title"/>
          </p:nvPr>
        </p:nvSpPr>
        <p:spPr>
          <a:xfrm>
            <a:off x="4766400" y="3588700"/>
            <a:ext cx="3657600" cy="5277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126" name="Google Shape;8126;p17"/>
          <p:cNvSpPr txBox="1"/>
          <p:nvPr>
            <p:ph hasCustomPrompt="1" idx="13" type="title"/>
          </p:nvPr>
        </p:nvSpPr>
        <p:spPr>
          <a:xfrm>
            <a:off x="4614000" y="3071725"/>
            <a:ext cx="1098300" cy="593400"/>
          </a:xfrm>
          <a:prstGeom prst="rect">
            <a:avLst/>
          </a:prstGeom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59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8127" name="Google Shape;8127;p17"/>
          <p:cNvSpPr txBox="1"/>
          <p:nvPr>
            <p:ph idx="14" type="subTitle"/>
          </p:nvPr>
        </p:nvSpPr>
        <p:spPr>
          <a:xfrm>
            <a:off x="4766400" y="4116400"/>
            <a:ext cx="3657600" cy="4848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128" name="Google Shape;8128;p17"/>
          <p:cNvSpPr txBox="1"/>
          <p:nvPr>
            <p:ph idx="15"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365750" spcFirstLastPara="1" rIns="36575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bg>
      <p:bgPr>
        <a:solidFill>
          <a:schemeClr val="lt1"/>
        </a:solidFill>
      </p:bgPr>
    </p:bg>
    <p:spTree>
      <p:nvGrpSpPr>
        <p:cNvPr id="8129" name="Shape 8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30" name="Google Shape;8130;p18"/>
          <p:cNvGrpSpPr/>
          <p:nvPr/>
        </p:nvGrpSpPr>
        <p:grpSpPr>
          <a:xfrm flipH="1" rot="-8100000">
            <a:off x="2540232" y="540001"/>
            <a:ext cx="4063439" cy="4063474"/>
            <a:chOff x="2540241" y="539995"/>
            <a:chExt cx="4063478" cy="4063513"/>
          </a:xfrm>
        </p:grpSpPr>
        <p:grpSp>
          <p:nvGrpSpPr>
            <p:cNvPr id="8131" name="Google Shape;8131;p18"/>
            <p:cNvGrpSpPr/>
            <p:nvPr/>
          </p:nvGrpSpPr>
          <p:grpSpPr>
            <a:xfrm>
              <a:off x="2693235" y="703668"/>
              <a:ext cx="885398" cy="893069"/>
              <a:chOff x="2781975" y="3951500"/>
              <a:chExt cx="640525" cy="646075"/>
            </a:xfrm>
          </p:grpSpPr>
          <p:sp>
            <p:nvSpPr>
              <p:cNvPr id="8132" name="Google Shape;8132;p18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3" name="Google Shape;8133;p18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4" name="Google Shape;8134;p18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5" name="Google Shape;8135;p18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6" name="Google Shape;8136;p18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7" name="Google Shape;8137;p18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8" name="Google Shape;8138;p18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9" name="Google Shape;8139;p18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0" name="Google Shape;8140;p18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1" name="Google Shape;8141;p18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2" name="Google Shape;8142;p18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3" name="Google Shape;8143;p18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4" name="Google Shape;8144;p18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5" name="Google Shape;8145;p18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6" name="Google Shape;8146;p18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7" name="Google Shape;8147;p18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8" name="Google Shape;8148;p18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9" name="Google Shape;8149;p18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0" name="Google Shape;8150;p18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1" name="Google Shape;8151;p18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2" name="Google Shape;8152;p18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3" name="Google Shape;8153;p18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4" name="Google Shape;8154;p18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5" name="Google Shape;8155;p18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6" name="Google Shape;8156;p18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7" name="Google Shape;8157;p18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8" name="Google Shape;8158;p18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9" name="Google Shape;8159;p18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0" name="Google Shape;8160;p18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1" name="Google Shape;8161;p18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2" name="Google Shape;8162;p18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3" name="Google Shape;8163;p18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4" name="Google Shape;8164;p18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5" name="Google Shape;8165;p18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6" name="Google Shape;8166;p18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7" name="Google Shape;8167;p18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8" name="Google Shape;8168;p18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9" name="Google Shape;8169;p18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0" name="Google Shape;8170;p18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1" name="Google Shape;8171;p18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2" name="Google Shape;8172;p18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3" name="Google Shape;8173;p18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4" name="Google Shape;8174;p18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5" name="Google Shape;8175;p18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6" name="Google Shape;8176;p18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7" name="Google Shape;8177;p18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8" name="Google Shape;8178;p18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9" name="Google Shape;8179;p18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0" name="Google Shape;8180;p18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1" name="Google Shape;8181;p18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2" name="Google Shape;8182;p18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3" name="Google Shape;8183;p18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4" name="Google Shape;8184;p18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5" name="Google Shape;8185;p18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6" name="Google Shape;8186;p18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7" name="Google Shape;8187;p18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8" name="Google Shape;8188;p18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9" name="Google Shape;8189;p18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0" name="Google Shape;8190;p18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1" name="Google Shape;8191;p18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2" name="Google Shape;8192;p18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3" name="Google Shape;8193;p18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4" name="Google Shape;8194;p18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5" name="Google Shape;8195;p18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6" name="Google Shape;8196;p18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7" name="Google Shape;8197;p18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8" name="Google Shape;8198;p18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9" name="Google Shape;8199;p18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0" name="Google Shape;8200;p18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1" name="Google Shape;8201;p18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2" name="Google Shape;8202;p18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3" name="Google Shape;8203;p18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4" name="Google Shape;8204;p18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5" name="Google Shape;8205;p18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6" name="Google Shape;8206;p18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7" name="Google Shape;8207;p18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8" name="Google Shape;8208;p18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9" name="Google Shape;8209;p18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0" name="Google Shape;8210;p18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1" name="Google Shape;8211;p18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2" name="Google Shape;8212;p18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3" name="Google Shape;8213;p18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4" name="Google Shape;8214;p18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5" name="Google Shape;8215;p18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6" name="Google Shape;8216;p18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7" name="Google Shape;8217;p18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8" name="Google Shape;8218;p18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9" name="Google Shape;8219;p18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0" name="Google Shape;8220;p18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1" name="Google Shape;8221;p18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2" name="Google Shape;8222;p18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3" name="Google Shape;8223;p18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4" name="Google Shape;8224;p18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5" name="Google Shape;8225;p18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6" name="Google Shape;8226;p18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7" name="Google Shape;8227;p18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8" name="Google Shape;8228;p18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9" name="Google Shape;8229;p18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0" name="Google Shape;8230;p18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1" name="Google Shape;8231;p18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2" name="Google Shape;8232;p18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3" name="Google Shape;8233;p18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4" name="Google Shape;8234;p18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5" name="Google Shape;8235;p18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6" name="Google Shape;8236;p18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7" name="Google Shape;8237;p18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8" name="Google Shape;8238;p18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9" name="Google Shape;8239;p18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0" name="Google Shape;8240;p18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1" name="Google Shape;8241;p18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2" name="Google Shape;8242;p18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3" name="Google Shape;8243;p18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4" name="Google Shape;8244;p18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5" name="Google Shape;8245;p18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6" name="Google Shape;8246;p18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7" name="Google Shape;8247;p18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8" name="Google Shape;8248;p18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9" name="Google Shape;8249;p18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0" name="Google Shape;8250;p18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1" name="Google Shape;8251;p18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2" name="Google Shape;8252;p18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3" name="Google Shape;8253;p18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4" name="Google Shape;8254;p18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5" name="Google Shape;8255;p18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6" name="Google Shape;8256;p18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7" name="Google Shape;8257;p18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8" name="Google Shape;8258;p18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9" name="Google Shape;8259;p18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0" name="Google Shape;8260;p18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1" name="Google Shape;8261;p18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2" name="Google Shape;8262;p18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3" name="Google Shape;8263;p18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4" name="Google Shape;8264;p18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5" name="Google Shape;8265;p18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6" name="Google Shape;8266;p18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7" name="Google Shape;8267;p18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8" name="Google Shape;8268;p18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9" name="Google Shape;8269;p18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0" name="Google Shape;8270;p18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1" name="Google Shape;8271;p18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2" name="Google Shape;8272;p18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3" name="Google Shape;8273;p18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4" name="Google Shape;8274;p18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5" name="Google Shape;8275;p18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6" name="Google Shape;8276;p18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7" name="Google Shape;8277;p18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8" name="Google Shape;8278;p18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9" name="Google Shape;8279;p18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0" name="Google Shape;8280;p18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1" name="Google Shape;8281;p18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2" name="Google Shape;8282;p18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3" name="Google Shape;8283;p18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4" name="Google Shape;8284;p18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5" name="Google Shape;8285;p18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6" name="Google Shape;8286;p18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7" name="Google Shape;8287;p18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8" name="Google Shape;8288;p18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9" name="Google Shape;8289;p18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0" name="Google Shape;8290;p18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1" name="Google Shape;8291;p18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2" name="Google Shape;8292;p18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3" name="Google Shape;8293;p18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4" name="Google Shape;8294;p18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5" name="Google Shape;8295;p18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6" name="Google Shape;8296;p18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7" name="Google Shape;8297;p18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8" name="Google Shape;8298;p18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9" name="Google Shape;8299;p18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0" name="Google Shape;8300;p18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1" name="Google Shape;8301;p18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2" name="Google Shape;8302;p18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3" name="Google Shape;8303;p18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4" name="Google Shape;8304;p18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5" name="Google Shape;8305;p18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6" name="Google Shape;8306;p18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7" name="Google Shape;8307;p18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8" name="Google Shape;8308;p18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9" name="Google Shape;8309;p18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0" name="Google Shape;8310;p18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1" name="Google Shape;8311;p18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2" name="Google Shape;8312;p18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3" name="Google Shape;8313;p18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4" name="Google Shape;8314;p18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5" name="Google Shape;8315;p18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6" name="Google Shape;8316;p18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7" name="Google Shape;8317;p18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8" name="Google Shape;8318;p18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9" name="Google Shape;8319;p18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0" name="Google Shape;8320;p18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1" name="Google Shape;8321;p18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2" name="Google Shape;8322;p18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3" name="Google Shape;8323;p18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4" name="Google Shape;8324;p18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5" name="Google Shape;8325;p18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6" name="Google Shape;8326;p18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7" name="Google Shape;8327;p18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8" name="Google Shape;8328;p18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9" name="Google Shape;8329;p18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0" name="Google Shape;8330;p18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1" name="Google Shape;8331;p18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2" name="Google Shape;8332;p18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3" name="Google Shape;8333;p18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4" name="Google Shape;8334;p18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5" name="Google Shape;8335;p18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6" name="Google Shape;8336;p18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7" name="Google Shape;8337;p18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8" name="Google Shape;8338;p18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9" name="Google Shape;8339;p18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0" name="Google Shape;8340;p18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1" name="Google Shape;8341;p18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2" name="Google Shape;8342;p18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3" name="Google Shape;8343;p18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4" name="Google Shape;8344;p18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5" name="Google Shape;8345;p18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6" name="Google Shape;8346;p18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7" name="Google Shape;8347;p18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8" name="Google Shape;8348;p18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9" name="Google Shape;8349;p18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0" name="Google Shape;8350;p18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1" name="Google Shape;8351;p18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2" name="Google Shape;8352;p18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3" name="Google Shape;8353;p18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4" name="Google Shape;8354;p18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5" name="Google Shape;8355;p18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6" name="Google Shape;8356;p18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7" name="Google Shape;8357;p18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8" name="Google Shape;8358;p18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9" name="Google Shape;8359;p18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0" name="Google Shape;8360;p18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1" name="Google Shape;8361;p18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2" name="Google Shape;8362;p18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3" name="Google Shape;8363;p18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4" name="Google Shape;8364;p18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5" name="Google Shape;8365;p18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6" name="Google Shape;8366;p18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7" name="Google Shape;8367;p18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8" name="Google Shape;8368;p18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9" name="Google Shape;8369;p18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0" name="Google Shape;8370;p18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1" name="Google Shape;8371;p18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2" name="Google Shape;8372;p18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3" name="Google Shape;8373;p18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4" name="Google Shape;8374;p18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5" name="Google Shape;8375;p18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6" name="Google Shape;8376;p18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7" name="Google Shape;8377;p18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8" name="Google Shape;8378;p18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9" name="Google Shape;8379;p18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0" name="Google Shape;8380;p18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1" name="Google Shape;8381;p18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2" name="Google Shape;8382;p18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3" name="Google Shape;8383;p18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4" name="Google Shape;8384;p18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5" name="Google Shape;8385;p18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6" name="Google Shape;8386;p18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7" name="Google Shape;8387;p18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88" name="Google Shape;8388;p18"/>
            <p:cNvGrpSpPr/>
            <p:nvPr/>
          </p:nvGrpSpPr>
          <p:grpSpPr>
            <a:xfrm>
              <a:off x="5652643" y="1012843"/>
              <a:ext cx="885398" cy="893069"/>
              <a:chOff x="2781975" y="3951500"/>
              <a:chExt cx="640525" cy="646075"/>
            </a:xfrm>
          </p:grpSpPr>
          <p:sp>
            <p:nvSpPr>
              <p:cNvPr id="8389" name="Google Shape;8389;p18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0" name="Google Shape;8390;p18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1" name="Google Shape;8391;p18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2" name="Google Shape;8392;p18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3" name="Google Shape;8393;p18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4" name="Google Shape;8394;p18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5" name="Google Shape;8395;p18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6" name="Google Shape;8396;p18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7" name="Google Shape;8397;p18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8" name="Google Shape;8398;p18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9" name="Google Shape;8399;p18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0" name="Google Shape;8400;p18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1" name="Google Shape;8401;p18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2" name="Google Shape;8402;p18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3" name="Google Shape;8403;p18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4" name="Google Shape;8404;p18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5" name="Google Shape;8405;p18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6" name="Google Shape;8406;p18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7" name="Google Shape;8407;p18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8" name="Google Shape;8408;p18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9" name="Google Shape;8409;p18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0" name="Google Shape;8410;p18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1" name="Google Shape;8411;p18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2" name="Google Shape;8412;p18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3" name="Google Shape;8413;p18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4" name="Google Shape;8414;p18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5" name="Google Shape;8415;p18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6" name="Google Shape;8416;p18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7" name="Google Shape;8417;p18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8" name="Google Shape;8418;p18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9" name="Google Shape;8419;p18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0" name="Google Shape;8420;p18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1" name="Google Shape;8421;p18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2" name="Google Shape;8422;p18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3" name="Google Shape;8423;p18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4" name="Google Shape;8424;p18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5" name="Google Shape;8425;p18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6" name="Google Shape;8426;p18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7" name="Google Shape;8427;p18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8" name="Google Shape;8428;p18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9" name="Google Shape;8429;p18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0" name="Google Shape;8430;p18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1" name="Google Shape;8431;p18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2" name="Google Shape;8432;p18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3" name="Google Shape;8433;p18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4" name="Google Shape;8434;p18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5" name="Google Shape;8435;p18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6" name="Google Shape;8436;p18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7" name="Google Shape;8437;p18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8" name="Google Shape;8438;p18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9" name="Google Shape;8439;p18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0" name="Google Shape;8440;p18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1" name="Google Shape;8441;p18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2" name="Google Shape;8442;p18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3" name="Google Shape;8443;p18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4" name="Google Shape;8444;p18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5" name="Google Shape;8445;p18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6" name="Google Shape;8446;p18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7" name="Google Shape;8447;p18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8" name="Google Shape;8448;p18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9" name="Google Shape;8449;p18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0" name="Google Shape;8450;p18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1" name="Google Shape;8451;p18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2" name="Google Shape;8452;p18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3" name="Google Shape;8453;p18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4" name="Google Shape;8454;p18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5" name="Google Shape;8455;p18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6" name="Google Shape;8456;p18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7" name="Google Shape;8457;p18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8" name="Google Shape;8458;p18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9" name="Google Shape;8459;p18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0" name="Google Shape;8460;p18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1" name="Google Shape;8461;p18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2" name="Google Shape;8462;p18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3" name="Google Shape;8463;p18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4" name="Google Shape;8464;p18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5" name="Google Shape;8465;p18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6" name="Google Shape;8466;p18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7" name="Google Shape;8467;p18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8" name="Google Shape;8468;p18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9" name="Google Shape;8469;p18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0" name="Google Shape;8470;p18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1" name="Google Shape;8471;p18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2" name="Google Shape;8472;p18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3" name="Google Shape;8473;p18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4" name="Google Shape;8474;p18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5" name="Google Shape;8475;p18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6" name="Google Shape;8476;p18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7" name="Google Shape;8477;p18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8" name="Google Shape;8478;p18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9" name="Google Shape;8479;p18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0" name="Google Shape;8480;p18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1" name="Google Shape;8481;p18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2" name="Google Shape;8482;p18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3" name="Google Shape;8483;p18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4" name="Google Shape;8484;p18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5" name="Google Shape;8485;p18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6" name="Google Shape;8486;p18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7" name="Google Shape;8487;p18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8" name="Google Shape;8488;p18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9" name="Google Shape;8489;p18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0" name="Google Shape;8490;p18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1" name="Google Shape;8491;p18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2" name="Google Shape;8492;p18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3" name="Google Shape;8493;p18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4" name="Google Shape;8494;p18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5" name="Google Shape;8495;p18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6" name="Google Shape;8496;p18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7" name="Google Shape;8497;p18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8" name="Google Shape;8498;p18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9" name="Google Shape;8499;p18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0" name="Google Shape;8500;p18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1" name="Google Shape;8501;p18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2" name="Google Shape;8502;p18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3" name="Google Shape;8503;p18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4" name="Google Shape;8504;p18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5" name="Google Shape;8505;p18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6" name="Google Shape;8506;p18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7" name="Google Shape;8507;p18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8" name="Google Shape;8508;p18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9" name="Google Shape;8509;p18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0" name="Google Shape;8510;p18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1" name="Google Shape;8511;p18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2" name="Google Shape;8512;p18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3" name="Google Shape;8513;p18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4" name="Google Shape;8514;p18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5" name="Google Shape;8515;p18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6" name="Google Shape;8516;p18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7" name="Google Shape;8517;p18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8" name="Google Shape;8518;p18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9" name="Google Shape;8519;p18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0" name="Google Shape;8520;p18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1" name="Google Shape;8521;p18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2" name="Google Shape;8522;p18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3" name="Google Shape;8523;p18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4" name="Google Shape;8524;p18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5" name="Google Shape;8525;p18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6" name="Google Shape;8526;p18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7" name="Google Shape;8527;p18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8" name="Google Shape;8528;p18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9" name="Google Shape;8529;p18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0" name="Google Shape;8530;p18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1" name="Google Shape;8531;p18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2" name="Google Shape;8532;p18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3" name="Google Shape;8533;p18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4" name="Google Shape;8534;p18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5" name="Google Shape;8535;p18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6" name="Google Shape;8536;p18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7" name="Google Shape;8537;p18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8" name="Google Shape;8538;p18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9" name="Google Shape;8539;p18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0" name="Google Shape;8540;p18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1" name="Google Shape;8541;p18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2" name="Google Shape;8542;p18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3" name="Google Shape;8543;p18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4" name="Google Shape;8544;p18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5" name="Google Shape;8545;p18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6" name="Google Shape;8546;p18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7" name="Google Shape;8547;p18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8" name="Google Shape;8548;p18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9" name="Google Shape;8549;p18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0" name="Google Shape;8550;p18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1" name="Google Shape;8551;p18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2" name="Google Shape;8552;p18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3" name="Google Shape;8553;p18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4" name="Google Shape;8554;p18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5" name="Google Shape;8555;p18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6" name="Google Shape;8556;p18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7" name="Google Shape;8557;p18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8" name="Google Shape;8558;p18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9" name="Google Shape;8559;p18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0" name="Google Shape;8560;p18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1" name="Google Shape;8561;p18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2" name="Google Shape;8562;p18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3" name="Google Shape;8563;p18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4" name="Google Shape;8564;p18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5" name="Google Shape;8565;p18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6" name="Google Shape;8566;p18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7" name="Google Shape;8567;p18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8" name="Google Shape;8568;p18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9" name="Google Shape;8569;p18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0" name="Google Shape;8570;p18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1" name="Google Shape;8571;p18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2" name="Google Shape;8572;p18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3" name="Google Shape;8573;p18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4" name="Google Shape;8574;p18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5" name="Google Shape;8575;p18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6" name="Google Shape;8576;p18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7" name="Google Shape;8577;p18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8" name="Google Shape;8578;p18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9" name="Google Shape;8579;p18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0" name="Google Shape;8580;p18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1" name="Google Shape;8581;p18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2" name="Google Shape;8582;p18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3" name="Google Shape;8583;p18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4" name="Google Shape;8584;p18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5" name="Google Shape;8585;p18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6" name="Google Shape;8586;p18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7" name="Google Shape;8587;p18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8" name="Google Shape;8588;p18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9" name="Google Shape;8589;p18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0" name="Google Shape;8590;p18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1" name="Google Shape;8591;p18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2" name="Google Shape;8592;p18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3" name="Google Shape;8593;p18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4" name="Google Shape;8594;p18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5" name="Google Shape;8595;p18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6" name="Google Shape;8596;p18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7" name="Google Shape;8597;p18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8" name="Google Shape;8598;p18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9" name="Google Shape;8599;p18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0" name="Google Shape;8600;p18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1" name="Google Shape;8601;p18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2" name="Google Shape;8602;p18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3" name="Google Shape;8603;p18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4" name="Google Shape;8604;p18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5" name="Google Shape;8605;p18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6" name="Google Shape;8606;p18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7" name="Google Shape;8607;p18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8" name="Google Shape;8608;p18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9" name="Google Shape;8609;p18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0" name="Google Shape;8610;p18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1" name="Google Shape;8611;p18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2" name="Google Shape;8612;p18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3" name="Google Shape;8613;p18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4" name="Google Shape;8614;p18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5" name="Google Shape;8615;p18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6" name="Google Shape;8616;p18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7" name="Google Shape;8617;p18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8" name="Google Shape;8618;p18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9" name="Google Shape;8619;p18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0" name="Google Shape;8620;p18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1" name="Google Shape;8621;p18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2" name="Google Shape;8622;p18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3" name="Google Shape;8623;p18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4" name="Google Shape;8624;p18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5" name="Google Shape;8625;p18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6" name="Google Shape;8626;p18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7" name="Google Shape;8627;p18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8" name="Google Shape;8628;p18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9" name="Google Shape;8629;p18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0" name="Google Shape;8630;p18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1" name="Google Shape;8631;p18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2" name="Google Shape;8632;p18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3" name="Google Shape;8633;p18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4" name="Google Shape;8634;p18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5" name="Google Shape;8635;p18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6" name="Google Shape;8636;p18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7" name="Google Shape;8637;p18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8" name="Google Shape;8638;p18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9" name="Google Shape;8639;p18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0" name="Google Shape;8640;p18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1" name="Google Shape;8641;p18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2" name="Google Shape;8642;p18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3" name="Google Shape;8643;p18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4" name="Google Shape;8644;p18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45" name="Google Shape;8645;p18"/>
            <p:cNvGrpSpPr/>
            <p:nvPr/>
          </p:nvGrpSpPr>
          <p:grpSpPr>
            <a:xfrm>
              <a:off x="5673099" y="3256281"/>
              <a:ext cx="885398" cy="893069"/>
              <a:chOff x="2781975" y="3951500"/>
              <a:chExt cx="640525" cy="646075"/>
            </a:xfrm>
          </p:grpSpPr>
          <p:sp>
            <p:nvSpPr>
              <p:cNvPr id="8646" name="Google Shape;8646;p18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7" name="Google Shape;8647;p18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8" name="Google Shape;8648;p18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9" name="Google Shape;8649;p18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0" name="Google Shape;8650;p18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1" name="Google Shape;8651;p18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2" name="Google Shape;8652;p18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3" name="Google Shape;8653;p18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4" name="Google Shape;8654;p18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5" name="Google Shape;8655;p18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6" name="Google Shape;8656;p18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7" name="Google Shape;8657;p18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8" name="Google Shape;8658;p18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9" name="Google Shape;8659;p18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0" name="Google Shape;8660;p18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1" name="Google Shape;8661;p18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2" name="Google Shape;8662;p18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3" name="Google Shape;8663;p18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4" name="Google Shape;8664;p18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5" name="Google Shape;8665;p18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6" name="Google Shape;8666;p18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7" name="Google Shape;8667;p18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8" name="Google Shape;8668;p18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9" name="Google Shape;8669;p18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0" name="Google Shape;8670;p18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1" name="Google Shape;8671;p18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2" name="Google Shape;8672;p18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3" name="Google Shape;8673;p18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4" name="Google Shape;8674;p18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5" name="Google Shape;8675;p18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6" name="Google Shape;8676;p18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7" name="Google Shape;8677;p18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8" name="Google Shape;8678;p18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9" name="Google Shape;8679;p18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0" name="Google Shape;8680;p18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1" name="Google Shape;8681;p18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2" name="Google Shape;8682;p18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3" name="Google Shape;8683;p18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4" name="Google Shape;8684;p18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5" name="Google Shape;8685;p18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6" name="Google Shape;8686;p18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7" name="Google Shape;8687;p18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8" name="Google Shape;8688;p18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9" name="Google Shape;8689;p18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0" name="Google Shape;8690;p18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1" name="Google Shape;8691;p18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2" name="Google Shape;8692;p18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3" name="Google Shape;8693;p18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4" name="Google Shape;8694;p18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5" name="Google Shape;8695;p18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6" name="Google Shape;8696;p18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7" name="Google Shape;8697;p18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8" name="Google Shape;8698;p18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9" name="Google Shape;8699;p18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0" name="Google Shape;8700;p18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1" name="Google Shape;8701;p18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2" name="Google Shape;8702;p18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3" name="Google Shape;8703;p18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4" name="Google Shape;8704;p18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5" name="Google Shape;8705;p18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6" name="Google Shape;8706;p18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7" name="Google Shape;8707;p18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8" name="Google Shape;8708;p18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9" name="Google Shape;8709;p18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0" name="Google Shape;8710;p18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1" name="Google Shape;8711;p18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2" name="Google Shape;8712;p18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3" name="Google Shape;8713;p18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4" name="Google Shape;8714;p18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5" name="Google Shape;8715;p18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6" name="Google Shape;8716;p18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7" name="Google Shape;8717;p18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8" name="Google Shape;8718;p18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9" name="Google Shape;8719;p18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0" name="Google Shape;8720;p18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1" name="Google Shape;8721;p18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2" name="Google Shape;8722;p18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3" name="Google Shape;8723;p18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4" name="Google Shape;8724;p18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5" name="Google Shape;8725;p18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6" name="Google Shape;8726;p18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7" name="Google Shape;8727;p18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8" name="Google Shape;8728;p18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9" name="Google Shape;8729;p18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0" name="Google Shape;8730;p18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1" name="Google Shape;8731;p18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2" name="Google Shape;8732;p18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3" name="Google Shape;8733;p18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4" name="Google Shape;8734;p18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5" name="Google Shape;8735;p18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6" name="Google Shape;8736;p18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7" name="Google Shape;8737;p18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8" name="Google Shape;8738;p18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9" name="Google Shape;8739;p18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0" name="Google Shape;8740;p18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1" name="Google Shape;8741;p18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2" name="Google Shape;8742;p18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3" name="Google Shape;8743;p18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4" name="Google Shape;8744;p18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5" name="Google Shape;8745;p18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6" name="Google Shape;8746;p18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7" name="Google Shape;8747;p18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8" name="Google Shape;8748;p18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9" name="Google Shape;8749;p18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0" name="Google Shape;8750;p18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1" name="Google Shape;8751;p18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2" name="Google Shape;8752;p18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3" name="Google Shape;8753;p18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4" name="Google Shape;8754;p18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5" name="Google Shape;8755;p18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6" name="Google Shape;8756;p18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7" name="Google Shape;8757;p18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8" name="Google Shape;8758;p18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9" name="Google Shape;8759;p18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0" name="Google Shape;8760;p18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1" name="Google Shape;8761;p18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2" name="Google Shape;8762;p18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3" name="Google Shape;8763;p18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4" name="Google Shape;8764;p18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5" name="Google Shape;8765;p18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6" name="Google Shape;8766;p18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7" name="Google Shape;8767;p18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8" name="Google Shape;8768;p18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9" name="Google Shape;8769;p18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0" name="Google Shape;8770;p18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1" name="Google Shape;8771;p18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2" name="Google Shape;8772;p18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3" name="Google Shape;8773;p18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4" name="Google Shape;8774;p18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5" name="Google Shape;8775;p18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6" name="Google Shape;8776;p18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7" name="Google Shape;8777;p18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8" name="Google Shape;8778;p18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9" name="Google Shape;8779;p18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0" name="Google Shape;8780;p18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1" name="Google Shape;8781;p18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2" name="Google Shape;8782;p18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3" name="Google Shape;8783;p18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4" name="Google Shape;8784;p18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5" name="Google Shape;8785;p18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6" name="Google Shape;8786;p18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7" name="Google Shape;8787;p18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8" name="Google Shape;8788;p18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9" name="Google Shape;8789;p18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0" name="Google Shape;8790;p18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1" name="Google Shape;8791;p18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2" name="Google Shape;8792;p18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3" name="Google Shape;8793;p18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4" name="Google Shape;8794;p18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5" name="Google Shape;8795;p18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6" name="Google Shape;8796;p18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7" name="Google Shape;8797;p18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8" name="Google Shape;8798;p18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9" name="Google Shape;8799;p18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0" name="Google Shape;8800;p18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1" name="Google Shape;8801;p18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2" name="Google Shape;8802;p18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3" name="Google Shape;8803;p18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4" name="Google Shape;8804;p18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5" name="Google Shape;8805;p18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6" name="Google Shape;8806;p18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7" name="Google Shape;8807;p18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8" name="Google Shape;8808;p18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9" name="Google Shape;8809;p18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0" name="Google Shape;8810;p18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1" name="Google Shape;8811;p18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2" name="Google Shape;8812;p18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3" name="Google Shape;8813;p18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4" name="Google Shape;8814;p18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5" name="Google Shape;8815;p18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6" name="Google Shape;8816;p18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7" name="Google Shape;8817;p18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8" name="Google Shape;8818;p18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9" name="Google Shape;8819;p18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0" name="Google Shape;8820;p18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1" name="Google Shape;8821;p18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2" name="Google Shape;8822;p18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3" name="Google Shape;8823;p18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4" name="Google Shape;8824;p18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5" name="Google Shape;8825;p18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6" name="Google Shape;8826;p18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7" name="Google Shape;8827;p18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8" name="Google Shape;8828;p18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9" name="Google Shape;8829;p18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0" name="Google Shape;8830;p18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1" name="Google Shape;8831;p18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2" name="Google Shape;8832;p18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3" name="Google Shape;8833;p18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4" name="Google Shape;8834;p18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5" name="Google Shape;8835;p18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6" name="Google Shape;8836;p18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7" name="Google Shape;8837;p18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8" name="Google Shape;8838;p18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9" name="Google Shape;8839;p18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0" name="Google Shape;8840;p18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1" name="Google Shape;8841;p18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2" name="Google Shape;8842;p18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3" name="Google Shape;8843;p18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4" name="Google Shape;8844;p18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5" name="Google Shape;8845;p18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6" name="Google Shape;8846;p18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7" name="Google Shape;8847;p18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8" name="Google Shape;8848;p18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9" name="Google Shape;8849;p18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0" name="Google Shape;8850;p18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1" name="Google Shape;8851;p18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2" name="Google Shape;8852;p18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3" name="Google Shape;8853;p18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4" name="Google Shape;8854;p18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5" name="Google Shape;8855;p18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6" name="Google Shape;8856;p18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7" name="Google Shape;8857;p18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8" name="Google Shape;8858;p18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9" name="Google Shape;8859;p18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0" name="Google Shape;8860;p18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1" name="Google Shape;8861;p18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2" name="Google Shape;8862;p18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3" name="Google Shape;8863;p18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4" name="Google Shape;8864;p18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5" name="Google Shape;8865;p18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6" name="Google Shape;8866;p18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7" name="Google Shape;8867;p18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8" name="Google Shape;8868;p18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9" name="Google Shape;8869;p18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0" name="Google Shape;8870;p18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1" name="Google Shape;8871;p18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2" name="Google Shape;8872;p18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3" name="Google Shape;8873;p18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4" name="Google Shape;8874;p18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5" name="Google Shape;8875;p18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6" name="Google Shape;8876;p18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7" name="Google Shape;8877;p18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8" name="Google Shape;8878;p18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9" name="Google Shape;8879;p18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0" name="Google Shape;8880;p18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1" name="Google Shape;8881;p18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2" name="Google Shape;8882;p18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3" name="Google Shape;8883;p18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4" name="Google Shape;8884;p18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5" name="Google Shape;8885;p18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6" name="Google Shape;8886;p18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7" name="Google Shape;8887;p18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8" name="Google Shape;8888;p18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9" name="Google Shape;8889;p18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0" name="Google Shape;8890;p18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1" name="Google Shape;8891;p18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2" name="Google Shape;8892;p18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3" name="Google Shape;8893;p18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4" name="Google Shape;8894;p18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5" name="Google Shape;8895;p18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6" name="Google Shape;8896;p18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7" name="Google Shape;8897;p18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8" name="Google Shape;8898;p18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9" name="Google Shape;8899;p18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0" name="Google Shape;8900;p18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1" name="Google Shape;8901;p18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02" name="Google Shape;8902;p18"/>
            <p:cNvGrpSpPr/>
            <p:nvPr/>
          </p:nvGrpSpPr>
          <p:grpSpPr>
            <a:xfrm>
              <a:off x="2672770" y="3466944"/>
              <a:ext cx="885398" cy="893069"/>
              <a:chOff x="2781975" y="3951500"/>
              <a:chExt cx="640525" cy="646075"/>
            </a:xfrm>
          </p:grpSpPr>
          <p:sp>
            <p:nvSpPr>
              <p:cNvPr id="8903" name="Google Shape;8903;p18"/>
              <p:cNvSpPr/>
              <p:nvPr/>
            </p:nvSpPr>
            <p:spPr>
              <a:xfrm>
                <a:off x="31723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4" name="Google Shape;8904;p18"/>
              <p:cNvSpPr/>
              <p:nvPr/>
            </p:nvSpPr>
            <p:spPr>
              <a:xfrm>
                <a:off x="31723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5" name="Google Shape;8905;p18"/>
              <p:cNvSpPr/>
              <p:nvPr/>
            </p:nvSpPr>
            <p:spPr>
              <a:xfrm>
                <a:off x="313325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6" name="Google Shape;8906;p18"/>
              <p:cNvSpPr/>
              <p:nvPr/>
            </p:nvSpPr>
            <p:spPr>
              <a:xfrm>
                <a:off x="31723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7" name="Google Shape;8907;p18"/>
              <p:cNvSpPr/>
              <p:nvPr/>
            </p:nvSpPr>
            <p:spPr>
              <a:xfrm>
                <a:off x="31723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8" name="Google Shape;8908;p18"/>
              <p:cNvSpPr/>
              <p:nvPr/>
            </p:nvSpPr>
            <p:spPr>
              <a:xfrm>
                <a:off x="31723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9" name="Google Shape;8909;p18"/>
              <p:cNvSpPr/>
              <p:nvPr/>
            </p:nvSpPr>
            <p:spPr>
              <a:xfrm>
                <a:off x="31723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0" name="Google Shape;8910;p18"/>
              <p:cNvSpPr/>
              <p:nvPr/>
            </p:nvSpPr>
            <p:spPr>
              <a:xfrm>
                <a:off x="31723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1" name="Google Shape;8911;p18"/>
              <p:cNvSpPr/>
              <p:nvPr/>
            </p:nvSpPr>
            <p:spPr>
              <a:xfrm>
                <a:off x="3172025" y="4045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3"/>
                      <a:pt x="154" y="640"/>
                      <a:pt x="325" y="640"/>
                    </a:cubicBezTo>
                    <a:cubicBezTo>
                      <a:pt x="329" y="640"/>
                      <a:pt x="332" y="640"/>
                      <a:pt x="336" y="640"/>
                    </a:cubicBezTo>
                    <a:cubicBezTo>
                      <a:pt x="514" y="635"/>
                      <a:pt x="653" y="486"/>
                      <a:pt x="646" y="310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2" name="Google Shape;8912;p18"/>
              <p:cNvSpPr/>
              <p:nvPr/>
            </p:nvSpPr>
            <p:spPr>
              <a:xfrm>
                <a:off x="3172025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3" name="Google Shape;8913;p18"/>
              <p:cNvSpPr/>
              <p:nvPr/>
            </p:nvSpPr>
            <p:spPr>
              <a:xfrm>
                <a:off x="3172025" y="3977350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5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4" name="Google Shape;8914;p18"/>
              <p:cNvSpPr/>
              <p:nvPr/>
            </p:nvSpPr>
            <p:spPr>
              <a:xfrm>
                <a:off x="313325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5" name="Google Shape;8915;p18"/>
              <p:cNvSpPr/>
              <p:nvPr/>
            </p:nvSpPr>
            <p:spPr>
              <a:xfrm>
                <a:off x="3172025" y="4113375"/>
                <a:ext cx="16325" cy="16000"/>
              </a:xfrm>
              <a:custGeom>
                <a:rect b="b" l="l" r="r" t="t"/>
                <a:pathLst>
                  <a:path extrusionOk="0" h="640" w="653">
                    <a:moveTo>
                      <a:pt x="326" y="0"/>
                    </a:moveTo>
                    <a:cubicBezTo>
                      <a:pt x="322" y="0"/>
                      <a:pt x="319" y="0"/>
                      <a:pt x="315" y="0"/>
                    </a:cubicBezTo>
                    <a:cubicBezTo>
                      <a:pt x="139" y="6"/>
                      <a:pt x="0" y="154"/>
                      <a:pt x="6" y="330"/>
                    </a:cubicBezTo>
                    <a:cubicBezTo>
                      <a:pt x="12" y="503"/>
                      <a:pt x="154" y="639"/>
                      <a:pt x="325" y="639"/>
                    </a:cubicBezTo>
                    <a:cubicBezTo>
                      <a:pt x="329" y="639"/>
                      <a:pt x="332" y="639"/>
                      <a:pt x="336" y="639"/>
                    </a:cubicBezTo>
                    <a:cubicBezTo>
                      <a:pt x="514" y="633"/>
                      <a:pt x="653" y="486"/>
                      <a:pt x="646" y="309"/>
                    </a:cubicBezTo>
                    <a:cubicBezTo>
                      <a:pt x="641" y="137"/>
                      <a:pt x="499" y="0"/>
                      <a:pt x="32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6" name="Google Shape;8916;p18"/>
              <p:cNvSpPr/>
              <p:nvPr/>
            </p:nvSpPr>
            <p:spPr>
              <a:xfrm>
                <a:off x="3172025" y="4079350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6" y="1"/>
                    </a:moveTo>
                    <a:cubicBezTo>
                      <a:pt x="322" y="1"/>
                      <a:pt x="319" y="1"/>
                      <a:pt x="315" y="1"/>
                    </a:cubicBezTo>
                    <a:cubicBezTo>
                      <a:pt x="139" y="7"/>
                      <a:pt x="0" y="154"/>
                      <a:pt x="6" y="332"/>
                    </a:cubicBezTo>
                    <a:cubicBezTo>
                      <a:pt x="12" y="505"/>
                      <a:pt x="154" y="641"/>
                      <a:pt x="325" y="641"/>
                    </a:cubicBezTo>
                    <a:cubicBezTo>
                      <a:pt x="329" y="641"/>
                      <a:pt x="332" y="641"/>
                      <a:pt x="336" y="641"/>
                    </a:cubicBezTo>
                    <a:cubicBezTo>
                      <a:pt x="514" y="635"/>
                      <a:pt x="653" y="487"/>
                      <a:pt x="646" y="310"/>
                    </a:cubicBezTo>
                    <a:cubicBezTo>
                      <a:pt x="641" y="137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7" name="Google Shape;8917;p18"/>
              <p:cNvSpPr/>
              <p:nvPr/>
            </p:nvSpPr>
            <p:spPr>
              <a:xfrm>
                <a:off x="31723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8" name="Google Shape;8918;p18"/>
              <p:cNvSpPr/>
              <p:nvPr/>
            </p:nvSpPr>
            <p:spPr>
              <a:xfrm>
                <a:off x="31723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9" name="Google Shape;8919;p18"/>
              <p:cNvSpPr/>
              <p:nvPr/>
            </p:nvSpPr>
            <p:spPr>
              <a:xfrm>
                <a:off x="31723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4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0" name="Google Shape;8920;p18"/>
              <p:cNvSpPr/>
              <p:nvPr/>
            </p:nvSpPr>
            <p:spPr>
              <a:xfrm>
                <a:off x="32113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1" name="Google Shape;8921;p18"/>
              <p:cNvSpPr/>
              <p:nvPr/>
            </p:nvSpPr>
            <p:spPr>
              <a:xfrm>
                <a:off x="32113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2" name="Google Shape;8922;p18"/>
              <p:cNvSpPr/>
              <p:nvPr/>
            </p:nvSpPr>
            <p:spPr>
              <a:xfrm>
                <a:off x="32113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3" name="Google Shape;8923;p18"/>
              <p:cNvSpPr/>
              <p:nvPr/>
            </p:nvSpPr>
            <p:spPr>
              <a:xfrm>
                <a:off x="32113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4" name="Google Shape;8924;p18"/>
              <p:cNvSpPr/>
              <p:nvPr/>
            </p:nvSpPr>
            <p:spPr>
              <a:xfrm>
                <a:off x="32113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5" name="Google Shape;8925;p18"/>
              <p:cNvSpPr/>
              <p:nvPr/>
            </p:nvSpPr>
            <p:spPr>
              <a:xfrm>
                <a:off x="31723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6" name="Google Shape;8926;p18"/>
              <p:cNvSpPr/>
              <p:nvPr/>
            </p:nvSpPr>
            <p:spPr>
              <a:xfrm>
                <a:off x="32113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7" name="Google Shape;8927;p18"/>
              <p:cNvSpPr/>
              <p:nvPr/>
            </p:nvSpPr>
            <p:spPr>
              <a:xfrm>
                <a:off x="32113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8" name="Google Shape;8928;p18"/>
              <p:cNvSpPr/>
              <p:nvPr/>
            </p:nvSpPr>
            <p:spPr>
              <a:xfrm>
                <a:off x="31723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9" name="Google Shape;8929;p18"/>
              <p:cNvSpPr/>
              <p:nvPr/>
            </p:nvSpPr>
            <p:spPr>
              <a:xfrm>
                <a:off x="32113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0" name="Google Shape;8930;p18"/>
              <p:cNvSpPr/>
              <p:nvPr/>
            </p:nvSpPr>
            <p:spPr>
              <a:xfrm>
                <a:off x="32113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1" name="Google Shape;8931;p18"/>
              <p:cNvSpPr/>
              <p:nvPr/>
            </p:nvSpPr>
            <p:spPr>
              <a:xfrm>
                <a:off x="31723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4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2" name="Google Shape;8932;p18"/>
              <p:cNvSpPr/>
              <p:nvPr/>
            </p:nvSpPr>
            <p:spPr>
              <a:xfrm>
                <a:off x="32113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3" name="Google Shape;8933;p18"/>
              <p:cNvSpPr/>
              <p:nvPr/>
            </p:nvSpPr>
            <p:spPr>
              <a:xfrm>
                <a:off x="32113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4" name="Google Shape;8934;p18"/>
              <p:cNvSpPr/>
              <p:nvPr/>
            </p:nvSpPr>
            <p:spPr>
              <a:xfrm>
                <a:off x="32113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5" name="Google Shape;8935;p18"/>
              <p:cNvSpPr/>
              <p:nvPr/>
            </p:nvSpPr>
            <p:spPr>
              <a:xfrm>
                <a:off x="3133250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6" name="Google Shape;8936;p18"/>
              <p:cNvSpPr/>
              <p:nvPr/>
            </p:nvSpPr>
            <p:spPr>
              <a:xfrm>
                <a:off x="309422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7" name="Google Shape;8937;p18"/>
              <p:cNvSpPr/>
              <p:nvPr/>
            </p:nvSpPr>
            <p:spPr>
              <a:xfrm>
                <a:off x="309422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8" name="Google Shape;8938;p18"/>
              <p:cNvSpPr/>
              <p:nvPr/>
            </p:nvSpPr>
            <p:spPr>
              <a:xfrm>
                <a:off x="309422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9" name="Google Shape;8939;p18"/>
              <p:cNvSpPr/>
              <p:nvPr/>
            </p:nvSpPr>
            <p:spPr>
              <a:xfrm>
                <a:off x="309422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0" name="Google Shape;8940;p18"/>
              <p:cNvSpPr/>
              <p:nvPr/>
            </p:nvSpPr>
            <p:spPr>
              <a:xfrm>
                <a:off x="309422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1" name="Google Shape;8941;p18"/>
              <p:cNvSpPr/>
              <p:nvPr/>
            </p:nvSpPr>
            <p:spPr>
              <a:xfrm>
                <a:off x="309422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2" name="Google Shape;8942;p18"/>
              <p:cNvSpPr/>
              <p:nvPr/>
            </p:nvSpPr>
            <p:spPr>
              <a:xfrm>
                <a:off x="309422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3" name="Google Shape;8943;p18"/>
              <p:cNvSpPr/>
              <p:nvPr/>
            </p:nvSpPr>
            <p:spPr>
              <a:xfrm>
                <a:off x="309422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4" name="Google Shape;8944;p18"/>
              <p:cNvSpPr/>
              <p:nvPr/>
            </p:nvSpPr>
            <p:spPr>
              <a:xfrm>
                <a:off x="3133400" y="3952975"/>
                <a:ext cx="15125" cy="6550"/>
              </a:xfrm>
              <a:custGeom>
                <a:rect b="b" l="l" r="r" t="t"/>
                <a:pathLst>
                  <a:path extrusionOk="0" h="262" w="605">
                    <a:moveTo>
                      <a:pt x="1" y="1"/>
                    </a:moveTo>
                    <a:lnTo>
                      <a:pt x="1" y="1"/>
                    </a:lnTo>
                    <a:cubicBezTo>
                      <a:pt x="29" y="151"/>
                      <a:pt x="159" y="261"/>
                      <a:pt x="316" y="261"/>
                    </a:cubicBezTo>
                    <a:cubicBezTo>
                      <a:pt x="445" y="261"/>
                      <a:pt x="557" y="184"/>
                      <a:pt x="605" y="73"/>
                    </a:cubicBezTo>
                    <a:cubicBezTo>
                      <a:pt x="406" y="46"/>
                      <a:pt x="204" y="20"/>
                      <a:pt x="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5" name="Google Shape;8945;p18"/>
              <p:cNvSpPr/>
              <p:nvPr/>
            </p:nvSpPr>
            <p:spPr>
              <a:xfrm>
                <a:off x="3094125" y="411347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8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2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6" name="Google Shape;8946;p18"/>
              <p:cNvSpPr/>
              <p:nvPr/>
            </p:nvSpPr>
            <p:spPr>
              <a:xfrm>
                <a:off x="3094125" y="4079500"/>
                <a:ext cx="16175" cy="16000"/>
              </a:xfrm>
              <a:custGeom>
                <a:rect b="b" l="l" r="r" t="t"/>
                <a:pathLst>
                  <a:path extrusionOk="0" h="640" w="647">
                    <a:moveTo>
                      <a:pt x="326" y="1"/>
                    </a:moveTo>
                    <a:cubicBezTo>
                      <a:pt x="323" y="1"/>
                      <a:pt x="321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7" y="500"/>
                      <a:pt x="149" y="640"/>
                      <a:pt x="322" y="640"/>
                    </a:cubicBezTo>
                    <a:cubicBezTo>
                      <a:pt x="325" y="640"/>
                      <a:pt x="327" y="640"/>
                      <a:pt x="330" y="640"/>
                    </a:cubicBezTo>
                    <a:cubicBezTo>
                      <a:pt x="506" y="637"/>
                      <a:pt x="646" y="490"/>
                      <a:pt x="643" y="314"/>
                    </a:cubicBezTo>
                    <a:cubicBezTo>
                      <a:pt x="640" y="141"/>
                      <a:pt x="499" y="1"/>
                      <a:pt x="32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7" name="Google Shape;8947;p18"/>
              <p:cNvSpPr/>
              <p:nvPr/>
            </p:nvSpPr>
            <p:spPr>
              <a:xfrm>
                <a:off x="309422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1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8" name="Google Shape;8948;p18"/>
              <p:cNvSpPr/>
              <p:nvPr/>
            </p:nvSpPr>
            <p:spPr>
              <a:xfrm>
                <a:off x="309422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9" name="Google Shape;8949;p18"/>
              <p:cNvSpPr/>
              <p:nvPr/>
            </p:nvSpPr>
            <p:spPr>
              <a:xfrm>
                <a:off x="309422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1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0" name="Google Shape;8950;p18"/>
              <p:cNvSpPr/>
              <p:nvPr/>
            </p:nvSpPr>
            <p:spPr>
              <a:xfrm>
                <a:off x="313325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1" name="Google Shape;8951;p18"/>
              <p:cNvSpPr/>
              <p:nvPr/>
            </p:nvSpPr>
            <p:spPr>
              <a:xfrm>
                <a:off x="309422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1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2" name="Google Shape;8952;p18"/>
              <p:cNvSpPr/>
              <p:nvPr/>
            </p:nvSpPr>
            <p:spPr>
              <a:xfrm>
                <a:off x="309422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1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1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3" name="Google Shape;8953;p18"/>
              <p:cNvSpPr/>
              <p:nvPr/>
            </p:nvSpPr>
            <p:spPr>
              <a:xfrm>
                <a:off x="31332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4" name="Google Shape;8954;p18"/>
              <p:cNvSpPr/>
              <p:nvPr/>
            </p:nvSpPr>
            <p:spPr>
              <a:xfrm>
                <a:off x="31332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5" name="Google Shape;8955;p18"/>
              <p:cNvSpPr/>
              <p:nvPr/>
            </p:nvSpPr>
            <p:spPr>
              <a:xfrm>
                <a:off x="31332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6" name="Google Shape;8956;p18"/>
              <p:cNvSpPr/>
              <p:nvPr/>
            </p:nvSpPr>
            <p:spPr>
              <a:xfrm>
                <a:off x="31332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7" name="Google Shape;8957;p18"/>
              <p:cNvSpPr/>
              <p:nvPr/>
            </p:nvSpPr>
            <p:spPr>
              <a:xfrm>
                <a:off x="313325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8" name="Google Shape;8958;p18"/>
              <p:cNvSpPr/>
              <p:nvPr/>
            </p:nvSpPr>
            <p:spPr>
              <a:xfrm>
                <a:off x="31332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9" name="Google Shape;8959;p18"/>
              <p:cNvSpPr/>
              <p:nvPr/>
            </p:nvSpPr>
            <p:spPr>
              <a:xfrm>
                <a:off x="31332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0" name="Google Shape;8960;p18"/>
              <p:cNvSpPr/>
              <p:nvPr/>
            </p:nvSpPr>
            <p:spPr>
              <a:xfrm>
                <a:off x="3133250" y="404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1" name="Google Shape;8961;p18"/>
              <p:cNvSpPr/>
              <p:nvPr/>
            </p:nvSpPr>
            <p:spPr>
              <a:xfrm>
                <a:off x="3133250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2" name="Google Shape;8962;p18"/>
              <p:cNvSpPr/>
              <p:nvPr/>
            </p:nvSpPr>
            <p:spPr>
              <a:xfrm>
                <a:off x="3133250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3" name="Google Shape;8963;p18"/>
              <p:cNvSpPr/>
              <p:nvPr/>
            </p:nvSpPr>
            <p:spPr>
              <a:xfrm>
                <a:off x="32113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4" name="Google Shape;8964;p18"/>
              <p:cNvSpPr/>
              <p:nvPr/>
            </p:nvSpPr>
            <p:spPr>
              <a:xfrm>
                <a:off x="31332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5" name="Google Shape;8965;p18"/>
              <p:cNvSpPr/>
              <p:nvPr/>
            </p:nvSpPr>
            <p:spPr>
              <a:xfrm>
                <a:off x="31332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6" name="Google Shape;8966;p18"/>
              <p:cNvSpPr/>
              <p:nvPr/>
            </p:nvSpPr>
            <p:spPr>
              <a:xfrm>
                <a:off x="31332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7" name="Google Shape;8967;p18"/>
              <p:cNvSpPr/>
              <p:nvPr/>
            </p:nvSpPr>
            <p:spPr>
              <a:xfrm>
                <a:off x="31332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8" name="Google Shape;8968;p18"/>
              <p:cNvSpPr/>
              <p:nvPr/>
            </p:nvSpPr>
            <p:spPr>
              <a:xfrm>
                <a:off x="33674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9" name="Google Shape;8969;p18"/>
              <p:cNvSpPr/>
              <p:nvPr/>
            </p:nvSpPr>
            <p:spPr>
              <a:xfrm>
                <a:off x="33283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0" name="Google Shape;8970;p18"/>
              <p:cNvSpPr/>
              <p:nvPr/>
            </p:nvSpPr>
            <p:spPr>
              <a:xfrm>
                <a:off x="33283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1" name="Google Shape;8971;p18"/>
              <p:cNvSpPr/>
              <p:nvPr/>
            </p:nvSpPr>
            <p:spPr>
              <a:xfrm>
                <a:off x="33283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2" name="Google Shape;8972;p18"/>
              <p:cNvSpPr/>
              <p:nvPr/>
            </p:nvSpPr>
            <p:spPr>
              <a:xfrm>
                <a:off x="33283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3" name="Google Shape;8973;p18"/>
              <p:cNvSpPr/>
              <p:nvPr/>
            </p:nvSpPr>
            <p:spPr>
              <a:xfrm>
                <a:off x="33283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4" name="Google Shape;8974;p18"/>
              <p:cNvSpPr/>
              <p:nvPr/>
            </p:nvSpPr>
            <p:spPr>
              <a:xfrm>
                <a:off x="33283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5" name="Google Shape;8975;p18"/>
              <p:cNvSpPr/>
              <p:nvPr/>
            </p:nvSpPr>
            <p:spPr>
              <a:xfrm>
                <a:off x="33283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6" name="Google Shape;8976;p18"/>
              <p:cNvSpPr/>
              <p:nvPr/>
            </p:nvSpPr>
            <p:spPr>
              <a:xfrm>
                <a:off x="33283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7" name="Google Shape;8977;p18"/>
              <p:cNvSpPr/>
              <p:nvPr/>
            </p:nvSpPr>
            <p:spPr>
              <a:xfrm>
                <a:off x="32893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8" name="Google Shape;8978;p18"/>
              <p:cNvSpPr/>
              <p:nvPr/>
            </p:nvSpPr>
            <p:spPr>
              <a:xfrm>
                <a:off x="32893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9" name="Google Shape;8979;p18"/>
              <p:cNvSpPr/>
              <p:nvPr/>
            </p:nvSpPr>
            <p:spPr>
              <a:xfrm>
                <a:off x="32893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0" name="Google Shape;8980;p18"/>
              <p:cNvSpPr/>
              <p:nvPr/>
            </p:nvSpPr>
            <p:spPr>
              <a:xfrm>
                <a:off x="32893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1" name="Google Shape;8981;p18"/>
              <p:cNvSpPr/>
              <p:nvPr/>
            </p:nvSpPr>
            <p:spPr>
              <a:xfrm>
                <a:off x="32893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2" name="Google Shape;8982;p18"/>
              <p:cNvSpPr/>
              <p:nvPr/>
            </p:nvSpPr>
            <p:spPr>
              <a:xfrm>
                <a:off x="33283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3" name="Google Shape;8983;p18"/>
              <p:cNvSpPr/>
              <p:nvPr/>
            </p:nvSpPr>
            <p:spPr>
              <a:xfrm>
                <a:off x="33283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4" name="Google Shape;8984;p18"/>
              <p:cNvSpPr/>
              <p:nvPr/>
            </p:nvSpPr>
            <p:spPr>
              <a:xfrm>
                <a:off x="3328375" y="4047150"/>
                <a:ext cx="14125" cy="14425"/>
              </a:xfrm>
              <a:custGeom>
                <a:rect b="b" l="l" r="r" t="t"/>
                <a:pathLst>
                  <a:path extrusionOk="0" h="577" w="565">
                    <a:moveTo>
                      <a:pt x="129" y="0"/>
                    </a:moveTo>
                    <a:cubicBezTo>
                      <a:pt x="52" y="58"/>
                      <a:pt x="1" y="151"/>
                      <a:pt x="1" y="257"/>
                    </a:cubicBezTo>
                    <a:cubicBezTo>
                      <a:pt x="1" y="433"/>
                      <a:pt x="144" y="576"/>
                      <a:pt x="322" y="576"/>
                    </a:cubicBezTo>
                    <a:cubicBezTo>
                      <a:pt x="420" y="576"/>
                      <a:pt x="506" y="531"/>
                      <a:pt x="564" y="462"/>
                    </a:cubicBezTo>
                    <a:cubicBezTo>
                      <a:pt x="423" y="305"/>
                      <a:pt x="278" y="151"/>
                      <a:pt x="12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5" name="Google Shape;8985;p18"/>
              <p:cNvSpPr/>
              <p:nvPr/>
            </p:nvSpPr>
            <p:spPr>
              <a:xfrm>
                <a:off x="33283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6" name="Google Shape;8986;p18"/>
              <p:cNvSpPr/>
              <p:nvPr/>
            </p:nvSpPr>
            <p:spPr>
              <a:xfrm>
                <a:off x="33674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7" name="Google Shape;8987;p18"/>
              <p:cNvSpPr/>
              <p:nvPr/>
            </p:nvSpPr>
            <p:spPr>
              <a:xfrm>
                <a:off x="3406475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213" y="0"/>
                    </a:moveTo>
                    <a:cubicBezTo>
                      <a:pt x="89" y="44"/>
                      <a:pt x="0" y="160"/>
                      <a:pt x="0" y="300"/>
                    </a:cubicBezTo>
                    <a:cubicBezTo>
                      <a:pt x="0" y="476"/>
                      <a:pt x="143" y="620"/>
                      <a:pt x="320" y="620"/>
                    </a:cubicBezTo>
                    <a:cubicBezTo>
                      <a:pt x="341" y="620"/>
                      <a:pt x="360" y="618"/>
                      <a:pt x="380" y="614"/>
                    </a:cubicBezTo>
                    <a:cubicBezTo>
                      <a:pt x="330" y="407"/>
                      <a:pt x="275" y="202"/>
                      <a:pt x="2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8" name="Google Shape;8988;p18"/>
              <p:cNvSpPr/>
              <p:nvPr/>
            </p:nvSpPr>
            <p:spPr>
              <a:xfrm>
                <a:off x="33674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9" name="Google Shape;8989;p18"/>
              <p:cNvSpPr/>
              <p:nvPr/>
            </p:nvSpPr>
            <p:spPr>
              <a:xfrm>
                <a:off x="3094125" y="4045500"/>
                <a:ext cx="16175" cy="16025"/>
              </a:xfrm>
              <a:custGeom>
                <a:rect b="b" l="l" r="r" t="t"/>
                <a:pathLst>
                  <a:path extrusionOk="0" h="641" w="647">
                    <a:moveTo>
                      <a:pt x="324" y="0"/>
                    </a:moveTo>
                    <a:cubicBezTo>
                      <a:pt x="322" y="0"/>
                      <a:pt x="320" y="0"/>
                      <a:pt x="318" y="0"/>
                    </a:cubicBezTo>
                    <a:cubicBezTo>
                      <a:pt x="140" y="3"/>
                      <a:pt x="0" y="149"/>
                      <a:pt x="3" y="327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8"/>
                      <a:pt x="646" y="491"/>
                      <a:pt x="643" y="314"/>
                    </a:cubicBezTo>
                    <a:cubicBezTo>
                      <a:pt x="640" y="139"/>
                      <a:pt x="497" y="0"/>
                      <a:pt x="32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0" name="Google Shape;8990;p18"/>
              <p:cNvSpPr/>
              <p:nvPr/>
            </p:nvSpPr>
            <p:spPr>
              <a:xfrm>
                <a:off x="3406475" y="4215525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51" y="641"/>
                      <a:pt x="561" y="563"/>
                      <a:pt x="611" y="453"/>
                    </a:cubicBezTo>
                    <a:cubicBezTo>
                      <a:pt x="594" y="335"/>
                      <a:pt x="574" y="219"/>
                      <a:pt x="553" y="103"/>
                    </a:cubicBezTo>
                    <a:cubicBezTo>
                      <a:pt x="496" y="40"/>
                      <a:pt x="413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1" name="Google Shape;8991;p18"/>
              <p:cNvSpPr/>
              <p:nvPr/>
            </p:nvSpPr>
            <p:spPr>
              <a:xfrm>
                <a:off x="34064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2" name="Google Shape;8992;p18"/>
              <p:cNvSpPr/>
              <p:nvPr/>
            </p:nvSpPr>
            <p:spPr>
              <a:xfrm>
                <a:off x="34064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3" name="Google Shape;8993;p18"/>
              <p:cNvSpPr/>
              <p:nvPr/>
            </p:nvSpPr>
            <p:spPr>
              <a:xfrm>
                <a:off x="33674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4" name="Google Shape;8994;p18"/>
              <p:cNvSpPr/>
              <p:nvPr/>
            </p:nvSpPr>
            <p:spPr>
              <a:xfrm>
                <a:off x="33674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5" name="Google Shape;8995;p18"/>
              <p:cNvSpPr/>
              <p:nvPr/>
            </p:nvSpPr>
            <p:spPr>
              <a:xfrm>
                <a:off x="33283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6" name="Google Shape;8996;p18"/>
              <p:cNvSpPr/>
              <p:nvPr/>
            </p:nvSpPr>
            <p:spPr>
              <a:xfrm>
                <a:off x="33674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7" name="Google Shape;8997;p18"/>
              <p:cNvSpPr/>
              <p:nvPr/>
            </p:nvSpPr>
            <p:spPr>
              <a:xfrm>
                <a:off x="33674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8" name="Google Shape;8998;p18"/>
              <p:cNvSpPr/>
              <p:nvPr/>
            </p:nvSpPr>
            <p:spPr>
              <a:xfrm>
                <a:off x="33674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9" name="Google Shape;8999;p18"/>
              <p:cNvSpPr/>
              <p:nvPr/>
            </p:nvSpPr>
            <p:spPr>
              <a:xfrm>
                <a:off x="33674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0" name="Google Shape;9000;p18"/>
              <p:cNvSpPr/>
              <p:nvPr/>
            </p:nvSpPr>
            <p:spPr>
              <a:xfrm>
                <a:off x="33674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1" name="Google Shape;9001;p18"/>
              <p:cNvSpPr/>
              <p:nvPr/>
            </p:nvSpPr>
            <p:spPr>
              <a:xfrm>
                <a:off x="32893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2" name="Google Shape;9002;p18"/>
              <p:cNvSpPr/>
              <p:nvPr/>
            </p:nvSpPr>
            <p:spPr>
              <a:xfrm>
                <a:off x="325032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3" name="Google Shape;9003;p18"/>
              <p:cNvSpPr/>
              <p:nvPr/>
            </p:nvSpPr>
            <p:spPr>
              <a:xfrm>
                <a:off x="325032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4" name="Google Shape;9004;p18"/>
              <p:cNvSpPr/>
              <p:nvPr/>
            </p:nvSpPr>
            <p:spPr>
              <a:xfrm>
                <a:off x="325032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5" name="Google Shape;9005;p18"/>
              <p:cNvSpPr/>
              <p:nvPr/>
            </p:nvSpPr>
            <p:spPr>
              <a:xfrm>
                <a:off x="325032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6" name="Google Shape;9006;p18"/>
              <p:cNvSpPr/>
              <p:nvPr/>
            </p:nvSpPr>
            <p:spPr>
              <a:xfrm>
                <a:off x="325032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7" name="Google Shape;9007;p18"/>
              <p:cNvSpPr/>
              <p:nvPr/>
            </p:nvSpPr>
            <p:spPr>
              <a:xfrm>
                <a:off x="325032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8" name="Google Shape;9008;p18"/>
              <p:cNvSpPr/>
              <p:nvPr/>
            </p:nvSpPr>
            <p:spPr>
              <a:xfrm>
                <a:off x="325032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9" name="Google Shape;9009;p18"/>
              <p:cNvSpPr/>
              <p:nvPr/>
            </p:nvSpPr>
            <p:spPr>
              <a:xfrm>
                <a:off x="325032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0" name="Google Shape;9010;p18"/>
              <p:cNvSpPr/>
              <p:nvPr/>
            </p:nvSpPr>
            <p:spPr>
              <a:xfrm>
                <a:off x="32113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1" name="Google Shape;9011;p18"/>
              <p:cNvSpPr/>
              <p:nvPr/>
            </p:nvSpPr>
            <p:spPr>
              <a:xfrm>
                <a:off x="32113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2" name="Google Shape;9012;p18"/>
              <p:cNvSpPr/>
              <p:nvPr/>
            </p:nvSpPr>
            <p:spPr>
              <a:xfrm>
                <a:off x="32113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3" name="Google Shape;9013;p18"/>
              <p:cNvSpPr/>
              <p:nvPr/>
            </p:nvSpPr>
            <p:spPr>
              <a:xfrm>
                <a:off x="32113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4" name="Google Shape;9014;p18"/>
              <p:cNvSpPr/>
              <p:nvPr/>
            </p:nvSpPr>
            <p:spPr>
              <a:xfrm>
                <a:off x="325032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5" name="Google Shape;9015;p18"/>
              <p:cNvSpPr/>
              <p:nvPr/>
            </p:nvSpPr>
            <p:spPr>
              <a:xfrm>
                <a:off x="325032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6" name="Google Shape;9016;p18"/>
              <p:cNvSpPr/>
              <p:nvPr/>
            </p:nvSpPr>
            <p:spPr>
              <a:xfrm>
                <a:off x="32893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7" name="Google Shape;9017;p18"/>
              <p:cNvSpPr/>
              <p:nvPr/>
            </p:nvSpPr>
            <p:spPr>
              <a:xfrm>
                <a:off x="32893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8" name="Google Shape;9018;p18"/>
              <p:cNvSpPr/>
              <p:nvPr/>
            </p:nvSpPr>
            <p:spPr>
              <a:xfrm>
                <a:off x="32893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9" name="Google Shape;9019;p18"/>
              <p:cNvSpPr/>
              <p:nvPr/>
            </p:nvSpPr>
            <p:spPr>
              <a:xfrm>
                <a:off x="32893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0" name="Google Shape;9020;p18"/>
              <p:cNvSpPr/>
              <p:nvPr/>
            </p:nvSpPr>
            <p:spPr>
              <a:xfrm>
                <a:off x="32113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1" name="Google Shape;9021;p18"/>
              <p:cNvSpPr/>
              <p:nvPr/>
            </p:nvSpPr>
            <p:spPr>
              <a:xfrm>
                <a:off x="325032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2" name="Google Shape;9022;p18"/>
              <p:cNvSpPr/>
              <p:nvPr/>
            </p:nvSpPr>
            <p:spPr>
              <a:xfrm>
                <a:off x="32893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3" name="Google Shape;9023;p18"/>
              <p:cNvSpPr/>
              <p:nvPr/>
            </p:nvSpPr>
            <p:spPr>
              <a:xfrm>
                <a:off x="32893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4" name="Google Shape;9024;p18"/>
              <p:cNvSpPr/>
              <p:nvPr/>
            </p:nvSpPr>
            <p:spPr>
              <a:xfrm>
                <a:off x="32893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5" name="Google Shape;9025;p18"/>
              <p:cNvSpPr/>
              <p:nvPr/>
            </p:nvSpPr>
            <p:spPr>
              <a:xfrm>
                <a:off x="325032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6" name="Google Shape;9026;p18"/>
              <p:cNvSpPr/>
              <p:nvPr/>
            </p:nvSpPr>
            <p:spPr>
              <a:xfrm>
                <a:off x="325032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7" name="Google Shape;9027;p18"/>
              <p:cNvSpPr/>
              <p:nvPr/>
            </p:nvSpPr>
            <p:spPr>
              <a:xfrm>
                <a:off x="325032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8" name="Google Shape;9028;p18"/>
              <p:cNvSpPr/>
              <p:nvPr/>
            </p:nvSpPr>
            <p:spPr>
              <a:xfrm>
                <a:off x="3289350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118" y="0"/>
                    </a:moveTo>
                    <a:cubicBezTo>
                      <a:pt x="47" y="61"/>
                      <a:pt x="1" y="150"/>
                      <a:pt x="1" y="247"/>
                    </a:cubicBezTo>
                    <a:cubicBezTo>
                      <a:pt x="1" y="424"/>
                      <a:pt x="144" y="567"/>
                      <a:pt x="322" y="567"/>
                    </a:cubicBezTo>
                    <a:cubicBezTo>
                      <a:pt x="451" y="567"/>
                      <a:pt x="563" y="490"/>
                      <a:pt x="611" y="379"/>
                    </a:cubicBezTo>
                    <a:cubicBezTo>
                      <a:pt x="448" y="249"/>
                      <a:pt x="285" y="122"/>
                      <a:pt x="11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9" name="Google Shape;9029;p18"/>
              <p:cNvSpPr/>
              <p:nvPr/>
            </p:nvSpPr>
            <p:spPr>
              <a:xfrm>
                <a:off x="32893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0" name="Google Shape;9030;p18"/>
              <p:cNvSpPr/>
              <p:nvPr/>
            </p:nvSpPr>
            <p:spPr>
              <a:xfrm>
                <a:off x="325032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1" name="Google Shape;9031;p18"/>
              <p:cNvSpPr/>
              <p:nvPr/>
            </p:nvSpPr>
            <p:spPr>
              <a:xfrm>
                <a:off x="325032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2" name="Google Shape;9032;p18"/>
              <p:cNvSpPr/>
              <p:nvPr/>
            </p:nvSpPr>
            <p:spPr>
              <a:xfrm>
                <a:off x="289905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3" name="Google Shape;9033;p18"/>
              <p:cNvSpPr/>
              <p:nvPr/>
            </p:nvSpPr>
            <p:spPr>
              <a:xfrm>
                <a:off x="289905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4" name="Google Shape;9034;p18"/>
              <p:cNvSpPr/>
              <p:nvPr/>
            </p:nvSpPr>
            <p:spPr>
              <a:xfrm>
                <a:off x="2862000" y="4047150"/>
                <a:ext cx="14100" cy="14425"/>
              </a:xfrm>
              <a:custGeom>
                <a:rect b="b" l="l" r="r" t="t"/>
                <a:pathLst>
                  <a:path extrusionOk="0" h="577" w="564">
                    <a:moveTo>
                      <a:pt x="436" y="0"/>
                    </a:moveTo>
                    <a:cubicBezTo>
                      <a:pt x="287" y="151"/>
                      <a:pt x="142" y="303"/>
                      <a:pt x="0" y="462"/>
                    </a:cubicBezTo>
                    <a:cubicBezTo>
                      <a:pt x="57" y="531"/>
                      <a:pt x="143" y="576"/>
                      <a:pt x="243" y="576"/>
                    </a:cubicBezTo>
                    <a:cubicBezTo>
                      <a:pt x="421" y="576"/>
                      <a:pt x="564" y="433"/>
                      <a:pt x="564" y="257"/>
                    </a:cubicBezTo>
                    <a:cubicBezTo>
                      <a:pt x="564" y="151"/>
                      <a:pt x="513" y="58"/>
                      <a:pt x="43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5" name="Google Shape;9035;p18"/>
              <p:cNvSpPr/>
              <p:nvPr/>
            </p:nvSpPr>
            <p:spPr>
              <a:xfrm>
                <a:off x="2899050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6" name="Google Shape;9036;p18"/>
              <p:cNvSpPr/>
              <p:nvPr/>
            </p:nvSpPr>
            <p:spPr>
              <a:xfrm>
                <a:off x="289905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7" name="Google Shape;9037;p18"/>
              <p:cNvSpPr/>
              <p:nvPr/>
            </p:nvSpPr>
            <p:spPr>
              <a:xfrm>
                <a:off x="289905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8" name="Google Shape;9038;p18"/>
              <p:cNvSpPr/>
              <p:nvPr/>
            </p:nvSpPr>
            <p:spPr>
              <a:xfrm>
                <a:off x="289905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9" name="Google Shape;9039;p18"/>
              <p:cNvSpPr/>
              <p:nvPr/>
            </p:nvSpPr>
            <p:spPr>
              <a:xfrm>
                <a:off x="289905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0" name="Google Shape;9040;p18"/>
              <p:cNvSpPr/>
              <p:nvPr/>
            </p:nvSpPr>
            <p:spPr>
              <a:xfrm>
                <a:off x="289905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1" name="Google Shape;9041;p18"/>
              <p:cNvSpPr/>
              <p:nvPr/>
            </p:nvSpPr>
            <p:spPr>
              <a:xfrm>
                <a:off x="28600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2" name="Google Shape;9042;p18"/>
              <p:cNvSpPr/>
              <p:nvPr/>
            </p:nvSpPr>
            <p:spPr>
              <a:xfrm>
                <a:off x="28600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3" name="Google Shape;9043;p18"/>
              <p:cNvSpPr/>
              <p:nvPr/>
            </p:nvSpPr>
            <p:spPr>
              <a:xfrm>
                <a:off x="28600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4" name="Google Shape;9044;p18"/>
              <p:cNvSpPr/>
              <p:nvPr/>
            </p:nvSpPr>
            <p:spPr>
              <a:xfrm>
                <a:off x="28600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5" name="Google Shape;9045;p18"/>
              <p:cNvSpPr/>
              <p:nvPr/>
            </p:nvSpPr>
            <p:spPr>
              <a:xfrm>
                <a:off x="289905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6" name="Google Shape;9046;p18"/>
              <p:cNvSpPr/>
              <p:nvPr/>
            </p:nvSpPr>
            <p:spPr>
              <a:xfrm>
                <a:off x="28600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7" name="Google Shape;9047;p18"/>
              <p:cNvSpPr/>
              <p:nvPr/>
            </p:nvSpPr>
            <p:spPr>
              <a:xfrm>
                <a:off x="28600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8" name="Google Shape;9048;p18"/>
              <p:cNvSpPr/>
              <p:nvPr/>
            </p:nvSpPr>
            <p:spPr>
              <a:xfrm>
                <a:off x="28600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9" name="Google Shape;9049;p18"/>
              <p:cNvSpPr/>
              <p:nvPr/>
            </p:nvSpPr>
            <p:spPr>
              <a:xfrm>
                <a:off x="2938075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0" name="Google Shape;9050;p18"/>
              <p:cNvSpPr/>
              <p:nvPr/>
            </p:nvSpPr>
            <p:spPr>
              <a:xfrm>
                <a:off x="2938075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1" name="Google Shape;9051;p18"/>
              <p:cNvSpPr/>
              <p:nvPr/>
            </p:nvSpPr>
            <p:spPr>
              <a:xfrm>
                <a:off x="2938075" y="404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2" name="Google Shape;9052;p18"/>
              <p:cNvSpPr/>
              <p:nvPr/>
            </p:nvSpPr>
            <p:spPr>
              <a:xfrm>
                <a:off x="2938075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3" name="Google Shape;9053;p18"/>
              <p:cNvSpPr/>
              <p:nvPr/>
            </p:nvSpPr>
            <p:spPr>
              <a:xfrm>
                <a:off x="29380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4" name="Google Shape;9054;p18"/>
              <p:cNvSpPr/>
              <p:nvPr/>
            </p:nvSpPr>
            <p:spPr>
              <a:xfrm>
                <a:off x="2938075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5" name="Google Shape;9055;p18"/>
              <p:cNvSpPr/>
              <p:nvPr/>
            </p:nvSpPr>
            <p:spPr>
              <a:xfrm>
                <a:off x="2938075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6" name="Google Shape;9056;p18"/>
              <p:cNvSpPr/>
              <p:nvPr/>
            </p:nvSpPr>
            <p:spPr>
              <a:xfrm>
                <a:off x="289905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7" name="Google Shape;9057;p18"/>
              <p:cNvSpPr/>
              <p:nvPr/>
            </p:nvSpPr>
            <p:spPr>
              <a:xfrm>
                <a:off x="289905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8" name="Google Shape;9058;p18"/>
              <p:cNvSpPr/>
              <p:nvPr/>
            </p:nvSpPr>
            <p:spPr>
              <a:xfrm>
                <a:off x="289905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9" name="Google Shape;9059;p18"/>
              <p:cNvSpPr/>
              <p:nvPr/>
            </p:nvSpPr>
            <p:spPr>
              <a:xfrm>
                <a:off x="2938075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0" name="Google Shape;9060;p18"/>
              <p:cNvSpPr/>
              <p:nvPr/>
            </p:nvSpPr>
            <p:spPr>
              <a:xfrm>
                <a:off x="289905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1" name="Google Shape;9061;p18"/>
              <p:cNvSpPr/>
              <p:nvPr/>
            </p:nvSpPr>
            <p:spPr>
              <a:xfrm>
                <a:off x="289905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2" name="Google Shape;9062;p18"/>
              <p:cNvSpPr/>
              <p:nvPr/>
            </p:nvSpPr>
            <p:spPr>
              <a:xfrm>
                <a:off x="28600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6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3" name="Google Shape;9063;p18"/>
              <p:cNvSpPr/>
              <p:nvPr/>
            </p:nvSpPr>
            <p:spPr>
              <a:xfrm>
                <a:off x="2899825" y="401332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493" y="0"/>
                    </a:moveTo>
                    <a:cubicBezTo>
                      <a:pt x="325" y="122"/>
                      <a:pt x="161" y="249"/>
                      <a:pt x="0" y="379"/>
                    </a:cubicBezTo>
                    <a:cubicBezTo>
                      <a:pt x="51" y="490"/>
                      <a:pt x="161" y="567"/>
                      <a:pt x="289" y="567"/>
                    </a:cubicBezTo>
                    <a:cubicBezTo>
                      <a:pt x="467" y="567"/>
                      <a:pt x="610" y="424"/>
                      <a:pt x="610" y="247"/>
                    </a:cubicBezTo>
                    <a:cubicBezTo>
                      <a:pt x="610" y="148"/>
                      <a:pt x="564" y="59"/>
                      <a:pt x="49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4" name="Google Shape;9064;p18"/>
              <p:cNvSpPr/>
              <p:nvPr/>
            </p:nvSpPr>
            <p:spPr>
              <a:xfrm>
                <a:off x="2782725" y="4317500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162" y="1"/>
                      <a:pt x="51" y="77"/>
                      <a:pt x="1" y="189"/>
                    </a:cubicBezTo>
                    <a:cubicBezTo>
                      <a:pt x="19" y="307"/>
                      <a:pt x="37" y="423"/>
                      <a:pt x="58" y="537"/>
                    </a:cubicBezTo>
                    <a:cubicBezTo>
                      <a:pt x="114" y="602"/>
                      <a:pt x="197" y="641"/>
                      <a:pt x="292" y="641"/>
                    </a:cubicBezTo>
                    <a:cubicBezTo>
                      <a:pt x="468" y="641"/>
                      <a:pt x="611" y="498"/>
                      <a:pt x="611" y="322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5" name="Google Shape;9065;p18"/>
              <p:cNvSpPr/>
              <p:nvPr/>
            </p:nvSpPr>
            <p:spPr>
              <a:xfrm>
                <a:off x="2899825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89" y="0"/>
                    </a:moveTo>
                    <a:cubicBezTo>
                      <a:pt x="160" y="0"/>
                      <a:pt x="48" y="79"/>
                      <a:pt x="0" y="189"/>
                    </a:cubicBezTo>
                    <a:cubicBezTo>
                      <a:pt x="161" y="318"/>
                      <a:pt x="325" y="445"/>
                      <a:pt x="493" y="568"/>
                    </a:cubicBezTo>
                    <a:cubicBezTo>
                      <a:pt x="565" y="507"/>
                      <a:pt x="610" y="421"/>
                      <a:pt x="610" y="321"/>
                    </a:cubicBezTo>
                    <a:cubicBezTo>
                      <a:pt x="610" y="144"/>
                      <a:pt x="467" y="0"/>
                      <a:pt x="289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6" name="Google Shape;9066;p18"/>
              <p:cNvSpPr/>
              <p:nvPr/>
            </p:nvSpPr>
            <p:spPr>
              <a:xfrm>
                <a:off x="2862000" y="4487550"/>
                <a:ext cx="14100" cy="14400"/>
              </a:xfrm>
              <a:custGeom>
                <a:rect b="b" l="l" r="r" t="t"/>
                <a:pathLst>
                  <a:path extrusionOk="0" h="576" w="564">
                    <a:moveTo>
                      <a:pt x="243" y="0"/>
                    </a:moveTo>
                    <a:cubicBezTo>
                      <a:pt x="145" y="0"/>
                      <a:pt x="59" y="45"/>
                      <a:pt x="0" y="115"/>
                    </a:cubicBezTo>
                    <a:cubicBezTo>
                      <a:pt x="142" y="271"/>
                      <a:pt x="287" y="425"/>
                      <a:pt x="436" y="576"/>
                    </a:cubicBezTo>
                    <a:cubicBezTo>
                      <a:pt x="511" y="516"/>
                      <a:pt x="564" y="424"/>
                      <a:pt x="564" y="320"/>
                    </a:cubicBezTo>
                    <a:cubicBezTo>
                      <a:pt x="564" y="143"/>
                      <a:pt x="421" y="0"/>
                      <a:pt x="2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7" name="Google Shape;9067;p18"/>
              <p:cNvSpPr/>
              <p:nvPr/>
            </p:nvSpPr>
            <p:spPr>
              <a:xfrm>
                <a:off x="29380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8" name="Google Shape;9068;p18"/>
              <p:cNvSpPr/>
              <p:nvPr/>
            </p:nvSpPr>
            <p:spPr>
              <a:xfrm>
                <a:off x="2788500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61" y="1"/>
                    </a:moveTo>
                    <a:cubicBezTo>
                      <a:pt x="40" y="1"/>
                      <a:pt x="22" y="4"/>
                      <a:pt x="0" y="7"/>
                    </a:cubicBezTo>
                    <a:cubicBezTo>
                      <a:pt x="52" y="215"/>
                      <a:pt x="106" y="420"/>
                      <a:pt x="168" y="622"/>
                    </a:cubicBezTo>
                    <a:cubicBezTo>
                      <a:pt x="293" y="578"/>
                      <a:pt x="380" y="462"/>
                      <a:pt x="380" y="322"/>
                    </a:cubicBezTo>
                    <a:cubicBezTo>
                      <a:pt x="380" y="145"/>
                      <a:pt x="237" y="1"/>
                      <a:pt x="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9" name="Google Shape;9069;p18"/>
              <p:cNvSpPr/>
              <p:nvPr/>
            </p:nvSpPr>
            <p:spPr>
              <a:xfrm>
                <a:off x="2781975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0" name="Google Shape;9070;p18"/>
              <p:cNvSpPr/>
              <p:nvPr/>
            </p:nvSpPr>
            <p:spPr>
              <a:xfrm>
                <a:off x="2781975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1" name="Google Shape;9071;p18"/>
              <p:cNvSpPr/>
              <p:nvPr/>
            </p:nvSpPr>
            <p:spPr>
              <a:xfrm>
                <a:off x="3055950" y="4589525"/>
                <a:ext cx="15125" cy="6575"/>
              </a:xfrm>
              <a:custGeom>
                <a:rect b="b" l="l" r="r" t="t"/>
                <a:pathLst>
                  <a:path extrusionOk="0" h="263" w="605">
                    <a:moveTo>
                      <a:pt x="290" y="0"/>
                    </a:moveTo>
                    <a:cubicBezTo>
                      <a:pt x="160" y="0"/>
                      <a:pt x="49" y="78"/>
                      <a:pt x="1" y="188"/>
                    </a:cubicBezTo>
                    <a:cubicBezTo>
                      <a:pt x="200" y="217"/>
                      <a:pt x="401" y="241"/>
                      <a:pt x="605" y="262"/>
                    </a:cubicBezTo>
                    <a:cubicBezTo>
                      <a:pt x="576" y="113"/>
                      <a:pt x="447" y="0"/>
                      <a:pt x="29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2" name="Google Shape;9072;p18"/>
              <p:cNvSpPr/>
              <p:nvPr/>
            </p:nvSpPr>
            <p:spPr>
              <a:xfrm>
                <a:off x="3094225" y="4589525"/>
                <a:ext cx="16025" cy="8050"/>
              </a:xfrm>
              <a:custGeom>
                <a:rect b="b" l="l" r="r" t="t"/>
                <a:pathLst>
                  <a:path extrusionOk="0" h="322" w="641">
                    <a:moveTo>
                      <a:pt x="321" y="0"/>
                    </a:moveTo>
                    <a:cubicBezTo>
                      <a:pt x="145" y="0"/>
                      <a:pt x="2" y="142"/>
                      <a:pt x="1" y="317"/>
                    </a:cubicBezTo>
                    <a:cubicBezTo>
                      <a:pt x="106" y="320"/>
                      <a:pt x="213" y="321"/>
                      <a:pt x="321" y="321"/>
                    </a:cubicBezTo>
                    <a:cubicBezTo>
                      <a:pt x="428" y="321"/>
                      <a:pt x="534" y="320"/>
                      <a:pt x="641" y="317"/>
                    </a:cubicBezTo>
                    <a:cubicBezTo>
                      <a:pt x="639" y="142"/>
                      <a:pt x="496" y="0"/>
                      <a:pt x="32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3" name="Google Shape;9073;p18"/>
              <p:cNvSpPr/>
              <p:nvPr/>
            </p:nvSpPr>
            <p:spPr>
              <a:xfrm>
                <a:off x="3406475" y="4317500"/>
                <a:ext cx="15275" cy="16050"/>
              </a:xfrm>
              <a:custGeom>
                <a:rect b="b" l="l" r="r" t="t"/>
                <a:pathLst>
                  <a:path extrusionOk="0" h="642" w="61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13" y="641"/>
                      <a:pt x="496" y="602"/>
                      <a:pt x="553" y="537"/>
                    </a:cubicBezTo>
                    <a:cubicBezTo>
                      <a:pt x="574" y="421"/>
                      <a:pt x="594" y="307"/>
                      <a:pt x="611" y="189"/>
                    </a:cubicBezTo>
                    <a:cubicBezTo>
                      <a:pt x="559" y="77"/>
                      <a:pt x="45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4" name="Google Shape;9074;p18"/>
              <p:cNvSpPr/>
              <p:nvPr/>
            </p:nvSpPr>
            <p:spPr>
              <a:xfrm>
                <a:off x="3328375" y="4487550"/>
                <a:ext cx="14125" cy="14400"/>
              </a:xfrm>
              <a:custGeom>
                <a:rect b="b" l="l" r="r" t="t"/>
                <a:pathLst>
                  <a:path extrusionOk="0" h="576" w="565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25"/>
                      <a:pt x="52" y="519"/>
                      <a:pt x="129" y="576"/>
                    </a:cubicBezTo>
                    <a:cubicBezTo>
                      <a:pt x="278" y="425"/>
                      <a:pt x="423" y="273"/>
                      <a:pt x="564" y="115"/>
                    </a:cubicBezTo>
                    <a:cubicBezTo>
                      <a:pt x="506" y="45"/>
                      <a:pt x="420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5" name="Google Shape;9075;p18"/>
              <p:cNvSpPr/>
              <p:nvPr/>
            </p:nvSpPr>
            <p:spPr>
              <a:xfrm>
                <a:off x="3406475" y="4351475"/>
                <a:ext cx="9525" cy="15550"/>
              </a:xfrm>
              <a:custGeom>
                <a:rect b="b" l="l" r="r" t="t"/>
                <a:pathLst>
                  <a:path extrusionOk="0" h="622" w="381">
                    <a:moveTo>
                      <a:pt x="320" y="1"/>
                    </a:moveTo>
                    <a:cubicBezTo>
                      <a:pt x="143" y="1"/>
                      <a:pt x="0" y="147"/>
                      <a:pt x="0" y="322"/>
                    </a:cubicBezTo>
                    <a:cubicBezTo>
                      <a:pt x="0" y="460"/>
                      <a:pt x="89" y="578"/>
                      <a:pt x="213" y="622"/>
                    </a:cubicBezTo>
                    <a:cubicBezTo>
                      <a:pt x="273" y="418"/>
                      <a:pt x="330" y="212"/>
                      <a:pt x="380" y="7"/>
                    </a:cubicBezTo>
                    <a:cubicBezTo>
                      <a:pt x="362" y="4"/>
                      <a:pt x="341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6" name="Google Shape;9076;p18"/>
              <p:cNvSpPr/>
              <p:nvPr/>
            </p:nvSpPr>
            <p:spPr>
              <a:xfrm>
                <a:off x="3133400" y="4589525"/>
                <a:ext cx="15125" cy="6525"/>
              </a:xfrm>
              <a:custGeom>
                <a:rect b="b" l="l" r="r" t="t"/>
                <a:pathLst>
                  <a:path extrusionOk="0" h="261" w="605">
                    <a:moveTo>
                      <a:pt x="316" y="0"/>
                    </a:moveTo>
                    <a:cubicBezTo>
                      <a:pt x="159" y="0"/>
                      <a:pt x="29" y="112"/>
                      <a:pt x="1" y="261"/>
                    </a:cubicBezTo>
                    <a:cubicBezTo>
                      <a:pt x="204" y="241"/>
                      <a:pt x="406" y="217"/>
                      <a:pt x="605" y="187"/>
                    </a:cubicBezTo>
                    <a:cubicBezTo>
                      <a:pt x="555" y="78"/>
                      <a:pt x="444" y="0"/>
                      <a:pt x="31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7" name="Google Shape;9077;p18"/>
              <p:cNvSpPr/>
              <p:nvPr/>
            </p:nvSpPr>
            <p:spPr>
              <a:xfrm>
                <a:off x="28600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8" name="Google Shape;9078;p18"/>
              <p:cNvSpPr/>
              <p:nvPr/>
            </p:nvSpPr>
            <p:spPr>
              <a:xfrm>
                <a:off x="3289350" y="4521525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21"/>
                      <a:pt x="47" y="507"/>
                      <a:pt x="118" y="568"/>
                    </a:cubicBezTo>
                    <a:cubicBezTo>
                      <a:pt x="285" y="445"/>
                      <a:pt x="450" y="318"/>
                      <a:pt x="611" y="189"/>
                    </a:cubicBezTo>
                    <a:cubicBezTo>
                      <a:pt x="563" y="79"/>
                      <a:pt x="451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9" name="Google Shape;9079;p18"/>
              <p:cNvSpPr/>
              <p:nvPr/>
            </p:nvSpPr>
            <p:spPr>
              <a:xfrm>
                <a:off x="282105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0" name="Google Shape;9080;p18"/>
              <p:cNvSpPr/>
              <p:nvPr/>
            </p:nvSpPr>
            <p:spPr>
              <a:xfrm>
                <a:off x="282105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5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1" name="Google Shape;9081;p18"/>
              <p:cNvSpPr/>
              <p:nvPr/>
            </p:nvSpPr>
            <p:spPr>
              <a:xfrm>
                <a:off x="282105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2" name="Google Shape;9082;p18"/>
              <p:cNvSpPr/>
              <p:nvPr/>
            </p:nvSpPr>
            <p:spPr>
              <a:xfrm>
                <a:off x="28600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3" name="Google Shape;9083;p18"/>
              <p:cNvSpPr/>
              <p:nvPr/>
            </p:nvSpPr>
            <p:spPr>
              <a:xfrm>
                <a:off x="28600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4" name="Google Shape;9084;p18"/>
              <p:cNvSpPr/>
              <p:nvPr/>
            </p:nvSpPr>
            <p:spPr>
              <a:xfrm>
                <a:off x="28600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6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5" name="Google Shape;9085;p18"/>
              <p:cNvSpPr/>
              <p:nvPr/>
            </p:nvSpPr>
            <p:spPr>
              <a:xfrm>
                <a:off x="282105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6" name="Google Shape;9086;p18"/>
              <p:cNvSpPr/>
              <p:nvPr/>
            </p:nvSpPr>
            <p:spPr>
              <a:xfrm>
                <a:off x="282105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21"/>
                    </a:cubicBezTo>
                    <a:cubicBezTo>
                      <a:pt x="0" y="497"/>
                      <a:pt x="143" y="641"/>
                      <a:pt x="320" y="641"/>
                    </a:cubicBezTo>
                    <a:cubicBezTo>
                      <a:pt x="496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7" name="Google Shape;9087;p18"/>
              <p:cNvSpPr/>
              <p:nvPr/>
            </p:nvSpPr>
            <p:spPr>
              <a:xfrm>
                <a:off x="2821050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4"/>
                      <a:pt x="0" y="321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8" name="Google Shape;9088;p18"/>
              <p:cNvSpPr/>
              <p:nvPr/>
            </p:nvSpPr>
            <p:spPr>
              <a:xfrm>
                <a:off x="282105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3" y="0"/>
                      <a:pt x="0" y="143"/>
                      <a:pt x="0" y="319"/>
                    </a:cubicBezTo>
                    <a:cubicBezTo>
                      <a:pt x="0" y="497"/>
                      <a:pt x="143" y="640"/>
                      <a:pt x="320" y="640"/>
                    </a:cubicBezTo>
                    <a:cubicBezTo>
                      <a:pt x="496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9" name="Google Shape;9089;p18"/>
              <p:cNvSpPr/>
              <p:nvPr/>
            </p:nvSpPr>
            <p:spPr>
              <a:xfrm>
                <a:off x="2788500" y="4182050"/>
                <a:ext cx="9525" cy="15500"/>
              </a:xfrm>
              <a:custGeom>
                <a:rect b="b" l="l" r="r" t="t"/>
                <a:pathLst>
                  <a:path extrusionOk="0" h="620" w="381">
                    <a:moveTo>
                      <a:pt x="168" y="0"/>
                    </a:moveTo>
                    <a:cubicBezTo>
                      <a:pt x="107" y="204"/>
                      <a:pt x="52" y="407"/>
                      <a:pt x="0" y="614"/>
                    </a:cubicBezTo>
                    <a:cubicBezTo>
                      <a:pt x="19" y="618"/>
                      <a:pt x="40" y="620"/>
                      <a:pt x="61" y="620"/>
                    </a:cubicBezTo>
                    <a:cubicBezTo>
                      <a:pt x="237" y="620"/>
                      <a:pt x="380" y="476"/>
                      <a:pt x="380" y="300"/>
                    </a:cubicBezTo>
                    <a:cubicBezTo>
                      <a:pt x="380" y="160"/>
                      <a:pt x="293" y="44"/>
                      <a:pt x="16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0" name="Google Shape;9090;p18"/>
              <p:cNvSpPr/>
              <p:nvPr/>
            </p:nvSpPr>
            <p:spPr>
              <a:xfrm>
                <a:off x="282105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6"/>
                      <a:pt x="143" y="641"/>
                      <a:pt x="320" y="641"/>
                    </a:cubicBezTo>
                    <a:cubicBezTo>
                      <a:pt x="496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1" name="Google Shape;9091;p18"/>
              <p:cNvSpPr/>
              <p:nvPr/>
            </p:nvSpPr>
            <p:spPr>
              <a:xfrm>
                <a:off x="2782725" y="4215525"/>
                <a:ext cx="15300" cy="16050"/>
              </a:xfrm>
              <a:custGeom>
                <a:rect b="b" l="l" r="r" t="t"/>
                <a:pathLst>
                  <a:path extrusionOk="0" h="642" w="612">
                    <a:moveTo>
                      <a:pt x="292" y="1"/>
                    </a:moveTo>
                    <a:cubicBezTo>
                      <a:pt x="200" y="1"/>
                      <a:pt x="117" y="40"/>
                      <a:pt x="58" y="103"/>
                    </a:cubicBezTo>
                    <a:cubicBezTo>
                      <a:pt x="37" y="221"/>
                      <a:pt x="19" y="335"/>
                      <a:pt x="1" y="453"/>
                    </a:cubicBezTo>
                    <a:cubicBezTo>
                      <a:pt x="51" y="563"/>
                      <a:pt x="162" y="641"/>
                      <a:pt x="292" y="641"/>
                    </a:cubicBezTo>
                    <a:cubicBezTo>
                      <a:pt x="468" y="641"/>
                      <a:pt x="611" y="498"/>
                      <a:pt x="611" y="320"/>
                    </a:cubicBezTo>
                    <a:cubicBezTo>
                      <a:pt x="611" y="144"/>
                      <a:pt x="468" y="1"/>
                      <a:pt x="2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2" name="Google Shape;9092;p18"/>
              <p:cNvSpPr/>
              <p:nvPr/>
            </p:nvSpPr>
            <p:spPr>
              <a:xfrm>
                <a:off x="282105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2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3" name="Google Shape;9093;p18"/>
              <p:cNvSpPr/>
              <p:nvPr/>
            </p:nvSpPr>
            <p:spPr>
              <a:xfrm>
                <a:off x="282105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3" y="1"/>
                      <a:pt x="0" y="144"/>
                      <a:pt x="0" y="320"/>
                    </a:cubicBezTo>
                    <a:cubicBezTo>
                      <a:pt x="0" y="498"/>
                      <a:pt x="143" y="641"/>
                      <a:pt x="320" y="641"/>
                    </a:cubicBezTo>
                    <a:cubicBezTo>
                      <a:pt x="496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4" name="Google Shape;9094;p18"/>
              <p:cNvSpPr/>
              <p:nvPr/>
            </p:nvSpPr>
            <p:spPr>
              <a:xfrm>
                <a:off x="3016175" y="401147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5" name="Google Shape;9095;p18"/>
              <p:cNvSpPr/>
              <p:nvPr/>
            </p:nvSpPr>
            <p:spPr>
              <a:xfrm>
                <a:off x="3055950" y="3953025"/>
                <a:ext cx="15125" cy="6500"/>
              </a:xfrm>
              <a:custGeom>
                <a:rect b="b" l="l" r="r" t="t"/>
                <a:pathLst>
                  <a:path extrusionOk="0" h="260" w="60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401" y="18"/>
                      <a:pt x="200" y="44"/>
                      <a:pt x="1" y="74"/>
                    </a:cubicBezTo>
                    <a:cubicBezTo>
                      <a:pt x="49" y="182"/>
                      <a:pt x="160" y="259"/>
                      <a:pt x="290" y="259"/>
                    </a:cubicBezTo>
                    <a:cubicBezTo>
                      <a:pt x="447" y="259"/>
                      <a:pt x="576" y="149"/>
                      <a:pt x="60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6" name="Google Shape;9096;p18"/>
              <p:cNvSpPr/>
              <p:nvPr/>
            </p:nvSpPr>
            <p:spPr>
              <a:xfrm>
                <a:off x="3054925" y="3977350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5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7" name="Google Shape;9097;p18"/>
              <p:cNvSpPr/>
              <p:nvPr/>
            </p:nvSpPr>
            <p:spPr>
              <a:xfrm>
                <a:off x="3016175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8" name="Google Shape;9098;p18"/>
              <p:cNvSpPr/>
              <p:nvPr/>
            </p:nvSpPr>
            <p:spPr>
              <a:xfrm>
                <a:off x="3054925" y="4113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0"/>
                      <a:pt x="316" y="0"/>
                    </a:cubicBezTo>
                    <a:cubicBezTo>
                      <a:pt x="138" y="6"/>
                      <a:pt x="1" y="154"/>
                      <a:pt x="5" y="330"/>
                    </a:cubicBezTo>
                    <a:cubicBezTo>
                      <a:pt x="11" y="503"/>
                      <a:pt x="154" y="639"/>
                      <a:pt x="326" y="639"/>
                    </a:cubicBezTo>
                    <a:cubicBezTo>
                      <a:pt x="330" y="639"/>
                      <a:pt x="333" y="639"/>
                      <a:pt x="337" y="639"/>
                    </a:cubicBezTo>
                    <a:cubicBezTo>
                      <a:pt x="513" y="633"/>
                      <a:pt x="652" y="486"/>
                      <a:pt x="646" y="309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9" name="Google Shape;9099;p18"/>
              <p:cNvSpPr/>
              <p:nvPr/>
            </p:nvSpPr>
            <p:spPr>
              <a:xfrm>
                <a:off x="3054925" y="4079350"/>
                <a:ext cx="16300" cy="16050"/>
              </a:xfrm>
              <a:custGeom>
                <a:rect b="b" l="l" r="r" t="t"/>
                <a:pathLst>
                  <a:path extrusionOk="0" h="642" w="652">
                    <a:moveTo>
                      <a:pt x="327" y="1"/>
                    </a:moveTo>
                    <a:cubicBezTo>
                      <a:pt x="323" y="1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2"/>
                    </a:cubicBezTo>
                    <a:cubicBezTo>
                      <a:pt x="11" y="505"/>
                      <a:pt x="154" y="641"/>
                      <a:pt x="326" y="641"/>
                    </a:cubicBezTo>
                    <a:cubicBezTo>
                      <a:pt x="330" y="641"/>
                      <a:pt x="333" y="641"/>
                      <a:pt x="337" y="641"/>
                    </a:cubicBezTo>
                    <a:cubicBezTo>
                      <a:pt x="513" y="635"/>
                      <a:pt x="652" y="487"/>
                      <a:pt x="646" y="311"/>
                    </a:cubicBezTo>
                    <a:cubicBezTo>
                      <a:pt x="640" y="137"/>
                      <a:pt x="498" y="1"/>
                      <a:pt x="32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0" name="Google Shape;9100;p18"/>
              <p:cNvSpPr/>
              <p:nvPr/>
            </p:nvSpPr>
            <p:spPr>
              <a:xfrm>
                <a:off x="3054900" y="4011325"/>
                <a:ext cx="16325" cy="16050"/>
              </a:xfrm>
              <a:custGeom>
                <a:rect b="b" l="l" r="r" t="t"/>
                <a:pathLst>
                  <a:path extrusionOk="0" h="642" w="653">
                    <a:moveTo>
                      <a:pt x="328" y="0"/>
                    </a:moveTo>
                    <a:cubicBezTo>
                      <a:pt x="324" y="0"/>
                      <a:pt x="321" y="0"/>
                      <a:pt x="317" y="1"/>
                    </a:cubicBezTo>
                    <a:cubicBezTo>
                      <a:pt x="139" y="7"/>
                      <a:pt x="0" y="154"/>
                      <a:pt x="6" y="331"/>
                    </a:cubicBezTo>
                    <a:cubicBezTo>
                      <a:pt x="12" y="505"/>
                      <a:pt x="155" y="641"/>
                      <a:pt x="327" y="641"/>
                    </a:cubicBezTo>
                    <a:cubicBezTo>
                      <a:pt x="331" y="641"/>
                      <a:pt x="334" y="641"/>
                      <a:pt x="338" y="641"/>
                    </a:cubicBezTo>
                    <a:cubicBezTo>
                      <a:pt x="514" y="635"/>
                      <a:pt x="653" y="487"/>
                      <a:pt x="647" y="309"/>
                    </a:cubicBezTo>
                    <a:cubicBezTo>
                      <a:pt x="641" y="137"/>
                      <a:pt x="499" y="0"/>
                      <a:pt x="328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1" name="Google Shape;9101;p18"/>
              <p:cNvSpPr/>
              <p:nvPr/>
            </p:nvSpPr>
            <p:spPr>
              <a:xfrm>
                <a:off x="2938075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2" name="Google Shape;9102;p18"/>
              <p:cNvSpPr/>
              <p:nvPr/>
            </p:nvSpPr>
            <p:spPr>
              <a:xfrm>
                <a:off x="3054925" y="4045375"/>
                <a:ext cx="16300" cy="16000"/>
              </a:xfrm>
              <a:custGeom>
                <a:rect b="b" l="l" r="r" t="t"/>
                <a:pathLst>
                  <a:path extrusionOk="0" h="640" w="652">
                    <a:moveTo>
                      <a:pt x="327" y="0"/>
                    </a:moveTo>
                    <a:cubicBezTo>
                      <a:pt x="323" y="0"/>
                      <a:pt x="320" y="1"/>
                      <a:pt x="316" y="1"/>
                    </a:cubicBezTo>
                    <a:cubicBezTo>
                      <a:pt x="138" y="7"/>
                      <a:pt x="1" y="154"/>
                      <a:pt x="5" y="331"/>
                    </a:cubicBezTo>
                    <a:cubicBezTo>
                      <a:pt x="11" y="503"/>
                      <a:pt x="154" y="640"/>
                      <a:pt x="326" y="640"/>
                    </a:cubicBezTo>
                    <a:cubicBezTo>
                      <a:pt x="330" y="640"/>
                      <a:pt x="333" y="640"/>
                      <a:pt x="337" y="640"/>
                    </a:cubicBezTo>
                    <a:cubicBezTo>
                      <a:pt x="513" y="635"/>
                      <a:pt x="652" y="486"/>
                      <a:pt x="646" y="310"/>
                    </a:cubicBezTo>
                    <a:cubicBezTo>
                      <a:pt x="640" y="137"/>
                      <a:pt x="498" y="0"/>
                      <a:pt x="32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3" name="Google Shape;9103;p18"/>
              <p:cNvSpPr/>
              <p:nvPr/>
            </p:nvSpPr>
            <p:spPr>
              <a:xfrm>
                <a:off x="3016175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4" name="Google Shape;9104;p18"/>
              <p:cNvSpPr/>
              <p:nvPr/>
            </p:nvSpPr>
            <p:spPr>
              <a:xfrm>
                <a:off x="3016175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5" name="Google Shape;9105;p18"/>
              <p:cNvSpPr/>
              <p:nvPr/>
            </p:nvSpPr>
            <p:spPr>
              <a:xfrm>
                <a:off x="3016175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6" name="Google Shape;9106;p18"/>
              <p:cNvSpPr/>
              <p:nvPr/>
            </p:nvSpPr>
            <p:spPr>
              <a:xfrm>
                <a:off x="3016175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7" name="Google Shape;9107;p18"/>
              <p:cNvSpPr/>
              <p:nvPr/>
            </p:nvSpPr>
            <p:spPr>
              <a:xfrm>
                <a:off x="3016175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5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8" name="Google Shape;9108;p18"/>
              <p:cNvSpPr/>
              <p:nvPr/>
            </p:nvSpPr>
            <p:spPr>
              <a:xfrm>
                <a:off x="3016175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9" name="Google Shape;9109;p18"/>
              <p:cNvSpPr/>
              <p:nvPr/>
            </p:nvSpPr>
            <p:spPr>
              <a:xfrm>
                <a:off x="3016175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0" name="Google Shape;9110;p18"/>
              <p:cNvSpPr/>
              <p:nvPr/>
            </p:nvSpPr>
            <p:spPr>
              <a:xfrm>
                <a:off x="3016175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0" y="144"/>
                      <a:pt x="0" y="322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1" name="Google Shape;9111;p18"/>
              <p:cNvSpPr/>
              <p:nvPr/>
            </p:nvSpPr>
            <p:spPr>
              <a:xfrm>
                <a:off x="3016175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2" name="Google Shape;9112;p18"/>
              <p:cNvSpPr/>
              <p:nvPr/>
            </p:nvSpPr>
            <p:spPr>
              <a:xfrm>
                <a:off x="3055200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3" name="Google Shape;9113;p18"/>
              <p:cNvSpPr/>
              <p:nvPr/>
            </p:nvSpPr>
            <p:spPr>
              <a:xfrm>
                <a:off x="3055200" y="441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4" name="Google Shape;9114;p18"/>
              <p:cNvSpPr/>
              <p:nvPr/>
            </p:nvSpPr>
            <p:spPr>
              <a:xfrm>
                <a:off x="3055200" y="4555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5" name="Google Shape;9115;p18"/>
              <p:cNvSpPr/>
              <p:nvPr/>
            </p:nvSpPr>
            <p:spPr>
              <a:xfrm>
                <a:off x="3055200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6" name="Google Shape;9116;p18"/>
              <p:cNvSpPr/>
              <p:nvPr/>
            </p:nvSpPr>
            <p:spPr>
              <a:xfrm>
                <a:off x="3094125" y="3977450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4"/>
                      <a:pt x="0" y="150"/>
                      <a:pt x="3" y="326"/>
                    </a:cubicBezTo>
                    <a:cubicBezTo>
                      <a:pt x="8" y="502"/>
                      <a:pt x="151" y="641"/>
                      <a:pt x="324" y="641"/>
                    </a:cubicBezTo>
                    <a:cubicBezTo>
                      <a:pt x="326" y="641"/>
                      <a:pt x="328" y="641"/>
                      <a:pt x="330" y="641"/>
                    </a:cubicBezTo>
                    <a:cubicBezTo>
                      <a:pt x="506" y="637"/>
                      <a:pt x="646" y="491"/>
                      <a:pt x="643" y="314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7" name="Google Shape;9117;p18"/>
              <p:cNvSpPr/>
              <p:nvPr/>
            </p:nvSpPr>
            <p:spPr>
              <a:xfrm>
                <a:off x="3094225" y="3951500"/>
                <a:ext cx="16025" cy="8025"/>
              </a:xfrm>
              <a:custGeom>
                <a:rect b="b" l="l" r="r" t="t"/>
                <a:pathLst>
                  <a:path extrusionOk="0" h="321" w="641">
                    <a:moveTo>
                      <a:pt x="321" y="1"/>
                    </a:moveTo>
                    <a:cubicBezTo>
                      <a:pt x="213" y="1"/>
                      <a:pt x="106" y="2"/>
                      <a:pt x="1" y="4"/>
                    </a:cubicBezTo>
                    <a:cubicBezTo>
                      <a:pt x="2" y="180"/>
                      <a:pt x="145" y="320"/>
                      <a:pt x="321" y="320"/>
                    </a:cubicBezTo>
                    <a:cubicBezTo>
                      <a:pt x="496" y="320"/>
                      <a:pt x="639" y="180"/>
                      <a:pt x="641" y="4"/>
                    </a:cubicBezTo>
                    <a:cubicBezTo>
                      <a:pt x="535" y="2"/>
                      <a:pt x="428" y="1"/>
                      <a:pt x="32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8" name="Google Shape;9118;p18"/>
              <p:cNvSpPr/>
              <p:nvPr/>
            </p:nvSpPr>
            <p:spPr>
              <a:xfrm>
                <a:off x="3055200" y="452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9" name="Google Shape;9119;p18"/>
              <p:cNvSpPr/>
              <p:nvPr/>
            </p:nvSpPr>
            <p:spPr>
              <a:xfrm>
                <a:off x="3055200" y="4453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0" name="Google Shape;9120;p18"/>
              <p:cNvSpPr/>
              <p:nvPr/>
            </p:nvSpPr>
            <p:spPr>
              <a:xfrm>
                <a:off x="3055200" y="438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1" name="Google Shape;9121;p18"/>
              <p:cNvSpPr/>
              <p:nvPr/>
            </p:nvSpPr>
            <p:spPr>
              <a:xfrm>
                <a:off x="3055200" y="421552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2" name="Google Shape;9122;p18"/>
              <p:cNvSpPr/>
              <p:nvPr/>
            </p:nvSpPr>
            <p:spPr>
              <a:xfrm>
                <a:off x="3055200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3" name="Google Shape;9123;p18"/>
              <p:cNvSpPr/>
              <p:nvPr/>
            </p:nvSpPr>
            <p:spPr>
              <a:xfrm>
                <a:off x="3055200" y="4249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4" name="Google Shape;9124;p18"/>
              <p:cNvSpPr/>
              <p:nvPr/>
            </p:nvSpPr>
            <p:spPr>
              <a:xfrm>
                <a:off x="3055200" y="428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0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5" name="Google Shape;9125;p18"/>
              <p:cNvSpPr/>
              <p:nvPr/>
            </p:nvSpPr>
            <p:spPr>
              <a:xfrm>
                <a:off x="3055200" y="4351475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6" name="Google Shape;9126;p18"/>
              <p:cNvSpPr/>
              <p:nvPr/>
            </p:nvSpPr>
            <p:spPr>
              <a:xfrm>
                <a:off x="3055200" y="4317500"/>
                <a:ext cx="16025" cy="16050"/>
              </a:xfrm>
              <a:custGeom>
                <a:rect b="b" l="l" r="r" t="t"/>
                <a:pathLst>
                  <a:path extrusionOk="0" h="642" w="641">
                    <a:moveTo>
                      <a:pt x="320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7" name="Google Shape;9127;p18"/>
              <p:cNvSpPr/>
              <p:nvPr/>
            </p:nvSpPr>
            <p:spPr>
              <a:xfrm>
                <a:off x="3016175" y="448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8" name="Google Shape;9128;p18"/>
              <p:cNvSpPr/>
              <p:nvPr/>
            </p:nvSpPr>
            <p:spPr>
              <a:xfrm>
                <a:off x="2977100" y="407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9" name="Google Shape;9129;p18"/>
              <p:cNvSpPr/>
              <p:nvPr/>
            </p:nvSpPr>
            <p:spPr>
              <a:xfrm>
                <a:off x="2977100" y="401147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0" name="Google Shape;9130;p18"/>
              <p:cNvSpPr/>
              <p:nvPr/>
            </p:nvSpPr>
            <p:spPr>
              <a:xfrm>
                <a:off x="2977100" y="404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1" name="Google Shape;9131;p18"/>
              <p:cNvSpPr/>
              <p:nvPr/>
            </p:nvSpPr>
            <p:spPr>
              <a:xfrm>
                <a:off x="2977100" y="411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2" name="Google Shape;9132;p18"/>
              <p:cNvSpPr/>
              <p:nvPr/>
            </p:nvSpPr>
            <p:spPr>
              <a:xfrm>
                <a:off x="2977100" y="414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3" name="Google Shape;9133;p18"/>
              <p:cNvSpPr/>
              <p:nvPr/>
            </p:nvSpPr>
            <p:spPr>
              <a:xfrm>
                <a:off x="2977100" y="4249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4" name="Google Shape;9134;p18"/>
              <p:cNvSpPr/>
              <p:nvPr/>
            </p:nvSpPr>
            <p:spPr>
              <a:xfrm>
                <a:off x="2977100" y="418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1"/>
                    </a:cubicBezTo>
                    <a:cubicBezTo>
                      <a:pt x="1" y="497"/>
                      <a:pt x="144" y="641"/>
                      <a:pt x="322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5" name="Google Shape;9135;p18"/>
              <p:cNvSpPr/>
              <p:nvPr/>
            </p:nvSpPr>
            <p:spPr>
              <a:xfrm>
                <a:off x="2977100" y="4215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6" name="Google Shape;9136;p18"/>
              <p:cNvSpPr/>
              <p:nvPr/>
            </p:nvSpPr>
            <p:spPr>
              <a:xfrm>
                <a:off x="2938075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7" name="Google Shape;9137;p18"/>
              <p:cNvSpPr/>
              <p:nvPr/>
            </p:nvSpPr>
            <p:spPr>
              <a:xfrm>
                <a:off x="2938075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8" name="Google Shape;9138;p18"/>
              <p:cNvSpPr/>
              <p:nvPr/>
            </p:nvSpPr>
            <p:spPr>
              <a:xfrm>
                <a:off x="2977100" y="3977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9" name="Google Shape;9139;p18"/>
              <p:cNvSpPr/>
              <p:nvPr/>
            </p:nvSpPr>
            <p:spPr>
              <a:xfrm>
                <a:off x="2938075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0" name="Google Shape;9140;p18"/>
              <p:cNvSpPr/>
              <p:nvPr/>
            </p:nvSpPr>
            <p:spPr>
              <a:xfrm>
                <a:off x="2938075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1" name="Google Shape;9141;p18"/>
              <p:cNvSpPr/>
              <p:nvPr/>
            </p:nvSpPr>
            <p:spPr>
              <a:xfrm>
                <a:off x="2938075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2" name="Google Shape;9142;p18"/>
              <p:cNvSpPr/>
              <p:nvPr/>
            </p:nvSpPr>
            <p:spPr>
              <a:xfrm>
                <a:off x="2938075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3" name="Google Shape;9143;p18"/>
              <p:cNvSpPr/>
              <p:nvPr/>
            </p:nvSpPr>
            <p:spPr>
              <a:xfrm>
                <a:off x="2977100" y="4419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4" name="Google Shape;9144;p18"/>
              <p:cNvSpPr/>
              <p:nvPr/>
            </p:nvSpPr>
            <p:spPr>
              <a:xfrm>
                <a:off x="3094125" y="4011425"/>
                <a:ext cx="16175" cy="16050"/>
              </a:xfrm>
              <a:custGeom>
                <a:rect b="b" l="l" r="r" t="t"/>
                <a:pathLst>
                  <a:path extrusionOk="0" h="642" w="647">
                    <a:moveTo>
                      <a:pt x="324" y="1"/>
                    </a:moveTo>
                    <a:cubicBezTo>
                      <a:pt x="322" y="1"/>
                      <a:pt x="320" y="1"/>
                      <a:pt x="318" y="1"/>
                    </a:cubicBezTo>
                    <a:cubicBezTo>
                      <a:pt x="140" y="6"/>
                      <a:pt x="0" y="152"/>
                      <a:pt x="3" y="328"/>
                    </a:cubicBezTo>
                    <a:cubicBezTo>
                      <a:pt x="7" y="502"/>
                      <a:pt x="148" y="642"/>
                      <a:pt x="322" y="642"/>
                    </a:cubicBezTo>
                    <a:cubicBezTo>
                      <a:pt x="324" y="642"/>
                      <a:pt x="327" y="641"/>
                      <a:pt x="330" y="641"/>
                    </a:cubicBezTo>
                    <a:cubicBezTo>
                      <a:pt x="506" y="638"/>
                      <a:pt x="646" y="492"/>
                      <a:pt x="643" y="316"/>
                    </a:cubicBezTo>
                    <a:cubicBezTo>
                      <a:pt x="640" y="140"/>
                      <a:pt x="497" y="1"/>
                      <a:pt x="32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5" name="Google Shape;9145;p18"/>
              <p:cNvSpPr/>
              <p:nvPr/>
            </p:nvSpPr>
            <p:spPr>
              <a:xfrm>
                <a:off x="3016175" y="3977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6" name="Google Shape;9146;p18"/>
              <p:cNvSpPr/>
              <p:nvPr/>
            </p:nvSpPr>
            <p:spPr>
              <a:xfrm>
                <a:off x="2977100" y="4283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0"/>
                    </a:cubicBezTo>
                    <a:cubicBezTo>
                      <a:pt x="1" y="496"/>
                      <a:pt x="144" y="641"/>
                      <a:pt x="322" y="641"/>
                    </a:cubicBezTo>
                    <a:cubicBezTo>
                      <a:pt x="498" y="641"/>
                      <a:pt x="641" y="496"/>
                      <a:pt x="641" y="320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7" name="Google Shape;9147;p18"/>
              <p:cNvSpPr/>
              <p:nvPr/>
            </p:nvSpPr>
            <p:spPr>
              <a:xfrm>
                <a:off x="3016175" y="4113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4"/>
                      <a:pt x="0" y="321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8" name="Google Shape;9148;p18"/>
              <p:cNvSpPr/>
              <p:nvPr/>
            </p:nvSpPr>
            <p:spPr>
              <a:xfrm>
                <a:off x="3016175" y="4147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19"/>
                    </a:cubicBezTo>
                    <a:cubicBezTo>
                      <a:pt x="0" y="497"/>
                      <a:pt x="144" y="640"/>
                      <a:pt x="320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9" name="Google Shape;9149;p18"/>
              <p:cNvSpPr/>
              <p:nvPr/>
            </p:nvSpPr>
            <p:spPr>
              <a:xfrm>
                <a:off x="2977100" y="4521525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0" name="Google Shape;9150;p18"/>
              <p:cNvSpPr/>
              <p:nvPr/>
            </p:nvSpPr>
            <p:spPr>
              <a:xfrm>
                <a:off x="3016175" y="407955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8"/>
                      <a:pt x="144" y="641"/>
                      <a:pt x="320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1" name="Google Shape;9151;p18"/>
              <p:cNvSpPr/>
              <p:nvPr/>
            </p:nvSpPr>
            <p:spPr>
              <a:xfrm>
                <a:off x="3016175" y="4045500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0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0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2" name="Google Shape;9152;p18"/>
              <p:cNvSpPr/>
              <p:nvPr/>
            </p:nvSpPr>
            <p:spPr>
              <a:xfrm>
                <a:off x="2977100" y="4555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19"/>
                    </a:cubicBezTo>
                    <a:cubicBezTo>
                      <a:pt x="1" y="497"/>
                      <a:pt x="144" y="640"/>
                      <a:pt x="322" y="640"/>
                    </a:cubicBezTo>
                    <a:cubicBezTo>
                      <a:pt x="498" y="640"/>
                      <a:pt x="641" y="497"/>
                      <a:pt x="641" y="319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3" name="Google Shape;9153;p18"/>
              <p:cNvSpPr/>
              <p:nvPr/>
            </p:nvSpPr>
            <p:spPr>
              <a:xfrm>
                <a:off x="2977100" y="438550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4"/>
                      <a:pt x="1" y="321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1"/>
                    </a:cubicBezTo>
                    <a:cubicBezTo>
                      <a:pt x="641" y="144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4" name="Google Shape;9154;p18"/>
              <p:cNvSpPr/>
              <p:nvPr/>
            </p:nvSpPr>
            <p:spPr>
              <a:xfrm>
                <a:off x="2977100" y="4317500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5" name="Google Shape;9155;p18"/>
              <p:cNvSpPr/>
              <p:nvPr/>
            </p:nvSpPr>
            <p:spPr>
              <a:xfrm>
                <a:off x="2977100" y="435147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5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7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6" name="Google Shape;9156;p18"/>
              <p:cNvSpPr/>
              <p:nvPr/>
            </p:nvSpPr>
            <p:spPr>
              <a:xfrm>
                <a:off x="2977100" y="4487550"/>
                <a:ext cx="16050" cy="16025"/>
              </a:xfrm>
              <a:custGeom>
                <a:rect b="b" l="l" r="r" t="t"/>
                <a:pathLst>
                  <a:path extrusionOk="0" h="641" w="642">
                    <a:moveTo>
                      <a:pt x="322" y="0"/>
                    </a:moveTo>
                    <a:cubicBezTo>
                      <a:pt x="144" y="0"/>
                      <a:pt x="1" y="143"/>
                      <a:pt x="1" y="320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0"/>
                    </a:cubicBezTo>
                    <a:cubicBezTo>
                      <a:pt x="641" y="143"/>
                      <a:pt x="498" y="0"/>
                      <a:pt x="32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7" name="Google Shape;9157;p18"/>
              <p:cNvSpPr/>
              <p:nvPr/>
            </p:nvSpPr>
            <p:spPr>
              <a:xfrm>
                <a:off x="3016175" y="4181525"/>
                <a:ext cx="16025" cy="16025"/>
              </a:xfrm>
              <a:custGeom>
                <a:rect b="b" l="l" r="r" t="t"/>
                <a:pathLst>
                  <a:path extrusionOk="0" h="641" w="641">
                    <a:moveTo>
                      <a:pt x="320" y="0"/>
                    </a:moveTo>
                    <a:cubicBezTo>
                      <a:pt x="144" y="0"/>
                      <a:pt x="0" y="143"/>
                      <a:pt x="0" y="321"/>
                    </a:cubicBezTo>
                    <a:cubicBezTo>
                      <a:pt x="0" y="497"/>
                      <a:pt x="144" y="641"/>
                      <a:pt x="320" y="641"/>
                    </a:cubicBezTo>
                    <a:cubicBezTo>
                      <a:pt x="498" y="641"/>
                      <a:pt x="641" y="497"/>
                      <a:pt x="641" y="321"/>
                    </a:cubicBezTo>
                    <a:cubicBezTo>
                      <a:pt x="641" y="143"/>
                      <a:pt x="498" y="0"/>
                      <a:pt x="32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8" name="Google Shape;9158;p18"/>
              <p:cNvSpPr/>
              <p:nvPr/>
            </p:nvSpPr>
            <p:spPr>
              <a:xfrm>
                <a:off x="2977100" y="4453525"/>
                <a:ext cx="16050" cy="16050"/>
              </a:xfrm>
              <a:custGeom>
                <a:rect b="b" l="l" r="r" t="t"/>
                <a:pathLst>
                  <a:path extrusionOk="0" h="642" w="642">
                    <a:moveTo>
                      <a:pt x="322" y="1"/>
                    </a:moveTo>
                    <a:cubicBezTo>
                      <a:pt x="144" y="1"/>
                      <a:pt x="1" y="144"/>
                      <a:pt x="1" y="322"/>
                    </a:cubicBezTo>
                    <a:cubicBezTo>
                      <a:pt x="1" y="498"/>
                      <a:pt x="144" y="641"/>
                      <a:pt x="322" y="641"/>
                    </a:cubicBezTo>
                    <a:cubicBezTo>
                      <a:pt x="498" y="641"/>
                      <a:pt x="641" y="498"/>
                      <a:pt x="641" y="322"/>
                    </a:cubicBezTo>
                    <a:cubicBezTo>
                      <a:pt x="641" y="144"/>
                      <a:pt x="498" y="1"/>
                      <a:pt x="32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59" name="Google Shape;9159;p18"/>
            <p:cNvGrpSpPr/>
            <p:nvPr/>
          </p:nvGrpSpPr>
          <p:grpSpPr>
            <a:xfrm>
              <a:off x="2540241" y="539995"/>
              <a:ext cx="4063478" cy="4063513"/>
              <a:chOff x="3218850" y="1285900"/>
              <a:chExt cx="2939650" cy="2939675"/>
            </a:xfrm>
          </p:grpSpPr>
          <p:sp>
            <p:nvSpPr>
              <p:cNvPr id="9160" name="Google Shape;9160;p18"/>
              <p:cNvSpPr/>
              <p:nvPr/>
            </p:nvSpPr>
            <p:spPr>
              <a:xfrm>
                <a:off x="4095250" y="1285900"/>
                <a:ext cx="1186825" cy="2939675"/>
              </a:xfrm>
              <a:custGeom>
                <a:rect b="b" l="l" r="r" t="t"/>
                <a:pathLst>
                  <a:path extrusionOk="0" fill="none" h="117587" w="47473">
                    <a:moveTo>
                      <a:pt x="47472" y="58793"/>
                    </a:moveTo>
                    <a:cubicBezTo>
                      <a:pt x="47472" y="74386"/>
                      <a:pt x="44971" y="89340"/>
                      <a:pt x="40520" y="100366"/>
                    </a:cubicBezTo>
                    <a:cubicBezTo>
                      <a:pt x="36069" y="111392"/>
                      <a:pt x="30031" y="117587"/>
                      <a:pt x="23736" y="117587"/>
                    </a:cubicBezTo>
                    <a:cubicBezTo>
                      <a:pt x="17440" y="117587"/>
                      <a:pt x="11404" y="111392"/>
                      <a:pt x="6953" y="100366"/>
                    </a:cubicBezTo>
                    <a:cubicBezTo>
                      <a:pt x="2501" y="89340"/>
                      <a:pt x="1" y="74386"/>
                      <a:pt x="1" y="58793"/>
                    </a:cubicBezTo>
                    <a:cubicBezTo>
                      <a:pt x="1" y="43201"/>
                      <a:pt x="2501" y="28246"/>
                      <a:pt x="6953" y="17221"/>
                    </a:cubicBezTo>
                    <a:cubicBezTo>
                      <a:pt x="11404" y="6195"/>
                      <a:pt x="17440" y="0"/>
                      <a:pt x="23736" y="0"/>
                    </a:cubicBezTo>
                    <a:cubicBezTo>
                      <a:pt x="30031" y="0"/>
                      <a:pt x="36069" y="6195"/>
                      <a:pt x="40520" y="17221"/>
                    </a:cubicBezTo>
                    <a:cubicBezTo>
                      <a:pt x="44971" y="28246"/>
                      <a:pt x="47472" y="43201"/>
                      <a:pt x="47472" y="58793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1" name="Google Shape;9161;p18"/>
              <p:cNvSpPr/>
              <p:nvPr/>
            </p:nvSpPr>
            <p:spPr>
              <a:xfrm>
                <a:off x="3218850" y="2162325"/>
                <a:ext cx="2939650" cy="1186800"/>
              </a:xfrm>
              <a:custGeom>
                <a:rect b="b" l="l" r="r" t="t"/>
                <a:pathLst>
                  <a:path extrusionOk="0" fill="none" h="47472" w="117586">
                    <a:moveTo>
                      <a:pt x="117585" y="23736"/>
                    </a:moveTo>
                    <a:cubicBezTo>
                      <a:pt x="117585" y="30032"/>
                      <a:pt x="111391" y="36069"/>
                      <a:pt x="100366" y="40520"/>
                    </a:cubicBezTo>
                    <a:cubicBezTo>
                      <a:pt x="89339" y="44972"/>
                      <a:pt x="74386" y="47471"/>
                      <a:pt x="58792" y="47471"/>
                    </a:cubicBezTo>
                    <a:cubicBezTo>
                      <a:pt x="43200" y="47471"/>
                      <a:pt x="28245" y="44972"/>
                      <a:pt x="17220" y="40520"/>
                    </a:cubicBezTo>
                    <a:cubicBezTo>
                      <a:pt x="6193" y="36069"/>
                      <a:pt x="0" y="30032"/>
                      <a:pt x="0" y="23736"/>
                    </a:cubicBezTo>
                    <a:cubicBezTo>
                      <a:pt x="0" y="17441"/>
                      <a:pt x="6193" y="11403"/>
                      <a:pt x="17220" y="6952"/>
                    </a:cubicBezTo>
                    <a:cubicBezTo>
                      <a:pt x="28245" y="2501"/>
                      <a:pt x="43200" y="0"/>
                      <a:pt x="58792" y="0"/>
                    </a:cubicBezTo>
                    <a:cubicBezTo>
                      <a:pt x="74386" y="0"/>
                      <a:pt x="89339" y="2501"/>
                      <a:pt x="100366" y="6952"/>
                    </a:cubicBezTo>
                    <a:cubicBezTo>
                      <a:pt x="111391" y="11403"/>
                      <a:pt x="117585" y="17441"/>
                      <a:pt x="117585" y="23736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2" name="Google Shape;9162;p18"/>
              <p:cNvSpPr/>
              <p:nvPr/>
            </p:nvSpPr>
            <p:spPr>
              <a:xfrm>
                <a:off x="3572225" y="1566450"/>
                <a:ext cx="2232650" cy="2378525"/>
              </a:xfrm>
              <a:custGeom>
                <a:rect b="b" l="l" r="r" t="t"/>
                <a:pathLst>
                  <a:path extrusionOk="0" fill="none" h="95141" w="89306">
                    <a:moveTo>
                      <a:pt x="84409" y="4257"/>
                    </a:moveTo>
                    <a:cubicBezTo>
                      <a:pt x="89047" y="8514"/>
                      <a:pt x="89306" y="17160"/>
                      <a:pt x="85129" y="28294"/>
                    </a:cubicBezTo>
                    <a:cubicBezTo>
                      <a:pt x="80952" y="39426"/>
                      <a:pt x="72683" y="52134"/>
                      <a:pt x="62140" y="63620"/>
                    </a:cubicBezTo>
                    <a:cubicBezTo>
                      <a:pt x="51596" y="75108"/>
                      <a:pt x="39641" y="84433"/>
                      <a:pt x="28906" y="89546"/>
                    </a:cubicBezTo>
                    <a:cubicBezTo>
                      <a:pt x="18171" y="94658"/>
                      <a:pt x="9535" y="95141"/>
                      <a:pt x="4897" y="90884"/>
                    </a:cubicBezTo>
                    <a:cubicBezTo>
                      <a:pt x="259" y="86626"/>
                      <a:pt x="0" y="77981"/>
                      <a:pt x="4177" y="66848"/>
                    </a:cubicBezTo>
                    <a:cubicBezTo>
                      <a:pt x="8354" y="55716"/>
                      <a:pt x="16623" y="43007"/>
                      <a:pt x="27168" y="31521"/>
                    </a:cubicBezTo>
                    <a:cubicBezTo>
                      <a:pt x="37711" y="20033"/>
                      <a:pt x="49665" y="10708"/>
                      <a:pt x="60400" y="5595"/>
                    </a:cubicBezTo>
                    <a:cubicBezTo>
                      <a:pt x="71136" y="481"/>
                      <a:pt x="79771" y="1"/>
                      <a:pt x="84409" y="4257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3" name="Google Shape;9163;p18"/>
              <p:cNvSpPr/>
              <p:nvPr/>
            </p:nvSpPr>
            <p:spPr>
              <a:xfrm>
                <a:off x="3537975" y="1605175"/>
                <a:ext cx="2301225" cy="2301200"/>
              </a:xfrm>
              <a:custGeom>
                <a:rect b="b" l="l" r="r" t="t"/>
                <a:pathLst>
                  <a:path extrusionOk="0" fill="none" h="92048" w="92049">
                    <a:moveTo>
                      <a:pt x="62808" y="29240"/>
                    </a:moveTo>
                    <a:cubicBezTo>
                      <a:pt x="73835" y="40267"/>
                      <a:pt x="82640" y="52609"/>
                      <a:pt x="87289" y="63552"/>
                    </a:cubicBezTo>
                    <a:cubicBezTo>
                      <a:pt x="91937" y="74496"/>
                      <a:pt x="92049" y="83145"/>
                      <a:pt x="87598" y="87596"/>
                    </a:cubicBezTo>
                    <a:cubicBezTo>
                      <a:pt x="83146" y="92047"/>
                      <a:pt x="74498" y="91937"/>
                      <a:pt x="63554" y="87287"/>
                    </a:cubicBezTo>
                    <a:cubicBezTo>
                      <a:pt x="52610" y="82639"/>
                      <a:pt x="40268" y="73833"/>
                      <a:pt x="29241" y="62808"/>
                    </a:cubicBezTo>
                    <a:cubicBezTo>
                      <a:pt x="18216" y="51781"/>
                      <a:pt x="9410" y="39439"/>
                      <a:pt x="4760" y="28496"/>
                    </a:cubicBezTo>
                    <a:cubicBezTo>
                      <a:pt x="112" y="17552"/>
                      <a:pt x="1" y="8903"/>
                      <a:pt x="4453" y="4452"/>
                    </a:cubicBezTo>
                    <a:cubicBezTo>
                      <a:pt x="8904" y="1"/>
                      <a:pt x="17553" y="111"/>
                      <a:pt x="28497" y="4761"/>
                    </a:cubicBezTo>
                    <a:cubicBezTo>
                      <a:pt x="39441" y="9409"/>
                      <a:pt x="51783" y="18215"/>
                      <a:pt x="62808" y="29240"/>
                    </a:cubicBezTo>
                    <a:close/>
                  </a:path>
                </a:pathLst>
              </a:custGeom>
              <a:noFill/>
              <a:ln cap="rnd" cmpd="sng" w="18275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164" name="Google Shape;9164;p18"/>
            <p:cNvSpPr/>
            <p:nvPr/>
          </p:nvSpPr>
          <p:spPr>
            <a:xfrm>
              <a:off x="3038111" y="1075740"/>
              <a:ext cx="150809" cy="150774"/>
            </a:xfrm>
            <a:custGeom>
              <a:rect b="b" l="l" r="r" t="t"/>
              <a:pathLst>
                <a:path extrusionOk="0" h="4363" w="4364">
                  <a:moveTo>
                    <a:pt x="2183" y="1"/>
                  </a:moveTo>
                  <a:cubicBezTo>
                    <a:pt x="977" y="1"/>
                    <a:pt x="1" y="977"/>
                    <a:pt x="1" y="2181"/>
                  </a:cubicBezTo>
                  <a:cubicBezTo>
                    <a:pt x="1" y="3386"/>
                    <a:pt x="977" y="4363"/>
                    <a:pt x="2183" y="4363"/>
                  </a:cubicBezTo>
                  <a:cubicBezTo>
                    <a:pt x="3387" y="4363"/>
                    <a:pt x="4363" y="3386"/>
                    <a:pt x="4363" y="2181"/>
                  </a:cubicBezTo>
                  <a:cubicBezTo>
                    <a:pt x="4363" y="977"/>
                    <a:pt x="3387" y="1"/>
                    <a:pt x="2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18"/>
            <p:cNvSpPr/>
            <p:nvPr/>
          </p:nvSpPr>
          <p:spPr>
            <a:xfrm>
              <a:off x="4789381" y="3757437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2" y="0"/>
                  </a:moveTo>
                  <a:cubicBezTo>
                    <a:pt x="978" y="0"/>
                    <a:pt x="0" y="977"/>
                    <a:pt x="0" y="2182"/>
                  </a:cubicBezTo>
                  <a:cubicBezTo>
                    <a:pt x="0" y="3386"/>
                    <a:pt x="978" y="4363"/>
                    <a:pt x="2182" y="4363"/>
                  </a:cubicBezTo>
                  <a:cubicBezTo>
                    <a:pt x="3386" y="4363"/>
                    <a:pt x="4362" y="3386"/>
                    <a:pt x="4362" y="2182"/>
                  </a:cubicBezTo>
                  <a:cubicBezTo>
                    <a:pt x="4362" y="977"/>
                    <a:pt x="3386" y="0"/>
                    <a:pt x="2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18"/>
            <p:cNvSpPr/>
            <p:nvPr/>
          </p:nvSpPr>
          <p:spPr>
            <a:xfrm>
              <a:off x="6000380" y="1383889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1" y="1"/>
                  </a:moveTo>
                  <a:cubicBezTo>
                    <a:pt x="978" y="1"/>
                    <a:pt x="0" y="976"/>
                    <a:pt x="0" y="2181"/>
                  </a:cubicBezTo>
                  <a:cubicBezTo>
                    <a:pt x="0" y="3385"/>
                    <a:pt x="975" y="4363"/>
                    <a:pt x="2181" y="4363"/>
                  </a:cubicBezTo>
                  <a:cubicBezTo>
                    <a:pt x="3385" y="4363"/>
                    <a:pt x="4363" y="3386"/>
                    <a:pt x="4363" y="2181"/>
                  </a:cubicBezTo>
                  <a:cubicBezTo>
                    <a:pt x="4363" y="977"/>
                    <a:pt x="3385" y="1"/>
                    <a:pt x="21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18"/>
            <p:cNvSpPr/>
            <p:nvPr/>
          </p:nvSpPr>
          <p:spPr>
            <a:xfrm>
              <a:off x="4062153" y="4265017"/>
              <a:ext cx="150774" cy="150774"/>
            </a:xfrm>
            <a:custGeom>
              <a:rect b="b" l="l" r="r" t="t"/>
              <a:pathLst>
                <a:path extrusionOk="0" h="4363" w="4363">
                  <a:moveTo>
                    <a:pt x="2182" y="1"/>
                  </a:moveTo>
                  <a:cubicBezTo>
                    <a:pt x="977" y="1"/>
                    <a:pt x="0" y="977"/>
                    <a:pt x="0" y="2181"/>
                  </a:cubicBezTo>
                  <a:cubicBezTo>
                    <a:pt x="0" y="3386"/>
                    <a:pt x="977" y="4363"/>
                    <a:pt x="2182" y="4363"/>
                  </a:cubicBezTo>
                  <a:cubicBezTo>
                    <a:pt x="3386" y="4363"/>
                    <a:pt x="4363" y="3386"/>
                    <a:pt x="4363" y="2181"/>
                  </a:cubicBezTo>
                  <a:cubicBezTo>
                    <a:pt x="4363" y="977"/>
                    <a:pt x="3386" y="1"/>
                    <a:pt x="21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18"/>
            <p:cNvSpPr/>
            <p:nvPr/>
          </p:nvSpPr>
          <p:spPr>
            <a:xfrm>
              <a:off x="4210198" y="1239957"/>
              <a:ext cx="150774" cy="150809"/>
            </a:xfrm>
            <a:custGeom>
              <a:rect b="b" l="l" r="r" t="t"/>
              <a:pathLst>
                <a:path extrusionOk="0" h="4364" w="4363">
                  <a:moveTo>
                    <a:pt x="2180" y="1"/>
                  </a:moveTo>
                  <a:cubicBezTo>
                    <a:pt x="977" y="1"/>
                    <a:pt x="0" y="977"/>
                    <a:pt x="0" y="2181"/>
                  </a:cubicBezTo>
                  <a:cubicBezTo>
                    <a:pt x="0" y="3387"/>
                    <a:pt x="977" y="4363"/>
                    <a:pt x="2180" y="4363"/>
                  </a:cubicBezTo>
                  <a:cubicBezTo>
                    <a:pt x="3386" y="4363"/>
                    <a:pt x="4362" y="3387"/>
                    <a:pt x="4362" y="2181"/>
                  </a:cubicBezTo>
                  <a:cubicBezTo>
                    <a:pt x="4362" y="977"/>
                    <a:pt x="3386" y="1"/>
                    <a:pt x="21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18"/>
            <p:cNvSpPr/>
            <p:nvPr/>
          </p:nvSpPr>
          <p:spPr>
            <a:xfrm>
              <a:off x="4712215" y="540064"/>
              <a:ext cx="154403" cy="150774"/>
            </a:xfrm>
            <a:custGeom>
              <a:rect b="b" l="l" r="r" t="t"/>
              <a:pathLst>
                <a:path extrusionOk="0" h="4363" w="4468">
                  <a:moveTo>
                    <a:pt x="2233" y="1"/>
                  </a:moveTo>
                  <a:cubicBezTo>
                    <a:pt x="1073" y="1"/>
                    <a:pt x="109" y="913"/>
                    <a:pt x="54" y="2084"/>
                  </a:cubicBezTo>
                  <a:cubicBezTo>
                    <a:pt x="0" y="3288"/>
                    <a:pt x="933" y="4306"/>
                    <a:pt x="2137" y="4360"/>
                  </a:cubicBezTo>
                  <a:cubicBezTo>
                    <a:pt x="2171" y="4362"/>
                    <a:pt x="2205" y="4363"/>
                    <a:pt x="2239" y="4363"/>
                  </a:cubicBezTo>
                  <a:cubicBezTo>
                    <a:pt x="3396" y="4363"/>
                    <a:pt x="4361" y="3449"/>
                    <a:pt x="4413" y="2280"/>
                  </a:cubicBezTo>
                  <a:cubicBezTo>
                    <a:pt x="4468" y="1076"/>
                    <a:pt x="3535" y="56"/>
                    <a:pt x="2333" y="3"/>
                  </a:cubicBezTo>
                  <a:cubicBezTo>
                    <a:pt x="2299" y="1"/>
                    <a:pt x="2266" y="1"/>
                    <a:pt x="22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18"/>
            <p:cNvSpPr/>
            <p:nvPr/>
          </p:nvSpPr>
          <p:spPr>
            <a:xfrm>
              <a:off x="6035594" y="3662680"/>
              <a:ext cx="154403" cy="150774"/>
            </a:xfrm>
            <a:custGeom>
              <a:rect b="b" l="l" r="r" t="t"/>
              <a:pathLst>
                <a:path extrusionOk="0" h="4363" w="4468">
                  <a:moveTo>
                    <a:pt x="2230" y="1"/>
                  </a:moveTo>
                  <a:cubicBezTo>
                    <a:pt x="1071" y="1"/>
                    <a:pt x="108" y="914"/>
                    <a:pt x="54" y="2084"/>
                  </a:cubicBezTo>
                  <a:cubicBezTo>
                    <a:pt x="0" y="3288"/>
                    <a:pt x="933" y="4306"/>
                    <a:pt x="2137" y="4361"/>
                  </a:cubicBezTo>
                  <a:cubicBezTo>
                    <a:pt x="2170" y="4362"/>
                    <a:pt x="2203" y="4363"/>
                    <a:pt x="2236" y="4363"/>
                  </a:cubicBezTo>
                  <a:cubicBezTo>
                    <a:pt x="3395" y="4363"/>
                    <a:pt x="4361" y="3449"/>
                    <a:pt x="4413" y="2280"/>
                  </a:cubicBezTo>
                  <a:cubicBezTo>
                    <a:pt x="4468" y="1076"/>
                    <a:pt x="3535" y="57"/>
                    <a:pt x="2333" y="3"/>
                  </a:cubicBezTo>
                  <a:cubicBezTo>
                    <a:pt x="2298" y="1"/>
                    <a:pt x="2264" y="1"/>
                    <a:pt x="22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18"/>
            <p:cNvSpPr/>
            <p:nvPr/>
          </p:nvSpPr>
          <p:spPr>
            <a:xfrm>
              <a:off x="3020487" y="3836331"/>
              <a:ext cx="154403" cy="150809"/>
            </a:xfrm>
            <a:custGeom>
              <a:rect b="b" l="l" r="r" t="t"/>
              <a:pathLst>
                <a:path extrusionOk="0" h="4364" w="4468">
                  <a:moveTo>
                    <a:pt x="2230" y="1"/>
                  </a:moveTo>
                  <a:cubicBezTo>
                    <a:pt x="1071" y="1"/>
                    <a:pt x="109" y="914"/>
                    <a:pt x="56" y="2084"/>
                  </a:cubicBezTo>
                  <a:cubicBezTo>
                    <a:pt x="0" y="3288"/>
                    <a:pt x="933" y="4307"/>
                    <a:pt x="2137" y="4361"/>
                  </a:cubicBezTo>
                  <a:cubicBezTo>
                    <a:pt x="2170" y="4362"/>
                    <a:pt x="2204" y="4363"/>
                    <a:pt x="2237" y="4363"/>
                  </a:cubicBezTo>
                  <a:cubicBezTo>
                    <a:pt x="3397" y="4363"/>
                    <a:pt x="4361" y="3450"/>
                    <a:pt x="4413" y="2280"/>
                  </a:cubicBezTo>
                  <a:cubicBezTo>
                    <a:pt x="4468" y="1074"/>
                    <a:pt x="3537" y="56"/>
                    <a:pt x="2333" y="3"/>
                  </a:cubicBezTo>
                  <a:cubicBezTo>
                    <a:pt x="2298" y="2"/>
                    <a:pt x="2264" y="1"/>
                    <a:pt x="22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72" name="Google Shape;9172;p18"/>
          <p:cNvSpPr txBox="1"/>
          <p:nvPr>
            <p:ph type="title"/>
          </p:nvPr>
        </p:nvSpPr>
        <p:spPr>
          <a:xfrm>
            <a:off x="3121950" y="3175950"/>
            <a:ext cx="4563900" cy="5319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9173" name="Google Shape;9173;p18"/>
          <p:cNvSpPr txBox="1"/>
          <p:nvPr>
            <p:ph idx="1" type="subTitle"/>
          </p:nvPr>
        </p:nvSpPr>
        <p:spPr>
          <a:xfrm>
            <a:off x="1458150" y="1435650"/>
            <a:ext cx="6227700" cy="17403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bg>
      <p:bgPr>
        <a:solidFill>
          <a:schemeClr val="lt1"/>
        </a:solidFill>
      </p:bgPr>
    </p:bg>
    <p:spTree>
      <p:nvGrpSpPr>
        <p:cNvPr id="9174" name="Shape 9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75" name="Google Shape;9175;p19"/>
          <p:cNvGrpSpPr/>
          <p:nvPr/>
        </p:nvGrpSpPr>
        <p:grpSpPr>
          <a:xfrm>
            <a:off x="70051" y="76201"/>
            <a:ext cx="640525" cy="646075"/>
            <a:chOff x="2781975" y="3951500"/>
            <a:chExt cx="640525" cy="646075"/>
          </a:xfrm>
        </p:grpSpPr>
        <p:sp>
          <p:nvSpPr>
            <p:cNvPr id="9176" name="Google Shape;9176;p19"/>
            <p:cNvSpPr/>
            <p:nvPr/>
          </p:nvSpPr>
          <p:spPr>
            <a:xfrm>
              <a:off x="31723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19"/>
            <p:cNvSpPr/>
            <p:nvPr/>
          </p:nvSpPr>
          <p:spPr>
            <a:xfrm>
              <a:off x="31723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19"/>
            <p:cNvSpPr/>
            <p:nvPr/>
          </p:nvSpPr>
          <p:spPr>
            <a:xfrm>
              <a:off x="313325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19"/>
            <p:cNvSpPr/>
            <p:nvPr/>
          </p:nvSpPr>
          <p:spPr>
            <a:xfrm>
              <a:off x="31723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19"/>
            <p:cNvSpPr/>
            <p:nvPr/>
          </p:nvSpPr>
          <p:spPr>
            <a:xfrm>
              <a:off x="31723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19"/>
            <p:cNvSpPr/>
            <p:nvPr/>
          </p:nvSpPr>
          <p:spPr>
            <a:xfrm>
              <a:off x="31723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19"/>
            <p:cNvSpPr/>
            <p:nvPr/>
          </p:nvSpPr>
          <p:spPr>
            <a:xfrm>
              <a:off x="31723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19"/>
            <p:cNvSpPr/>
            <p:nvPr/>
          </p:nvSpPr>
          <p:spPr>
            <a:xfrm>
              <a:off x="31723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19"/>
            <p:cNvSpPr/>
            <p:nvPr/>
          </p:nvSpPr>
          <p:spPr>
            <a:xfrm>
              <a:off x="3172025" y="4045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1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3"/>
                    <a:pt x="154" y="640"/>
                    <a:pt x="325" y="640"/>
                  </a:cubicBezTo>
                  <a:cubicBezTo>
                    <a:pt x="329" y="640"/>
                    <a:pt x="332" y="640"/>
                    <a:pt x="336" y="640"/>
                  </a:cubicBezTo>
                  <a:cubicBezTo>
                    <a:pt x="514" y="635"/>
                    <a:pt x="653" y="486"/>
                    <a:pt x="646" y="310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19"/>
            <p:cNvSpPr/>
            <p:nvPr/>
          </p:nvSpPr>
          <p:spPr>
            <a:xfrm>
              <a:off x="3172025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0"/>
                  </a:moveTo>
                  <a:cubicBezTo>
                    <a:pt x="322" y="0"/>
                    <a:pt x="319" y="0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19"/>
            <p:cNvSpPr/>
            <p:nvPr/>
          </p:nvSpPr>
          <p:spPr>
            <a:xfrm>
              <a:off x="3172025" y="3977350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5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19"/>
            <p:cNvSpPr/>
            <p:nvPr/>
          </p:nvSpPr>
          <p:spPr>
            <a:xfrm>
              <a:off x="313325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19"/>
            <p:cNvSpPr/>
            <p:nvPr/>
          </p:nvSpPr>
          <p:spPr>
            <a:xfrm>
              <a:off x="3172025" y="4113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6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19"/>
            <p:cNvSpPr/>
            <p:nvPr/>
          </p:nvSpPr>
          <p:spPr>
            <a:xfrm>
              <a:off x="3172025" y="4079350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1"/>
                  </a:moveTo>
                  <a:cubicBezTo>
                    <a:pt x="322" y="1"/>
                    <a:pt x="319" y="1"/>
                    <a:pt x="315" y="1"/>
                  </a:cubicBezTo>
                  <a:cubicBezTo>
                    <a:pt x="139" y="7"/>
                    <a:pt x="0" y="154"/>
                    <a:pt x="6" y="332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10"/>
                  </a:cubicBezTo>
                  <a:cubicBezTo>
                    <a:pt x="641" y="137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19"/>
            <p:cNvSpPr/>
            <p:nvPr/>
          </p:nvSpPr>
          <p:spPr>
            <a:xfrm>
              <a:off x="31723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19"/>
            <p:cNvSpPr/>
            <p:nvPr/>
          </p:nvSpPr>
          <p:spPr>
            <a:xfrm>
              <a:off x="31723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19"/>
            <p:cNvSpPr/>
            <p:nvPr/>
          </p:nvSpPr>
          <p:spPr>
            <a:xfrm>
              <a:off x="31723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19"/>
            <p:cNvSpPr/>
            <p:nvPr/>
          </p:nvSpPr>
          <p:spPr>
            <a:xfrm>
              <a:off x="32113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19"/>
            <p:cNvSpPr/>
            <p:nvPr/>
          </p:nvSpPr>
          <p:spPr>
            <a:xfrm>
              <a:off x="32113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19"/>
            <p:cNvSpPr/>
            <p:nvPr/>
          </p:nvSpPr>
          <p:spPr>
            <a:xfrm>
              <a:off x="32113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19"/>
            <p:cNvSpPr/>
            <p:nvPr/>
          </p:nvSpPr>
          <p:spPr>
            <a:xfrm>
              <a:off x="32113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19"/>
            <p:cNvSpPr/>
            <p:nvPr/>
          </p:nvSpPr>
          <p:spPr>
            <a:xfrm>
              <a:off x="32113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19"/>
            <p:cNvSpPr/>
            <p:nvPr/>
          </p:nvSpPr>
          <p:spPr>
            <a:xfrm>
              <a:off x="31723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19"/>
            <p:cNvSpPr/>
            <p:nvPr/>
          </p:nvSpPr>
          <p:spPr>
            <a:xfrm>
              <a:off x="32113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19"/>
            <p:cNvSpPr/>
            <p:nvPr/>
          </p:nvSpPr>
          <p:spPr>
            <a:xfrm>
              <a:off x="32113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19"/>
            <p:cNvSpPr/>
            <p:nvPr/>
          </p:nvSpPr>
          <p:spPr>
            <a:xfrm>
              <a:off x="31723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19"/>
            <p:cNvSpPr/>
            <p:nvPr/>
          </p:nvSpPr>
          <p:spPr>
            <a:xfrm>
              <a:off x="32113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19"/>
            <p:cNvSpPr/>
            <p:nvPr/>
          </p:nvSpPr>
          <p:spPr>
            <a:xfrm>
              <a:off x="32113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19"/>
            <p:cNvSpPr/>
            <p:nvPr/>
          </p:nvSpPr>
          <p:spPr>
            <a:xfrm>
              <a:off x="31723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19"/>
            <p:cNvSpPr/>
            <p:nvPr/>
          </p:nvSpPr>
          <p:spPr>
            <a:xfrm>
              <a:off x="32113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19"/>
            <p:cNvSpPr/>
            <p:nvPr/>
          </p:nvSpPr>
          <p:spPr>
            <a:xfrm>
              <a:off x="32113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19"/>
            <p:cNvSpPr/>
            <p:nvPr/>
          </p:nvSpPr>
          <p:spPr>
            <a:xfrm>
              <a:off x="32113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19"/>
            <p:cNvSpPr/>
            <p:nvPr/>
          </p:nvSpPr>
          <p:spPr>
            <a:xfrm>
              <a:off x="3133250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19"/>
            <p:cNvSpPr/>
            <p:nvPr/>
          </p:nvSpPr>
          <p:spPr>
            <a:xfrm>
              <a:off x="30942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19"/>
            <p:cNvSpPr/>
            <p:nvPr/>
          </p:nvSpPr>
          <p:spPr>
            <a:xfrm>
              <a:off x="30942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19"/>
            <p:cNvSpPr/>
            <p:nvPr/>
          </p:nvSpPr>
          <p:spPr>
            <a:xfrm>
              <a:off x="30942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19"/>
            <p:cNvSpPr/>
            <p:nvPr/>
          </p:nvSpPr>
          <p:spPr>
            <a:xfrm>
              <a:off x="30942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19"/>
            <p:cNvSpPr/>
            <p:nvPr/>
          </p:nvSpPr>
          <p:spPr>
            <a:xfrm>
              <a:off x="30942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19"/>
            <p:cNvSpPr/>
            <p:nvPr/>
          </p:nvSpPr>
          <p:spPr>
            <a:xfrm>
              <a:off x="30942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19"/>
            <p:cNvSpPr/>
            <p:nvPr/>
          </p:nvSpPr>
          <p:spPr>
            <a:xfrm>
              <a:off x="30942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19"/>
            <p:cNvSpPr/>
            <p:nvPr/>
          </p:nvSpPr>
          <p:spPr>
            <a:xfrm>
              <a:off x="30942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19"/>
            <p:cNvSpPr/>
            <p:nvPr/>
          </p:nvSpPr>
          <p:spPr>
            <a:xfrm>
              <a:off x="3133400" y="3952975"/>
              <a:ext cx="15125" cy="6550"/>
            </a:xfrm>
            <a:custGeom>
              <a:rect b="b" l="l" r="r" t="t"/>
              <a:pathLst>
                <a:path extrusionOk="0" h="262" w="605">
                  <a:moveTo>
                    <a:pt x="1" y="1"/>
                  </a:moveTo>
                  <a:lnTo>
                    <a:pt x="1" y="1"/>
                  </a:lnTo>
                  <a:cubicBezTo>
                    <a:pt x="29" y="151"/>
                    <a:pt x="159" y="261"/>
                    <a:pt x="316" y="261"/>
                  </a:cubicBezTo>
                  <a:cubicBezTo>
                    <a:pt x="445" y="261"/>
                    <a:pt x="557" y="184"/>
                    <a:pt x="605" y="73"/>
                  </a:cubicBezTo>
                  <a:cubicBezTo>
                    <a:pt x="406" y="46"/>
                    <a:pt x="204" y="20"/>
                    <a:pt x="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19"/>
            <p:cNvSpPr/>
            <p:nvPr/>
          </p:nvSpPr>
          <p:spPr>
            <a:xfrm>
              <a:off x="3094125" y="411347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8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2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19"/>
            <p:cNvSpPr/>
            <p:nvPr/>
          </p:nvSpPr>
          <p:spPr>
            <a:xfrm>
              <a:off x="3094125" y="4079500"/>
              <a:ext cx="16175" cy="16000"/>
            </a:xfrm>
            <a:custGeom>
              <a:rect b="b" l="l" r="r" t="t"/>
              <a:pathLst>
                <a:path extrusionOk="0" h="640" w="647">
                  <a:moveTo>
                    <a:pt x="326" y="1"/>
                  </a:moveTo>
                  <a:cubicBezTo>
                    <a:pt x="323" y="1"/>
                    <a:pt x="321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7" y="500"/>
                    <a:pt x="149" y="640"/>
                    <a:pt x="322" y="640"/>
                  </a:cubicBezTo>
                  <a:cubicBezTo>
                    <a:pt x="325" y="640"/>
                    <a:pt x="327" y="640"/>
                    <a:pt x="330" y="640"/>
                  </a:cubicBezTo>
                  <a:cubicBezTo>
                    <a:pt x="506" y="637"/>
                    <a:pt x="646" y="490"/>
                    <a:pt x="643" y="314"/>
                  </a:cubicBezTo>
                  <a:cubicBezTo>
                    <a:pt x="640" y="141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19"/>
            <p:cNvSpPr/>
            <p:nvPr/>
          </p:nvSpPr>
          <p:spPr>
            <a:xfrm>
              <a:off x="30942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19"/>
            <p:cNvSpPr/>
            <p:nvPr/>
          </p:nvSpPr>
          <p:spPr>
            <a:xfrm>
              <a:off x="30942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19"/>
            <p:cNvSpPr/>
            <p:nvPr/>
          </p:nvSpPr>
          <p:spPr>
            <a:xfrm>
              <a:off x="30942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19"/>
            <p:cNvSpPr/>
            <p:nvPr/>
          </p:nvSpPr>
          <p:spPr>
            <a:xfrm>
              <a:off x="313325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19"/>
            <p:cNvSpPr/>
            <p:nvPr/>
          </p:nvSpPr>
          <p:spPr>
            <a:xfrm>
              <a:off x="30942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1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19"/>
            <p:cNvSpPr/>
            <p:nvPr/>
          </p:nvSpPr>
          <p:spPr>
            <a:xfrm>
              <a:off x="30942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1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19"/>
            <p:cNvSpPr/>
            <p:nvPr/>
          </p:nvSpPr>
          <p:spPr>
            <a:xfrm>
              <a:off x="31332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19"/>
            <p:cNvSpPr/>
            <p:nvPr/>
          </p:nvSpPr>
          <p:spPr>
            <a:xfrm>
              <a:off x="31332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19"/>
            <p:cNvSpPr/>
            <p:nvPr/>
          </p:nvSpPr>
          <p:spPr>
            <a:xfrm>
              <a:off x="31332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19"/>
            <p:cNvSpPr/>
            <p:nvPr/>
          </p:nvSpPr>
          <p:spPr>
            <a:xfrm>
              <a:off x="31332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19"/>
            <p:cNvSpPr/>
            <p:nvPr/>
          </p:nvSpPr>
          <p:spPr>
            <a:xfrm>
              <a:off x="313325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19"/>
            <p:cNvSpPr/>
            <p:nvPr/>
          </p:nvSpPr>
          <p:spPr>
            <a:xfrm>
              <a:off x="31332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19"/>
            <p:cNvSpPr/>
            <p:nvPr/>
          </p:nvSpPr>
          <p:spPr>
            <a:xfrm>
              <a:off x="31332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19"/>
            <p:cNvSpPr/>
            <p:nvPr/>
          </p:nvSpPr>
          <p:spPr>
            <a:xfrm>
              <a:off x="3133250" y="404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19"/>
            <p:cNvSpPr/>
            <p:nvPr/>
          </p:nvSpPr>
          <p:spPr>
            <a:xfrm>
              <a:off x="3133250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19"/>
            <p:cNvSpPr/>
            <p:nvPr/>
          </p:nvSpPr>
          <p:spPr>
            <a:xfrm>
              <a:off x="3133250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19"/>
            <p:cNvSpPr/>
            <p:nvPr/>
          </p:nvSpPr>
          <p:spPr>
            <a:xfrm>
              <a:off x="32113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19"/>
            <p:cNvSpPr/>
            <p:nvPr/>
          </p:nvSpPr>
          <p:spPr>
            <a:xfrm>
              <a:off x="31332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19"/>
            <p:cNvSpPr/>
            <p:nvPr/>
          </p:nvSpPr>
          <p:spPr>
            <a:xfrm>
              <a:off x="31332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19"/>
            <p:cNvSpPr/>
            <p:nvPr/>
          </p:nvSpPr>
          <p:spPr>
            <a:xfrm>
              <a:off x="31332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19"/>
            <p:cNvSpPr/>
            <p:nvPr/>
          </p:nvSpPr>
          <p:spPr>
            <a:xfrm>
              <a:off x="31332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19"/>
            <p:cNvSpPr/>
            <p:nvPr/>
          </p:nvSpPr>
          <p:spPr>
            <a:xfrm>
              <a:off x="33674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19"/>
            <p:cNvSpPr/>
            <p:nvPr/>
          </p:nvSpPr>
          <p:spPr>
            <a:xfrm>
              <a:off x="33283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19"/>
            <p:cNvSpPr/>
            <p:nvPr/>
          </p:nvSpPr>
          <p:spPr>
            <a:xfrm>
              <a:off x="33283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19"/>
            <p:cNvSpPr/>
            <p:nvPr/>
          </p:nvSpPr>
          <p:spPr>
            <a:xfrm>
              <a:off x="33283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19"/>
            <p:cNvSpPr/>
            <p:nvPr/>
          </p:nvSpPr>
          <p:spPr>
            <a:xfrm>
              <a:off x="33283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19"/>
            <p:cNvSpPr/>
            <p:nvPr/>
          </p:nvSpPr>
          <p:spPr>
            <a:xfrm>
              <a:off x="33283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19"/>
            <p:cNvSpPr/>
            <p:nvPr/>
          </p:nvSpPr>
          <p:spPr>
            <a:xfrm>
              <a:off x="33283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19"/>
            <p:cNvSpPr/>
            <p:nvPr/>
          </p:nvSpPr>
          <p:spPr>
            <a:xfrm>
              <a:off x="33283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19"/>
            <p:cNvSpPr/>
            <p:nvPr/>
          </p:nvSpPr>
          <p:spPr>
            <a:xfrm>
              <a:off x="33283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19"/>
            <p:cNvSpPr/>
            <p:nvPr/>
          </p:nvSpPr>
          <p:spPr>
            <a:xfrm>
              <a:off x="32893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19"/>
            <p:cNvSpPr/>
            <p:nvPr/>
          </p:nvSpPr>
          <p:spPr>
            <a:xfrm>
              <a:off x="32893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19"/>
            <p:cNvSpPr/>
            <p:nvPr/>
          </p:nvSpPr>
          <p:spPr>
            <a:xfrm>
              <a:off x="32893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19"/>
            <p:cNvSpPr/>
            <p:nvPr/>
          </p:nvSpPr>
          <p:spPr>
            <a:xfrm>
              <a:off x="32893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19"/>
            <p:cNvSpPr/>
            <p:nvPr/>
          </p:nvSpPr>
          <p:spPr>
            <a:xfrm>
              <a:off x="32893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19"/>
            <p:cNvSpPr/>
            <p:nvPr/>
          </p:nvSpPr>
          <p:spPr>
            <a:xfrm>
              <a:off x="33283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19"/>
            <p:cNvSpPr/>
            <p:nvPr/>
          </p:nvSpPr>
          <p:spPr>
            <a:xfrm>
              <a:off x="33283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19"/>
            <p:cNvSpPr/>
            <p:nvPr/>
          </p:nvSpPr>
          <p:spPr>
            <a:xfrm>
              <a:off x="3328375" y="4047150"/>
              <a:ext cx="14125" cy="14425"/>
            </a:xfrm>
            <a:custGeom>
              <a:rect b="b" l="l" r="r" t="t"/>
              <a:pathLst>
                <a:path extrusionOk="0" h="577" w="565">
                  <a:moveTo>
                    <a:pt x="129" y="0"/>
                  </a:moveTo>
                  <a:cubicBezTo>
                    <a:pt x="52" y="58"/>
                    <a:pt x="1" y="151"/>
                    <a:pt x="1" y="257"/>
                  </a:cubicBezTo>
                  <a:cubicBezTo>
                    <a:pt x="1" y="433"/>
                    <a:pt x="144" y="576"/>
                    <a:pt x="322" y="576"/>
                  </a:cubicBezTo>
                  <a:cubicBezTo>
                    <a:pt x="420" y="576"/>
                    <a:pt x="506" y="531"/>
                    <a:pt x="564" y="462"/>
                  </a:cubicBezTo>
                  <a:cubicBezTo>
                    <a:pt x="423" y="305"/>
                    <a:pt x="278" y="151"/>
                    <a:pt x="1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19"/>
            <p:cNvSpPr/>
            <p:nvPr/>
          </p:nvSpPr>
          <p:spPr>
            <a:xfrm>
              <a:off x="33283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19"/>
            <p:cNvSpPr/>
            <p:nvPr/>
          </p:nvSpPr>
          <p:spPr>
            <a:xfrm>
              <a:off x="33674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19"/>
            <p:cNvSpPr/>
            <p:nvPr/>
          </p:nvSpPr>
          <p:spPr>
            <a:xfrm>
              <a:off x="3406475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213" y="0"/>
                  </a:moveTo>
                  <a:cubicBezTo>
                    <a:pt x="89" y="44"/>
                    <a:pt x="0" y="160"/>
                    <a:pt x="0" y="300"/>
                  </a:cubicBezTo>
                  <a:cubicBezTo>
                    <a:pt x="0" y="476"/>
                    <a:pt x="143" y="620"/>
                    <a:pt x="320" y="620"/>
                  </a:cubicBezTo>
                  <a:cubicBezTo>
                    <a:pt x="341" y="620"/>
                    <a:pt x="360" y="618"/>
                    <a:pt x="380" y="614"/>
                  </a:cubicBezTo>
                  <a:cubicBezTo>
                    <a:pt x="330" y="407"/>
                    <a:pt x="275" y="202"/>
                    <a:pt x="21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19"/>
            <p:cNvSpPr/>
            <p:nvPr/>
          </p:nvSpPr>
          <p:spPr>
            <a:xfrm>
              <a:off x="33674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19"/>
            <p:cNvSpPr/>
            <p:nvPr/>
          </p:nvSpPr>
          <p:spPr>
            <a:xfrm>
              <a:off x="3094125" y="4045500"/>
              <a:ext cx="16175" cy="16025"/>
            </a:xfrm>
            <a:custGeom>
              <a:rect b="b" l="l" r="r" t="t"/>
              <a:pathLst>
                <a:path extrusionOk="0" h="641" w="647">
                  <a:moveTo>
                    <a:pt x="324" y="0"/>
                  </a:moveTo>
                  <a:cubicBezTo>
                    <a:pt x="322" y="0"/>
                    <a:pt x="320" y="0"/>
                    <a:pt x="318" y="0"/>
                  </a:cubicBezTo>
                  <a:cubicBezTo>
                    <a:pt x="140" y="3"/>
                    <a:pt x="0" y="149"/>
                    <a:pt x="3" y="327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1"/>
                    <a:pt x="643" y="314"/>
                  </a:cubicBezTo>
                  <a:cubicBezTo>
                    <a:pt x="640" y="139"/>
                    <a:pt x="497" y="0"/>
                    <a:pt x="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19"/>
            <p:cNvSpPr/>
            <p:nvPr/>
          </p:nvSpPr>
          <p:spPr>
            <a:xfrm>
              <a:off x="3406475" y="4215525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51" y="641"/>
                    <a:pt x="561" y="563"/>
                    <a:pt x="611" y="453"/>
                  </a:cubicBezTo>
                  <a:cubicBezTo>
                    <a:pt x="594" y="335"/>
                    <a:pt x="574" y="219"/>
                    <a:pt x="553" y="103"/>
                  </a:cubicBezTo>
                  <a:cubicBezTo>
                    <a:pt x="496" y="40"/>
                    <a:pt x="413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19"/>
            <p:cNvSpPr/>
            <p:nvPr/>
          </p:nvSpPr>
          <p:spPr>
            <a:xfrm>
              <a:off x="34064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19"/>
            <p:cNvSpPr/>
            <p:nvPr/>
          </p:nvSpPr>
          <p:spPr>
            <a:xfrm>
              <a:off x="34064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19"/>
            <p:cNvSpPr/>
            <p:nvPr/>
          </p:nvSpPr>
          <p:spPr>
            <a:xfrm>
              <a:off x="33674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19"/>
            <p:cNvSpPr/>
            <p:nvPr/>
          </p:nvSpPr>
          <p:spPr>
            <a:xfrm>
              <a:off x="33674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19"/>
            <p:cNvSpPr/>
            <p:nvPr/>
          </p:nvSpPr>
          <p:spPr>
            <a:xfrm>
              <a:off x="33283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19"/>
            <p:cNvSpPr/>
            <p:nvPr/>
          </p:nvSpPr>
          <p:spPr>
            <a:xfrm>
              <a:off x="33674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19"/>
            <p:cNvSpPr/>
            <p:nvPr/>
          </p:nvSpPr>
          <p:spPr>
            <a:xfrm>
              <a:off x="33674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19"/>
            <p:cNvSpPr/>
            <p:nvPr/>
          </p:nvSpPr>
          <p:spPr>
            <a:xfrm>
              <a:off x="33674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19"/>
            <p:cNvSpPr/>
            <p:nvPr/>
          </p:nvSpPr>
          <p:spPr>
            <a:xfrm>
              <a:off x="33674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19"/>
            <p:cNvSpPr/>
            <p:nvPr/>
          </p:nvSpPr>
          <p:spPr>
            <a:xfrm>
              <a:off x="33674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19"/>
            <p:cNvSpPr/>
            <p:nvPr/>
          </p:nvSpPr>
          <p:spPr>
            <a:xfrm>
              <a:off x="32893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19"/>
            <p:cNvSpPr/>
            <p:nvPr/>
          </p:nvSpPr>
          <p:spPr>
            <a:xfrm>
              <a:off x="325032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19"/>
            <p:cNvSpPr/>
            <p:nvPr/>
          </p:nvSpPr>
          <p:spPr>
            <a:xfrm>
              <a:off x="325032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19"/>
            <p:cNvSpPr/>
            <p:nvPr/>
          </p:nvSpPr>
          <p:spPr>
            <a:xfrm>
              <a:off x="325032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19"/>
            <p:cNvSpPr/>
            <p:nvPr/>
          </p:nvSpPr>
          <p:spPr>
            <a:xfrm>
              <a:off x="325032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19"/>
            <p:cNvSpPr/>
            <p:nvPr/>
          </p:nvSpPr>
          <p:spPr>
            <a:xfrm>
              <a:off x="325032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19"/>
            <p:cNvSpPr/>
            <p:nvPr/>
          </p:nvSpPr>
          <p:spPr>
            <a:xfrm>
              <a:off x="325032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19"/>
            <p:cNvSpPr/>
            <p:nvPr/>
          </p:nvSpPr>
          <p:spPr>
            <a:xfrm>
              <a:off x="325032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19"/>
            <p:cNvSpPr/>
            <p:nvPr/>
          </p:nvSpPr>
          <p:spPr>
            <a:xfrm>
              <a:off x="325032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19"/>
            <p:cNvSpPr/>
            <p:nvPr/>
          </p:nvSpPr>
          <p:spPr>
            <a:xfrm>
              <a:off x="32113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19"/>
            <p:cNvSpPr/>
            <p:nvPr/>
          </p:nvSpPr>
          <p:spPr>
            <a:xfrm>
              <a:off x="32113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19"/>
            <p:cNvSpPr/>
            <p:nvPr/>
          </p:nvSpPr>
          <p:spPr>
            <a:xfrm>
              <a:off x="32113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19"/>
            <p:cNvSpPr/>
            <p:nvPr/>
          </p:nvSpPr>
          <p:spPr>
            <a:xfrm>
              <a:off x="32113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19"/>
            <p:cNvSpPr/>
            <p:nvPr/>
          </p:nvSpPr>
          <p:spPr>
            <a:xfrm>
              <a:off x="325032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19"/>
            <p:cNvSpPr/>
            <p:nvPr/>
          </p:nvSpPr>
          <p:spPr>
            <a:xfrm>
              <a:off x="325032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19"/>
            <p:cNvSpPr/>
            <p:nvPr/>
          </p:nvSpPr>
          <p:spPr>
            <a:xfrm>
              <a:off x="32893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19"/>
            <p:cNvSpPr/>
            <p:nvPr/>
          </p:nvSpPr>
          <p:spPr>
            <a:xfrm>
              <a:off x="32893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19"/>
            <p:cNvSpPr/>
            <p:nvPr/>
          </p:nvSpPr>
          <p:spPr>
            <a:xfrm>
              <a:off x="32893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19"/>
            <p:cNvSpPr/>
            <p:nvPr/>
          </p:nvSpPr>
          <p:spPr>
            <a:xfrm>
              <a:off x="32893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19"/>
            <p:cNvSpPr/>
            <p:nvPr/>
          </p:nvSpPr>
          <p:spPr>
            <a:xfrm>
              <a:off x="32113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19"/>
            <p:cNvSpPr/>
            <p:nvPr/>
          </p:nvSpPr>
          <p:spPr>
            <a:xfrm>
              <a:off x="325032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19"/>
            <p:cNvSpPr/>
            <p:nvPr/>
          </p:nvSpPr>
          <p:spPr>
            <a:xfrm>
              <a:off x="32893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19"/>
            <p:cNvSpPr/>
            <p:nvPr/>
          </p:nvSpPr>
          <p:spPr>
            <a:xfrm>
              <a:off x="32893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19"/>
            <p:cNvSpPr/>
            <p:nvPr/>
          </p:nvSpPr>
          <p:spPr>
            <a:xfrm>
              <a:off x="32893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19"/>
            <p:cNvSpPr/>
            <p:nvPr/>
          </p:nvSpPr>
          <p:spPr>
            <a:xfrm>
              <a:off x="325032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19"/>
            <p:cNvSpPr/>
            <p:nvPr/>
          </p:nvSpPr>
          <p:spPr>
            <a:xfrm>
              <a:off x="325032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19"/>
            <p:cNvSpPr/>
            <p:nvPr/>
          </p:nvSpPr>
          <p:spPr>
            <a:xfrm>
              <a:off x="325032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19"/>
            <p:cNvSpPr/>
            <p:nvPr/>
          </p:nvSpPr>
          <p:spPr>
            <a:xfrm>
              <a:off x="3289350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118" y="0"/>
                  </a:moveTo>
                  <a:cubicBezTo>
                    <a:pt x="47" y="61"/>
                    <a:pt x="1" y="150"/>
                    <a:pt x="1" y="247"/>
                  </a:cubicBezTo>
                  <a:cubicBezTo>
                    <a:pt x="1" y="424"/>
                    <a:pt x="144" y="567"/>
                    <a:pt x="322" y="567"/>
                  </a:cubicBezTo>
                  <a:cubicBezTo>
                    <a:pt x="451" y="567"/>
                    <a:pt x="563" y="490"/>
                    <a:pt x="611" y="379"/>
                  </a:cubicBezTo>
                  <a:cubicBezTo>
                    <a:pt x="448" y="249"/>
                    <a:pt x="285" y="122"/>
                    <a:pt x="11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19"/>
            <p:cNvSpPr/>
            <p:nvPr/>
          </p:nvSpPr>
          <p:spPr>
            <a:xfrm>
              <a:off x="32893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19"/>
            <p:cNvSpPr/>
            <p:nvPr/>
          </p:nvSpPr>
          <p:spPr>
            <a:xfrm>
              <a:off x="325032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19"/>
            <p:cNvSpPr/>
            <p:nvPr/>
          </p:nvSpPr>
          <p:spPr>
            <a:xfrm>
              <a:off x="325032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19"/>
            <p:cNvSpPr/>
            <p:nvPr/>
          </p:nvSpPr>
          <p:spPr>
            <a:xfrm>
              <a:off x="28990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19"/>
            <p:cNvSpPr/>
            <p:nvPr/>
          </p:nvSpPr>
          <p:spPr>
            <a:xfrm>
              <a:off x="28990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19"/>
            <p:cNvSpPr/>
            <p:nvPr/>
          </p:nvSpPr>
          <p:spPr>
            <a:xfrm>
              <a:off x="2862000" y="4047150"/>
              <a:ext cx="14100" cy="14425"/>
            </a:xfrm>
            <a:custGeom>
              <a:rect b="b" l="l" r="r" t="t"/>
              <a:pathLst>
                <a:path extrusionOk="0" h="577" w="564">
                  <a:moveTo>
                    <a:pt x="436" y="0"/>
                  </a:moveTo>
                  <a:cubicBezTo>
                    <a:pt x="287" y="151"/>
                    <a:pt x="142" y="303"/>
                    <a:pt x="0" y="462"/>
                  </a:cubicBezTo>
                  <a:cubicBezTo>
                    <a:pt x="57" y="531"/>
                    <a:pt x="143" y="576"/>
                    <a:pt x="243" y="576"/>
                  </a:cubicBezTo>
                  <a:cubicBezTo>
                    <a:pt x="421" y="576"/>
                    <a:pt x="564" y="433"/>
                    <a:pt x="564" y="257"/>
                  </a:cubicBezTo>
                  <a:cubicBezTo>
                    <a:pt x="564" y="151"/>
                    <a:pt x="513" y="58"/>
                    <a:pt x="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19"/>
            <p:cNvSpPr/>
            <p:nvPr/>
          </p:nvSpPr>
          <p:spPr>
            <a:xfrm>
              <a:off x="28990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19"/>
            <p:cNvSpPr/>
            <p:nvPr/>
          </p:nvSpPr>
          <p:spPr>
            <a:xfrm>
              <a:off x="28990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19"/>
            <p:cNvSpPr/>
            <p:nvPr/>
          </p:nvSpPr>
          <p:spPr>
            <a:xfrm>
              <a:off x="28990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19"/>
            <p:cNvSpPr/>
            <p:nvPr/>
          </p:nvSpPr>
          <p:spPr>
            <a:xfrm>
              <a:off x="28990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19"/>
            <p:cNvSpPr/>
            <p:nvPr/>
          </p:nvSpPr>
          <p:spPr>
            <a:xfrm>
              <a:off x="28990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19"/>
            <p:cNvSpPr/>
            <p:nvPr/>
          </p:nvSpPr>
          <p:spPr>
            <a:xfrm>
              <a:off x="28990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19"/>
            <p:cNvSpPr/>
            <p:nvPr/>
          </p:nvSpPr>
          <p:spPr>
            <a:xfrm>
              <a:off x="28600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19"/>
            <p:cNvSpPr/>
            <p:nvPr/>
          </p:nvSpPr>
          <p:spPr>
            <a:xfrm>
              <a:off x="28600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19"/>
            <p:cNvSpPr/>
            <p:nvPr/>
          </p:nvSpPr>
          <p:spPr>
            <a:xfrm>
              <a:off x="28600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19"/>
            <p:cNvSpPr/>
            <p:nvPr/>
          </p:nvSpPr>
          <p:spPr>
            <a:xfrm>
              <a:off x="28600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19"/>
            <p:cNvSpPr/>
            <p:nvPr/>
          </p:nvSpPr>
          <p:spPr>
            <a:xfrm>
              <a:off x="28990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19"/>
            <p:cNvSpPr/>
            <p:nvPr/>
          </p:nvSpPr>
          <p:spPr>
            <a:xfrm>
              <a:off x="28600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19"/>
            <p:cNvSpPr/>
            <p:nvPr/>
          </p:nvSpPr>
          <p:spPr>
            <a:xfrm>
              <a:off x="28600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19"/>
            <p:cNvSpPr/>
            <p:nvPr/>
          </p:nvSpPr>
          <p:spPr>
            <a:xfrm>
              <a:off x="28600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19"/>
            <p:cNvSpPr/>
            <p:nvPr/>
          </p:nvSpPr>
          <p:spPr>
            <a:xfrm>
              <a:off x="29380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19"/>
            <p:cNvSpPr/>
            <p:nvPr/>
          </p:nvSpPr>
          <p:spPr>
            <a:xfrm>
              <a:off x="29380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19"/>
            <p:cNvSpPr/>
            <p:nvPr/>
          </p:nvSpPr>
          <p:spPr>
            <a:xfrm>
              <a:off x="293807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19"/>
            <p:cNvSpPr/>
            <p:nvPr/>
          </p:nvSpPr>
          <p:spPr>
            <a:xfrm>
              <a:off x="29380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19"/>
            <p:cNvSpPr/>
            <p:nvPr/>
          </p:nvSpPr>
          <p:spPr>
            <a:xfrm>
              <a:off x="29380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19"/>
            <p:cNvSpPr/>
            <p:nvPr/>
          </p:nvSpPr>
          <p:spPr>
            <a:xfrm>
              <a:off x="29380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19"/>
            <p:cNvSpPr/>
            <p:nvPr/>
          </p:nvSpPr>
          <p:spPr>
            <a:xfrm>
              <a:off x="29380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19"/>
            <p:cNvSpPr/>
            <p:nvPr/>
          </p:nvSpPr>
          <p:spPr>
            <a:xfrm>
              <a:off x="28990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19"/>
            <p:cNvSpPr/>
            <p:nvPr/>
          </p:nvSpPr>
          <p:spPr>
            <a:xfrm>
              <a:off x="28990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19"/>
            <p:cNvSpPr/>
            <p:nvPr/>
          </p:nvSpPr>
          <p:spPr>
            <a:xfrm>
              <a:off x="28990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19"/>
            <p:cNvSpPr/>
            <p:nvPr/>
          </p:nvSpPr>
          <p:spPr>
            <a:xfrm>
              <a:off x="293807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19"/>
            <p:cNvSpPr/>
            <p:nvPr/>
          </p:nvSpPr>
          <p:spPr>
            <a:xfrm>
              <a:off x="28990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19"/>
            <p:cNvSpPr/>
            <p:nvPr/>
          </p:nvSpPr>
          <p:spPr>
            <a:xfrm>
              <a:off x="28990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19"/>
            <p:cNvSpPr/>
            <p:nvPr/>
          </p:nvSpPr>
          <p:spPr>
            <a:xfrm>
              <a:off x="28600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19"/>
            <p:cNvSpPr/>
            <p:nvPr/>
          </p:nvSpPr>
          <p:spPr>
            <a:xfrm>
              <a:off x="2899825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493" y="0"/>
                  </a:moveTo>
                  <a:cubicBezTo>
                    <a:pt x="325" y="122"/>
                    <a:pt x="161" y="249"/>
                    <a:pt x="0" y="379"/>
                  </a:cubicBezTo>
                  <a:cubicBezTo>
                    <a:pt x="51" y="490"/>
                    <a:pt x="161" y="567"/>
                    <a:pt x="289" y="567"/>
                  </a:cubicBezTo>
                  <a:cubicBezTo>
                    <a:pt x="467" y="567"/>
                    <a:pt x="610" y="424"/>
                    <a:pt x="610" y="247"/>
                  </a:cubicBezTo>
                  <a:cubicBezTo>
                    <a:pt x="610" y="148"/>
                    <a:pt x="564" y="59"/>
                    <a:pt x="4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19"/>
            <p:cNvSpPr/>
            <p:nvPr/>
          </p:nvSpPr>
          <p:spPr>
            <a:xfrm>
              <a:off x="2782725" y="4317500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162" y="1"/>
                    <a:pt x="51" y="77"/>
                    <a:pt x="1" y="189"/>
                  </a:cubicBezTo>
                  <a:cubicBezTo>
                    <a:pt x="19" y="307"/>
                    <a:pt x="37" y="423"/>
                    <a:pt x="58" y="537"/>
                  </a:cubicBezTo>
                  <a:cubicBezTo>
                    <a:pt x="114" y="602"/>
                    <a:pt x="197" y="641"/>
                    <a:pt x="292" y="641"/>
                  </a:cubicBezTo>
                  <a:cubicBezTo>
                    <a:pt x="468" y="641"/>
                    <a:pt x="611" y="498"/>
                    <a:pt x="611" y="322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19"/>
            <p:cNvSpPr/>
            <p:nvPr/>
          </p:nvSpPr>
          <p:spPr>
            <a:xfrm>
              <a:off x="2899825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89" y="0"/>
                  </a:moveTo>
                  <a:cubicBezTo>
                    <a:pt x="160" y="0"/>
                    <a:pt x="48" y="79"/>
                    <a:pt x="0" y="189"/>
                  </a:cubicBezTo>
                  <a:cubicBezTo>
                    <a:pt x="161" y="318"/>
                    <a:pt x="325" y="445"/>
                    <a:pt x="493" y="568"/>
                  </a:cubicBezTo>
                  <a:cubicBezTo>
                    <a:pt x="565" y="507"/>
                    <a:pt x="610" y="421"/>
                    <a:pt x="610" y="321"/>
                  </a:cubicBezTo>
                  <a:cubicBezTo>
                    <a:pt x="610" y="144"/>
                    <a:pt x="467" y="0"/>
                    <a:pt x="2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19"/>
            <p:cNvSpPr/>
            <p:nvPr/>
          </p:nvSpPr>
          <p:spPr>
            <a:xfrm>
              <a:off x="2862000" y="4487550"/>
              <a:ext cx="14100" cy="14400"/>
            </a:xfrm>
            <a:custGeom>
              <a:rect b="b" l="l" r="r" t="t"/>
              <a:pathLst>
                <a:path extrusionOk="0" h="576" w="564">
                  <a:moveTo>
                    <a:pt x="243" y="0"/>
                  </a:moveTo>
                  <a:cubicBezTo>
                    <a:pt x="145" y="0"/>
                    <a:pt x="59" y="45"/>
                    <a:pt x="0" y="115"/>
                  </a:cubicBezTo>
                  <a:cubicBezTo>
                    <a:pt x="142" y="271"/>
                    <a:pt x="287" y="425"/>
                    <a:pt x="436" y="576"/>
                  </a:cubicBezTo>
                  <a:cubicBezTo>
                    <a:pt x="511" y="516"/>
                    <a:pt x="564" y="424"/>
                    <a:pt x="564" y="320"/>
                  </a:cubicBezTo>
                  <a:cubicBezTo>
                    <a:pt x="564" y="143"/>
                    <a:pt x="421" y="0"/>
                    <a:pt x="2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19"/>
            <p:cNvSpPr/>
            <p:nvPr/>
          </p:nvSpPr>
          <p:spPr>
            <a:xfrm>
              <a:off x="29380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19"/>
            <p:cNvSpPr/>
            <p:nvPr/>
          </p:nvSpPr>
          <p:spPr>
            <a:xfrm>
              <a:off x="2788500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61" y="1"/>
                  </a:moveTo>
                  <a:cubicBezTo>
                    <a:pt x="40" y="1"/>
                    <a:pt x="22" y="4"/>
                    <a:pt x="0" y="7"/>
                  </a:cubicBezTo>
                  <a:cubicBezTo>
                    <a:pt x="52" y="215"/>
                    <a:pt x="106" y="420"/>
                    <a:pt x="168" y="622"/>
                  </a:cubicBezTo>
                  <a:cubicBezTo>
                    <a:pt x="293" y="578"/>
                    <a:pt x="380" y="462"/>
                    <a:pt x="380" y="322"/>
                  </a:cubicBezTo>
                  <a:cubicBezTo>
                    <a:pt x="380" y="145"/>
                    <a:pt x="237" y="1"/>
                    <a:pt x="6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19"/>
            <p:cNvSpPr/>
            <p:nvPr/>
          </p:nvSpPr>
          <p:spPr>
            <a:xfrm>
              <a:off x="27819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19"/>
            <p:cNvSpPr/>
            <p:nvPr/>
          </p:nvSpPr>
          <p:spPr>
            <a:xfrm>
              <a:off x="27819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19"/>
            <p:cNvSpPr/>
            <p:nvPr/>
          </p:nvSpPr>
          <p:spPr>
            <a:xfrm>
              <a:off x="3055950" y="4589525"/>
              <a:ext cx="15125" cy="6575"/>
            </a:xfrm>
            <a:custGeom>
              <a:rect b="b" l="l" r="r" t="t"/>
              <a:pathLst>
                <a:path extrusionOk="0" h="263" w="605">
                  <a:moveTo>
                    <a:pt x="290" y="0"/>
                  </a:moveTo>
                  <a:cubicBezTo>
                    <a:pt x="160" y="0"/>
                    <a:pt x="49" y="78"/>
                    <a:pt x="1" y="188"/>
                  </a:cubicBezTo>
                  <a:cubicBezTo>
                    <a:pt x="200" y="217"/>
                    <a:pt x="401" y="241"/>
                    <a:pt x="605" y="262"/>
                  </a:cubicBezTo>
                  <a:cubicBezTo>
                    <a:pt x="576" y="113"/>
                    <a:pt x="447" y="0"/>
                    <a:pt x="2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19"/>
            <p:cNvSpPr/>
            <p:nvPr/>
          </p:nvSpPr>
          <p:spPr>
            <a:xfrm>
              <a:off x="3094225" y="4589525"/>
              <a:ext cx="16025" cy="8050"/>
            </a:xfrm>
            <a:custGeom>
              <a:rect b="b" l="l" r="r" t="t"/>
              <a:pathLst>
                <a:path extrusionOk="0" h="322" w="641">
                  <a:moveTo>
                    <a:pt x="321" y="0"/>
                  </a:moveTo>
                  <a:cubicBezTo>
                    <a:pt x="145" y="0"/>
                    <a:pt x="2" y="142"/>
                    <a:pt x="1" y="317"/>
                  </a:cubicBezTo>
                  <a:cubicBezTo>
                    <a:pt x="106" y="320"/>
                    <a:pt x="213" y="321"/>
                    <a:pt x="321" y="321"/>
                  </a:cubicBezTo>
                  <a:cubicBezTo>
                    <a:pt x="428" y="321"/>
                    <a:pt x="534" y="320"/>
                    <a:pt x="641" y="317"/>
                  </a:cubicBezTo>
                  <a:cubicBezTo>
                    <a:pt x="639" y="142"/>
                    <a:pt x="496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19"/>
            <p:cNvSpPr/>
            <p:nvPr/>
          </p:nvSpPr>
          <p:spPr>
            <a:xfrm>
              <a:off x="3406475" y="4317500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13" y="641"/>
                    <a:pt x="496" y="602"/>
                    <a:pt x="553" y="537"/>
                  </a:cubicBezTo>
                  <a:cubicBezTo>
                    <a:pt x="574" y="421"/>
                    <a:pt x="594" y="307"/>
                    <a:pt x="611" y="189"/>
                  </a:cubicBezTo>
                  <a:cubicBezTo>
                    <a:pt x="559" y="77"/>
                    <a:pt x="45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19"/>
            <p:cNvSpPr/>
            <p:nvPr/>
          </p:nvSpPr>
          <p:spPr>
            <a:xfrm>
              <a:off x="3328375" y="4487550"/>
              <a:ext cx="14125" cy="14400"/>
            </a:xfrm>
            <a:custGeom>
              <a:rect b="b" l="l" r="r" t="t"/>
              <a:pathLst>
                <a:path extrusionOk="0" h="576" w="565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25"/>
                    <a:pt x="52" y="519"/>
                    <a:pt x="129" y="576"/>
                  </a:cubicBezTo>
                  <a:cubicBezTo>
                    <a:pt x="278" y="425"/>
                    <a:pt x="423" y="273"/>
                    <a:pt x="564" y="115"/>
                  </a:cubicBezTo>
                  <a:cubicBezTo>
                    <a:pt x="506" y="45"/>
                    <a:pt x="420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19"/>
            <p:cNvSpPr/>
            <p:nvPr/>
          </p:nvSpPr>
          <p:spPr>
            <a:xfrm>
              <a:off x="3406475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320" y="1"/>
                  </a:moveTo>
                  <a:cubicBezTo>
                    <a:pt x="143" y="1"/>
                    <a:pt x="0" y="147"/>
                    <a:pt x="0" y="322"/>
                  </a:cubicBezTo>
                  <a:cubicBezTo>
                    <a:pt x="0" y="460"/>
                    <a:pt x="89" y="578"/>
                    <a:pt x="213" y="622"/>
                  </a:cubicBezTo>
                  <a:cubicBezTo>
                    <a:pt x="273" y="418"/>
                    <a:pt x="330" y="212"/>
                    <a:pt x="380" y="7"/>
                  </a:cubicBezTo>
                  <a:cubicBezTo>
                    <a:pt x="362" y="4"/>
                    <a:pt x="34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19"/>
            <p:cNvSpPr/>
            <p:nvPr/>
          </p:nvSpPr>
          <p:spPr>
            <a:xfrm>
              <a:off x="3133400" y="4589525"/>
              <a:ext cx="15125" cy="6525"/>
            </a:xfrm>
            <a:custGeom>
              <a:rect b="b" l="l" r="r" t="t"/>
              <a:pathLst>
                <a:path extrusionOk="0" h="261" w="605">
                  <a:moveTo>
                    <a:pt x="316" y="0"/>
                  </a:moveTo>
                  <a:cubicBezTo>
                    <a:pt x="159" y="0"/>
                    <a:pt x="29" y="112"/>
                    <a:pt x="1" y="261"/>
                  </a:cubicBezTo>
                  <a:cubicBezTo>
                    <a:pt x="204" y="241"/>
                    <a:pt x="406" y="217"/>
                    <a:pt x="605" y="187"/>
                  </a:cubicBezTo>
                  <a:cubicBezTo>
                    <a:pt x="555" y="78"/>
                    <a:pt x="444" y="0"/>
                    <a:pt x="31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19"/>
            <p:cNvSpPr/>
            <p:nvPr/>
          </p:nvSpPr>
          <p:spPr>
            <a:xfrm>
              <a:off x="28600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19"/>
            <p:cNvSpPr/>
            <p:nvPr/>
          </p:nvSpPr>
          <p:spPr>
            <a:xfrm>
              <a:off x="3289350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21"/>
                    <a:pt x="47" y="507"/>
                    <a:pt x="118" y="568"/>
                  </a:cubicBezTo>
                  <a:cubicBezTo>
                    <a:pt x="285" y="445"/>
                    <a:pt x="450" y="318"/>
                    <a:pt x="611" y="189"/>
                  </a:cubicBezTo>
                  <a:cubicBezTo>
                    <a:pt x="563" y="79"/>
                    <a:pt x="451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19"/>
            <p:cNvSpPr/>
            <p:nvPr/>
          </p:nvSpPr>
          <p:spPr>
            <a:xfrm>
              <a:off x="28210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19"/>
            <p:cNvSpPr/>
            <p:nvPr/>
          </p:nvSpPr>
          <p:spPr>
            <a:xfrm>
              <a:off x="28210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19"/>
            <p:cNvSpPr/>
            <p:nvPr/>
          </p:nvSpPr>
          <p:spPr>
            <a:xfrm>
              <a:off x="28210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19"/>
            <p:cNvSpPr/>
            <p:nvPr/>
          </p:nvSpPr>
          <p:spPr>
            <a:xfrm>
              <a:off x="28600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19"/>
            <p:cNvSpPr/>
            <p:nvPr/>
          </p:nvSpPr>
          <p:spPr>
            <a:xfrm>
              <a:off x="28600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19"/>
            <p:cNvSpPr/>
            <p:nvPr/>
          </p:nvSpPr>
          <p:spPr>
            <a:xfrm>
              <a:off x="28600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19"/>
            <p:cNvSpPr/>
            <p:nvPr/>
          </p:nvSpPr>
          <p:spPr>
            <a:xfrm>
              <a:off x="28210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19"/>
            <p:cNvSpPr/>
            <p:nvPr/>
          </p:nvSpPr>
          <p:spPr>
            <a:xfrm>
              <a:off x="28210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19"/>
            <p:cNvSpPr/>
            <p:nvPr/>
          </p:nvSpPr>
          <p:spPr>
            <a:xfrm>
              <a:off x="28210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19"/>
            <p:cNvSpPr/>
            <p:nvPr/>
          </p:nvSpPr>
          <p:spPr>
            <a:xfrm>
              <a:off x="28210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19"/>
            <p:cNvSpPr/>
            <p:nvPr/>
          </p:nvSpPr>
          <p:spPr>
            <a:xfrm>
              <a:off x="2788500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168" y="0"/>
                  </a:moveTo>
                  <a:cubicBezTo>
                    <a:pt x="107" y="204"/>
                    <a:pt x="52" y="407"/>
                    <a:pt x="0" y="614"/>
                  </a:cubicBezTo>
                  <a:cubicBezTo>
                    <a:pt x="19" y="618"/>
                    <a:pt x="40" y="620"/>
                    <a:pt x="61" y="620"/>
                  </a:cubicBezTo>
                  <a:cubicBezTo>
                    <a:pt x="237" y="620"/>
                    <a:pt x="380" y="476"/>
                    <a:pt x="380" y="300"/>
                  </a:cubicBezTo>
                  <a:cubicBezTo>
                    <a:pt x="380" y="160"/>
                    <a:pt x="293" y="44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19"/>
            <p:cNvSpPr/>
            <p:nvPr/>
          </p:nvSpPr>
          <p:spPr>
            <a:xfrm>
              <a:off x="28210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19"/>
            <p:cNvSpPr/>
            <p:nvPr/>
          </p:nvSpPr>
          <p:spPr>
            <a:xfrm>
              <a:off x="2782725" y="4215525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200" y="1"/>
                    <a:pt x="117" y="40"/>
                    <a:pt x="58" y="103"/>
                  </a:cubicBezTo>
                  <a:cubicBezTo>
                    <a:pt x="37" y="221"/>
                    <a:pt x="19" y="335"/>
                    <a:pt x="1" y="453"/>
                  </a:cubicBezTo>
                  <a:cubicBezTo>
                    <a:pt x="51" y="563"/>
                    <a:pt x="162" y="641"/>
                    <a:pt x="292" y="641"/>
                  </a:cubicBezTo>
                  <a:cubicBezTo>
                    <a:pt x="468" y="641"/>
                    <a:pt x="611" y="498"/>
                    <a:pt x="611" y="320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19"/>
            <p:cNvSpPr/>
            <p:nvPr/>
          </p:nvSpPr>
          <p:spPr>
            <a:xfrm>
              <a:off x="28210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19"/>
            <p:cNvSpPr/>
            <p:nvPr/>
          </p:nvSpPr>
          <p:spPr>
            <a:xfrm>
              <a:off x="28210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19"/>
            <p:cNvSpPr/>
            <p:nvPr/>
          </p:nvSpPr>
          <p:spPr>
            <a:xfrm>
              <a:off x="3016175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19"/>
            <p:cNvSpPr/>
            <p:nvPr/>
          </p:nvSpPr>
          <p:spPr>
            <a:xfrm>
              <a:off x="3055950" y="3953025"/>
              <a:ext cx="15125" cy="6500"/>
            </a:xfrm>
            <a:custGeom>
              <a:rect b="b" l="l" r="r" t="t"/>
              <a:pathLst>
                <a:path extrusionOk="0" h="260" w="605">
                  <a:moveTo>
                    <a:pt x="605" y="0"/>
                  </a:moveTo>
                  <a:lnTo>
                    <a:pt x="605" y="0"/>
                  </a:lnTo>
                  <a:cubicBezTo>
                    <a:pt x="401" y="18"/>
                    <a:pt x="200" y="44"/>
                    <a:pt x="1" y="74"/>
                  </a:cubicBezTo>
                  <a:cubicBezTo>
                    <a:pt x="49" y="182"/>
                    <a:pt x="160" y="259"/>
                    <a:pt x="290" y="259"/>
                  </a:cubicBezTo>
                  <a:cubicBezTo>
                    <a:pt x="447" y="259"/>
                    <a:pt x="576" y="149"/>
                    <a:pt x="60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19"/>
            <p:cNvSpPr/>
            <p:nvPr/>
          </p:nvSpPr>
          <p:spPr>
            <a:xfrm>
              <a:off x="3054925" y="3977350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5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19"/>
            <p:cNvSpPr/>
            <p:nvPr/>
          </p:nvSpPr>
          <p:spPr>
            <a:xfrm>
              <a:off x="301617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19"/>
            <p:cNvSpPr/>
            <p:nvPr/>
          </p:nvSpPr>
          <p:spPr>
            <a:xfrm>
              <a:off x="3054925" y="4113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6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19"/>
            <p:cNvSpPr/>
            <p:nvPr/>
          </p:nvSpPr>
          <p:spPr>
            <a:xfrm>
              <a:off x="3054925" y="4079350"/>
              <a:ext cx="16300" cy="16050"/>
            </a:xfrm>
            <a:custGeom>
              <a:rect b="b" l="l" r="r" t="t"/>
              <a:pathLst>
                <a:path extrusionOk="0" h="642" w="652">
                  <a:moveTo>
                    <a:pt x="327" y="1"/>
                  </a:moveTo>
                  <a:cubicBezTo>
                    <a:pt x="323" y="1"/>
                    <a:pt x="320" y="1"/>
                    <a:pt x="316" y="1"/>
                  </a:cubicBezTo>
                  <a:cubicBezTo>
                    <a:pt x="138" y="7"/>
                    <a:pt x="1" y="154"/>
                    <a:pt x="5" y="332"/>
                  </a:cubicBezTo>
                  <a:cubicBezTo>
                    <a:pt x="11" y="505"/>
                    <a:pt x="154" y="641"/>
                    <a:pt x="326" y="641"/>
                  </a:cubicBezTo>
                  <a:cubicBezTo>
                    <a:pt x="330" y="641"/>
                    <a:pt x="333" y="641"/>
                    <a:pt x="337" y="641"/>
                  </a:cubicBezTo>
                  <a:cubicBezTo>
                    <a:pt x="513" y="635"/>
                    <a:pt x="652" y="487"/>
                    <a:pt x="646" y="311"/>
                  </a:cubicBezTo>
                  <a:cubicBezTo>
                    <a:pt x="640" y="137"/>
                    <a:pt x="498" y="1"/>
                    <a:pt x="32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19"/>
            <p:cNvSpPr/>
            <p:nvPr/>
          </p:nvSpPr>
          <p:spPr>
            <a:xfrm>
              <a:off x="3054900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8" y="0"/>
                  </a:moveTo>
                  <a:cubicBezTo>
                    <a:pt x="324" y="0"/>
                    <a:pt x="321" y="0"/>
                    <a:pt x="317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5" y="641"/>
                    <a:pt x="327" y="641"/>
                  </a:cubicBezTo>
                  <a:cubicBezTo>
                    <a:pt x="331" y="641"/>
                    <a:pt x="334" y="641"/>
                    <a:pt x="338" y="641"/>
                  </a:cubicBezTo>
                  <a:cubicBezTo>
                    <a:pt x="514" y="635"/>
                    <a:pt x="653" y="487"/>
                    <a:pt x="647" y="309"/>
                  </a:cubicBezTo>
                  <a:cubicBezTo>
                    <a:pt x="641" y="137"/>
                    <a:pt x="499" y="0"/>
                    <a:pt x="3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19"/>
            <p:cNvSpPr/>
            <p:nvPr/>
          </p:nvSpPr>
          <p:spPr>
            <a:xfrm>
              <a:off x="29380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19"/>
            <p:cNvSpPr/>
            <p:nvPr/>
          </p:nvSpPr>
          <p:spPr>
            <a:xfrm>
              <a:off x="3054925" y="4045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1"/>
                    <a:pt x="316" y="1"/>
                  </a:cubicBezTo>
                  <a:cubicBezTo>
                    <a:pt x="138" y="7"/>
                    <a:pt x="1" y="154"/>
                    <a:pt x="5" y="331"/>
                  </a:cubicBezTo>
                  <a:cubicBezTo>
                    <a:pt x="11" y="503"/>
                    <a:pt x="154" y="640"/>
                    <a:pt x="326" y="640"/>
                  </a:cubicBezTo>
                  <a:cubicBezTo>
                    <a:pt x="330" y="640"/>
                    <a:pt x="333" y="640"/>
                    <a:pt x="337" y="640"/>
                  </a:cubicBezTo>
                  <a:cubicBezTo>
                    <a:pt x="513" y="635"/>
                    <a:pt x="652" y="486"/>
                    <a:pt x="646" y="310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19"/>
            <p:cNvSpPr/>
            <p:nvPr/>
          </p:nvSpPr>
          <p:spPr>
            <a:xfrm>
              <a:off x="30161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19"/>
            <p:cNvSpPr/>
            <p:nvPr/>
          </p:nvSpPr>
          <p:spPr>
            <a:xfrm>
              <a:off x="30161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19"/>
            <p:cNvSpPr/>
            <p:nvPr/>
          </p:nvSpPr>
          <p:spPr>
            <a:xfrm>
              <a:off x="30161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19"/>
            <p:cNvSpPr/>
            <p:nvPr/>
          </p:nvSpPr>
          <p:spPr>
            <a:xfrm>
              <a:off x="30161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19"/>
            <p:cNvSpPr/>
            <p:nvPr/>
          </p:nvSpPr>
          <p:spPr>
            <a:xfrm>
              <a:off x="30161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19"/>
            <p:cNvSpPr/>
            <p:nvPr/>
          </p:nvSpPr>
          <p:spPr>
            <a:xfrm>
              <a:off x="30161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19"/>
            <p:cNvSpPr/>
            <p:nvPr/>
          </p:nvSpPr>
          <p:spPr>
            <a:xfrm>
              <a:off x="30161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19"/>
            <p:cNvSpPr/>
            <p:nvPr/>
          </p:nvSpPr>
          <p:spPr>
            <a:xfrm>
              <a:off x="30161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19"/>
            <p:cNvSpPr/>
            <p:nvPr/>
          </p:nvSpPr>
          <p:spPr>
            <a:xfrm>
              <a:off x="301617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19"/>
            <p:cNvSpPr/>
            <p:nvPr/>
          </p:nvSpPr>
          <p:spPr>
            <a:xfrm>
              <a:off x="305520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19"/>
            <p:cNvSpPr/>
            <p:nvPr/>
          </p:nvSpPr>
          <p:spPr>
            <a:xfrm>
              <a:off x="305520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19"/>
            <p:cNvSpPr/>
            <p:nvPr/>
          </p:nvSpPr>
          <p:spPr>
            <a:xfrm>
              <a:off x="305520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19"/>
            <p:cNvSpPr/>
            <p:nvPr/>
          </p:nvSpPr>
          <p:spPr>
            <a:xfrm>
              <a:off x="305520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19"/>
            <p:cNvSpPr/>
            <p:nvPr/>
          </p:nvSpPr>
          <p:spPr>
            <a:xfrm>
              <a:off x="3094125" y="3977450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7"/>
                    <a:pt x="646" y="491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19"/>
            <p:cNvSpPr/>
            <p:nvPr/>
          </p:nvSpPr>
          <p:spPr>
            <a:xfrm>
              <a:off x="3094225" y="3951500"/>
              <a:ext cx="16025" cy="8025"/>
            </a:xfrm>
            <a:custGeom>
              <a:rect b="b" l="l" r="r" t="t"/>
              <a:pathLst>
                <a:path extrusionOk="0" h="321" w="641">
                  <a:moveTo>
                    <a:pt x="321" y="1"/>
                  </a:moveTo>
                  <a:cubicBezTo>
                    <a:pt x="213" y="1"/>
                    <a:pt x="106" y="2"/>
                    <a:pt x="1" y="4"/>
                  </a:cubicBezTo>
                  <a:cubicBezTo>
                    <a:pt x="2" y="180"/>
                    <a:pt x="145" y="320"/>
                    <a:pt x="321" y="320"/>
                  </a:cubicBezTo>
                  <a:cubicBezTo>
                    <a:pt x="496" y="320"/>
                    <a:pt x="639" y="180"/>
                    <a:pt x="641" y="4"/>
                  </a:cubicBezTo>
                  <a:cubicBezTo>
                    <a:pt x="535" y="2"/>
                    <a:pt x="42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19"/>
            <p:cNvSpPr/>
            <p:nvPr/>
          </p:nvSpPr>
          <p:spPr>
            <a:xfrm>
              <a:off x="305520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19"/>
            <p:cNvSpPr/>
            <p:nvPr/>
          </p:nvSpPr>
          <p:spPr>
            <a:xfrm>
              <a:off x="305520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19"/>
            <p:cNvSpPr/>
            <p:nvPr/>
          </p:nvSpPr>
          <p:spPr>
            <a:xfrm>
              <a:off x="305520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19"/>
            <p:cNvSpPr/>
            <p:nvPr/>
          </p:nvSpPr>
          <p:spPr>
            <a:xfrm>
              <a:off x="305520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19"/>
            <p:cNvSpPr/>
            <p:nvPr/>
          </p:nvSpPr>
          <p:spPr>
            <a:xfrm>
              <a:off x="305520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19"/>
            <p:cNvSpPr/>
            <p:nvPr/>
          </p:nvSpPr>
          <p:spPr>
            <a:xfrm>
              <a:off x="305520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19"/>
            <p:cNvSpPr/>
            <p:nvPr/>
          </p:nvSpPr>
          <p:spPr>
            <a:xfrm>
              <a:off x="305520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19"/>
            <p:cNvSpPr/>
            <p:nvPr/>
          </p:nvSpPr>
          <p:spPr>
            <a:xfrm>
              <a:off x="305520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19"/>
            <p:cNvSpPr/>
            <p:nvPr/>
          </p:nvSpPr>
          <p:spPr>
            <a:xfrm>
              <a:off x="305520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19"/>
            <p:cNvSpPr/>
            <p:nvPr/>
          </p:nvSpPr>
          <p:spPr>
            <a:xfrm>
              <a:off x="301617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19"/>
            <p:cNvSpPr/>
            <p:nvPr/>
          </p:nvSpPr>
          <p:spPr>
            <a:xfrm>
              <a:off x="29771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19"/>
            <p:cNvSpPr/>
            <p:nvPr/>
          </p:nvSpPr>
          <p:spPr>
            <a:xfrm>
              <a:off x="29771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19"/>
            <p:cNvSpPr/>
            <p:nvPr/>
          </p:nvSpPr>
          <p:spPr>
            <a:xfrm>
              <a:off x="29771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19"/>
            <p:cNvSpPr/>
            <p:nvPr/>
          </p:nvSpPr>
          <p:spPr>
            <a:xfrm>
              <a:off x="29771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19"/>
            <p:cNvSpPr/>
            <p:nvPr/>
          </p:nvSpPr>
          <p:spPr>
            <a:xfrm>
              <a:off x="29771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19"/>
            <p:cNvSpPr/>
            <p:nvPr/>
          </p:nvSpPr>
          <p:spPr>
            <a:xfrm>
              <a:off x="29771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19"/>
            <p:cNvSpPr/>
            <p:nvPr/>
          </p:nvSpPr>
          <p:spPr>
            <a:xfrm>
              <a:off x="29771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19"/>
            <p:cNvSpPr/>
            <p:nvPr/>
          </p:nvSpPr>
          <p:spPr>
            <a:xfrm>
              <a:off x="29771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19"/>
            <p:cNvSpPr/>
            <p:nvPr/>
          </p:nvSpPr>
          <p:spPr>
            <a:xfrm>
              <a:off x="29380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19"/>
            <p:cNvSpPr/>
            <p:nvPr/>
          </p:nvSpPr>
          <p:spPr>
            <a:xfrm>
              <a:off x="29380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19"/>
            <p:cNvSpPr/>
            <p:nvPr/>
          </p:nvSpPr>
          <p:spPr>
            <a:xfrm>
              <a:off x="29771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19"/>
            <p:cNvSpPr/>
            <p:nvPr/>
          </p:nvSpPr>
          <p:spPr>
            <a:xfrm>
              <a:off x="29380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19"/>
            <p:cNvSpPr/>
            <p:nvPr/>
          </p:nvSpPr>
          <p:spPr>
            <a:xfrm>
              <a:off x="29380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19"/>
            <p:cNvSpPr/>
            <p:nvPr/>
          </p:nvSpPr>
          <p:spPr>
            <a:xfrm>
              <a:off x="293807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19"/>
            <p:cNvSpPr/>
            <p:nvPr/>
          </p:nvSpPr>
          <p:spPr>
            <a:xfrm>
              <a:off x="293807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19"/>
            <p:cNvSpPr/>
            <p:nvPr/>
          </p:nvSpPr>
          <p:spPr>
            <a:xfrm>
              <a:off x="29771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19"/>
            <p:cNvSpPr/>
            <p:nvPr/>
          </p:nvSpPr>
          <p:spPr>
            <a:xfrm>
              <a:off x="3094125" y="401142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6"/>
                    <a:pt x="0" y="152"/>
                    <a:pt x="3" y="328"/>
                  </a:cubicBezTo>
                  <a:cubicBezTo>
                    <a:pt x="7" y="502"/>
                    <a:pt x="148" y="642"/>
                    <a:pt x="322" y="642"/>
                  </a:cubicBezTo>
                  <a:cubicBezTo>
                    <a:pt x="324" y="642"/>
                    <a:pt x="327" y="641"/>
                    <a:pt x="330" y="641"/>
                  </a:cubicBezTo>
                  <a:cubicBezTo>
                    <a:pt x="506" y="638"/>
                    <a:pt x="646" y="492"/>
                    <a:pt x="643" y="316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19"/>
            <p:cNvSpPr/>
            <p:nvPr/>
          </p:nvSpPr>
          <p:spPr>
            <a:xfrm>
              <a:off x="3016175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19"/>
            <p:cNvSpPr/>
            <p:nvPr/>
          </p:nvSpPr>
          <p:spPr>
            <a:xfrm>
              <a:off x="29771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19"/>
            <p:cNvSpPr/>
            <p:nvPr/>
          </p:nvSpPr>
          <p:spPr>
            <a:xfrm>
              <a:off x="30161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19"/>
            <p:cNvSpPr/>
            <p:nvPr/>
          </p:nvSpPr>
          <p:spPr>
            <a:xfrm>
              <a:off x="30161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19"/>
            <p:cNvSpPr/>
            <p:nvPr/>
          </p:nvSpPr>
          <p:spPr>
            <a:xfrm>
              <a:off x="29771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19"/>
            <p:cNvSpPr/>
            <p:nvPr/>
          </p:nvSpPr>
          <p:spPr>
            <a:xfrm>
              <a:off x="30161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19"/>
            <p:cNvSpPr/>
            <p:nvPr/>
          </p:nvSpPr>
          <p:spPr>
            <a:xfrm>
              <a:off x="3016175" y="404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19"/>
            <p:cNvSpPr/>
            <p:nvPr/>
          </p:nvSpPr>
          <p:spPr>
            <a:xfrm>
              <a:off x="29771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19"/>
            <p:cNvSpPr/>
            <p:nvPr/>
          </p:nvSpPr>
          <p:spPr>
            <a:xfrm>
              <a:off x="29771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19"/>
            <p:cNvSpPr/>
            <p:nvPr/>
          </p:nvSpPr>
          <p:spPr>
            <a:xfrm>
              <a:off x="29771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19"/>
            <p:cNvSpPr/>
            <p:nvPr/>
          </p:nvSpPr>
          <p:spPr>
            <a:xfrm>
              <a:off x="29771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19"/>
            <p:cNvSpPr/>
            <p:nvPr/>
          </p:nvSpPr>
          <p:spPr>
            <a:xfrm>
              <a:off x="29771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19"/>
            <p:cNvSpPr/>
            <p:nvPr/>
          </p:nvSpPr>
          <p:spPr>
            <a:xfrm>
              <a:off x="30161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19"/>
            <p:cNvSpPr/>
            <p:nvPr/>
          </p:nvSpPr>
          <p:spPr>
            <a:xfrm>
              <a:off x="29771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32" name="Google Shape;9432;p19"/>
          <p:cNvSpPr/>
          <p:nvPr/>
        </p:nvSpPr>
        <p:spPr>
          <a:xfrm>
            <a:off x="334200" y="949675"/>
            <a:ext cx="3403200" cy="3904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3" name="Google Shape;9433;p19"/>
          <p:cNvSpPr txBox="1"/>
          <p:nvPr>
            <p:ph idx="1" type="subTitle"/>
          </p:nvPr>
        </p:nvSpPr>
        <p:spPr>
          <a:xfrm>
            <a:off x="720000" y="2247025"/>
            <a:ext cx="2560200" cy="128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434" name="Google Shape;9434;p19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365750" spcFirstLastPara="1" rIns="36575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9435" name="Google Shape;9435;p19"/>
          <p:cNvSpPr/>
          <p:nvPr/>
        </p:nvSpPr>
        <p:spPr>
          <a:xfrm>
            <a:off x="3737400" y="949675"/>
            <a:ext cx="5072400" cy="3904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CUSTOM_2">
    <p:bg>
      <p:bgPr>
        <a:solidFill>
          <a:schemeClr val="lt1"/>
        </a:solidFill>
      </p:bgPr>
    </p:bg>
    <p:spTree>
      <p:nvGrpSpPr>
        <p:cNvPr id="9436" name="Shape 9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7" name="Google Shape;9437;p20"/>
          <p:cNvSpPr/>
          <p:nvPr/>
        </p:nvSpPr>
        <p:spPr>
          <a:xfrm flipH="1">
            <a:off x="5406600" y="949675"/>
            <a:ext cx="3403200" cy="3904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8" name="Google Shape;9438;p20"/>
          <p:cNvSpPr/>
          <p:nvPr/>
        </p:nvSpPr>
        <p:spPr>
          <a:xfrm flipH="1">
            <a:off x="334200" y="949675"/>
            <a:ext cx="5072400" cy="3904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39" name="Google Shape;9439;p20"/>
          <p:cNvGrpSpPr/>
          <p:nvPr/>
        </p:nvGrpSpPr>
        <p:grpSpPr>
          <a:xfrm>
            <a:off x="70051" y="76201"/>
            <a:ext cx="640525" cy="646075"/>
            <a:chOff x="2781975" y="3951500"/>
            <a:chExt cx="640525" cy="646075"/>
          </a:xfrm>
        </p:grpSpPr>
        <p:sp>
          <p:nvSpPr>
            <p:cNvPr id="9440" name="Google Shape;9440;p20"/>
            <p:cNvSpPr/>
            <p:nvPr/>
          </p:nvSpPr>
          <p:spPr>
            <a:xfrm>
              <a:off x="31723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20"/>
            <p:cNvSpPr/>
            <p:nvPr/>
          </p:nvSpPr>
          <p:spPr>
            <a:xfrm>
              <a:off x="31723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20"/>
            <p:cNvSpPr/>
            <p:nvPr/>
          </p:nvSpPr>
          <p:spPr>
            <a:xfrm>
              <a:off x="313325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20"/>
            <p:cNvSpPr/>
            <p:nvPr/>
          </p:nvSpPr>
          <p:spPr>
            <a:xfrm>
              <a:off x="31723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20"/>
            <p:cNvSpPr/>
            <p:nvPr/>
          </p:nvSpPr>
          <p:spPr>
            <a:xfrm>
              <a:off x="31723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20"/>
            <p:cNvSpPr/>
            <p:nvPr/>
          </p:nvSpPr>
          <p:spPr>
            <a:xfrm>
              <a:off x="31723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20"/>
            <p:cNvSpPr/>
            <p:nvPr/>
          </p:nvSpPr>
          <p:spPr>
            <a:xfrm>
              <a:off x="31723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20"/>
            <p:cNvSpPr/>
            <p:nvPr/>
          </p:nvSpPr>
          <p:spPr>
            <a:xfrm>
              <a:off x="31723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20"/>
            <p:cNvSpPr/>
            <p:nvPr/>
          </p:nvSpPr>
          <p:spPr>
            <a:xfrm>
              <a:off x="3172025" y="4045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1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3"/>
                    <a:pt x="154" y="640"/>
                    <a:pt x="325" y="640"/>
                  </a:cubicBezTo>
                  <a:cubicBezTo>
                    <a:pt x="329" y="640"/>
                    <a:pt x="332" y="640"/>
                    <a:pt x="336" y="640"/>
                  </a:cubicBezTo>
                  <a:cubicBezTo>
                    <a:pt x="514" y="635"/>
                    <a:pt x="653" y="486"/>
                    <a:pt x="646" y="310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20"/>
            <p:cNvSpPr/>
            <p:nvPr/>
          </p:nvSpPr>
          <p:spPr>
            <a:xfrm>
              <a:off x="3172025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0"/>
                  </a:moveTo>
                  <a:cubicBezTo>
                    <a:pt x="322" y="0"/>
                    <a:pt x="319" y="0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20"/>
            <p:cNvSpPr/>
            <p:nvPr/>
          </p:nvSpPr>
          <p:spPr>
            <a:xfrm>
              <a:off x="3172025" y="3977350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5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20"/>
            <p:cNvSpPr/>
            <p:nvPr/>
          </p:nvSpPr>
          <p:spPr>
            <a:xfrm>
              <a:off x="313325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20"/>
            <p:cNvSpPr/>
            <p:nvPr/>
          </p:nvSpPr>
          <p:spPr>
            <a:xfrm>
              <a:off x="3172025" y="4113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6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20"/>
            <p:cNvSpPr/>
            <p:nvPr/>
          </p:nvSpPr>
          <p:spPr>
            <a:xfrm>
              <a:off x="3172025" y="4079350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1"/>
                  </a:moveTo>
                  <a:cubicBezTo>
                    <a:pt x="322" y="1"/>
                    <a:pt x="319" y="1"/>
                    <a:pt x="315" y="1"/>
                  </a:cubicBezTo>
                  <a:cubicBezTo>
                    <a:pt x="139" y="7"/>
                    <a:pt x="0" y="154"/>
                    <a:pt x="6" y="332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10"/>
                  </a:cubicBezTo>
                  <a:cubicBezTo>
                    <a:pt x="641" y="137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20"/>
            <p:cNvSpPr/>
            <p:nvPr/>
          </p:nvSpPr>
          <p:spPr>
            <a:xfrm>
              <a:off x="31723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20"/>
            <p:cNvSpPr/>
            <p:nvPr/>
          </p:nvSpPr>
          <p:spPr>
            <a:xfrm>
              <a:off x="31723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20"/>
            <p:cNvSpPr/>
            <p:nvPr/>
          </p:nvSpPr>
          <p:spPr>
            <a:xfrm>
              <a:off x="31723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20"/>
            <p:cNvSpPr/>
            <p:nvPr/>
          </p:nvSpPr>
          <p:spPr>
            <a:xfrm>
              <a:off x="32113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20"/>
            <p:cNvSpPr/>
            <p:nvPr/>
          </p:nvSpPr>
          <p:spPr>
            <a:xfrm>
              <a:off x="32113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20"/>
            <p:cNvSpPr/>
            <p:nvPr/>
          </p:nvSpPr>
          <p:spPr>
            <a:xfrm>
              <a:off x="32113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20"/>
            <p:cNvSpPr/>
            <p:nvPr/>
          </p:nvSpPr>
          <p:spPr>
            <a:xfrm>
              <a:off x="32113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20"/>
            <p:cNvSpPr/>
            <p:nvPr/>
          </p:nvSpPr>
          <p:spPr>
            <a:xfrm>
              <a:off x="32113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20"/>
            <p:cNvSpPr/>
            <p:nvPr/>
          </p:nvSpPr>
          <p:spPr>
            <a:xfrm>
              <a:off x="31723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20"/>
            <p:cNvSpPr/>
            <p:nvPr/>
          </p:nvSpPr>
          <p:spPr>
            <a:xfrm>
              <a:off x="32113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20"/>
            <p:cNvSpPr/>
            <p:nvPr/>
          </p:nvSpPr>
          <p:spPr>
            <a:xfrm>
              <a:off x="32113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20"/>
            <p:cNvSpPr/>
            <p:nvPr/>
          </p:nvSpPr>
          <p:spPr>
            <a:xfrm>
              <a:off x="31723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20"/>
            <p:cNvSpPr/>
            <p:nvPr/>
          </p:nvSpPr>
          <p:spPr>
            <a:xfrm>
              <a:off x="32113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20"/>
            <p:cNvSpPr/>
            <p:nvPr/>
          </p:nvSpPr>
          <p:spPr>
            <a:xfrm>
              <a:off x="32113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20"/>
            <p:cNvSpPr/>
            <p:nvPr/>
          </p:nvSpPr>
          <p:spPr>
            <a:xfrm>
              <a:off x="31723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20"/>
            <p:cNvSpPr/>
            <p:nvPr/>
          </p:nvSpPr>
          <p:spPr>
            <a:xfrm>
              <a:off x="32113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20"/>
            <p:cNvSpPr/>
            <p:nvPr/>
          </p:nvSpPr>
          <p:spPr>
            <a:xfrm>
              <a:off x="32113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20"/>
            <p:cNvSpPr/>
            <p:nvPr/>
          </p:nvSpPr>
          <p:spPr>
            <a:xfrm>
              <a:off x="32113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20"/>
            <p:cNvSpPr/>
            <p:nvPr/>
          </p:nvSpPr>
          <p:spPr>
            <a:xfrm>
              <a:off x="3133250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20"/>
            <p:cNvSpPr/>
            <p:nvPr/>
          </p:nvSpPr>
          <p:spPr>
            <a:xfrm>
              <a:off x="30942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20"/>
            <p:cNvSpPr/>
            <p:nvPr/>
          </p:nvSpPr>
          <p:spPr>
            <a:xfrm>
              <a:off x="30942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20"/>
            <p:cNvSpPr/>
            <p:nvPr/>
          </p:nvSpPr>
          <p:spPr>
            <a:xfrm>
              <a:off x="30942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20"/>
            <p:cNvSpPr/>
            <p:nvPr/>
          </p:nvSpPr>
          <p:spPr>
            <a:xfrm>
              <a:off x="30942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20"/>
            <p:cNvSpPr/>
            <p:nvPr/>
          </p:nvSpPr>
          <p:spPr>
            <a:xfrm>
              <a:off x="30942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20"/>
            <p:cNvSpPr/>
            <p:nvPr/>
          </p:nvSpPr>
          <p:spPr>
            <a:xfrm>
              <a:off x="30942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20"/>
            <p:cNvSpPr/>
            <p:nvPr/>
          </p:nvSpPr>
          <p:spPr>
            <a:xfrm>
              <a:off x="30942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20"/>
            <p:cNvSpPr/>
            <p:nvPr/>
          </p:nvSpPr>
          <p:spPr>
            <a:xfrm>
              <a:off x="30942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20"/>
            <p:cNvSpPr/>
            <p:nvPr/>
          </p:nvSpPr>
          <p:spPr>
            <a:xfrm>
              <a:off x="3133400" y="3952975"/>
              <a:ext cx="15125" cy="6550"/>
            </a:xfrm>
            <a:custGeom>
              <a:rect b="b" l="l" r="r" t="t"/>
              <a:pathLst>
                <a:path extrusionOk="0" h="262" w="605">
                  <a:moveTo>
                    <a:pt x="1" y="1"/>
                  </a:moveTo>
                  <a:lnTo>
                    <a:pt x="1" y="1"/>
                  </a:lnTo>
                  <a:cubicBezTo>
                    <a:pt x="29" y="151"/>
                    <a:pt x="159" y="261"/>
                    <a:pt x="316" y="261"/>
                  </a:cubicBezTo>
                  <a:cubicBezTo>
                    <a:pt x="445" y="261"/>
                    <a:pt x="557" y="184"/>
                    <a:pt x="605" y="73"/>
                  </a:cubicBezTo>
                  <a:cubicBezTo>
                    <a:pt x="406" y="46"/>
                    <a:pt x="204" y="20"/>
                    <a:pt x="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20"/>
            <p:cNvSpPr/>
            <p:nvPr/>
          </p:nvSpPr>
          <p:spPr>
            <a:xfrm>
              <a:off x="3094125" y="411347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8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2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20"/>
            <p:cNvSpPr/>
            <p:nvPr/>
          </p:nvSpPr>
          <p:spPr>
            <a:xfrm>
              <a:off x="3094125" y="4079500"/>
              <a:ext cx="16175" cy="16000"/>
            </a:xfrm>
            <a:custGeom>
              <a:rect b="b" l="l" r="r" t="t"/>
              <a:pathLst>
                <a:path extrusionOk="0" h="640" w="647">
                  <a:moveTo>
                    <a:pt x="326" y="1"/>
                  </a:moveTo>
                  <a:cubicBezTo>
                    <a:pt x="323" y="1"/>
                    <a:pt x="321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7" y="500"/>
                    <a:pt x="149" y="640"/>
                    <a:pt x="322" y="640"/>
                  </a:cubicBezTo>
                  <a:cubicBezTo>
                    <a:pt x="325" y="640"/>
                    <a:pt x="327" y="640"/>
                    <a:pt x="330" y="640"/>
                  </a:cubicBezTo>
                  <a:cubicBezTo>
                    <a:pt x="506" y="637"/>
                    <a:pt x="646" y="490"/>
                    <a:pt x="643" y="314"/>
                  </a:cubicBezTo>
                  <a:cubicBezTo>
                    <a:pt x="640" y="141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20"/>
            <p:cNvSpPr/>
            <p:nvPr/>
          </p:nvSpPr>
          <p:spPr>
            <a:xfrm>
              <a:off x="30942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20"/>
            <p:cNvSpPr/>
            <p:nvPr/>
          </p:nvSpPr>
          <p:spPr>
            <a:xfrm>
              <a:off x="30942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20"/>
            <p:cNvSpPr/>
            <p:nvPr/>
          </p:nvSpPr>
          <p:spPr>
            <a:xfrm>
              <a:off x="30942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20"/>
            <p:cNvSpPr/>
            <p:nvPr/>
          </p:nvSpPr>
          <p:spPr>
            <a:xfrm>
              <a:off x="313325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20"/>
            <p:cNvSpPr/>
            <p:nvPr/>
          </p:nvSpPr>
          <p:spPr>
            <a:xfrm>
              <a:off x="30942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1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20"/>
            <p:cNvSpPr/>
            <p:nvPr/>
          </p:nvSpPr>
          <p:spPr>
            <a:xfrm>
              <a:off x="30942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1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20"/>
            <p:cNvSpPr/>
            <p:nvPr/>
          </p:nvSpPr>
          <p:spPr>
            <a:xfrm>
              <a:off x="31332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20"/>
            <p:cNvSpPr/>
            <p:nvPr/>
          </p:nvSpPr>
          <p:spPr>
            <a:xfrm>
              <a:off x="31332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20"/>
            <p:cNvSpPr/>
            <p:nvPr/>
          </p:nvSpPr>
          <p:spPr>
            <a:xfrm>
              <a:off x="31332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20"/>
            <p:cNvSpPr/>
            <p:nvPr/>
          </p:nvSpPr>
          <p:spPr>
            <a:xfrm>
              <a:off x="31332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20"/>
            <p:cNvSpPr/>
            <p:nvPr/>
          </p:nvSpPr>
          <p:spPr>
            <a:xfrm>
              <a:off x="313325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20"/>
            <p:cNvSpPr/>
            <p:nvPr/>
          </p:nvSpPr>
          <p:spPr>
            <a:xfrm>
              <a:off x="31332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20"/>
            <p:cNvSpPr/>
            <p:nvPr/>
          </p:nvSpPr>
          <p:spPr>
            <a:xfrm>
              <a:off x="31332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20"/>
            <p:cNvSpPr/>
            <p:nvPr/>
          </p:nvSpPr>
          <p:spPr>
            <a:xfrm>
              <a:off x="3133250" y="404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20"/>
            <p:cNvSpPr/>
            <p:nvPr/>
          </p:nvSpPr>
          <p:spPr>
            <a:xfrm>
              <a:off x="3133250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20"/>
            <p:cNvSpPr/>
            <p:nvPr/>
          </p:nvSpPr>
          <p:spPr>
            <a:xfrm>
              <a:off x="3133250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20"/>
            <p:cNvSpPr/>
            <p:nvPr/>
          </p:nvSpPr>
          <p:spPr>
            <a:xfrm>
              <a:off x="32113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20"/>
            <p:cNvSpPr/>
            <p:nvPr/>
          </p:nvSpPr>
          <p:spPr>
            <a:xfrm>
              <a:off x="31332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20"/>
            <p:cNvSpPr/>
            <p:nvPr/>
          </p:nvSpPr>
          <p:spPr>
            <a:xfrm>
              <a:off x="31332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20"/>
            <p:cNvSpPr/>
            <p:nvPr/>
          </p:nvSpPr>
          <p:spPr>
            <a:xfrm>
              <a:off x="31332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20"/>
            <p:cNvSpPr/>
            <p:nvPr/>
          </p:nvSpPr>
          <p:spPr>
            <a:xfrm>
              <a:off x="31332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20"/>
            <p:cNvSpPr/>
            <p:nvPr/>
          </p:nvSpPr>
          <p:spPr>
            <a:xfrm>
              <a:off x="33674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20"/>
            <p:cNvSpPr/>
            <p:nvPr/>
          </p:nvSpPr>
          <p:spPr>
            <a:xfrm>
              <a:off x="33283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20"/>
            <p:cNvSpPr/>
            <p:nvPr/>
          </p:nvSpPr>
          <p:spPr>
            <a:xfrm>
              <a:off x="33283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20"/>
            <p:cNvSpPr/>
            <p:nvPr/>
          </p:nvSpPr>
          <p:spPr>
            <a:xfrm>
              <a:off x="33283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20"/>
            <p:cNvSpPr/>
            <p:nvPr/>
          </p:nvSpPr>
          <p:spPr>
            <a:xfrm>
              <a:off x="33283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20"/>
            <p:cNvSpPr/>
            <p:nvPr/>
          </p:nvSpPr>
          <p:spPr>
            <a:xfrm>
              <a:off x="33283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20"/>
            <p:cNvSpPr/>
            <p:nvPr/>
          </p:nvSpPr>
          <p:spPr>
            <a:xfrm>
              <a:off x="33283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20"/>
            <p:cNvSpPr/>
            <p:nvPr/>
          </p:nvSpPr>
          <p:spPr>
            <a:xfrm>
              <a:off x="33283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20"/>
            <p:cNvSpPr/>
            <p:nvPr/>
          </p:nvSpPr>
          <p:spPr>
            <a:xfrm>
              <a:off x="33283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20"/>
            <p:cNvSpPr/>
            <p:nvPr/>
          </p:nvSpPr>
          <p:spPr>
            <a:xfrm>
              <a:off x="32893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20"/>
            <p:cNvSpPr/>
            <p:nvPr/>
          </p:nvSpPr>
          <p:spPr>
            <a:xfrm>
              <a:off x="32893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20"/>
            <p:cNvSpPr/>
            <p:nvPr/>
          </p:nvSpPr>
          <p:spPr>
            <a:xfrm>
              <a:off x="32893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20"/>
            <p:cNvSpPr/>
            <p:nvPr/>
          </p:nvSpPr>
          <p:spPr>
            <a:xfrm>
              <a:off x="32893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20"/>
            <p:cNvSpPr/>
            <p:nvPr/>
          </p:nvSpPr>
          <p:spPr>
            <a:xfrm>
              <a:off x="32893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20"/>
            <p:cNvSpPr/>
            <p:nvPr/>
          </p:nvSpPr>
          <p:spPr>
            <a:xfrm>
              <a:off x="33283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20"/>
            <p:cNvSpPr/>
            <p:nvPr/>
          </p:nvSpPr>
          <p:spPr>
            <a:xfrm>
              <a:off x="33283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20"/>
            <p:cNvSpPr/>
            <p:nvPr/>
          </p:nvSpPr>
          <p:spPr>
            <a:xfrm>
              <a:off x="3328375" y="4047150"/>
              <a:ext cx="14125" cy="14425"/>
            </a:xfrm>
            <a:custGeom>
              <a:rect b="b" l="l" r="r" t="t"/>
              <a:pathLst>
                <a:path extrusionOk="0" h="577" w="565">
                  <a:moveTo>
                    <a:pt x="129" y="0"/>
                  </a:moveTo>
                  <a:cubicBezTo>
                    <a:pt x="52" y="58"/>
                    <a:pt x="1" y="151"/>
                    <a:pt x="1" y="257"/>
                  </a:cubicBezTo>
                  <a:cubicBezTo>
                    <a:pt x="1" y="433"/>
                    <a:pt x="144" y="576"/>
                    <a:pt x="322" y="576"/>
                  </a:cubicBezTo>
                  <a:cubicBezTo>
                    <a:pt x="420" y="576"/>
                    <a:pt x="506" y="531"/>
                    <a:pt x="564" y="462"/>
                  </a:cubicBezTo>
                  <a:cubicBezTo>
                    <a:pt x="423" y="305"/>
                    <a:pt x="278" y="151"/>
                    <a:pt x="1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20"/>
            <p:cNvSpPr/>
            <p:nvPr/>
          </p:nvSpPr>
          <p:spPr>
            <a:xfrm>
              <a:off x="33283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20"/>
            <p:cNvSpPr/>
            <p:nvPr/>
          </p:nvSpPr>
          <p:spPr>
            <a:xfrm>
              <a:off x="33674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20"/>
            <p:cNvSpPr/>
            <p:nvPr/>
          </p:nvSpPr>
          <p:spPr>
            <a:xfrm>
              <a:off x="3406475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213" y="0"/>
                  </a:moveTo>
                  <a:cubicBezTo>
                    <a:pt x="89" y="44"/>
                    <a:pt x="0" y="160"/>
                    <a:pt x="0" y="300"/>
                  </a:cubicBezTo>
                  <a:cubicBezTo>
                    <a:pt x="0" y="476"/>
                    <a:pt x="143" y="620"/>
                    <a:pt x="320" y="620"/>
                  </a:cubicBezTo>
                  <a:cubicBezTo>
                    <a:pt x="341" y="620"/>
                    <a:pt x="360" y="618"/>
                    <a:pt x="380" y="614"/>
                  </a:cubicBezTo>
                  <a:cubicBezTo>
                    <a:pt x="330" y="407"/>
                    <a:pt x="275" y="202"/>
                    <a:pt x="21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20"/>
            <p:cNvSpPr/>
            <p:nvPr/>
          </p:nvSpPr>
          <p:spPr>
            <a:xfrm>
              <a:off x="33674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20"/>
            <p:cNvSpPr/>
            <p:nvPr/>
          </p:nvSpPr>
          <p:spPr>
            <a:xfrm>
              <a:off x="3094125" y="4045500"/>
              <a:ext cx="16175" cy="16025"/>
            </a:xfrm>
            <a:custGeom>
              <a:rect b="b" l="l" r="r" t="t"/>
              <a:pathLst>
                <a:path extrusionOk="0" h="641" w="647">
                  <a:moveTo>
                    <a:pt x="324" y="0"/>
                  </a:moveTo>
                  <a:cubicBezTo>
                    <a:pt x="322" y="0"/>
                    <a:pt x="320" y="0"/>
                    <a:pt x="318" y="0"/>
                  </a:cubicBezTo>
                  <a:cubicBezTo>
                    <a:pt x="140" y="3"/>
                    <a:pt x="0" y="149"/>
                    <a:pt x="3" y="327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1"/>
                    <a:pt x="643" y="314"/>
                  </a:cubicBezTo>
                  <a:cubicBezTo>
                    <a:pt x="640" y="139"/>
                    <a:pt x="497" y="0"/>
                    <a:pt x="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20"/>
            <p:cNvSpPr/>
            <p:nvPr/>
          </p:nvSpPr>
          <p:spPr>
            <a:xfrm>
              <a:off x="3406475" y="4215525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51" y="641"/>
                    <a:pt x="561" y="563"/>
                    <a:pt x="611" y="453"/>
                  </a:cubicBezTo>
                  <a:cubicBezTo>
                    <a:pt x="594" y="335"/>
                    <a:pt x="574" y="219"/>
                    <a:pt x="553" y="103"/>
                  </a:cubicBezTo>
                  <a:cubicBezTo>
                    <a:pt x="496" y="40"/>
                    <a:pt x="413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20"/>
            <p:cNvSpPr/>
            <p:nvPr/>
          </p:nvSpPr>
          <p:spPr>
            <a:xfrm>
              <a:off x="34064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20"/>
            <p:cNvSpPr/>
            <p:nvPr/>
          </p:nvSpPr>
          <p:spPr>
            <a:xfrm>
              <a:off x="34064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20"/>
            <p:cNvSpPr/>
            <p:nvPr/>
          </p:nvSpPr>
          <p:spPr>
            <a:xfrm>
              <a:off x="33674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20"/>
            <p:cNvSpPr/>
            <p:nvPr/>
          </p:nvSpPr>
          <p:spPr>
            <a:xfrm>
              <a:off x="33674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20"/>
            <p:cNvSpPr/>
            <p:nvPr/>
          </p:nvSpPr>
          <p:spPr>
            <a:xfrm>
              <a:off x="33283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20"/>
            <p:cNvSpPr/>
            <p:nvPr/>
          </p:nvSpPr>
          <p:spPr>
            <a:xfrm>
              <a:off x="33674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20"/>
            <p:cNvSpPr/>
            <p:nvPr/>
          </p:nvSpPr>
          <p:spPr>
            <a:xfrm>
              <a:off x="33674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20"/>
            <p:cNvSpPr/>
            <p:nvPr/>
          </p:nvSpPr>
          <p:spPr>
            <a:xfrm>
              <a:off x="33674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20"/>
            <p:cNvSpPr/>
            <p:nvPr/>
          </p:nvSpPr>
          <p:spPr>
            <a:xfrm>
              <a:off x="33674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20"/>
            <p:cNvSpPr/>
            <p:nvPr/>
          </p:nvSpPr>
          <p:spPr>
            <a:xfrm>
              <a:off x="33674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20"/>
            <p:cNvSpPr/>
            <p:nvPr/>
          </p:nvSpPr>
          <p:spPr>
            <a:xfrm>
              <a:off x="32893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20"/>
            <p:cNvSpPr/>
            <p:nvPr/>
          </p:nvSpPr>
          <p:spPr>
            <a:xfrm>
              <a:off x="325032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20"/>
            <p:cNvSpPr/>
            <p:nvPr/>
          </p:nvSpPr>
          <p:spPr>
            <a:xfrm>
              <a:off x="325032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20"/>
            <p:cNvSpPr/>
            <p:nvPr/>
          </p:nvSpPr>
          <p:spPr>
            <a:xfrm>
              <a:off x="325032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20"/>
            <p:cNvSpPr/>
            <p:nvPr/>
          </p:nvSpPr>
          <p:spPr>
            <a:xfrm>
              <a:off x="325032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20"/>
            <p:cNvSpPr/>
            <p:nvPr/>
          </p:nvSpPr>
          <p:spPr>
            <a:xfrm>
              <a:off x="325032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20"/>
            <p:cNvSpPr/>
            <p:nvPr/>
          </p:nvSpPr>
          <p:spPr>
            <a:xfrm>
              <a:off x="325032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20"/>
            <p:cNvSpPr/>
            <p:nvPr/>
          </p:nvSpPr>
          <p:spPr>
            <a:xfrm>
              <a:off x="325032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20"/>
            <p:cNvSpPr/>
            <p:nvPr/>
          </p:nvSpPr>
          <p:spPr>
            <a:xfrm>
              <a:off x="325032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20"/>
            <p:cNvSpPr/>
            <p:nvPr/>
          </p:nvSpPr>
          <p:spPr>
            <a:xfrm>
              <a:off x="32113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20"/>
            <p:cNvSpPr/>
            <p:nvPr/>
          </p:nvSpPr>
          <p:spPr>
            <a:xfrm>
              <a:off x="32113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20"/>
            <p:cNvSpPr/>
            <p:nvPr/>
          </p:nvSpPr>
          <p:spPr>
            <a:xfrm>
              <a:off x="32113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20"/>
            <p:cNvSpPr/>
            <p:nvPr/>
          </p:nvSpPr>
          <p:spPr>
            <a:xfrm>
              <a:off x="32113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20"/>
            <p:cNvSpPr/>
            <p:nvPr/>
          </p:nvSpPr>
          <p:spPr>
            <a:xfrm>
              <a:off x="325032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20"/>
            <p:cNvSpPr/>
            <p:nvPr/>
          </p:nvSpPr>
          <p:spPr>
            <a:xfrm>
              <a:off x="325032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20"/>
            <p:cNvSpPr/>
            <p:nvPr/>
          </p:nvSpPr>
          <p:spPr>
            <a:xfrm>
              <a:off x="32893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20"/>
            <p:cNvSpPr/>
            <p:nvPr/>
          </p:nvSpPr>
          <p:spPr>
            <a:xfrm>
              <a:off x="32893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20"/>
            <p:cNvSpPr/>
            <p:nvPr/>
          </p:nvSpPr>
          <p:spPr>
            <a:xfrm>
              <a:off x="32893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20"/>
            <p:cNvSpPr/>
            <p:nvPr/>
          </p:nvSpPr>
          <p:spPr>
            <a:xfrm>
              <a:off x="32893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20"/>
            <p:cNvSpPr/>
            <p:nvPr/>
          </p:nvSpPr>
          <p:spPr>
            <a:xfrm>
              <a:off x="32113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20"/>
            <p:cNvSpPr/>
            <p:nvPr/>
          </p:nvSpPr>
          <p:spPr>
            <a:xfrm>
              <a:off x="325032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20"/>
            <p:cNvSpPr/>
            <p:nvPr/>
          </p:nvSpPr>
          <p:spPr>
            <a:xfrm>
              <a:off x="32893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20"/>
            <p:cNvSpPr/>
            <p:nvPr/>
          </p:nvSpPr>
          <p:spPr>
            <a:xfrm>
              <a:off x="32893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20"/>
            <p:cNvSpPr/>
            <p:nvPr/>
          </p:nvSpPr>
          <p:spPr>
            <a:xfrm>
              <a:off x="32893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20"/>
            <p:cNvSpPr/>
            <p:nvPr/>
          </p:nvSpPr>
          <p:spPr>
            <a:xfrm>
              <a:off x="325032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20"/>
            <p:cNvSpPr/>
            <p:nvPr/>
          </p:nvSpPr>
          <p:spPr>
            <a:xfrm>
              <a:off x="325032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20"/>
            <p:cNvSpPr/>
            <p:nvPr/>
          </p:nvSpPr>
          <p:spPr>
            <a:xfrm>
              <a:off x="325032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20"/>
            <p:cNvSpPr/>
            <p:nvPr/>
          </p:nvSpPr>
          <p:spPr>
            <a:xfrm>
              <a:off x="3289350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118" y="0"/>
                  </a:moveTo>
                  <a:cubicBezTo>
                    <a:pt x="47" y="61"/>
                    <a:pt x="1" y="150"/>
                    <a:pt x="1" y="247"/>
                  </a:cubicBezTo>
                  <a:cubicBezTo>
                    <a:pt x="1" y="424"/>
                    <a:pt x="144" y="567"/>
                    <a:pt x="322" y="567"/>
                  </a:cubicBezTo>
                  <a:cubicBezTo>
                    <a:pt x="451" y="567"/>
                    <a:pt x="563" y="490"/>
                    <a:pt x="611" y="379"/>
                  </a:cubicBezTo>
                  <a:cubicBezTo>
                    <a:pt x="448" y="249"/>
                    <a:pt x="285" y="122"/>
                    <a:pt x="11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20"/>
            <p:cNvSpPr/>
            <p:nvPr/>
          </p:nvSpPr>
          <p:spPr>
            <a:xfrm>
              <a:off x="32893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20"/>
            <p:cNvSpPr/>
            <p:nvPr/>
          </p:nvSpPr>
          <p:spPr>
            <a:xfrm>
              <a:off x="325032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20"/>
            <p:cNvSpPr/>
            <p:nvPr/>
          </p:nvSpPr>
          <p:spPr>
            <a:xfrm>
              <a:off x="325032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20"/>
            <p:cNvSpPr/>
            <p:nvPr/>
          </p:nvSpPr>
          <p:spPr>
            <a:xfrm>
              <a:off x="28990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20"/>
            <p:cNvSpPr/>
            <p:nvPr/>
          </p:nvSpPr>
          <p:spPr>
            <a:xfrm>
              <a:off x="28990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20"/>
            <p:cNvSpPr/>
            <p:nvPr/>
          </p:nvSpPr>
          <p:spPr>
            <a:xfrm>
              <a:off x="2862000" y="4047150"/>
              <a:ext cx="14100" cy="14425"/>
            </a:xfrm>
            <a:custGeom>
              <a:rect b="b" l="l" r="r" t="t"/>
              <a:pathLst>
                <a:path extrusionOk="0" h="577" w="564">
                  <a:moveTo>
                    <a:pt x="436" y="0"/>
                  </a:moveTo>
                  <a:cubicBezTo>
                    <a:pt x="287" y="151"/>
                    <a:pt x="142" y="303"/>
                    <a:pt x="0" y="462"/>
                  </a:cubicBezTo>
                  <a:cubicBezTo>
                    <a:pt x="57" y="531"/>
                    <a:pt x="143" y="576"/>
                    <a:pt x="243" y="576"/>
                  </a:cubicBezTo>
                  <a:cubicBezTo>
                    <a:pt x="421" y="576"/>
                    <a:pt x="564" y="433"/>
                    <a:pt x="564" y="257"/>
                  </a:cubicBezTo>
                  <a:cubicBezTo>
                    <a:pt x="564" y="151"/>
                    <a:pt x="513" y="58"/>
                    <a:pt x="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20"/>
            <p:cNvSpPr/>
            <p:nvPr/>
          </p:nvSpPr>
          <p:spPr>
            <a:xfrm>
              <a:off x="28990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20"/>
            <p:cNvSpPr/>
            <p:nvPr/>
          </p:nvSpPr>
          <p:spPr>
            <a:xfrm>
              <a:off x="28990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20"/>
            <p:cNvSpPr/>
            <p:nvPr/>
          </p:nvSpPr>
          <p:spPr>
            <a:xfrm>
              <a:off x="28990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20"/>
            <p:cNvSpPr/>
            <p:nvPr/>
          </p:nvSpPr>
          <p:spPr>
            <a:xfrm>
              <a:off x="28990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20"/>
            <p:cNvSpPr/>
            <p:nvPr/>
          </p:nvSpPr>
          <p:spPr>
            <a:xfrm>
              <a:off x="28990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20"/>
            <p:cNvSpPr/>
            <p:nvPr/>
          </p:nvSpPr>
          <p:spPr>
            <a:xfrm>
              <a:off x="28990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20"/>
            <p:cNvSpPr/>
            <p:nvPr/>
          </p:nvSpPr>
          <p:spPr>
            <a:xfrm>
              <a:off x="28600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20"/>
            <p:cNvSpPr/>
            <p:nvPr/>
          </p:nvSpPr>
          <p:spPr>
            <a:xfrm>
              <a:off x="28600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20"/>
            <p:cNvSpPr/>
            <p:nvPr/>
          </p:nvSpPr>
          <p:spPr>
            <a:xfrm>
              <a:off x="28600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20"/>
            <p:cNvSpPr/>
            <p:nvPr/>
          </p:nvSpPr>
          <p:spPr>
            <a:xfrm>
              <a:off x="28600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20"/>
            <p:cNvSpPr/>
            <p:nvPr/>
          </p:nvSpPr>
          <p:spPr>
            <a:xfrm>
              <a:off x="28990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20"/>
            <p:cNvSpPr/>
            <p:nvPr/>
          </p:nvSpPr>
          <p:spPr>
            <a:xfrm>
              <a:off x="28600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20"/>
            <p:cNvSpPr/>
            <p:nvPr/>
          </p:nvSpPr>
          <p:spPr>
            <a:xfrm>
              <a:off x="28600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20"/>
            <p:cNvSpPr/>
            <p:nvPr/>
          </p:nvSpPr>
          <p:spPr>
            <a:xfrm>
              <a:off x="28600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20"/>
            <p:cNvSpPr/>
            <p:nvPr/>
          </p:nvSpPr>
          <p:spPr>
            <a:xfrm>
              <a:off x="29380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20"/>
            <p:cNvSpPr/>
            <p:nvPr/>
          </p:nvSpPr>
          <p:spPr>
            <a:xfrm>
              <a:off x="29380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20"/>
            <p:cNvSpPr/>
            <p:nvPr/>
          </p:nvSpPr>
          <p:spPr>
            <a:xfrm>
              <a:off x="293807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20"/>
            <p:cNvSpPr/>
            <p:nvPr/>
          </p:nvSpPr>
          <p:spPr>
            <a:xfrm>
              <a:off x="29380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20"/>
            <p:cNvSpPr/>
            <p:nvPr/>
          </p:nvSpPr>
          <p:spPr>
            <a:xfrm>
              <a:off x="29380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20"/>
            <p:cNvSpPr/>
            <p:nvPr/>
          </p:nvSpPr>
          <p:spPr>
            <a:xfrm>
              <a:off x="29380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20"/>
            <p:cNvSpPr/>
            <p:nvPr/>
          </p:nvSpPr>
          <p:spPr>
            <a:xfrm>
              <a:off x="29380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20"/>
            <p:cNvSpPr/>
            <p:nvPr/>
          </p:nvSpPr>
          <p:spPr>
            <a:xfrm>
              <a:off x="28990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20"/>
            <p:cNvSpPr/>
            <p:nvPr/>
          </p:nvSpPr>
          <p:spPr>
            <a:xfrm>
              <a:off x="28990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20"/>
            <p:cNvSpPr/>
            <p:nvPr/>
          </p:nvSpPr>
          <p:spPr>
            <a:xfrm>
              <a:off x="28990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20"/>
            <p:cNvSpPr/>
            <p:nvPr/>
          </p:nvSpPr>
          <p:spPr>
            <a:xfrm>
              <a:off x="293807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20"/>
            <p:cNvSpPr/>
            <p:nvPr/>
          </p:nvSpPr>
          <p:spPr>
            <a:xfrm>
              <a:off x="28990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20"/>
            <p:cNvSpPr/>
            <p:nvPr/>
          </p:nvSpPr>
          <p:spPr>
            <a:xfrm>
              <a:off x="28990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20"/>
            <p:cNvSpPr/>
            <p:nvPr/>
          </p:nvSpPr>
          <p:spPr>
            <a:xfrm>
              <a:off x="28600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20"/>
            <p:cNvSpPr/>
            <p:nvPr/>
          </p:nvSpPr>
          <p:spPr>
            <a:xfrm>
              <a:off x="2899825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493" y="0"/>
                  </a:moveTo>
                  <a:cubicBezTo>
                    <a:pt x="325" y="122"/>
                    <a:pt x="161" y="249"/>
                    <a:pt x="0" y="379"/>
                  </a:cubicBezTo>
                  <a:cubicBezTo>
                    <a:pt x="51" y="490"/>
                    <a:pt x="161" y="567"/>
                    <a:pt x="289" y="567"/>
                  </a:cubicBezTo>
                  <a:cubicBezTo>
                    <a:pt x="467" y="567"/>
                    <a:pt x="610" y="424"/>
                    <a:pt x="610" y="247"/>
                  </a:cubicBezTo>
                  <a:cubicBezTo>
                    <a:pt x="610" y="148"/>
                    <a:pt x="564" y="59"/>
                    <a:pt x="4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20"/>
            <p:cNvSpPr/>
            <p:nvPr/>
          </p:nvSpPr>
          <p:spPr>
            <a:xfrm>
              <a:off x="2782725" y="4317500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162" y="1"/>
                    <a:pt x="51" y="77"/>
                    <a:pt x="1" y="189"/>
                  </a:cubicBezTo>
                  <a:cubicBezTo>
                    <a:pt x="19" y="307"/>
                    <a:pt x="37" y="423"/>
                    <a:pt x="58" y="537"/>
                  </a:cubicBezTo>
                  <a:cubicBezTo>
                    <a:pt x="114" y="602"/>
                    <a:pt x="197" y="641"/>
                    <a:pt x="292" y="641"/>
                  </a:cubicBezTo>
                  <a:cubicBezTo>
                    <a:pt x="468" y="641"/>
                    <a:pt x="611" y="498"/>
                    <a:pt x="611" y="322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20"/>
            <p:cNvSpPr/>
            <p:nvPr/>
          </p:nvSpPr>
          <p:spPr>
            <a:xfrm>
              <a:off x="2899825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89" y="0"/>
                  </a:moveTo>
                  <a:cubicBezTo>
                    <a:pt x="160" y="0"/>
                    <a:pt x="48" y="79"/>
                    <a:pt x="0" y="189"/>
                  </a:cubicBezTo>
                  <a:cubicBezTo>
                    <a:pt x="161" y="318"/>
                    <a:pt x="325" y="445"/>
                    <a:pt x="493" y="568"/>
                  </a:cubicBezTo>
                  <a:cubicBezTo>
                    <a:pt x="565" y="507"/>
                    <a:pt x="610" y="421"/>
                    <a:pt x="610" y="321"/>
                  </a:cubicBezTo>
                  <a:cubicBezTo>
                    <a:pt x="610" y="144"/>
                    <a:pt x="467" y="0"/>
                    <a:pt x="2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20"/>
            <p:cNvSpPr/>
            <p:nvPr/>
          </p:nvSpPr>
          <p:spPr>
            <a:xfrm>
              <a:off x="2862000" y="4487550"/>
              <a:ext cx="14100" cy="14400"/>
            </a:xfrm>
            <a:custGeom>
              <a:rect b="b" l="l" r="r" t="t"/>
              <a:pathLst>
                <a:path extrusionOk="0" h="576" w="564">
                  <a:moveTo>
                    <a:pt x="243" y="0"/>
                  </a:moveTo>
                  <a:cubicBezTo>
                    <a:pt x="145" y="0"/>
                    <a:pt x="59" y="45"/>
                    <a:pt x="0" y="115"/>
                  </a:cubicBezTo>
                  <a:cubicBezTo>
                    <a:pt x="142" y="271"/>
                    <a:pt x="287" y="425"/>
                    <a:pt x="436" y="576"/>
                  </a:cubicBezTo>
                  <a:cubicBezTo>
                    <a:pt x="511" y="516"/>
                    <a:pt x="564" y="424"/>
                    <a:pt x="564" y="320"/>
                  </a:cubicBezTo>
                  <a:cubicBezTo>
                    <a:pt x="564" y="143"/>
                    <a:pt x="421" y="0"/>
                    <a:pt x="2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20"/>
            <p:cNvSpPr/>
            <p:nvPr/>
          </p:nvSpPr>
          <p:spPr>
            <a:xfrm>
              <a:off x="29380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20"/>
            <p:cNvSpPr/>
            <p:nvPr/>
          </p:nvSpPr>
          <p:spPr>
            <a:xfrm>
              <a:off x="2788500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61" y="1"/>
                  </a:moveTo>
                  <a:cubicBezTo>
                    <a:pt x="40" y="1"/>
                    <a:pt x="22" y="4"/>
                    <a:pt x="0" y="7"/>
                  </a:cubicBezTo>
                  <a:cubicBezTo>
                    <a:pt x="52" y="215"/>
                    <a:pt x="106" y="420"/>
                    <a:pt x="168" y="622"/>
                  </a:cubicBezTo>
                  <a:cubicBezTo>
                    <a:pt x="293" y="578"/>
                    <a:pt x="380" y="462"/>
                    <a:pt x="380" y="322"/>
                  </a:cubicBezTo>
                  <a:cubicBezTo>
                    <a:pt x="380" y="145"/>
                    <a:pt x="237" y="1"/>
                    <a:pt x="6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20"/>
            <p:cNvSpPr/>
            <p:nvPr/>
          </p:nvSpPr>
          <p:spPr>
            <a:xfrm>
              <a:off x="27819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20"/>
            <p:cNvSpPr/>
            <p:nvPr/>
          </p:nvSpPr>
          <p:spPr>
            <a:xfrm>
              <a:off x="27819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20"/>
            <p:cNvSpPr/>
            <p:nvPr/>
          </p:nvSpPr>
          <p:spPr>
            <a:xfrm>
              <a:off x="3055950" y="4589525"/>
              <a:ext cx="15125" cy="6575"/>
            </a:xfrm>
            <a:custGeom>
              <a:rect b="b" l="l" r="r" t="t"/>
              <a:pathLst>
                <a:path extrusionOk="0" h="263" w="605">
                  <a:moveTo>
                    <a:pt x="290" y="0"/>
                  </a:moveTo>
                  <a:cubicBezTo>
                    <a:pt x="160" y="0"/>
                    <a:pt x="49" y="78"/>
                    <a:pt x="1" y="188"/>
                  </a:cubicBezTo>
                  <a:cubicBezTo>
                    <a:pt x="200" y="217"/>
                    <a:pt x="401" y="241"/>
                    <a:pt x="605" y="262"/>
                  </a:cubicBezTo>
                  <a:cubicBezTo>
                    <a:pt x="576" y="113"/>
                    <a:pt x="447" y="0"/>
                    <a:pt x="2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20"/>
            <p:cNvSpPr/>
            <p:nvPr/>
          </p:nvSpPr>
          <p:spPr>
            <a:xfrm>
              <a:off x="3094225" y="4589525"/>
              <a:ext cx="16025" cy="8050"/>
            </a:xfrm>
            <a:custGeom>
              <a:rect b="b" l="l" r="r" t="t"/>
              <a:pathLst>
                <a:path extrusionOk="0" h="322" w="641">
                  <a:moveTo>
                    <a:pt x="321" y="0"/>
                  </a:moveTo>
                  <a:cubicBezTo>
                    <a:pt x="145" y="0"/>
                    <a:pt x="2" y="142"/>
                    <a:pt x="1" y="317"/>
                  </a:cubicBezTo>
                  <a:cubicBezTo>
                    <a:pt x="106" y="320"/>
                    <a:pt x="213" y="321"/>
                    <a:pt x="321" y="321"/>
                  </a:cubicBezTo>
                  <a:cubicBezTo>
                    <a:pt x="428" y="321"/>
                    <a:pt x="534" y="320"/>
                    <a:pt x="641" y="317"/>
                  </a:cubicBezTo>
                  <a:cubicBezTo>
                    <a:pt x="639" y="142"/>
                    <a:pt x="496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20"/>
            <p:cNvSpPr/>
            <p:nvPr/>
          </p:nvSpPr>
          <p:spPr>
            <a:xfrm>
              <a:off x="3406475" y="4317500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13" y="641"/>
                    <a:pt x="496" y="602"/>
                    <a:pt x="553" y="537"/>
                  </a:cubicBezTo>
                  <a:cubicBezTo>
                    <a:pt x="574" y="421"/>
                    <a:pt x="594" y="307"/>
                    <a:pt x="611" y="189"/>
                  </a:cubicBezTo>
                  <a:cubicBezTo>
                    <a:pt x="559" y="77"/>
                    <a:pt x="45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20"/>
            <p:cNvSpPr/>
            <p:nvPr/>
          </p:nvSpPr>
          <p:spPr>
            <a:xfrm>
              <a:off x="3328375" y="4487550"/>
              <a:ext cx="14125" cy="14400"/>
            </a:xfrm>
            <a:custGeom>
              <a:rect b="b" l="l" r="r" t="t"/>
              <a:pathLst>
                <a:path extrusionOk="0" h="576" w="565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25"/>
                    <a:pt x="52" y="519"/>
                    <a:pt x="129" y="576"/>
                  </a:cubicBezTo>
                  <a:cubicBezTo>
                    <a:pt x="278" y="425"/>
                    <a:pt x="423" y="273"/>
                    <a:pt x="564" y="115"/>
                  </a:cubicBezTo>
                  <a:cubicBezTo>
                    <a:pt x="506" y="45"/>
                    <a:pt x="420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20"/>
            <p:cNvSpPr/>
            <p:nvPr/>
          </p:nvSpPr>
          <p:spPr>
            <a:xfrm>
              <a:off x="3406475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320" y="1"/>
                  </a:moveTo>
                  <a:cubicBezTo>
                    <a:pt x="143" y="1"/>
                    <a:pt x="0" y="147"/>
                    <a:pt x="0" y="322"/>
                  </a:cubicBezTo>
                  <a:cubicBezTo>
                    <a:pt x="0" y="460"/>
                    <a:pt x="89" y="578"/>
                    <a:pt x="213" y="622"/>
                  </a:cubicBezTo>
                  <a:cubicBezTo>
                    <a:pt x="273" y="418"/>
                    <a:pt x="330" y="212"/>
                    <a:pt x="380" y="7"/>
                  </a:cubicBezTo>
                  <a:cubicBezTo>
                    <a:pt x="362" y="4"/>
                    <a:pt x="34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20"/>
            <p:cNvSpPr/>
            <p:nvPr/>
          </p:nvSpPr>
          <p:spPr>
            <a:xfrm>
              <a:off x="3133400" y="4589525"/>
              <a:ext cx="15125" cy="6525"/>
            </a:xfrm>
            <a:custGeom>
              <a:rect b="b" l="l" r="r" t="t"/>
              <a:pathLst>
                <a:path extrusionOk="0" h="261" w="605">
                  <a:moveTo>
                    <a:pt x="316" y="0"/>
                  </a:moveTo>
                  <a:cubicBezTo>
                    <a:pt x="159" y="0"/>
                    <a:pt x="29" y="112"/>
                    <a:pt x="1" y="261"/>
                  </a:cubicBezTo>
                  <a:cubicBezTo>
                    <a:pt x="204" y="241"/>
                    <a:pt x="406" y="217"/>
                    <a:pt x="605" y="187"/>
                  </a:cubicBezTo>
                  <a:cubicBezTo>
                    <a:pt x="555" y="78"/>
                    <a:pt x="444" y="0"/>
                    <a:pt x="31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20"/>
            <p:cNvSpPr/>
            <p:nvPr/>
          </p:nvSpPr>
          <p:spPr>
            <a:xfrm>
              <a:off x="28600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20"/>
            <p:cNvSpPr/>
            <p:nvPr/>
          </p:nvSpPr>
          <p:spPr>
            <a:xfrm>
              <a:off x="3289350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21"/>
                    <a:pt x="47" y="507"/>
                    <a:pt x="118" y="568"/>
                  </a:cubicBezTo>
                  <a:cubicBezTo>
                    <a:pt x="285" y="445"/>
                    <a:pt x="450" y="318"/>
                    <a:pt x="611" y="189"/>
                  </a:cubicBezTo>
                  <a:cubicBezTo>
                    <a:pt x="563" y="79"/>
                    <a:pt x="451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20"/>
            <p:cNvSpPr/>
            <p:nvPr/>
          </p:nvSpPr>
          <p:spPr>
            <a:xfrm>
              <a:off x="28210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20"/>
            <p:cNvSpPr/>
            <p:nvPr/>
          </p:nvSpPr>
          <p:spPr>
            <a:xfrm>
              <a:off x="28210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20"/>
            <p:cNvSpPr/>
            <p:nvPr/>
          </p:nvSpPr>
          <p:spPr>
            <a:xfrm>
              <a:off x="28210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20"/>
            <p:cNvSpPr/>
            <p:nvPr/>
          </p:nvSpPr>
          <p:spPr>
            <a:xfrm>
              <a:off x="28600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20"/>
            <p:cNvSpPr/>
            <p:nvPr/>
          </p:nvSpPr>
          <p:spPr>
            <a:xfrm>
              <a:off x="28600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20"/>
            <p:cNvSpPr/>
            <p:nvPr/>
          </p:nvSpPr>
          <p:spPr>
            <a:xfrm>
              <a:off x="28600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20"/>
            <p:cNvSpPr/>
            <p:nvPr/>
          </p:nvSpPr>
          <p:spPr>
            <a:xfrm>
              <a:off x="28210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20"/>
            <p:cNvSpPr/>
            <p:nvPr/>
          </p:nvSpPr>
          <p:spPr>
            <a:xfrm>
              <a:off x="28210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20"/>
            <p:cNvSpPr/>
            <p:nvPr/>
          </p:nvSpPr>
          <p:spPr>
            <a:xfrm>
              <a:off x="28210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20"/>
            <p:cNvSpPr/>
            <p:nvPr/>
          </p:nvSpPr>
          <p:spPr>
            <a:xfrm>
              <a:off x="28210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20"/>
            <p:cNvSpPr/>
            <p:nvPr/>
          </p:nvSpPr>
          <p:spPr>
            <a:xfrm>
              <a:off x="2788500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168" y="0"/>
                  </a:moveTo>
                  <a:cubicBezTo>
                    <a:pt x="107" y="204"/>
                    <a:pt x="52" y="407"/>
                    <a:pt x="0" y="614"/>
                  </a:cubicBezTo>
                  <a:cubicBezTo>
                    <a:pt x="19" y="618"/>
                    <a:pt x="40" y="620"/>
                    <a:pt x="61" y="620"/>
                  </a:cubicBezTo>
                  <a:cubicBezTo>
                    <a:pt x="237" y="620"/>
                    <a:pt x="380" y="476"/>
                    <a:pt x="380" y="300"/>
                  </a:cubicBezTo>
                  <a:cubicBezTo>
                    <a:pt x="380" y="160"/>
                    <a:pt x="293" y="44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20"/>
            <p:cNvSpPr/>
            <p:nvPr/>
          </p:nvSpPr>
          <p:spPr>
            <a:xfrm>
              <a:off x="28210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20"/>
            <p:cNvSpPr/>
            <p:nvPr/>
          </p:nvSpPr>
          <p:spPr>
            <a:xfrm>
              <a:off x="2782725" y="4215525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200" y="1"/>
                    <a:pt x="117" y="40"/>
                    <a:pt x="58" y="103"/>
                  </a:cubicBezTo>
                  <a:cubicBezTo>
                    <a:pt x="37" y="221"/>
                    <a:pt x="19" y="335"/>
                    <a:pt x="1" y="453"/>
                  </a:cubicBezTo>
                  <a:cubicBezTo>
                    <a:pt x="51" y="563"/>
                    <a:pt x="162" y="641"/>
                    <a:pt x="292" y="641"/>
                  </a:cubicBezTo>
                  <a:cubicBezTo>
                    <a:pt x="468" y="641"/>
                    <a:pt x="611" y="498"/>
                    <a:pt x="611" y="320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20"/>
            <p:cNvSpPr/>
            <p:nvPr/>
          </p:nvSpPr>
          <p:spPr>
            <a:xfrm>
              <a:off x="28210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20"/>
            <p:cNvSpPr/>
            <p:nvPr/>
          </p:nvSpPr>
          <p:spPr>
            <a:xfrm>
              <a:off x="28210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20"/>
            <p:cNvSpPr/>
            <p:nvPr/>
          </p:nvSpPr>
          <p:spPr>
            <a:xfrm>
              <a:off x="3016175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20"/>
            <p:cNvSpPr/>
            <p:nvPr/>
          </p:nvSpPr>
          <p:spPr>
            <a:xfrm>
              <a:off x="3055950" y="3953025"/>
              <a:ext cx="15125" cy="6500"/>
            </a:xfrm>
            <a:custGeom>
              <a:rect b="b" l="l" r="r" t="t"/>
              <a:pathLst>
                <a:path extrusionOk="0" h="260" w="605">
                  <a:moveTo>
                    <a:pt x="605" y="0"/>
                  </a:moveTo>
                  <a:lnTo>
                    <a:pt x="605" y="0"/>
                  </a:lnTo>
                  <a:cubicBezTo>
                    <a:pt x="401" y="18"/>
                    <a:pt x="200" y="44"/>
                    <a:pt x="1" y="74"/>
                  </a:cubicBezTo>
                  <a:cubicBezTo>
                    <a:pt x="49" y="182"/>
                    <a:pt x="160" y="259"/>
                    <a:pt x="290" y="259"/>
                  </a:cubicBezTo>
                  <a:cubicBezTo>
                    <a:pt x="447" y="259"/>
                    <a:pt x="576" y="149"/>
                    <a:pt x="60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20"/>
            <p:cNvSpPr/>
            <p:nvPr/>
          </p:nvSpPr>
          <p:spPr>
            <a:xfrm>
              <a:off x="3054925" y="3977350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5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20"/>
            <p:cNvSpPr/>
            <p:nvPr/>
          </p:nvSpPr>
          <p:spPr>
            <a:xfrm>
              <a:off x="301617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20"/>
            <p:cNvSpPr/>
            <p:nvPr/>
          </p:nvSpPr>
          <p:spPr>
            <a:xfrm>
              <a:off x="3054925" y="4113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6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20"/>
            <p:cNvSpPr/>
            <p:nvPr/>
          </p:nvSpPr>
          <p:spPr>
            <a:xfrm>
              <a:off x="3054925" y="4079350"/>
              <a:ext cx="16300" cy="16050"/>
            </a:xfrm>
            <a:custGeom>
              <a:rect b="b" l="l" r="r" t="t"/>
              <a:pathLst>
                <a:path extrusionOk="0" h="642" w="652">
                  <a:moveTo>
                    <a:pt x="327" y="1"/>
                  </a:moveTo>
                  <a:cubicBezTo>
                    <a:pt x="323" y="1"/>
                    <a:pt x="320" y="1"/>
                    <a:pt x="316" y="1"/>
                  </a:cubicBezTo>
                  <a:cubicBezTo>
                    <a:pt x="138" y="7"/>
                    <a:pt x="1" y="154"/>
                    <a:pt x="5" y="332"/>
                  </a:cubicBezTo>
                  <a:cubicBezTo>
                    <a:pt x="11" y="505"/>
                    <a:pt x="154" y="641"/>
                    <a:pt x="326" y="641"/>
                  </a:cubicBezTo>
                  <a:cubicBezTo>
                    <a:pt x="330" y="641"/>
                    <a:pt x="333" y="641"/>
                    <a:pt x="337" y="641"/>
                  </a:cubicBezTo>
                  <a:cubicBezTo>
                    <a:pt x="513" y="635"/>
                    <a:pt x="652" y="487"/>
                    <a:pt x="646" y="311"/>
                  </a:cubicBezTo>
                  <a:cubicBezTo>
                    <a:pt x="640" y="137"/>
                    <a:pt x="498" y="1"/>
                    <a:pt x="32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20"/>
            <p:cNvSpPr/>
            <p:nvPr/>
          </p:nvSpPr>
          <p:spPr>
            <a:xfrm>
              <a:off x="3054900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8" y="0"/>
                  </a:moveTo>
                  <a:cubicBezTo>
                    <a:pt x="324" y="0"/>
                    <a:pt x="321" y="0"/>
                    <a:pt x="317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5" y="641"/>
                    <a:pt x="327" y="641"/>
                  </a:cubicBezTo>
                  <a:cubicBezTo>
                    <a:pt x="331" y="641"/>
                    <a:pt x="334" y="641"/>
                    <a:pt x="338" y="641"/>
                  </a:cubicBezTo>
                  <a:cubicBezTo>
                    <a:pt x="514" y="635"/>
                    <a:pt x="653" y="487"/>
                    <a:pt x="647" y="309"/>
                  </a:cubicBezTo>
                  <a:cubicBezTo>
                    <a:pt x="641" y="137"/>
                    <a:pt x="499" y="0"/>
                    <a:pt x="3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20"/>
            <p:cNvSpPr/>
            <p:nvPr/>
          </p:nvSpPr>
          <p:spPr>
            <a:xfrm>
              <a:off x="29380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20"/>
            <p:cNvSpPr/>
            <p:nvPr/>
          </p:nvSpPr>
          <p:spPr>
            <a:xfrm>
              <a:off x="3054925" y="4045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1"/>
                    <a:pt x="316" y="1"/>
                  </a:cubicBezTo>
                  <a:cubicBezTo>
                    <a:pt x="138" y="7"/>
                    <a:pt x="1" y="154"/>
                    <a:pt x="5" y="331"/>
                  </a:cubicBezTo>
                  <a:cubicBezTo>
                    <a:pt x="11" y="503"/>
                    <a:pt x="154" y="640"/>
                    <a:pt x="326" y="640"/>
                  </a:cubicBezTo>
                  <a:cubicBezTo>
                    <a:pt x="330" y="640"/>
                    <a:pt x="333" y="640"/>
                    <a:pt x="337" y="640"/>
                  </a:cubicBezTo>
                  <a:cubicBezTo>
                    <a:pt x="513" y="635"/>
                    <a:pt x="652" y="486"/>
                    <a:pt x="646" y="310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20"/>
            <p:cNvSpPr/>
            <p:nvPr/>
          </p:nvSpPr>
          <p:spPr>
            <a:xfrm>
              <a:off x="30161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20"/>
            <p:cNvSpPr/>
            <p:nvPr/>
          </p:nvSpPr>
          <p:spPr>
            <a:xfrm>
              <a:off x="30161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20"/>
            <p:cNvSpPr/>
            <p:nvPr/>
          </p:nvSpPr>
          <p:spPr>
            <a:xfrm>
              <a:off x="30161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20"/>
            <p:cNvSpPr/>
            <p:nvPr/>
          </p:nvSpPr>
          <p:spPr>
            <a:xfrm>
              <a:off x="30161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20"/>
            <p:cNvSpPr/>
            <p:nvPr/>
          </p:nvSpPr>
          <p:spPr>
            <a:xfrm>
              <a:off x="30161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20"/>
            <p:cNvSpPr/>
            <p:nvPr/>
          </p:nvSpPr>
          <p:spPr>
            <a:xfrm>
              <a:off x="30161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20"/>
            <p:cNvSpPr/>
            <p:nvPr/>
          </p:nvSpPr>
          <p:spPr>
            <a:xfrm>
              <a:off x="30161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20"/>
            <p:cNvSpPr/>
            <p:nvPr/>
          </p:nvSpPr>
          <p:spPr>
            <a:xfrm>
              <a:off x="30161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20"/>
            <p:cNvSpPr/>
            <p:nvPr/>
          </p:nvSpPr>
          <p:spPr>
            <a:xfrm>
              <a:off x="301617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20"/>
            <p:cNvSpPr/>
            <p:nvPr/>
          </p:nvSpPr>
          <p:spPr>
            <a:xfrm>
              <a:off x="305520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20"/>
            <p:cNvSpPr/>
            <p:nvPr/>
          </p:nvSpPr>
          <p:spPr>
            <a:xfrm>
              <a:off x="305520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20"/>
            <p:cNvSpPr/>
            <p:nvPr/>
          </p:nvSpPr>
          <p:spPr>
            <a:xfrm>
              <a:off x="305520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20"/>
            <p:cNvSpPr/>
            <p:nvPr/>
          </p:nvSpPr>
          <p:spPr>
            <a:xfrm>
              <a:off x="305520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20"/>
            <p:cNvSpPr/>
            <p:nvPr/>
          </p:nvSpPr>
          <p:spPr>
            <a:xfrm>
              <a:off x="3094125" y="3977450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7"/>
                    <a:pt x="646" y="491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20"/>
            <p:cNvSpPr/>
            <p:nvPr/>
          </p:nvSpPr>
          <p:spPr>
            <a:xfrm>
              <a:off x="3094225" y="3951500"/>
              <a:ext cx="16025" cy="8025"/>
            </a:xfrm>
            <a:custGeom>
              <a:rect b="b" l="l" r="r" t="t"/>
              <a:pathLst>
                <a:path extrusionOk="0" h="321" w="641">
                  <a:moveTo>
                    <a:pt x="321" y="1"/>
                  </a:moveTo>
                  <a:cubicBezTo>
                    <a:pt x="213" y="1"/>
                    <a:pt x="106" y="2"/>
                    <a:pt x="1" y="4"/>
                  </a:cubicBezTo>
                  <a:cubicBezTo>
                    <a:pt x="2" y="180"/>
                    <a:pt x="145" y="320"/>
                    <a:pt x="321" y="320"/>
                  </a:cubicBezTo>
                  <a:cubicBezTo>
                    <a:pt x="496" y="320"/>
                    <a:pt x="639" y="180"/>
                    <a:pt x="641" y="4"/>
                  </a:cubicBezTo>
                  <a:cubicBezTo>
                    <a:pt x="535" y="2"/>
                    <a:pt x="42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20"/>
            <p:cNvSpPr/>
            <p:nvPr/>
          </p:nvSpPr>
          <p:spPr>
            <a:xfrm>
              <a:off x="305520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20"/>
            <p:cNvSpPr/>
            <p:nvPr/>
          </p:nvSpPr>
          <p:spPr>
            <a:xfrm>
              <a:off x="305520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20"/>
            <p:cNvSpPr/>
            <p:nvPr/>
          </p:nvSpPr>
          <p:spPr>
            <a:xfrm>
              <a:off x="305520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20"/>
            <p:cNvSpPr/>
            <p:nvPr/>
          </p:nvSpPr>
          <p:spPr>
            <a:xfrm>
              <a:off x="305520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20"/>
            <p:cNvSpPr/>
            <p:nvPr/>
          </p:nvSpPr>
          <p:spPr>
            <a:xfrm>
              <a:off x="305520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20"/>
            <p:cNvSpPr/>
            <p:nvPr/>
          </p:nvSpPr>
          <p:spPr>
            <a:xfrm>
              <a:off x="305520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20"/>
            <p:cNvSpPr/>
            <p:nvPr/>
          </p:nvSpPr>
          <p:spPr>
            <a:xfrm>
              <a:off x="305520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20"/>
            <p:cNvSpPr/>
            <p:nvPr/>
          </p:nvSpPr>
          <p:spPr>
            <a:xfrm>
              <a:off x="305520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20"/>
            <p:cNvSpPr/>
            <p:nvPr/>
          </p:nvSpPr>
          <p:spPr>
            <a:xfrm>
              <a:off x="305520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20"/>
            <p:cNvSpPr/>
            <p:nvPr/>
          </p:nvSpPr>
          <p:spPr>
            <a:xfrm>
              <a:off x="301617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20"/>
            <p:cNvSpPr/>
            <p:nvPr/>
          </p:nvSpPr>
          <p:spPr>
            <a:xfrm>
              <a:off x="29771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20"/>
            <p:cNvSpPr/>
            <p:nvPr/>
          </p:nvSpPr>
          <p:spPr>
            <a:xfrm>
              <a:off x="29771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20"/>
            <p:cNvSpPr/>
            <p:nvPr/>
          </p:nvSpPr>
          <p:spPr>
            <a:xfrm>
              <a:off x="29771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20"/>
            <p:cNvSpPr/>
            <p:nvPr/>
          </p:nvSpPr>
          <p:spPr>
            <a:xfrm>
              <a:off x="29771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20"/>
            <p:cNvSpPr/>
            <p:nvPr/>
          </p:nvSpPr>
          <p:spPr>
            <a:xfrm>
              <a:off x="29771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20"/>
            <p:cNvSpPr/>
            <p:nvPr/>
          </p:nvSpPr>
          <p:spPr>
            <a:xfrm>
              <a:off x="29771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20"/>
            <p:cNvSpPr/>
            <p:nvPr/>
          </p:nvSpPr>
          <p:spPr>
            <a:xfrm>
              <a:off x="29771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20"/>
            <p:cNvSpPr/>
            <p:nvPr/>
          </p:nvSpPr>
          <p:spPr>
            <a:xfrm>
              <a:off x="29771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20"/>
            <p:cNvSpPr/>
            <p:nvPr/>
          </p:nvSpPr>
          <p:spPr>
            <a:xfrm>
              <a:off x="29380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20"/>
            <p:cNvSpPr/>
            <p:nvPr/>
          </p:nvSpPr>
          <p:spPr>
            <a:xfrm>
              <a:off x="29380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20"/>
            <p:cNvSpPr/>
            <p:nvPr/>
          </p:nvSpPr>
          <p:spPr>
            <a:xfrm>
              <a:off x="29771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20"/>
            <p:cNvSpPr/>
            <p:nvPr/>
          </p:nvSpPr>
          <p:spPr>
            <a:xfrm>
              <a:off x="29380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20"/>
            <p:cNvSpPr/>
            <p:nvPr/>
          </p:nvSpPr>
          <p:spPr>
            <a:xfrm>
              <a:off x="29380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20"/>
            <p:cNvSpPr/>
            <p:nvPr/>
          </p:nvSpPr>
          <p:spPr>
            <a:xfrm>
              <a:off x="293807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20"/>
            <p:cNvSpPr/>
            <p:nvPr/>
          </p:nvSpPr>
          <p:spPr>
            <a:xfrm>
              <a:off x="293807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20"/>
            <p:cNvSpPr/>
            <p:nvPr/>
          </p:nvSpPr>
          <p:spPr>
            <a:xfrm>
              <a:off x="29771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20"/>
            <p:cNvSpPr/>
            <p:nvPr/>
          </p:nvSpPr>
          <p:spPr>
            <a:xfrm>
              <a:off x="3094125" y="401142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6"/>
                    <a:pt x="0" y="152"/>
                    <a:pt x="3" y="328"/>
                  </a:cubicBezTo>
                  <a:cubicBezTo>
                    <a:pt x="7" y="502"/>
                    <a:pt x="148" y="642"/>
                    <a:pt x="322" y="642"/>
                  </a:cubicBezTo>
                  <a:cubicBezTo>
                    <a:pt x="324" y="642"/>
                    <a:pt x="327" y="641"/>
                    <a:pt x="330" y="641"/>
                  </a:cubicBezTo>
                  <a:cubicBezTo>
                    <a:pt x="506" y="638"/>
                    <a:pt x="646" y="492"/>
                    <a:pt x="643" y="316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20"/>
            <p:cNvSpPr/>
            <p:nvPr/>
          </p:nvSpPr>
          <p:spPr>
            <a:xfrm>
              <a:off x="3016175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20"/>
            <p:cNvSpPr/>
            <p:nvPr/>
          </p:nvSpPr>
          <p:spPr>
            <a:xfrm>
              <a:off x="29771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20"/>
            <p:cNvSpPr/>
            <p:nvPr/>
          </p:nvSpPr>
          <p:spPr>
            <a:xfrm>
              <a:off x="30161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20"/>
            <p:cNvSpPr/>
            <p:nvPr/>
          </p:nvSpPr>
          <p:spPr>
            <a:xfrm>
              <a:off x="30161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20"/>
            <p:cNvSpPr/>
            <p:nvPr/>
          </p:nvSpPr>
          <p:spPr>
            <a:xfrm>
              <a:off x="29771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20"/>
            <p:cNvSpPr/>
            <p:nvPr/>
          </p:nvSpPr>
          <p:spPr>
            <a:xfrm>
              <a:off x="30161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20"/>
            <p:cNvSpPr/>
            <p:nvPr/>
          </p:nvSpPr>
          <p:spPr>
            <a:xfrm>
              <a:off x="3016175" y="404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20"/>
            <p:cNvSpPr/>
            <p:nvPr/>
          </p:nvSpPr>
          <p:spPr>
            <a:xfrm>
              <a:off x="29771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20"/>
            <p:cNvSpPr/>
            <p:nvPr/>
          </p:nvSpPr>
          <p:spPr>
            <a:xfrm>
              <a:off x="29771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20"/>
            <p:cNvSpPr/>
            <p:nvPr/>
          </p:nvSpPr>
          <p:spPr>
            <a:xfrm>
              <a:off x="29771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20"/>
            <p:cNvSpPr/>
            <p:nvPr/>
          </p:nvSpPr>
          <p:spPr>
            <a:xfrm>
              <a:off x="29771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20"/>
            <p:cNvSpPr/>
            <p:nvPr/>
          </p:nvSpPr>
          <p:spPr>
            <a:xfrm>
              <a:off x="29771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20"/>
            <p:cNvSpPr/>
            <p:nvPr/>
          </p:nvSpPr>
          <p:spPr>
            <a:xfrm>
              <a:off x="30161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20"/>
            <p:cNvSpPr/>
            <p:nvPr/>
          </p:nvSpPr>
          <p:spPr>
            <a:xfrm>
              <a:off x="29771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96" name="Google Shape;9696;p20"/>
          <p:cNvSpPr txBox="1"/>
          <p:nvPr>
            <p:ph idx="1" type="subTitle"/>
          </p:nvPr>
        </p:nvSpPr>
        <p:spPr>
          <a:xfrm>
            <a:off x="5863800" y="2245475"/>
            <a:ext cx="2560200" cy="128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697" name="Google Shape;9697;p20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365750" spcFirstLastPara="1" rIns="36575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CUSTOM_2_1">
    <p:bg>
      <p:bgPr>
        <a:solidFill>
          <a:schemeClr val="lt1"/>
        </a:solidFill>
      </p:bgPr>
    </p:bg>
    <p:spTree>
      <p:nvGrpSpPr>
        <p:cNvPr id="9698" name="Shape 9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99" name="Google Shape;9699;p21"/>
          <p:cNvGrpSpPr/>
          <p:nvPr/>
        </p:nvGrpSpPr>
        <p:grpSpPr>
          <a:xfrm>
            <a:off x="70051" y="76201"/>
            <a:ext cx="640525" cy="646075"/>
            <a:chOff x="2781975" y="3951500"/>
            <a:chExt cx="640525" cy="646075"/>
          </a:xfrm>
        </p:grpSpPr>
        <p:sp>
          <p:nvSpPr>
            <p:cNvPr id="9700" name="Google Shape;9700;p21"/>
            <p:cNvSpPr/>
            <p:nvPr/>
          </p:nvSpPr>
          <p:spPr>
            <a:xfrm>
              <a:off x="31723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21"/>
            <p:cNvSpPr/>
            <p:nvPr/>
          </p:nvSpPr>
          <p:spPr>
            <a:xfrm>
              <a:off x="31723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21"/>
            <p:cNvSpPr/>
            <p:nvPr/>
          </p:nvSpPr>
          <p:spPr>
            <a:xfrm>
              <a:off x="313325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21"/>
            <p:cNvSpPr/>
            <p:nvPr/>
          </p:nvSpPr>
          <p:spPr>
            <a:xfrm>
              <a:off x="31723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21"/>
            <p:cNvSpPr/>
            <p:nvPr/>
          </p:nvSpPr>
          <p:spPr>
            <a:xfrm>
              <a:off x="31723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21"/>
            <p:cNvSpPr/>
            <p:nvPr/>
          </p:nvSpPr>
          <p:spPr>
            <a:xfrm>
              <a:off x="31723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21"/>
            <p:cNvSpPr/>
            <p:nvPr/>
          </p:nvSpPr>
          <p:spPr>
            <a:xfrm>
              <a:off x="31723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21"/>
            <p:cNvSpPr/>
            <p:nvPr/>
          </p:nvSpPr>
          <p:spPr>
            <a:xfrm>
              <a:off x="31723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21"/>
            <p:cNvSpPr/>
            <p:nvPr/>
          </p:nvSpPr>
          <p:spPr>
            <a:xfrm>
              <a:off x="3172025" y="4045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1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3"/>
                    <a:pt x="154" y="640"/>
                    <a:pt x="325" y="640"/>
                  </a:cubicBezTo>
                  <a:cubicBezTo>
                    <a:pt x="329" y="640"/>
                    <a:pt x="332" y="640"/>
                    <a:pt x="336" y="640"/>
                  </a:cubicBezTo>
                  <a:cubicBezTo>
                    <a:pt x="514" y="635"/>
                    <a:pt x="653" y="486"/>
                    <a:pt x="646" y="310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21"/>
            <p:cNvSpPr/>
            <p:nvPr/>
          </p:nvSpPr>
          <p:spPr>
            <a:xfrm>
              <a:off x="3172025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0"/>
                  </a:moveTo>
                  <a:cubicBezTo>
                    <a:pt x="322" y="0"/>
                    <a:pt x="319" y="0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21"/>
            <p:cNvSpPr/>
            <p:nvPr/>
          </p:nvSpPr>
          <p:spPr>
            <a:xfrm>
              <a:off x="3172025" y="3977350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5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21"/>
            <p:cNvSpPr/>
            <p:nvPr/>
          </p:nvSpPr>
          <p:spPr>
            <a:xfrm>
              <a:off x="313325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21"/>
            <p:cNvSpPr/>
            <p:nvPr/>
          </p:nvSpPr>
          <p:spPr>
            <a:xfrm>
              <a:off x="3172025" y="4113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6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21"/>
            <p:cNvSpPr/>
            <p:nvPr/>
          </p:nvSpPr>
          <p:spPr>
            <a:xfrm>
              <a:off x="3172025" y="4079350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1"/>
                  </a:moveTo>
                  <a:cubicBezTo>
                    <a:pt x="322" y="1"/>
                    <a:pt x="319" y="1"/>
                    <a:pt x="315" y="1"/>
                  </a:cubicBezTo>
                  <a:cubicBezTo>
                    <a:pt x="139" y="7"/>
                    <a:pt x="0" y="154"/>
                    <a:pt x="6" y="332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10"/>
                  </a:cubicBezTo>
                  <a:cubicBezTo>
                    <a:pt x="641" y="137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21"/>
            <p:cNvSpPr/>
            <p:nvPr/>
          </p:nvSpPr>
          <p:spPr>
            <a:xfrm>
              <a:off x="31723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21"/>
            <p:cNvSpPr/>
            <p:nvPr/>
          </p:nvSpPr>
          <p:spPr>
            <a:xfrm>
              <a:off x="31723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21"/>
            <p:cNvSpPr/>
            <p:nvPr/>
          </p:nvSpPr>
          <p:spPr>
            <a:xfrm>
              <a:off x="31723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21"/>
            <p:cNvSpPr/>
            <p:nvPr/>
          </p:nvSpPr>
          <p:spPr>
            <a:xfrm>
              <a:off x="32113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21"/>
            <p:cNvSpPr/>
            <p:nvPr/>
          </p:nvSpPr>
          <p:spPr>
            <a:xfrm>
              <a:off x="32113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21"/>
            <p:cNvSpPr/>
            <p:nvPr/>
          </p:nvSpPr>
          <p:spPr>
            <a:xfrm>
              <a:off x="32113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21"/>
            <p:cNvSpPr/>
            <p:nvPr/>
          </p:nvSpPr>
          <p:spPr>
            <a:xfrm>
              <a:off x="32113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21"/>
            <p:cNvSpPr/>
            <p:nvPr/>
          </p:nvSpPr>
          <p:spPr>
            <a:xfrm>
              <a:off x="32113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21"/>
            <p:cNvSpPr/>
            <p:nvPr/>
          </p:nvSpPr>
          <p:spPr>
            <a:xfrm>
              <a:off x="31723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21"/>
            <p:cNvSpPr/>
            <p:nvPr/>
          </p:nvSpPr>
          <p:spPr>
            <a:xfrm>
              <a:off x="32113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21"/>
            <p:cNvSpPr/>
            <p:nvPr/>
          </p:nvSpPr>
          <p:spPr>
            <a:xfrm>
              <a:off x="32113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21"/>
            <p:cNvSpPr/>
            <p:nvPr/>
          </p:nvSpPr>
          <p:spPr>
            <a:xfrm>
              <a:off x="31723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21"/>
            <p:cNvSpPr/>
            <p:nvPr/>
          </p:nvSpPr>
          <p:spPr>
            <a:xfrm>
              <a:off x="32113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21"/>
            <p:cNvSpPr/>
            <p:nvPr/>
          </p:nvSpPr>
          <p:spPr>
            <a:xfrm>
              <a:off x="32113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21"/>
            <p:cNvSpPr/>
            <p:nvPr/>
          </p:nvSpPr>
          <p:spPr>
            <a:xfrm>
              <a:off x="31723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21"/>
            <p:cNvSpPr/>
            <p:nvPr/>
          </p:nvSpPr>
          <p:spPr>
            <a:xfrm>
              <a:off x="32113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21"/>
            <p:cNvSpPr/>
            <p:nvPr/>
          </p:nvSpPr>
          <p:spPr>
            <a:xfrm>
              <a:off x="32113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21"/>
            <p:cNvSpPr/>
            <p:nvPr/>
          </p:nvSpPr>
          <p:spPr>
            <a:xfrm>
              <a:off x="32113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21"/>
            <p:cNvSpPr/>
            <p:nvPr/>
          </p:nvSpPr>
          <p:spPr>
            <a:xfrm>
              <a:off x="3133250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21"/>
            <p:cNvSpPr/>
            <p:nvPr/>
          </p:nvSpPr>
          <p:spPr>
            <a:xfrm>
              <a:off x="30942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21"/>
            <p:cNvSpPr/>
            <p:nvPr/>
          </p:nvSpPr>
          <p:spPr>
            <a:xfrm>
              <a:off x="30942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21"/>
            <p:cNvSpPr/>
            <p:nvPr/>
          </p:nvSpPr>
          <p:spPr>
            <a:xfrm>
              <a:off x="30942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21"/>
            <p:cNvSpPr/>
            <p:nvPr/>
          </p:nvSpPr>
          <p:spPr>
            <a:xfrm>
              <a:off x="30942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21"/>
            <p:cNvSpPr/>
            <p:nvPr/>
          </p:nvSpPr>
          <p:spPr>
            <a:xfrm>
              <a:off x="30942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21"/>
            <p:cNvSpPr/>
            <p:nvPr/>
          </p:nvSpPr>
          <p:spPr>
            <a:xfrm>
              <a:off x="30942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21"/>
            <p:cNvSpPr/>
            <p:nvPr/>
          </p:nvSpPr>
          <p:spPr>
            <a:xfrm>
              <a:off x="30942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21"/>
            <p:cNvSpPr/>
            <p:nvPr/>
          </p:nvSpPr>
          <p:spPr>
            <a:xfrm>
              <a:off x="30942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21"/>
            <p:cNvSpPr/>
            <p:nvPr/>
          </p:nvSpPr>
          <p:spPr>
            <a:xfrm>
              <a:off x="3133400" y="3952975"/>
              <a:ext cx="15125" cy="6550"/>
            </a:xfrm>
            <a:custGeom>
              <a:rect b="b" l="l" r="r" t="t"/>
              <a:pathLst>
                <a:path extrusionOk="0" h="262" w="605">
                  <a:moveTo>
                    <a:pt x="1" y="1"/>
                  </a:moveTo>
                  <a:lnTo>
                    <a:pt x="1" y="1"/>
                  </a:lnTo>
                  <a:cubicBezTo>
                    <a:pt x="29" y="151"/>
                    <a:pt x="159" y="261"/>
                    <a:pt x="316" y="261"/>
                  </a:cubicBezTo>
                  <a:cubicBezTo>
                    <a:pt x="445" y="261"/>
                    <a:pt x="557" y="184"/>
                    <a:pt x="605" y="73"/>
                  </a:cubicBezTo>
                  <a:cubicBezTo>
                    <a:pt x="406" y="46"/>
                    <a:pt x="204" y="20"/>
                    <a:pt x="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21"/>
            <p:cNvSpPr/>
            <p:nvPr/>
          </p:nvSpPr>
          <p:spPr>
            <a:xfrm>
              <a:off x="3094125" y="411347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8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2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21"/>
            <p:cNvSpPr/>
            <p:nvPr/>
          </p:nvSpPr>
          <p:spPr>
            <a:xfrm>
              <a:off x="3094125" y="4079500"/>
              <a:ext cx="16175" cy="16000"/>
            </a:xfrm>
            <a:custGeom>
              <a:rect b="b" l="l" r="r" t="t"/>
              <a:pathLst>
                <a:path extrusionOk="0" h="640" w="647">
                  <a:moveTo>
                    <a:pt x="326" y="1"/>
                  </a:moveTo>
                  <a:cubicBezTo>
                    <a:pt x="323" y="1"/>
                    <a:pt x="321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7" y="500"/>
                    <a:pt x="149" y="640"/>
                    <a:pt x="322" y="640"/>
                  </a:cubicBezTo>
                  <a:cubicBezTo>
                    <a:pt x="325" y="640"/>
                    <a:pt x="327" y="640"/>
                    <a:pt x="330" y="640"/>
                  </a:cubicBezTo>
                  <a:cubicBezTo>
                    <a:pt x="506" y="637"/>
                    <a:pt x="646" y="490"/>
                    <a:pt x="643" y="314"/>
                  </a:cubicBezTo>
                  <a:cubicBezTo>
                    <a:pt x="640" y="141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21"/>
            <p:cNvSpPr/>
            <p:nvPr/>
          </p:nvSpPr>
          <p:spPr>
            <a:xfrm>
              <a:off x="30942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21"/>
            <p:cNvSpPr/>
            <p:nvPr/>
          </p:nvSpPr>
          <p:spPr>
            <a:xfrm>
              <a:off x="30942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21"/>
            <p:cNvSpPr/>
            <p:nvPr/>
          </p:nvSpPr>
          <p:spPr>
            <a:xfrm>
              <a:off x="30942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21"/>
            <p:cNvSpPr/>
            <p:nvPr/>
          </p:nvSpPr>
          <p:spPr>
            <a:xfrm>
              <a:off x="313325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21"/>
            <p:cNvSpPr/>
            <p:nvPr/>
          </p:nvSpPr>
          <p:spPr>
            <a:xfrm>
              <a:off x="30942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1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21"/>
            <p:cNvSpPr/>
            <p:nvPr/>
          </p:nvSpPr>
          <p:spPr>
            <a:xfrm>
              <a:off x="30942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1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21"/>
            <p:cNvSpPr/>
            <p:nvPr/>
          </p:nvSpPr>
          <p:spPr>
            <a:xfrm>
              <a:off x="31332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21"/>
            <p:cNvSpPr/>
            <p:nvPr/>
          </p:nvSpPr>
          <p:spPr>
            <a:xfrm>
              <a:off x="31332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21"/>
            <p:cNvSpPr/>
            <p:nvPr/>
          </p:nvSpPr>
          <p:spPr>
            <a:xfrm>
              <a:off x="31332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21"/>
            <p:cNvSpPr/>
            <p:nvPr/>
          </p:nvSpPr>
          <p:spPr>
            <a:xfrm>
              <a:off x="31332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21"/>
            <p:cNvSpPr/>
            <p:nvPr/>
          </p:nvSpPr>
          <p:spPr>
            <a:xfrm>
              <a:off x="313325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21"/>
            <p:cNvSpPr/>
            <p:nvPr/>
          </p:nvSpPr>
          <p:spPr>
            <a:xfrm>
              <a:off x="31332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21"/>
            <p:cNvSpPr/>
            <p:nvPr/>
          </p:nvSpPr>
          <p:spPr>
            <a:xfrm>
              <a:off x="31332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21"/>
            <p:cNvSpPr/>
            <p:nvPr/>
          </p:nvSpPr>
          <p:spPr>
            <a:xfrm>
              <a:off x="3133250" y="404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21"/>
            <p:cNvSpPr/>
            <p:nvPr/>
          </p:nvSpPr>
          <p:spPr>
            <a:xfrm>
              <a:off x="3133250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21"/>
            <p:cNvSpPr/>
            <p:nvPr/>
          </p:nvSpPr>
          <p:spPr>
            <a:xfrm>
              <a:off x="3133250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21"/>
            <p:cNvSpPr/>
            <p:nvPr/>
          </p:nvSpPr>
          <p:spPr>
            <a:xfrm>
              <a:off x="32113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21"/>
            <p:cNvSpPr/>
            <p:nvPr/>
          </p:nvSpPr>
          <p:spPr>
            <a:xfrm>
              <a:off x="31332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21"/>
            <p:cNvSpPr/>
            <p:nvPr/>
          </p:nvSpPr>
          <p:spPr>
            <a:xfrm>
              <a:off x="31332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21"/>
            <p:cNvSpPr/>
            <p:nvPr/>
          </p:nvSpPr>
          <p:spPr>
            <a:xfrm>
              <a:off x="31332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21"/>
            <p:cNvSpPr/>
            <p:nvPr/>
          </p:nvSpPr>
          <p:spPr>
            <a:xfrm>
              <a:off x="31332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21"/>
            <p:cNvSpPr/>
            <p:nvPr/>
          </p:nvSpPr>
          <p:spPr>
            <a:xfrm>
              <a:off x="33674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21"/>
            <p:cNvSpPr/>
            <p:nvPr/>
          </p:nvSpPr>
          <p:spPr>
            <a:xfrm>
              <a:off x="33283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21"/>
            <p:cNvSpPr/>
            <p:nvPr/>
          </p:nvSpPr>
          <p:spPr>
            <a:xfrm>
              <a:off x="33283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21"/>
            <p:cNvSpPr/>
            <p:nvPr/>
          </p:nvSpPr>
          <p:spPr>
            <a:xfrm>
              <a:off x="33283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21"/>
            <p:cNvSpPr/>
            <p:nvPr/>
          </p:nvSpPr>
          <p:spPr>
            <a:xfrm>
              <a:off x="33283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21"/>
            <p:cNvSpPr/>
            <p:nvPr/>
          </p:nvSpPr>
          <p:spPr>
            <a:xfrm>
              <a:off x="33283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21"/>
            <p:cNvSpPr/>
            <p:nvPr/>
          </p:nvSpPr>
          <p:spPr>
            <a:xfrm>
              <a:off x="33283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21"/>
            <p:cNvSpPr/>
            <p:nvPr/>
          </p:nvSpPr>
          <p:spPr>
            <a:xfrm>
              <a:off x="33283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21"/>
            <p:cNvSpPr/>
            <p:nvPr/>
          </p:nvSpPr>
          <p:spPr>
            <a:xfrm>
              <a:off x="33283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21"/>
            <p:cNvSpPr/>
            <p:nvPr/>
          </p:nvSpPr>
          <p:spPr>
            <a:xfrm>
              <a:off x="32893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21"/>
            <p:cNvSpPr/>
            <p:nvPr/>
          </p:nvSpPr>
          <p:spPr>
            <a:xfrm>
              <a:off x="32893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21"/>
            <p:cNvSpPr/>
            <p:nvPr/>
          </p:nvSpPr>
          <p:spPr>
            <a:xfrm>
              <a:off x="32893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21"/>
            <p:cNvSpPr/>
            <p:nvPr/>
          </p:nvSpPr>
          <p:spPr>
            <a:xfrm>
              <a:off x="32893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21"/>
            <p:cNvSpPr/>
            <p:nvPr/>
          </p:nvSpPr>
          <p:spPr>
            <a:xfrm>
              <a:off x="32893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21"/>
            <p:cNvSpPr/>
            <p:nvPr/>
          </p:nvSpPr>
          <p:spPr>
            <a:xfrm>
              <a:off x="33283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21"/>
            <p:cNvSpPr/>
            <p:nvPr/>
          </p:nvSpPr>
          <p:spPr>
            <a:xfrm>
              <a:off x="33283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21"/>
            <p:cNvSpPr/>
            <p:nvPr/>
          </p:nvSpPr>
          <p:spPr>
            <a:xfrm>
              <a:off x="3328375" y="4047150"/>
              <a:ext cx="14125" cy="14425"/>
            </a:xfrm>
            <a:custGeom>
              <a:rect b="b" l="l" r="r" t="t"/>
              <a:pathLst>
                <a:path extrusionOk="0" h="577" w="565">
                  <a:moveTo>
                    <a:pt x="129" y="0"/>
                  </a:moveTo>
                  <a:cubicBezTo>
                    <a:pt x="52" y="58"/>
                    <a:pt x="1" y="151"/>
                    <a:pt x="1" y="257"/>
                  </a:cubicBezTo>
                  <a:cubicBezTo>
                    <a:pt x="1" y="433"/>
                    <a:pt x="144" y="576"/>
                    <a:pt x="322" y="576"/>
                  </a:cubicBezTo>
                  <a:cubicBezTo>
                    <a:pt x="420" y="576"/>
                    <a:pt x="506" y="531"/>
                    <a:pt x="564" y="462"/>
                  </a:cubicBezTo>
                  <a:cubicBezTo>
                    <a:pt x="423" y="305"/>
                    <a:pt x="278" y="151"/>
                    <a:pt x="1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21"/>
            <p:cNvSpPr/>
            <p:nvPr/>
          </p:nvSpPr>
          <p:spPr>
            <a:xfrm>
              <a:off x="33283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21"/>
            <p:cNvSpPr/>
            <p:nvPr/>
          </p:nvSpPr>
          <p:spPr>
            <a:xfrm>
              <a:off x="33674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21"/>
            <p:cNvSpPr/>
            <p:nvPr/>
          </p:nvSpPr>
          <p:spPr>
            <a:xfrm>
              <a:off x="3406475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213" y="0"/>
                  </a:moveTo>
                  <a:cubicBezTo>
                    <a:pt x="89" y="44"/>
                    <a:pt x="0" y="160"/>
                    <a:pt x="0" y="300"/>
                  </a:cubicBezTo>
                  <a:cubicBezTo>
                    <a:pt x="0" y="476"/>
                    <a:pt x="143" y="620"/>
                    <a:pt x="320" y="620"/>
                  </a:cubicBezTo>
                  <a:cubicBezTo>
                    <a:pt x="341" y="620"/>
                    <a:pt x="360" y="618"/>
                    <a:pt x="380" y="614"/>
                  </a:cubicBezTo>
                  <a:cubicBezTo>
                    <a:pt x="330" y="407"/>
                    <a:pt x="275" y="202"/>
                    <a:pt x="21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21"/>
            <p:cNvSpPr/>
            <p:nvPr/>
          </p:nvSpPr>
          <p:spPr>
            <a:xfrm>
              <a:off x="33674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21"/>
            <p:cNvSpPr/>
            <p:nvPr/>
          </p:nvSpPr>
          <p:spPr>
            <a:xfrm>
              <a:off x="3094125" y="4045500"/>
              <a:ext cx="16175" cy="16025"/>
            </a:xfrm>
            <a:custGeom>
              <a:rect b="b" l="l" r="r" t="t"/>
              <a:pathLst>
                <a:path extrusionOk="0" h="641" w="647">
                  <a:moveTo>
                    <a:pt x="324" y="0"/>
                  </a:moveTo>
                  <a:cubicBezTo>
                    <a:pt x="322" y="0"/>
                    <a:pt x="320" y="0"/>
                    <a:pt x="318" y="0"/>
                  </a:cubicBezTo>
                  <a:cubicBezTo>
                    <a:pt x="140" y="3"/>
                    <a:pt x="0" y="149"/>
                    <a:pt x="3" y="327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1"/>
                    <a:pt x="643" y="314"/>
                  </a:cubicBezTo>
                  <a:cubicBezTo>
                    <a:pt x="640" y="139"/>
                    <a:pt x="497" y="0"/>
                    <a:pt x="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21"/>
            <p:cNvSpPr/>
            <p:nvPr/>
          </p:nvSpPr>
          <p:spPr>
            <a:xfrm>
              <a:off x="3406475" y="4215525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51" y="641"/>
                    <a:pt x="561" y="563"/>
                    <a:pt x="611" y="453"/>
                  </a:cubicBezTo>
                  <a:cubicBezTo>
                    <a:pt x="594" y="335"/>
                    <a:pt x="574" y="219"/>
                    <a:pt x="553" y="103"/>
                  </a:cubicBezTo>
                  <a:cubicBezTo>
                    <a:pt x="496" y="40"/>
                    <a:pt x="413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21"/>
            <p:cNvSpPr/>
            <p:nvPr/>
          </p:nvSpPr>
          <p:spPr>
            <a:xfrm>
              <a:off x="34064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21"/>
            <p:cNvSpPr/>
            <p:nvPr/>
          </p:nvSpPr>
          <p:spPr>
            <a:xfrm>
              <a:off x="34064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21"/>
            <p:cNvSpPr/>
            <p:nvPr/>
          </p:nvSpPr>
          <p:spPr>
            <a:xfrm>
              <a:off x="33674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21"/>
            <p:cNvSpPr/>
            <p:nvPr/>
          </p:nvSpPr>
          <p:spPr>
            <a:xfrm>
              <a:off x="33674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21"/>
            <p:cNvSpPr/>
            <p:nvPr/>
          </p:nvSpPr>
          <p:spPr>
            <a:xfrm>
              <a:off x="33283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21"/>
            <p:cNvSpPr/>
            <p:nvPr/>
          </p:nvSpPr>
          <p:spPr>
            <a:xfrm>
              <a:off x="33674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21"/>
            <p:cNvSpPr/>
            <p:nvPr/>
          </p:nvSpPr>
          <p:spPr>
            <a:xfrm>
              <a:off x="33674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21"/>
            <p:cNvSpPr/>
            <p:nvPr/>
          </p:nvSpPr>
          <p:spPr>
            <a:xfrm>
              <a:off x="33674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21"/>
            <p:cNvSpPr/>
            <p:nvPr/>
          </p:nvSpPr>
          <p:spPr>
            <a:xfrm>
              <a:off x="33674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21"/>
            <p:cNvSpPr/>
            <p:nvPr/>
          </p:nvSpPr>
          <p:spPr>
            <a:xfrm>
              <a:off x="33674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21"/>
            <p:cNvSpPr/>
            <p:nvPr/>
          </p:nvSpPr>
          <p:spPr>
            <a:xfrm>
              <a:off x="32893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21"/>
            <p:cNvSpPr/>
            <p:nvPr/>
          </p:nvSpPr>
          <p:spPr>
            <a:xfrm>
              <a:off x="325032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21"/>
            <p:cNvSpPr/>
            <p:nvPr/>
          </p:nvSpPr>
          <p:spPr>
            <a:xfrm>
              <a:off x="325032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21"/>
            <p:cNvSpPr/>
            <p:nvPr/>
          </p:nvSpPr>
          <p:spPr>
            <a:xfrm>
              <a:off x="325032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21"/>
            <p:cNvSpPr/>
            <p:nvPr/>
          </p:nvSpPr>
          <p:spPr>
            <a:xfrm>
              <a:off x="325032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21"/>
            <p:cNvSpPr/>
            <p:nvPr/>
          </p:nvSpPr>
          <p:spPr>
            <a:xfrm>
              <a:off x="325032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21"/>
            <p:cNvSpPr/>
            <p:nvPr/>
          </p:nvSpPr>
          <p:spPr>
            <a:xfrm>
              <a:off x="325032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21"/>
            <p:cNvSpPr/>
            <p:nvPr/>
          </p:nvSpPr>
          <p:spPr>
            <a:xfrm>
              <a:off x="325032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21"/>
            <p:cNvSpPr/>
            <p:nvPr/>
          </p:nvSpPr>
          <p:spPr>
            <a:xfrm>
              <a:off x="325032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21"/>
            <p:cNvSpPr/>
            <p:nvPr/>
          </p:nvSpPr>
          <p:spPr>
            <a:xfrm>
              <a:off x="32113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21"/>
            <p:cNvSpPr/>
            <p:nvPr/>
          </p:nvSpPr>
          <p:spPr>
            <a:xfrm>
              <a:off x="32113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21"/>
            <p:cNvSpPr/>
            <p:nvPr/>
          </p:nvSpPr>
          <p:spPr>
            <a:xfrm>
              <a:off x="32113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21"/>
            <p:cNvSpPr/>
            <p:nvPr/>
          </p:nvSpPr>
          <p:spPr>
            <a:xfrm>
              <a:off x="32113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21"/>
            <p:cNvSpPr/>
            <p:nvPr/>
          </p:nvSpPr>
          <p:spPr>
            <a:xfrm>
              <a:off x="325032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21"/>
            <p:cNvSpPr/>
            <p:nvPr/>
          </p:nvSpPr>
          <p:spPr>
            <a:xfrm>
              <a:off x="325032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21"/>
            <p:cNvSpPr/>
            <p:nvPr/>
          </p:nvSpPr>
          <p:spPr>
            <a:xfrm>
              <a:off x="32893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21"/>
            <p:cNvSpPr/>
            <p:nvPr/>
          </p:nvSpPr>
          <p:spPr>
            <a:xfrm>
              <a:off x="32893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21"/>
            <p:cNvSpPr/>
            <p:nvPr/>
          </p:nvSpPr>
          <p:spPr>
            <a:xfrm>
              <a:off x="32893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21"/>
            <p:cNvSpPr/>
            <p:nvPr/>
          </p:nvSpPr>
          <p:spPr>
            <a:xfrm>
              <a:off x="32893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21"/>
            <p:cNvSpPr/>
            <p:nvPr/>
          </p:nvSpPr>
          <p:spPr>
            <a:xfrm>
              <a:off x="32113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21"/>
            <p:cNvSpPr/>
            <p:nvPr/>
          </p:nvSpPr>
          <p:spPr>
            <a:xfrm>
              <a:off x="325032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21"/>
            <p:cNvSpPr/>
            <p:nvPr/>
          </p:nvSpPr>
          <p:spPr>
            <a:xfrm>
              <a:off x="32893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21"/>
            <p:cNvSpPr/>
            <p:nvPr/>
          </p:nvSpPr>
          <p:spPr>
            <a:xfrm>
              <a:off x="32893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21"/>
            <p:cNvSpPr/>
            <p:nvPr/>
          </p:nvSpPr>
          <p:spPr>
            <a:xfrm>
              <a:off x="32893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21"/>
            <p:cNvSpPr/>
            <p:nvPr/>
          </p:nvSpPr>
          <p:spPr>
            <a:xfrm>
              <a:off x="325032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21"/>
            <p:cNvSpPr/>
            <p:nvPr/>
          </p:nvSpPr>
          <p:spPr>
            <a:xfrm>
              <a:off x="325032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21"/>
            <p:cNvSpPr/>
            <p:nvPr/>
          </p:nvSpPr>
          <p:spPr>
            <a:xfrm>
              <a:off x="325032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21"/>
            <p:cNvSpPr/>
            <p:nvPr/>
          </p:nvSpPr>
          <p:spPr>
            <a:xfrm>
              <a:off x="3289350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118" y="0"/>
                  </a:moveTo>
                  <a:cubicBezTo>
                    <a:pt x="47" y="61"/>
                    <a:pt x="1" y="150"/>
                    <a:pt x="1" y="247"/>
                  </a:cubicBezTo>
                  <a:cubicBezTo>
                    <a:pt x="1" y="424"/>
                    <a:pt x="144" y="567"/>
                    <a:pt x="322" y="567"/>
                  </a:cubicBezTo>
                  <a:cubicBezTo>
                    <a:pt x="451" y="567"/>
                    <a:pt x="563" y="490"/>
                    <a:pt x="611" y="379"/>
                  </a:cubicBezTo>
                  <a:cubicBezTo>
                    <a:pt x="448" y="249"/>
                    <a:pt x="285" y="122"/>
                    <a:pt x="11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21"/>
            <p:cNvSpPr/>
            <p:nvPr/>
          </p:nvSpPr>
          <p:spPr>
            <a:xfrm>
              <a:off x="32893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21"/>
            <p:cNvSpPr/>
            <p:nvPr/>
          </p:nvSpPr>
          <p:spPr>
            <a:xfrm>
              <a:off x="325032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21"/>
            <p:cNvSpPr/>
            <p:nvPr/>
          </p:nvSpPr>
          <p:spPr>
            <a:xfrm>
              <a:off x="325032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21"/>
            <p:cNvSpPr/>
            <p:nvPr/>
          </p:nvSpPr>
          <p:spPr>
            <a:xfrm>
              <a:off x="28990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21"/>
            <p:cNvSpPr/>
            <p:nvPr/>
          </p:nvSpPr>
          <p:spPr>
            <a:xfrm>
              <a:off x="28990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21"/>
            <p:cNvSpPr/>
            <p:nvPr/>
          </p:nvSpPr>
          <p:spPr>
            <a:xfrm>
              <a:off x="2862000" y="4047150"/>
              <a:ext cx="14100" cy="14425"/>
            </a:xfrm>
            <a:custGeom>
              <a:rect b="b" l="l" r="r" t="t"/>
              <a:pathLst>
                <a:path extrusionOk="0" h="577" w="564">
                  <a:moveTo>
                    <a:pt x="436" y="0"/>
                  </a:moveTo>
                  <a:cubicBezTo>
                    <a:pt x="287" y="151"/>
                    <a:pt x="142" y="303"/>
                    <a:pt x="0" y="462"/>
                  </a:cubicBezTo>
                  <a:cubicBezTo>
                    <a:pt x="57" y="531"/>
                    <a:pt x="143" y="576"/>
                    <a:pt x="243" y="576"/>
                  </a:cubicBezTo>
                  <a:cubicBezTo>
                    <a:pt x="421" y="576"/>
                    <a:pt x="564" y="433"/>
                    <a:pt x="564" y="257"/>
                  </a:cubicBezTo>
                  <a:cubicBezTo>
                    <a:pt x="564" y="151"/>
                    <a:pt x="513" y="58"/>
                    <a:pt x="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21"/>
            <p:cNvSpPr/>
            <p:nvPr/>
          </p:nvSpPr>
          <p:spPr>
            <a:xfrm>
              <a:off x="28990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21"/>
            <p:cNvSpPr/>
            <p:nvPr/>
          </p:nvSpPr>
          <p:spPr>
            <a:xfrm>
              <a:off x="28990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21"/>
            <p:cNvSpPr/>
            <p:nvPr/>
          </p:nvSpPr>
          <p:spPr>
            <a:xfrm>
              <a:off x="28990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21"/>
            <p:cNvSpPr/>
            <p:nvPr/>
          </p:nvSpPr>
          <p:spPr>
            <a:xfrm>
              <a:off x="28990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21"/>
            <p:cNvSpPr/>
            <p:nvPr/>
          </p:nvSpPr>
          <p:spPr>
            <a:xfrm>
              <a:off x="28990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21"/>
            <p:cNvSpPr/>
            <p:nvPr/>
          </p:nvSpPr>
          <p:spPr>
            <a:xfrm>
              <a:off x="28990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21"/>
            <p:cNvSpPr/>
            <p:nvPr/>
          </p:nvSpPr>
          <p:spPr>
            <a:xfrm>
              <a:off x="28600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21"/>
            <p:cNvSpPr/>
            <p:nvPr/>
          </p:nvSpPr>
          <p:spPr>
            <a:xfrm>
              <a:off x="28600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21"/>
            <p:cNvSpPr/>
            <p:nvPr/>
          </p:nvSpPr>
          <p:spPr>
            <a:xfrm>
              <a:off x="28600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21"/>
            <p:cNvSpPr/>
            <p:nvPr/>
          </p:nvSpPr>
          <p:spPr>
            <a:xfrm>
              <a:off x="28600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21"/>
            <p:cNvSpPr/>
            <p:nvPr/>
          </p:nvSpPr>
          <p:spPr>
            <a:xfrm>
              <a:off x="28990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21"/>
            <p:cNvSpPr/>
            <p:nvPr/>
          </p:nvSpPr>
          <p:spPr>
            <a:xfrm>
              <a:off x="28600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21"/>
            <p:cNvSpPr/>
            <p:nvPr/>
          </p:nvSpPr>
          <p:spPr>
            <a:xfrm>
              <a:off x="28600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21"/>
            <p:cNvSpPr/>
            <p:nvPr/>
          </p:nvSpPr>
          <p:spPr>
            <a:xfrm>
              <a:off x="28600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21"/>
            <p:cNvSpPr/>
            <p:nvPr/>
          </p:nvSpPr>
          <p:spPr>
            <a:xfrm>
              <a:off x="29380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21"/>
            <p:cNvSpPr/>
            <p:nvPr/>
          </p:nvSpPr>
          <p:spPr>
            <a:xfrm>
              <a:off x="29380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21"/>
            <p:cNvSpPr/>
            <p:nvPr/>
          </p:nvSpPr>
          <p:spPr>
            <a:xfrm>
              <a:off x="293807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21"/>
            <p:cNvSpPr/>
            <p:nvPr/>
          </p:nvSpPr>
          <p:spPr>
            <a:xfrm>
              <a:off x="29380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21"/>
            <p:cNvSpPr/>
            <p:nvPr/>
          </p:nvSpPr>
          <p:spPr>
            <a:xfrm>
              <a:off x="29380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21"/>
            <p:cNvSpPr/>
            <p:nvPr/>
          </p:nvSpPr>
          <p:spPr>
            <a:xfrm>
              <a:off x="29380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21"/>
            <p:cNvSpPr/>
            <p:nvPr/>
          </p:nvSpPr>
          <p:spPr>
            <a:xfrm>
              <a:off x="29380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21"/>
            <p:cNvSpPr/>
            <p:nvPr/>
          </p:nvSpPr>
          <p:spPr>
            <a:xfrm>
              <a:off x="28990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21"/>
            <p:cNvSpPr/>
            <p:nvPr/>
          </p:nvSpPr>
          <p:spPr>
            <a:xfrm>
              <a:off x="28990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21"/>
            <p:cNvSpPr/>
            <p:nvPr/>
          </p:nvSpPr>
          <p:spPr>
            <a:xfrm>
              <a:off x="28990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21"/>
            <p:cNvSpPr/>
            <p:nvPr/>
          </p:nvSpPr>
          <p:spPr>
            <a:xfrm>
              <a:off x="293807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21"/>
            <p:cNvSpPr/>
            <p:nvPr/>
          </p:nvSpPr>
          <p:spPr>
            <a:xfrm>
              <a:off x="28990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21"/>
            <p:cNvSpPr/>
            <p:nvPr/>
          </p:nvSpPr>
          <p:spPr>
            <a:xfrm>
              <a:off x="28990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21"/>
            <p:cNvSpPr/>
            <p:nvPr/>
          </p:nvSpPr>
          <p:spPr>
            <a:xfrm>
              <a:off x="28600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21"/>
            <p:cNvSpPr/>
            <p:nvPr/>
          </p:nvSpPr>
          <p:spPr>
            <a:xfrm>
              <a:off x="2899825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493" y="0"/>
                  </a:moveTo>
                  <a:cubicBezTo>
                    <a:pt x="325" y="122"/>
                    <a:pt x="161" y="249"/>
                    <a:pt x="0" y="379"/>
                  </a:cubicBezTo>
                  <a:cubicBezTo>
                    <a:pt x="51" y="490"/>
                    <a:pt x="161" y="567"/>
                    <a:pt x="289" y="567"/>
                  </a:cubicBezTo>
                  <a:cubicBezTo>
                    <a:pt x="467" y="567"/>
                    <a:pt x="610" y="424"/>
                    <a:pt x="610" y="247"/>
                  </a:cubicBezTo>
                  <a:cubicBezTo>
                    <a:pt x="610" y="148"/>
                    <a:pt x="564" y="59"/>
                    <a:pt x="4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21"/>
            <p:cNvSpPr/>
            <p:nvPr/>
          </p:nvSpPr>
          <p:spPr>
            <a:xfrm>
              <a:off x="2782725" y="4317500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162" y="1"/>
                    <a:pt x="51" y="77"/>
                    <a:pt x="1" y="189"/>
                  </a:cubicBezTo>
                  <a:cubicBezTo>
                    <a:pt x="19" y="307"/>
                    <a:pt x="37" y="423"/>
                    <a:pt x="58" y="537"/>
                  </a:cubicBezTo>
                  <a:cubicBezTo>
                    <a:pt x="114" y="602"/>
                    <a:pt x="197" y="641"/>
                    <a:pt x="292" y="641"/>
                  </a:cubicBezTo>
                  <a:cubicBezTo>
                    <a:pt x="468" y="641"/>
                    <a:pt x="611" y="498"/>
                    <a:pt x="611" y="322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21"/>
            <p:cNvSpPr/>
            <p:nvPr/>
          </p:nvSpPr>
          <p:spPr>
            <a:xfrm>
              <a:off x="2899825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89" y="0"/>
                  </a:moveTo>
                  <a:cubicBezTo>
                    <a:pt x="160" y="0"/>
                    <a:pt x="48" y="79"/>
                    <a:pt x="0" y="189"/>
                  </a:cubicBezTo>
                  <a:cubicBezTo>
                    <a:pt x="161" y="318"/>
                    <a:pt x="325" y="445"/>
                    <a:pt x="493" y="568"/>
                  </a:cubicBezTo>
                  <a:cubicBezTo>
                    <a:pt x="565" y="507"/>
                    <a:pt x="610" y="421"/>
                    <a:pt x="610" y="321"/>
                  </a:cubicBezTo>
                  <a:cubicBezTo>
                    <a:pt x="610" y="144"/>
                    <a:pt x="467" y="0"/>
                    <a:pt x="2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21"/>
            <p:cNvSpPr/>
            <p:nvPr/>
          </p:nvSpPr>
          <p:spPr>
            <a:xfrm>
              <a:off x="2862000" y="4487550"/>
              <a:ext cx="14100" cy="14400"/>
            </a:xfrm>
            <a:custGeom>
              <a:rect b="b" l="l" r="r" t="t"/>
              <a:pathLst>
                <a:path extrusionOk="0" h="576" w="564">
                  <a:moveTo>
                    <a:pt x="243" y="0"/>
                  </a:moveTo>
                  <a:cubicBezTo>
                    <a:pt x="145" y="0"/>
                    <a:pt x="59" y="45"/>
                    <a:pt x="0" y="115"/>
                  </a:cubicBezTo>
                  <a:cubicBezTo>
                    <a:pt x="142" y="271"/>
                    <a:pt x="287" y="425"/>
                    <a:pt x="436" y="576"/>
                  </a:cubicBezTo>
                  <a:cubicBezTo>
                    <a:pt x="511" y="516"/>
                    <a:pt x="564" y="424"/>
                    <a:pt x="564" y="320"/>
                  </a:cubicBezTo>
                  <a:cubicBezTo>
                    <a:pt x="564" y="143"/>
                    <a:pt x="421" y="0"/>
                    <a:pt x="2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21"/>
            <p:cNvSpPr/>
            <p:nvPr/>
          </p:nvSpPr>
          <p:spPr>
            <a:xfrm>
              <a:off x="29380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21"/>
            <p:cNvSpPr/>
            <p:nvPr/>
          </p:nvSpPr>
          <p:spPr>
            <a:xfrm>
              <a:off x="2788500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61" y="1"/>
                  </a:moveTo>
                  <a:cubicBezTo>
                    <a:pt x="40" y="1"/>
                    <a:pt x="22" y="4"/>
                    <a:pt x="0" y="7"/>
                  </a:cubicBezTo>
                  <a:cubicBezTo>
                    <a:pt x="52" y="215"/>
                    <a:pt x="106" y="420"/>
                    <a:pt x="168" y="622"/>
                  </a:cubicBezTo>
                  <a:cubicBezTo>
                    <a:pt x="293" y="578"/>
                    <a:pt x="380" y="462"/>
                    <a:pt x="380" y="322"/>
                  </a:cubicBezTo>
                  <a:cubicBezTo>
                    <a:pt x="380" y="145"/>
                    <a:pt x="237" y="1"/>
                    <a:pt x="6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21"/>
            <p:cNvSpPr/>
            <p:nvPr/>
          </p:nvSpPr>
          <p:spPr>
            <a:xfrm>
              <a:off x="27819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21"/>
            <p:cNvSpPr/>
            <p:nvPr/>
          </p:nvSpPr>
          <p:spPr>
            <a:xfrm>
              <a:off x="27819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21"/>
            <p:cNvSpPr/>
            <p:nvPr/>
          </p:nvSpPr>
          <p:spPr>
            <a:xfrm>
              <a:off x="3055950" y="4589525"/>
              <a:ext cx="15125" cy="6575"/>
            </a:xfrm>
            <a:custGeom>
              <a:rect b="b" l="l" r="r" t="t"/>
              <a:pathLst>
                <a:path extrusionOk="0" h="263" w="605">
                  <a:moveTo>
                    <a:pt x="290" y="0"/>
                  </a:moveTo>
                  <a:cubicBezTo>
                    <a:pt x="160" y="0"/>
                    <a:pt x="49" y="78"/>
                    <a:pt x="1" y="188"/>
                  </a:cubicBezTo>
                  <a:cubicBezTo>
                    <a:pt x="200" y="217"/>
                    <a:pt x="401" y="241"/>
                    <a:pt x="605" y="262"/>
                  </a:cubicBezTo>
                  <a:cubicBezTo>
                    <a:pt x="576" y="113"/>
                    <a:pt x="447" y="0"/>
                    <a:pt x="2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21"/>
            <p:cNvSpPr/>
            <p:nvPr/>
          </p:nvSpPr>
          <p:spPr>
            <a:xfrm>
              <a:off x="3094225" y="4589525"/>
              <a:ext cx="16025" cy="8050"/>
            </a:xfrm>
            <a:custGeom>
              <a:rect b="b" l="l" r="r" t="t"/>
              <a:pathLst>
                <a:path extrusionOk="0" h="322" w="641">
                  <a:moveTo>
                    <a:pt x="321" y="0"/>
                  </a:moveTo>
                  <a:cubicBezTo>
                    <a:pt x="145" y="0"/>
                    <a:pt x="2" y="142"/>
                    <a:pt x="1" y="317"/>
                  </a:cubicBezTo>
                  <a:cubicBezTo>
                    <a:pt x="106" y="320"/>
                    <a:pt x="213" y="321"/>
                    <a:pt x="321" y="321"/>
                  </a:cubicBezTo>
                  <a:cubicBezTo>
                    <a:pt x="428" y="321"/>
                    <a:pt x="534" y="320"/>
                    <a:pt x="641" y="317"/>
                  </a:cubicBezTo>
                  <a:cubicBezTo>
                    <a:pt x="639" y="142"/>
                    <a:pt x="496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21"/>
            <p:cNvSpPr/>
            <p:nvPr/>
          </p:nvSpPr>
          <p:spPr>
            <a:xfrm>
              <a:off x="3406475" y="4317500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13" y="641"/>
                    <a:pt x="496" y="602"/>
                    <a:pt x="553" y="537"/>
                  </a:cubicBezTo>
                  <a:cubicBezTo>
                    <a:pt x="574" y="421"/>
                    <a:pt x="594" y="307"/>
                    <a:pt x="611" y="189"/>
                  </a:cubicBezTo>
                  <a:cubicBezTo>
                    <a:pt x="559" y="77"/>
                    <a:pt x="45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21"/>
            <p:cNvSpPr/>
            <p:nvPr/>
          </p:nvSpPr>
          <p:spPr>
            <a:xfrm>
              <a:off x="3328375" y="4487550"/>
              <a:ext cx="14125" cy="14400"/>
            </a:xfrm>
            <a:custGeom>
              <a:rect b="b" l="l" r="r" t="t"/>
              <a:pathLst>
                <a:path extrusionOk="0" h="576" w="565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25"/>
                    <a:pt x="52" y="519"/>
                    <a:pt x="129" y="576"/>
                  </a:cubicBezTo>
                  <a:cubicBezTo>
                    <a:pt x="278" y="425"/>
                    <a:pt x="423" y="273"/>
                    <a:pt x="564" y="115"/>
                  </a:cubicBezTo>
                  <a:cubicBezTo>
                    <a:pt x="506" y="45"/>
                    <a:pt x="420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21"/>
            <p:cNvSpPr/>
            <p:nvPr/>
          </p:nvSpPr>
          <p:spPr>
            <a:xfrm>
              <a:off x="3406475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320" y="1"/>
                  </a:moveTo>
                  <a:cubicBezTo>
                    <a:pt x="143" y="1"/>
                    <a:pt x="0" y="147"/>
                    <a:pt x="0" y="322"/>
                  </a:cubicBezTo>
                  <a:cubicBezTo>
                    <a:pt x="0" y="460"/>
                    <a:pt x="89" y="578"/>
                    <a:pt x="213" y="622"/>
                  </a:cubicBezTo>
                  <a:cubicBezTo>
                    <a:pt x="273" y="418"/>
                    <a:pt x="330" y="212"/>
                    <a:pt x="380" y="7"/>
                  </a:cubicBezTo>
                  <a:cubicBezTo>
                    <a:pt x="362" y="4"/>
                    <a:pt x="34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21"/>
            <p:cNvSpPr/>
            <p:nvPr/>
          </p:nvSpPr>
          <p:spPr>
            <a:xfrm>
              <a:off x="3133400" y="4589525"/>
              <a:ext cx="15125" cy="6525"/>
            </a:xfrm>
            <a:custGeom>
              <a:rect b="b" l="l" r="r" t="t"/>
              <a:pathLst>
                <a:path extrusionOk="0" h="261" w="605">
                  <a:moveTo>
                    <a:pt x="316" y="0"/>
                  </a:moveTo>
                  <a:cubicBezTo>
                    <a:pt x="159" y="0"/>
                    <a:pt x="29" y="112"/>
                    <a:pt x="1" y="261"/>
                  </a:cubicBezTo>
                  <a:cubicBezTo>
                    <a:pt x="204" y="241"/>
                    <a:pt x="406" y="217"/>
                    <a:pt x="605" y="187"/>
                  </a:cubicBezTo>
                  <a:cubicBezTo>
                    <a:pt x="555" y="78"/>
                    <a:pt x="444" y="0"/>
                    <a:pt x="31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21"/>
            <p:cNvSpPr/>
            <p:nvPr/>
          </p:nvSpPr>
          <p:spPr>
            <a:xfrm>
              <a:off x="28600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21"/>
            <p:cNvSpPr/>
            <p:nvPr/>
          </p:nvSpPr>
          <p:spPr>
            <a:xfrm>
              <a:off x="3289350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21"/>
                    <a:pt x="47" y="507"/>
                    <a:pt x="118" y="568"/>
                  </a:cubicBezTo>
                  <a:cubicBezTo>
                    <a:pt x="285" y="445"/>
                    <a:pt x="450" y="318"/>
                    <a:pt x="611" y="189"/>
                  </a:cubicBezTo>
                  <a:cubicBezTo>
                    <a:pt x="563" y="79"/>
                    <a:pt x="451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21"/>
            <p:cNvSpPr/>
            <p:nvPr/>
          </p:nvSpPr>
          <p:spPr>
            <a:xfrm>
              <a:off x="28210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21"/>
            <p:cNvSpPr/>
            <p:nvPr/>
          </p:nvSpPr>
          <p:spPr>
            <a:xfrm>
              <a:off x="28210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21"/>
            <p:cNvSpPr/>
            <p:nvPr/>
          </p:nvSpPr>
          <p:spPr>
            <a:xfrm>
              <a:off x="28210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21"/>
            <p:cNvSpPr/>
            <p:nvPr/>
          </p:nvSpPr>
          <p:spPr>
            <a:xfrm>
              <a:off x="28600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21"/>
            <p:cNvSpPr/>
            <p:nvPr/>
          </p:nvSpPr>
          <p:spPr>
            <a:xfrm>
              <a:off x="28600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21"/>
            <p:cNvSpPr/>
            <p:nvPr/>
          </p:nvSpPr>
          <p:spPr>
            <a:xfrm>
              <a:off x="28600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21"/>
            <p:cNvSpPr/>
            <p:nvPr/>
          </p:nvSpPr>
          <p:spPr>
            <a:xfrm>
              <a:off x="28210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21"/>
            <p:cNvSpPr/>
            <p:nvPr/>
          </p:nvSpPr>
          <p:spPr>
            <a:xfrm>
              <a:off x="28210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21"/>
            <p:cNvSpPr/>
            <p:nvPr/>
          </p:nvSpPr>
          <p:spPr>
            <a:xfrm>
              <a:off x="28210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21"/>
            <p:cNvSpPr/>
            <p:nvPr/>
          </p:nvSpPr>
          <p:spPr>
            <a:xfrm>
              <a:off x="28210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21"/>
            <p:cNvSpPr/>
            <p:nvPr/>
          </p:nvSpPr>
          <p:spPr>
            <a:xfrm>
              <a:off x="2788500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168" y="0"/>
                  </a:moveTo>
                  <a:cubicBezTo>
                    <a:pt x="107" y="204"/>
                    <a:pt x="52" y="407"/>
                    <a:pt x="0" y="614"/>
                  </a:cubicBezTo>
                  <a:cubicBezTo>
                    <a:pt x="19" y="618"/>
                    <a:pt x="40" y="620"/>
                    <a:pt x="61" y="620"/>
                  </a:cubicBezTo>
                  <a:cubicBezTo>
                    <a:pt x="237" y="620"/>
                    <a:pt x="380" y="476"/>
                    <a:pt x="380" y="300"/>
                  </a:cubicBezTo>
                  <a:cubicBezTo>
                    <a:pt x="380" y="160"/>
                    <a:pt x="293" y="44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21"/>
            <p:cNvSpPr/>
            <p:nvPr/>
          </p:nvSpPr>
          <p:spPr>
            <a:xfrm>
              <a:off x="28210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21"/>
            <p:cNvSpPr/>
            <p:nvPr/>
          </p:nvSpPr>
          <p:spPr>
            <a:xfrm>
              <a:off x="2782725" y="4215525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200" y="1"/>
                    <a:pt x="117" y="40"/>
                    <a:pt x="58" y="103"/>
                  </a:cubicBezTo>
                  <a:cubicBezTo>
                    <a:pt x="37" y="221"/>
                    <a:pt x="19" y="335"/>
                    <a:pt x="1" y="453"/>
                  </a:cubicBezTo>
                  <a:cubicBezTo>
                    <a:pt x="51" y="563"/>
                    <a:pt x="162" y="641"/>
                    <a:pt x="292" y="641"/>
                  </a:cubicBezTo>
                  <a:cubicBezTo>
                    <a:pt x="468" y="641"/>
                    <a:pt x="611" y="498"/>
                    <a:pt x="611" y="320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21"/>
            <p:cNvSpPr/>
            <p:nvPr/>
          </p:nvSpPr>
          <p:spPr>
            <a:xfrm>
              <a:off x="28210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21"/>
            <p:cNvSpPr/>
            <p:nvPr/>
          </p:nvSpPr>
          <p:spPr>
            <a:xfrm>
              <a:off x="28210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21"/>
            <p:cNvSpPr/>
            <p:nvPr/>
          </p:nvSpPr>
          <p:spPr>
            <a:xfrm>
              <a:off x="3016175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21"/>
            <p:cNvSpPr/>
            <p:nvPr/>
          </p:nvSpPr>
          <p:spPr>
            <a:xfrm>
              <a:off x="3055950" y="3953025"/>
              <a:ext cx="15125" cy="6500"/>
            </a:xfrm>
            <a:custGeom>
              <a:rect b="b" l="l" r="r" t="t"/>
              <a:pathLst>
                <a:path extrusionOk="0" h="260" w="605">
                  <a:moveTo>
                    <a:pt x="605" y="0"/>
                  </a:moveTo>
                  <a:lnTo>
                    <a:pt x="605" y="0"/>
                  </a:lnTo>
                  <a:cubicBezTo>
                    <a:pt x="401" y="18"/>
                    <a:pt x="200" y="44"/>
                    <a:pt x="1" y="74"/>
                  </a:cubicBezTo>
                  <a:cubicBezTo>
                    <a:pt x="49" y="182"/>
                    <a:pt x="160" y="259"/>
                    <a:pt x="290" y="259"/>
                  </a:cubicBezTo>
                  <a:cubicBezTo>
                    <a:pt x="447" y="259"/>
                    <a:pt x="576" y="149"/>
                    <a:pt x="60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21"/>
            <p:cNvSpPr/>
            <p:nvPr/>
          </p:nvSpPr>
          <p:spPr>
            <a:xfrm>
              <a:off x="3054925" y="3977350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5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21"/>
            <p:cNvSpPr/>
            <p:nvPr/>
          </p:nvSpPr>
          <p:spPr>
            <a:xfrm>
              <a:off x="301617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21"/>
            <p:cNvSpPr/>
            <p:nvPr/>
          </p:nvSpPr>
          <p:spPr>
            <a:xfrm>
              <a:off x="3054925" y="4113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6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21"/>
            <p:cNvSpPr/>
            <p:nvPr/>
          </p:nvSpPr>
          <p:spPr>
            <a:xfrm>
              <a:off x="3054925" y="4079350"/>
              <a:ext cx="16300" cy="16050"/>
            </a:xfrm>
            <a:custGeom>
              <a:rect b="b" l="l" r="r" t="t"/>
              <a:pathLst>
                <a:path extrusionOk="0" h="642" w="652">
                  <a:moveTo>
                    <a:pt x="327" y="1"/>
                  </a:moveTo>
                  <a:cubicBezTo>
                    <a:pt x="323" y="1"/>
                    <a:pt x="320" y="1"/>
                    <a:pt x="316" y="1"/>
                  </a:cubicBezTo>
                  <a:cubicBezTo>
                    <a:pt x="138" y="7"/>
                    <a:pt x="1" y="154"/>
                    <a:pt x="5" y="332"/>
                  </a:cubicBezTo>
                  <a:cubicBezTo>
                    <a:pt x="11" y="505"/>
                    <a:pt x="154" y="641"/>
                    <a:pt x="326" y="641"/>
                  </a:cubicBezTo>
                  <a:cubicBezTo>
                    <a:pt x="330" y="641"/>
                    <a:pt x="333" y="641"/>
                    <a:pt x="337" y="641"/>
                  </a:cubicBezTo>
                  <a:cubicBezTo>
                    <a:pt x="513" y="635"/>
                    <a:pt x="652" y="487"/>
                    <a:pt x="646" y="311"/>
                  </a:cubicBezTo>
                  <a:cubicBezTo>
                    <a:pt x="640" y="137"/>
                    <a:pt x="498" y="1"/>
                    <a:pt x="32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21"/>
            <p:cNvSpPr/>
            <p:nvPr/>
          </p:nvSpPr>
          <p:spPr>
            <a:xfrm>
              <a:off x="3054900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8" y="0"/>
                  </a:moveTo>
                  <a:cubicBezTo>
                    <a:pt x="324" y="0"/>
                    <a:pt x="321" y="0"/>
                    <a:pt x="317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5" y="641"/>
                    <a:pt x="327" y="641"/>
                  </a:cubicBezTo>
                  <a:cubicBezTo>
                    <a:pt x="331" y="641"/>
                    <a:pt x="334" y="641"/>
                    <a:pt x="338" y="641"/>
                  </a:cubicBezTo>
                  <a:cubicBezTo>
                    <a:pt x="514" y="635"/>
                    <a:pt x="653" y="487"/>
                    <a:pt x="647" y="309"/>
                  </a:cubicBezTo>
                  <a:cubicBezTo>
                    <a:pt x="641" y="137"/>
                    <a:pt x="499" y="0"/>
                    <a:pt x="3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21"/>
            <p:cNvSpPr/>
            <p:nvPr/>
          </p:nvSpPr>
          <p:spPr>
            <a:xfrm>
              <a:off x="29380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21"/>
            <p:cNvSpPr/>
            <p:nvPr/>
          </p:nvSpPr>
          <p:spPr>
            <a:xfrm>
              <a:off x="3054925" y="4045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1"/>
                    <a:pt x="316" y="1"/>
                  </a:cubicBezTo>
                  <a:cubicBezTo>
                    <a:pt x="138" y="7"/>
                    <a:pt x="1" y="154"/>
                    <a:pt x="5" y="331"/>
                  </a:cubicBezTo>
                  <a:cubicBezTo>
                    <a:pt x="11" y="503"/>
                    <a:pt x="154" y="640"/>
                    <a:pt x="326" y="640"/>
                  </a:cubicBezTo>
                  <a:cubicBezTo>
                    <a:pt x="330" y="640"/>
                    <a:pt x="333" y="640"/>
                    <a:pt x="337" y="640"/>
                  </a:cubicBezTo>
                  <a:cubicBezTo>
                    <a:pt x="513" y="635"/>
                    <a:pt x="652" y="486"/>
                    <a:pt x="646" y="310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21"/>
            <p:cNvSpPr/>
            <p:nvPr/>
          </p:nvSpPr>
          <p:spPr>
            <a:xfrm>
              <a:off x="30161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21"/>
            <p:cNvSpPr/>
            <p:nvPr/>
          </p:nvSpPr>
          <p:spPr>
            <a:xfrm>
              <a:off x="30161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21"/>
            <p:cNvSpPr/>
            <p:nvPr/>
          </p:nvSpPr>
          <p:spPr>
            <a:xfrm>
              <a:off x="30161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21"/>
            <p:cNvSpPr/>
            <p:nvPr/>
          </p:nvSpPr>
          <p:spPr>
            <a:xfrm>
              <a:off x="30161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21"/>
            <p:cNvSpPr/>
            <p:nvPr/>
          </p:nvSpPr>
          <p:spPr>
            <a:xfrm>
              <a:off x="30161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21"/>
            <p:cNvSpPr/>
            <p:nvPr/>
          </p:nvSpPr>
          <p:spPr>
            <a:xfrm>
              <a:off x="30161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21"/>
            <p:cNvSpPr/>
            <p:nvPr/>
          </p:nvSpPr>
          <p:spPr>
            <a:xfrm>
              <a:off x="30161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21"/>
            <p:cNvSpPr/>
            <p:nvPr/>
          </p:nvSpPr>
          <p:spPr>
            <a:xfrm>
              <a:off x="30161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21"/>
            <p:cNvSpPr/>
            <p:nvPr/>
          </p:nvSpPr>
          <p:spPr>
            <a:xfrm>
              <a:off x="301617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21"/>
            <p:cNvSpPr/>
            <p:nvPr/>
          </p:nvSpPr>
          <p:spPr>
            <a:xfrm>
              <a:off x="305520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21"/>
            <p:cNvSpPr/>
            <p:nvPr/>
          </p:nvSpPr>
          <p:spPr>
            <a:xfrm>
              <a:off x="305520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21"/>
            <p:cNvSpPr/>
            <p:nvPr/>
          </p:nvSpPr>
          <p:spPr>
            <a:xfrm>
              <a:off x="305520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21"/>
            <p:cNvSpPr/>
            <p:nvPr/>
          </p:nvSpPr>
          <p:spPr>
            <a:xfrm>
              <a:off x="305520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21"/>
            <p:cNvSpPr/>
            <p:nvPr/>
          </p:nvSpPr>
          <p:spPr>
            <a:xfrm>
              <a:off x="3094125" y="3977450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7"/>
                    <a:pt x="646" y="491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21"/>
            <p:cNvSpPr/>
            <p:nvPr/>
          </p:nvSpPr>
          <p:spPr>
            <a:xfrm>
              <a:off x="3094225" y="3951500"/>
              <a:ext cx="16025" cy="8025"/>
            </a:xfrm>
            <a:custGeom>
              <a:rect b="b" l="l" r="r" t="t"/>
              <a:pathLst>
                <a:path extrusionOk="0" h="321" w="641">
                  <a:moveTo>
                    <a:pt x="321" y="1"/>
                  </a:moveTo>
                  <a:cubicBezTo>
                    <a:pt x="213" y="1"/>
                    <a:pt x="106" y="2"/>
                    <a:pt x="1" y="4"/>
                  </a:cubicBezTo>
                  <a:cubicBezTo>
                    <a:pt x="2" y="180"/>
                    <a:pt x="145" y="320"/>
                    <a:pt x="321" y="320"/>
                  </a:cubicBezTo>
                  <a:cubicBezTo>
                    <a:pt x="496" y="320"/>
                    <a:pt x="639" y="180"/>
                    <a:pt x="641" y="4"/>
                  </a:cubicBezTo>
                  <a:cubicBezTo>
                    <a:pt x="535" y="2"/>
                    <a:pt x="42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21"/>
            <p:cNvSpPr/>
            <p:nvPr/>
          </p:nvSpPr>
          <p:spPr>
            <a:xfrm>
              <a:off x="305520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21"/>
            <p:cNvSpPr/>
            <p:nvPr/>
          </p:nvSpPr>
          <p:spPr>
            <a:xfrm>
              <a:off x="305520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21"/>
            <p:cNvSpPr/>
            <p:nvPr/>
          </p:nvSpPr>
          <p:spPr>
            <a:xfrm>
              <a:off x="305520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21"/>
            <p:cNvSpPr/>
            <p:nvPr/>
          </p:nvSpPr>
          <p:spPr>
            <a:xfrm>
              <a:off x="305520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21"/>
            <p:cNvSpPr/>
            <p:nvPr/>
          </p:nvSpPr>
          <p:spPr>
            <a:xfrm>
              <a:off x="305520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21"/>
            <p:cNvSpPr/>
            <p:nvPr/>
          </p:nvSpPr>
          <p:spPr>
            <a:xfrm>
              <a:off x="305520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21"/>
            <p:cNvSpPr/>
            <p:nvPr/>
          </p:nvSpPr>
          <p:spPr>
            <a:xfrm>
              <a:off x="305520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21"/>
            <p:cNvSpPr/>
            <p:nvPr/>
          </p:nvSpPr>
          <p:spPr>
            <a:xfrm>
              <a:off x="305520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21"/>
            <p:cNvSpPr/>
            <p:nvPr/>
          </p:nvSpPr>
          <p:spPr>
            <a:xfrm>
              <a:off x="305520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21"/>
            <p:cNvSpPr/>
            <p:nvPr/>
          </p:nvSpPr>
          <p:spPr>
            <a:xfrm>
              <a:off x="301617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21"/>
            <p:cNvSpPr/>
            <p:nvPr/>
          </p:nvSpPr>
          <p:spPr>
            <a:xfrm>
              <a:off x="29771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21"/>
            <p:cNvSpPr/>
            <p:nvPr/>
          </p:nvSpPr>
          <p:spPr>
            <a:xfrm>
              <a:off x="29771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21"/>
            <p:cNvSpPr/>
            <p:nvPr/>
          </p:nvSpPr>
          <p:spPr>
            <a:xfrm>
              <a:off x="29771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21"/>
            <p:cNvSpPr/>
            <p:nvPr/>
          </p:nvSpPr>
          <p:spPr>
            <a:xfrm>
              <a:off x="29771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21"/>
            <p:cNvSpPr/>
            <p:nvPr/>
          </p:nvSpPr>
          <p:spPr>
            <a:xfrm>
              <a:off x="29771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21"/>
            <p:cNvSpPr/>
            <p:nvPr/>
          </p:nvSpPr>
          <p:spPr>
            <a:xfrm>
              <a:off x="29771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21"/>
            <p:cNvSpPr/>
            <p:nvPr/>
          </p:nvSpPr>
          <p:spPr>
            <a:xfrm>
              <a:off x="29771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21"/>
            <p:cNvSpPr/>
            <p:nvPr/>
          </p:nvSpPr>
          <p:spPr>
            <a:xfrm>
              <a:off x="29771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21"/>
            <p:cNvSpPr/>
            <p:nvPr/>
          </p:nvSpPr>
          <p:spPr>
            <a:xfrm>
              <a:off x="29380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21"/>
            <p:cNvSpPr/>
            <p:nvPr/>
          </p:nvSpPr>
          <p:spPr>
            <a:xfrm>
              <a:off x="29380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21"/>
            <p:cNvSpPr/>
            <p:nvPr/>
          </p:nvSpPr>
          <p:spPr>
            <a:xfrm>
              <a:off x="29771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21"/>
            <p:cNvSpPr/>
            <p:nvPr/>
          </p:nvSpPr>
          <p:spPr>
            <a:xfrm>
              <a:off x="29380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21"/>
            <p:cNvSpPr/>
            <p:nvPr/>
          </p:nvSpPr>
          <p:spPr>
            <a:xfrm>
              <a:off x="29380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21"/>
            <p:cNvSpPr/>
            <p:nvPr/>
          </p:nvSpPr>
          <p:spPr>
            <a:xfrm>
              <a:off x="293807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21"/>
            <p:cNvSpPr/>
            <p:nvPr/>
          </p:nvSpPr>
          <p:spPr>
            <a:xfrm>
              <a:off x="293807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21"/>
            <p:cNvSpPr/>
            <p:nvPr/>
          </p:nvSpPr>
          <p:spPr>
            <a:xfrm>
              <a:off x="29771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21"/>
            <p:cNvSpPr/>
            <p:nvPr/>
          </p:nvSpPr>
          <p:spPr>
            <a:xfrm>
              <a:off x="3094125" y="401142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6"/>
                    <a:pt x="0" y="152"/>
                    <a:pt x="3" y="328"/>
                  </a:cubicBezTo>
                  <a:cubicBezTo>
                    <a:pt x="7" y="502"/>
                    <a:pt x="148" y="642"/>
                    <a:pt x="322" y="642"/>
                  </a:cubicBezTo>
                  <a:cubicBezTo>
                    <a:pt x="324" y="642"/>
                    <a:pt x="327" y="641"/>
                    <a:pt x="330" y="641"/>
                  </a:cubicBezTo>
                  <a:cubicBezTo>
                    <a:pt x="506" y="638"/>
                    <a:pt x="646" y="492"/>
                    <a:pt x="643" y="316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21"/>
            <p:cNvSpPr/>
            <p:nvPr/>
          </p:nvSpPr>
          <p:spPr>
            <a:xfrm>
              <a:off x="3016175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21"/>
            <p:cNvSpPr/>
            <p:nvPr/>
          </p:nvSpPr>
          <p:spPr>
            <a:xfrm>
              <a:off x="29771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21"/>
            <p:cNvSpPr/>
            <p:nvPr/>
          </p:nvSpPr>
          <p:spPr>
            <a:xfrm>
              <a:off x="30161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21"/>
            <p:cNvSpPr/>
            <p:nvPr/>
          </p:nvSpPr>
          <p:spPr>
            <a:xfrm>
              <a:off x="30161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21"/>
            <p:cNvSpPr/>
            <p:nvPr/>
          </p:nvSpPr>
          <p:spPr>
            <a:xfrm>
              <a:off x="29771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21"/>
            <p:cNvSpPr/>
            <p:nvPr/>
          </p:nvSpPr>
          <p:spPr>
            <a:xfrm>
              <a:off x="30161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21"/>
            <p:cNvSpPr/>
            <p:nvPr/>
          </p:nvSpPr>
          <p:spPr>
            <a:xfrm>
              <a:off x="3016175" y="404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21"/>
            <p:cNvSpPr/>
            <p:nvPr/>
          </p:nvSpPr>
          <p:spPr>
            <a:xfrm>
              <a:off x="29771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21"/>
            <p:cNvSpPr/>
            <p:nvPr/>
          </p:nvSpPr>
          <p:spPr>
            <a:xfrm>
              <a:off x="29771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21"/>
            <p:cNvSpPr/>
            <p:nvPr/>
          </p:nvSpPr>
          <p:spPr>
            <a:xfrm>
              <a:off x="29771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21"/>
            <p:cNvSpPr/>
            <p:nvPr/>
          </p:nvSpPr>
          <p:spPr>
            <a:xfrm>
              <a:off x="29771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21"/>
            <p:cNvSpPr/>
            <p:nvPr/>
          </p:nvSpPr>
          <p:spPr>
            <a:xfrm>
              <a:off x="29771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21"/>
            <p:cNvSpPr/>
            <p:nvPr/>
          </p:nvSpPr>
          <p:spPr>
            <a:xfrm>
              <a:off x="30161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21"/>
            <p:cNvSpPr/>
            <p:nvPr/>
          </p:nvSpPr>
          <p:spPr>
            <a:xfrm>
              <a:off x="29771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56" name="Google Shape;9956;p21"/>
          <p:cNvSpPr/>
          <p:nvPr/>
        </p:nvSpPr>
        <p:spPr>
          <a:xfrm>
            <a:off x="334200" y="3738875"/>
            <a:ext cx="8475600" cy="11154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57" name="Google Shape;9957;p21"/>
          <p:cNvSpPr txBox="1"/>
          <p:nvPr>
            <p:ph idx="1" type="subTitle"/>
          </p:nvPr>
        </p:nvSpPr>
        <p:spPr>
          <a:xfrm>
            <a:off x="1969100" y="3872100"/>
            <a:ext cx="52059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958" name="Google Shape;9958;p21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365750" spcFirstLastPara="1" rIns="36575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sp>
        <p:nvSpPr>
          <p:cNvPr id="9959" name="Google Shape;9959;p21"/>
          <p:cNvSpPr/>
          <p:nvPr/>
        </p:nvSpPr>
        <p:spPr>
          <a:xfrm>
            <a:off x="334200" y="949675"/>
            <a:ext cx="8475600" cy="27891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">
    <p:bg>
      <p:bgPr>
        <a:solidFill>
          <a:schemeClr val="lt1"/>
        </a:solidFill>
      </p:bgPr>
    </p:bg>
    <p:spTree>
      <p:nvGrpSpPr>
        <p:cNvPr id="9960" name="Shape 9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61" name="Google Shape;9961;p22"/>
          <p:cNvGrpSpPr/>
          <p:nvPr/>
        </p:nvGrpSpPr>
        <p:grpSpPr>
          <a:xfrm>
            <a:off x="70051" y="76201"/>
            <a:ext cx="640525" cy="646075"/>
            <a:chOff x="2781975" y="3951500"/>
            <a:chExt cx="640525" cy="646075"/>
          </a:xfrm>
        </p:grpSpPr>
        <p:sp>
          <p:nvSpPr>
            <p:cNvPr id="9962" name="Google Shape;9962;p22"/>
            <p:cNvSpPr/>
            <p:nvPr/>
          </p:nvSpPr>
          <p:spPr>
            <a:xfrm>
              <a:off x="31723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22"/>
            <p:cNvSpPr/>
            <p:nvPr/>
          </p:nvSpPr>
          <p:spPr>
            <a:xfrm>
              <a:off x="31723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22"/>
            <p:cNvSpPr/>
            <p:nvPr/>
          </p:nvSpPr>
          <p:spPr>
            <a:xfrm>
              <a:off x="313325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22"/>
            <p:cNvSpPr/>
            <p:nvPr/>
          </p:nvSpPr>
          <p:spPr>
            <a:xfrm>
              <a:off x="31723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22"/>
            <p:cNvSpPr/>
            <p:nvPr/>
          </p:nvSpPr>
          <p:spPr>
            <a:xfrm>
              <a:off x="31723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22"/>
            <p:cNvSpPr/>
            <p:nvPr/>
          </p:nvSpPr>
          <p:spPr>
            <a:xfrm>
              <a:off x="31723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22"/>
            <p:cNvSpPr/>
            <p:nvPr/>
          </p:nvSpPr>
          <p:spPr>
            <a:xfrm>
              <a:off x="31723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22"/>
            <p:cNvSpPr/>
            <p:nvPr/>
          </p:nvSpPr>
          <p:spPr>
            <a:xfrm>
              <a:off x="31723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22"/>
            <p:cNvSpPr/>
            <p:nvPr/>
          </p:nvSpPr>
          <p:spPr>
            <a:xfrm>
              <a:off x="3172025" y="4045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1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3"/>
                    <a:pt x="154" y="640"/>
                    <a:pt x="325" y="640"/>
                  </a:cubicBezTo>
                  <a:cubicBezTo>
                    <a:pt x="329" y="640"/>
                    <a:pt x="332" y="640"/>
                    <a:pt x="336" y="640"/>
                  </a:cubicBezTo>
                  <a:cubicBezTo>
                    <a:pt x="514" y="635"/>
                    <a:pt x="653" y="486"/>
                    <a:pt x="646" y="310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22"/>
            <p:cNvSpPr/>
            <p:nvPr/>
          </p:nvSpPr>
          <p:spPr>
            <a:xfrm>
              <a:off x="3172025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0"/>
                  </a:moveTo>
                  <a:cubicBezTo>
                    <a:pt x="322" y="0"/>
                    <a:pt x="319" y="0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22"/>
            <p:cNvSpPr/>
            <p:nvPr/>
          </p:nvSpPr>
          <p:spPr>
            <a:xfrm>
              <a:off x="3172025" y="3977350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5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22"/>
            <p:cNvSpPr/>
            <p:nvPr/>
          </p:nvSpPr>
          <p:spPr>
            <a:xfrm>
              <a:off x="313325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22"/>
            <p:cNvSpPr/>
            <p:nvPr/>
          </p:nvSpPr>
          <p:spPr>
            <a:xfrm>
              <a:off x="3172025" y="4113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6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22"/>
            <p:cNvSpPr/>
            <p:nvPr/>
          </p:nvSpPr>
          <p:spPr>
            <a:xfrm>
              <a:off x="3172025" y="4079350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1"/>
                  </a:moveTo>
                  <a:cubicBezTo>
                    <a:pt x="322" y="1"/>
                    <a:pt x="319" y="1"/>
                    <a:pt x="315" y="1"/>
                  </a:cubicBezTo>
                  <a:cubicBezTo>
                    <a:pt x="139" y="7"/>
                    <a:pt x="0" y="154"/>
                    <a:pt x="6" y="332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10"/>
                  </a:cubicBezTo>
                  <a:cubicBezTo>
                    <a:pt x="641" y="137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22"/>
            <p:cNvSpPr/>
            <p:nvPr/>
          </p:nvSpPr>
          <p:spPr>
            <a:xfrm>
              <a:off x="31723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22"/>
            <p:cNvSpPr/>
            <p:nvPr/>
          </p:nvSpPr>
          <p:spPr>
            <a:xfrm>
              <a:off x="31723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22"/>
            <p:cNvSpPr/>
            <p:nvPr/>
          </p:nvSpPr>
          <p:spPr>
            <a:xfrm>
              <a:off x="31723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22"/>
            <p:cNvSpPr/>
            <p:nvPr/>
          </p:nvSpPr>
          <p:spPr>
            <a:xfrm>
              <a:off x="32113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22"/>
            <p:cNvSpPr/>
            <p:nvPr/>
          </p:nvSpPr>
          <p:spPr>
            <a:xfrm>
              <a:off x="32113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22"/>
            <p:cNvSpPr/>
            <p:nvPr/>
          </p:nvSpPr>
          <p:spPr>
            <a:xfrm>
              <a:off x="32113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22"/>
            <p:cNvSpPr/>
            <p:nvPr/>
          </p:nvSpPr>
          <p:spPr>
            <a:xfrm>
              <a:off x="32113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22"/>
            <p:cNvSpPr/>
            <p:nvPr/>
          </p:nvSpPr>
          <p:spPr>
            <a:xfrm>
              <a:off x="32113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22"/>
            <p:cNvSpPr/>
            <p:nvPr/>
          </p:nvSpPr>
          <p:spPr>
            <a:xfrm>
              <a:off x="31723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22"/>
            <p:cNvSpPr/>
            <p:nvPr/>
          </p:nvSpPr>
          <p:spPr>
            <a:xfrm>
              <a:off x="32113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22"/>
            <p:cNvSpPr/>
            <p:nvPr/>
          </p:nvSpPr>
          <p:spPr>
            <a:xfrm>
              <a:off x="32113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22"/>
            <p:cNvSpPr/>
            <p:nvPr/>
          </p:nvSpPr>
          <p:spPr>
            <a:xfrm>
              <a:off x="31723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22"/>
            <p:cNvSpPr/>
            <p:nvPr/>
          </p:nvSpPr>
          <p:spPr>
            <a:xfrm>
              <a:off x="32113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22"/>
            <p:cNvSpPr/>
            <p:nvPr/>
          </p:nvSpPr>
          <p:spPr>
            <a:xfrm>
              <a:off x="32113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22"/>
            <p:cNvSpPr/>
            <p:nvPr/>
          </p:nvSpPr>
          <p:spPr>
            <a:xfrm>
              <a:off x="31723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22"/>
            <p:cNvSpPr/>
            <p:nvPr/>
          </p:nvSpPr>
          <p:spPr>
            <a:xfrm>
              <a:off x="32113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22"/>
            <p:cNvSpPr/>
            <p:nvPr/>
          </p:nvSpPr>
          <p:spPr>
            <a:xfrm>
              <a:off x="32113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22"/>
            <p:cNvSpPr/>
            <p:nvPr/>
          </p:nvSpPr>
          <p:spPr>
            <a:xfrm>
              <a:off x="32113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22"/>
            <p:cNvSpPr/>
            <p:nvPr/>
          </p:nvSpPr>
          <p:spPr>
            <a:xfrm>
              <a:off x="3133250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22"/>
            <p:cNvSpPr/>
            <p:nvPr/>
          </p:nvSpPr>
          <p:spPr>
            <a:xfrm>
              <a:off x="30942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22"/>
            <p:cNvSpPr/>
            <p:nvPr/>
          </p:nvSpPr>
          <p:spPr>
            <a:xfrm>
              <a:off x="30942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22"/>
            <p:cNvSpPr/>
            <p:nvPr/>
          </p:nvSpPr>
          <p:spPr>
            <a:xfrm>
              <a:off x="30942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22"/>
            <p:cNvSpPr/>
            <p:nvPr/>
          </p:nvSpPr>
          <p:spPr>
            <a:xfrm>
              <a:off x="30942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22"/>
            <p:cNvSpPr/>
            <p:nvPr/>
          </p:nvSpPr>
          <p:spPr>
            <a:xfrm>
              <a:off x="30942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22"/>
            <p:cNvSpPr/>
            <p:nvPr/>
          </p:nvSpPr>
          <p:spPr>
            <a:xfrm>
              <a:off x="30942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22"/>
            <p:cNvSpPr/>
            <p:nvPr/>
          </p:nvSpPr>
          <p:spPr>
            <a:xfrm>
              <a:off x="30942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22"/>
            <p:cNvSpPr/>
            <p:nvPr/>
          </p:nvSpPr>
          <p:spPr>
            <a:xfrm>
              <a:off x="30942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22"/>
            <p:cNvSpPr/>
            <p:nvPr/>
          </p:nvSpPr>
          <p:spPr>
            <a:xfrm>
              <a:off x="3133400" y="3952975"/>
              <a:ext cx="15125" cy="6550"/>
            </a:xfrm>
            <a:custGeom>
              <a:rect b="b" l="l" r="r" t="t"/>
              <a:pathLst>
                <a:path extrusionOk="0" h="262" w="605">
                  <a:moveTo>
                    <a:pt x="1" y="1"/>
                  </a:moveTo>
                  <a:lnTo>
                    <a:pt x="1" y="1"/>
                  </a:lnTo>
                  <a:cubicBezTo>
                    <a:pt x="29" y="151"/>
                    <a:pt x="159" y="261"/>
                    <a:pt x="316" y="261"/>
                  </a:cubicBezTo>
                  <a:cubicBezTo>
                    <a:pt x="445" y="261"/>
                    <a:pt x="557" y="184"/>
                    <a:pt x="605" y="73"/>
                  </a:cubicBezTo>
                  <a:cubicBezTo>
                    <a:pt x="406" y="46"/>
                    <a:pt x="204" y="20"/>
                    <a:pt x="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22"/>
            <p:cNvSpPr/>
            <p:nvPr/>
          </p:nvSpPr>
          <p:spPr>
            <a:xfrm>
              <a:off x="3094125" y="411347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8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2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22"/>
            <p:cNvSpPr/>
            <p:nvPr/>
          </p:nvSpPr>
          <p:spPr>
            <a:xfrm>
              <a:off x="3094125" y="4079500"/>
              <a:ext cx="16175" cy="16000"/>
            </a:xfrm>
            <a:custGeom>
              <a:rect b="b" l="l" r="r" t="t"/>
              <a:pathLst>
                <a:path extrusionOk="0" h="640" w="647">
                  <a:moveTo>
                    <a:pt x="326" y="1"/>
                  </a:moveTo>
                  <a:cubicBezTo>
                    <a:pt x="323" y="1"/>
                    <a:pt x="321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7" y="500"/>
                    <a:pt x="149" y="640"/>
                    <a:pt x="322" y="640"/>
                  </a:cubicBezTo>
                  <a:cubicBezTo>
                    <a:pt x="325" y="640"/>
                    <a:pt x="327" y="640"/>
                    <a:pt x="330" y="640"/>
                  </a:cubicBezTo>
                  <a:cubicBezTo>
                    <a:pt x="506" y="637"/>
                    <a:pt x="646" y="490"/>
                    <a:pt x="643" y="314"/>
                  </a:cubicBezTo>
                  <a:cubicBezTo>
                    <a:pt x="640" y="141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22"/>
            <p:cNvSpPr/>
            <p:nvPr/>
          </p:nvSpPr>
          <p:spPr>
            <a:xfrm>
              <a:off x="30942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22"/>
            <p:cNvSpPr/>
            <p:nvPr/>
          </p:nvSpPr>
          <p:spPr>
            <a:xfrm>
              <a:off x="30942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22"/>
            <p:cNvSpPr/>
            <p:nvPr/>
          </p:nvSpPr>
          <p:spPr>
            <a:xfrm>
              <a:off x="30942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22"/>
            <p:cNvSpPr/>
            <p:nvPr/>
          </p:nvSpPr>
          <p:spPr>
            <a:xfrm>
              <a:off x="313325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22"/>
            <p:cNvSpPr/>
            <p:nvPr/>
          </p:nvSpPr>
          <p:spPr>
            <a:xfrm>
              <a:off x="30942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1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22"/>
            <p:cNvSpPr/>
            <p:nvPr/>
          </p:nvSpPr>
          <p:spPr>
            <a:xfrm>
              <a:off x="30942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1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22"/>
            <p:cNvSpPr/>
            <p:nvPr/>
          </p:nvSpPr>
          <p:spPr>
            <a:xfrm>
              <a:off x="31332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22"/>
            <p:cNvSpPr/>
            <p:nvPr/>
          </p:nvSpPr>
          <p:spPr>
            <a:xfrm>
              <a:off x="31332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22"/>
            <p:cNvSpPr/>
            <p:nvPr/>
          </p:nvSpPr>
          <p:spPr>
            <a:xfrm>
              <a:off x="31332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22"/>
            <p:cNvSpPr/>
            <p:nvPr/>
          </p:nvSpPr>
          <p:spPr>
            <a:xfrm>
              <a:off x="31332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22"/>
            <p:cNvSpPr/>
            <p:nvPr/>
          </p:nvSpPr>
          <p:spPr>
            <a:xfrm>
              <a:off x="313325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22"/>
            <p:cNvSpPr/>
            <p:nvPr/>
          </p:nvSpPr>
          <p:spPr>
            <a:xfrm>
              <a:off x="31332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22"/>
            <p:cNvSpPr/>
            <p:nvPr/>
          </p:nvSpPr>
          <p:spPr>
            <a:xfrm>
              <a:off x="31332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22"/>
            <p:cNvSpPr/>
            <p:nvPr/>
          </p:nvSpPr>
          <p:spPr>
            <a:xfrm>
              <a:off x="3133250" y="404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22"/>
            <p:cNvSpPr/>
            <p:nvPr/>
          </p:nvSpPr>
          <p:spPr>
            <a:xfrm>
              <a:off x="3133250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22"/>
            <p:cNvSpPr/>
            <p:nvPr/>
          </p:nvSpPr>
          <p:spPr>
            <a:xfrm>
              <a:off x="3133250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22"/>
            <p:cNvSpPr/>
            <p:nvPr/>
          </p:nvSpPr>
          <p:spPr>
            <a:xfrm>
              <a:off x="32113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22"/>
            <p:cNvSpPr/>
            <p:nvPr/>
          </p:nvSpPr>
          <p:spPr>
            <a:xfrm>
              <a:off x="31332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22"/>
            <p:cNvSpPr/>
            <p:nvPr/>
          </p:nvSpPr>
          <p:spPr>
            <a:xfrm>
              <a:off x="31332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22"/>
            <p:cNvSpPr/>
            <p:nvPr/>
          </p:nvSpPr>
          <p:spPr>
            <a:xfrm>
              <a:off x="31332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22"/>
            <p:cNvSpPr/>
            <p:nvPr/>
          </p:nvSpPr>
          <p:spPr>
            <a:xfrm>
              <a:off x="31332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22"/>
            <p:cNvSpPr/>
            <p:nvPr/>
          </p:nvSpPr>
          <p:spPr>
            <a:xfrm>
              <a:off x="33674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22"/>
            <p:cNvSpPr/>
            <p:nvPr/>
          </p:nvSpPr>
          <p:spPr>
            <a:xfrm>
              <a:off x="33283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22"/>
            <p:cNvSpPr/>
            <p:nvPr/>
          </p:nvSpPr>
          <p:spPr>
            <a:xfrm>
              <a:off x="33283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22"/>
            <p:cNvSpPr/>
            <p:nvPr/>
          </p:nvSpPr>
          <p:spPr>
            <a:xfrm>
              <a:off x="33283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22"/>
            <p:cNvSpPr/>
            <p:nvPr/>
          </p:nvSpPr>
          <p:spPr>
            <a:xfrm>
              <a:off x="33283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22"/>
            <p:cNvSpPr/>
            <p:nvPr/>
          </p:nvSpPr>
          <p:spPr>
            <a:xfrm>
              <a:off x="33283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22"/>
            <p:cNvSpPr/>
            <p:nvPr/>
          </p:nvSpPr>
          <p:spPr>
            <a:xfrm>
              <a:off x="33283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22"/>
            <p:cNvSpPr/>
            <p:nvPr/>
          </p:nvSpPr>
          <p:spPr>
            <a:xfrm>
              <a:off x="33283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22"/>
            <p:cNvSpPr/>
            <p:nvPr/>
          </p:nvSpPr>
          <p:spPr>
            <a:xfrm>
              <a:off x="33283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22"/>
            <p:cNvSpPr/>
            <p:nvPr/>
          </p:nvSpPr>
          <p:spPr>
            <a:xfrm>
              <a:off x="32893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22"/>
            <p:cNvSpPr/>
            <p:nvPr/>
          </p:nvSpPr>
          <p:spPr>
            <a:xfrm>
              <a:off x="32893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22"/>
            <p:cNvSpPr/>
            <p:nvPr/>
          </p:nvSpPr>
          <p:spPr>
            <a:xfrm>
              <a:off x="32893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22"/>
            <p:cNvSpPr/>
            <p:nvPr/>
          </p:nvSpPr>
          <p:spPr>
            <a:xfrm>
              <a:off x="32893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22"/>
            <p:cNvSpPr/>
            <p:nvPr/>
          </p:nvSpPr>
          <p:spPr>
            <a:xfrm>
              <a:off x="32893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22"/>
            <p:cNvSpPr/>
            <p:nvPr/>
          </p:nvSpPr>
          <p:spPr>
            <a:xfrm>
              <a:off x="33283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22"/>
            <p:cNvSpPr/>
            <p:nvPr/>
          </p:nvSpPr>
          <p:spPr>
            <a:xfrm>
              <a:off x="33283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22"/>
            <p:cNvSpPr/>
            <p:nvPr/>
          </p:nvSpPr>
          <p:spPr>
            <a:xfrm>
              <a:off x="3328375" y="4047150"/>
              <a:ext cx="14125" cy="14425"/>
            </a:xfrm>
            <a:custGeom>
              <a:rect b="b" l="l" r="r" t="t"/>
              <a:pathLst>
                <a:path extrusionOk="0" h="577" w="565">
                  <a:moveTo>
                    <a:pt x="129" y="0"/>
                  </a:moveTo>
                  <a:cubicBezTo>
                    <a:pt x="52" y="58"/>
                    <a:pt x="1" y="151"/>
                    <a:pt x="1" y="257"/>
                  </a:cubicBezTo>
                  <a:cubicBezTo>
                    <a:pt x="1" y="433"/>
                    <a:pt x="144" y="576"/>
                    <a:pt x="322" y="576"/>
                  </a:cubicBezTo>
                  <a:cubicBezTo>
                    <a:pt x="420" y="576"/>
                    <a:pt x="506" y="531"/>
                    <a:pt x="564" y="462"/>
                  </a:cubicBezTo>
                  <a:cubicBezTo>
                    <a:pt x="423" y="305"/>
                    <a:pt x="278" y="151"/>
                    <a:pt x="1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22"/>
            <p:cNvSpPr/>
            <p:nvPr/>
          </p:nvSpPr>
          <p:spPr>
            <a:xfrm>
              <a:off x="33283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22"/>
            <p:cNvSpPr/>
            <p:nvPr/>
          </p:nvSpPr>
          <p:spPr>
            <a:xfrm>
              <a:off x="33674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22"/>
            <p:cNvSpPr/>
            <p:nvPr/>
          </p:nvSpPr>
          <p:spPr>
            <a:xfrm>
              <a:off x="3406475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213" y="0"/>
                  </a:moveTo>
                  <a:cubicBezTo>
                    <a:pt x="89" y="44"/>
                    <a:pt x="0" y="160"/>
                    <a:pt x="0" y="300"/>
                  </a:cubicBezTo>
                  <a:cubicBezTo>
                    <a:pt x="0" y="476"/>
                    <a:pt x="143" y="620"/>
                    <a:pt x="320" y="620"/>
                  </a:cubicBezTo>
                  <a:cubicBezTo>
                    <a:pt x="341" y="620"/>
                    <a:pt x="360" y="618"/>
                    <a:pt x="380" y="614"/>
                  </a:cubicBezTo>
                  <a:cubicBezTo>
                    <a:pt x="330" y="407"/>
                    <a:pt x="275" y="202"/>
                    <a:pt x="21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22"/>
            <p:cNvSpPr/>
            <p:nvPr/>
          </p:nvSpPr>
          <p:spPr>
            <a:xfrm>
              <a:off x="33674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22"/>
            <p:cNvSpPr/>
            <p:nvPr/>
          </p:nvSpPr>
          <p:spPr>
            <a:xfrm>
              <a:off x="3094125" y="4045500"/>
              <a:ext cx="16175" cy="16025"/>
            </a:xfrm>
            <a:custGeom>
              <a:rect b="b" l="l" r="r" t="t"/>
              <a:pathLst>
                <a:path extrusionOk="0" h="641" w="647">
                  <a:moveTo>
                    <a:pt x="324" y="0"/>
                  </a:moveTo>
                  <a:cubicBezTo>
                    <a:pt x="322" y="0"/>
                    <a:pt x="320" y="0"/>
                    <a:pt x="318" y="0"/>
                  </a:cubicBezTo>
                  <a:cubicBezTo>
                    <a:pt x="140" y="3"/>
                    <a:pt x="0" y="149"/>
                    <a:pt x="3" y="327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1"/>
                    <a:pt x="643" y="314"/>
                  </a:cubicBezTo>
                  <a:cubicBezTo>
                    <a:pt x="640" y="139"/>
                    <a:pt x="497" y="0"/>
                    <a:pt x="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22"/>
            <p:cNvSpPr/>
            <p:nvPr/>
          </p:nvSpPr>
          <p:spPr>
            <a:xfrm>
              <a:off x="3406475" y="4215525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51" y="641"/>
                    <a:pt x="561" y="563"/>
                    <a:pt x="611" y="453"/>
                  </a:cubicBezTo>
                  <a:cubicBezTo>
                    <a:pt x="594" y="335"/>
                    <a:pt x="574" y="219"/>
                    <a:pt x="553" y="103"/>
                  </a:cubicBezTo>
                  <a:cubicBezTo>
                    <a:pt x="496" y="40"/>
                    <a:pt x="413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22"/>
            <p:cNvSpPr/>
            <p:nvPr/>
          </p:nvSpPr>
          <p:spPr>
            <a:xfrm>
              <a:off x="34064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22"/>
            <p:cNvSpPr/>
            <p:nvPr/>
          </p:nvSpPr>
          <p:spPr>
            <a:xfrm>
              <a:off x="34064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22"/>
            <p:cNvSpPr/>
            <p:nvPr/>
          </p:nvSpPr>
          <p:spPr>
            <a:xfrm>
              <a:off x="33674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22"/>
            <p:cNvSpPr/>
            <p:nvPr/>
          </p:nvSpPr>
          <p:spPr>
            <a:xfrm>
              <a:off x="33674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22"/>
            <p:cNvSpPr/>
            <p:nvPr/>
          </p:nvSpPr>
          <p:spPr>
            <a:xfrm>
              <a:off x="33283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22"/>
            <p:cNvSpPr/>
            <p:nvPr/>
          </p:nvSpPr>
          <p:spPr>
            <a:xfrm>
              <a:off x="33674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22"/>
            <p:cNvSpPr/>
            <p:nvPr/>
          </p:nvSpPr>
          <p:spPr>
            <a:xfrm>
              <a:off x="33674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22"/>
            <p:cNvSpPr/>
            <p:nvPr/>
          </p:nvSpPr>
          <p:spPr>
            <a:xfrm>
              <a:off x="33674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22"/>
            <p:cNvSpPr/>
            <p:nvPr/>
          </p:nvSpPr>
          <p:spPr>
            <a:xfrm>
              <a:off x="33674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22"/>
            <p:cNvSpPr/>
            <p:nvPr/>
          </p:nvSpPr>
          <p:spPr>
            <a:xfrm>
              <a:off x="33674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22"/>
            <p:cNvSpPr/>
            <p:nvPr/>
          </p:nvSpPr>
          <p:spPr>
            <a:xfrm>
              <a:off x="32893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22"/>
            <p:cNvSpPr/>
            <p:nvPr/>
          </p:nvSpPr>
          <p:spPr>
            <a:xfrm>
              <a:off x="325032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22"/>
            <p:cNvSpPr/>
            <p:nvPr/>
          </p:nvSpPr>
          <p:spPr>
            <a:xfrm>
              <a:off x="325032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22"/>
            <p:cNvSpPr/>
            <p:nvPr/>
          </p:nvSpPr>
          <p:spPr>
            <a:xfrm>
              <a:off x="325032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22"/>
            <p:cNvSpPr/>
            <p:nvPr/>
          </p:nvSpPr>
          <p:spPr>
            <a:xfrm>
              <a:off x="325032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22"/>
            <p:cNvSpPr/>
            <p:nvPr/>
          </p:nvSpPr>
          <p:spPr>
            <a:xfrm>
              <a:off x="325032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22"/>
            <p:cNvSpPr/>
            <p:nvPr/>
          </p:nvSpPr>
          <p:spPr>
            <a:xfrm>
              <a:off x="325032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22"/>
            <p:cNvSpPr/>
            <p:nvPr/>
          </p:nvSpPr>
          <p:spPr>
            <a:xfrm>
              <a:off x="325032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22"/>
            <p:cNvSpPr/>
            <p:nvPr/>
          </p:nvSpPr>
          <p:spPr>
            <a:xfrm>
              <a:off x="325032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22"/>
            <p:cNvSpPr/>
            <p:nvPr/>
          </p:nvSpPr>
          <p:spPr>
            <a:xfrm>
              <a:off x="32113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22"/>
            <p:cNvSpPr/>
            <p:nvPr/>
          </p:nvSpPr>
          <p:spPr>
            <a:xfrm>
              <a:off x="32113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22"/>
            <p:cNvSpPr/>
            <p:nvPr/>
          </p:nvSpPr>
          <p:spPr>
            <a:xfrm>
              <a:off x="32113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22"/>
            <p:cNvSpPr/>
            <p:nvPr/>
          </p:nvSpPr>
          <p:spPr>
            <a:xfrm>
              <a:off x="32113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22"/>
            <p:cNvSpPr/>
            <p:nvPr/>
          </p:nvSpPr>
          <p:spPr>
            <a:xfrm>
              <a:off x="325032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22"/>
            <p:cNvSpPr/>
            <p:nvPr/>
          </p:nvSpPr>
          <p:spPr>
            <a:xfrm>
              <a:off x="325032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22"/>
            <p:cNvSpPr/>
            <p:nvPr/>
          </p:nvSpPr>
          <p:spPr>
            <a:xfrm>
              <a:off x="32893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22"/>
            <p:cNvSpPr/>
            <p:nvPr/>
          </p:nvSpPr>
          <p:spPr>
            <a:xfrm>
              <a:off x="32893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22"/>
            <p:cNvSpPr/>
            <p:nvPr/>
          </p:nvSpPr>
          <p:spPr>
            <a:xfrm>
              <a:off x="32893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22"/>
            <p:cNvSpPr/>
            <p:nvPr/>
          </p:nvSpPr>
          <p:spPr>
            <a:xfrm>
              <a:off x="32893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22"/>
            <p:cNvSpPr/>
            <p:nvPr/>
          </p:nvSpPr>
          <p:spPr>
            <a:xfrm>
              <a:off x="32113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22"/>
            <p:cNvSpPr/>
            <p:nvPr/>
          </p:nvSpPr>
          <p:spPr>
            <a:xfrm>
              <a:off x="325032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22"/>
            <p:cNvSpPr/>
            <p:nvPr/>
          </p:nvSpPr>
          <p:spPr>
            <a:xfrm>
              <a:off x="32893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22"/>
            <p:cNvSpPr/>
            <p:nvPr/>
          </p:nvSpPr>
          <p:spPr>
            <a:xfrm>
              <a:off x="32893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22"/>
            <p:cNvSpPr/>
            <p:nvPr/>
          </p:nvSpPr>
          <p:spPr>
            <a:xfrm>
              <a:off x="32893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22"/>
            <p:cNvSpPr/>
            <p:nvPr/>
          </p:nvSpPr>
          <p:spPr>
            <a:xfrm>
              <a:off x="325032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22"/>
            <p:cNvSpPr/>
            <p:nvPr/>
          </p:nvSpPr>
          <p:spPr>
            <a:xfrm>
              <a:off x="325032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22"/>
            <p:cNvSpPr/>
            <p:nvPr/>
          </p:nvSpPr>
          <p:spPr>
            <a:xfrm>
              <a:off x="325032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22"/>
            <p:cNvSpPr/>
            <p:nvPr/>
          </p:nvSpPr>
          <p:spPr>
            <a:xfrm>
              <a:off x="3289350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118" y="0"/>
                  </a:moveTo>
                  <a:cubicBezTo>
                    <a:pt x="47" y="61"/>
                    <a:pt x="1" y="150"/>
                    <a:pt x="1" y="247"/>
                  </a:cubicBezTo>
                  <a:cubicBezTo>
                    <a:pt x="1" y="424"/>
                    <a:pt x="144" y="567"/>
                    <a:pt x="322" y="567"/>
                  </a:cubicBezTo>
                  <a:cubicBezTo>
                    <a:pt x="451" y="567"/>
                    <a:pt x="563" y="490"/>
                    <a:pt x="611" y="379"/>
                  </a:cubicBezTo>
                  <a:cubicBezTo>
                    <a:pt x="448" y="249"/>
                    <a:pt x="285" y="122"/>
                    <a:pt x="11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22"/>
            <p:cNvSpPr/>
            <p:nvPr/>
          </p:nvSpPr>
          <p:spPr>
            <a:xfrm>
              <a:off x="32893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22"/>
            <p:cNvSpPr/>
            <p:nvPr/>
          </p:nvSpPr>
          <p:spPr>
            <a:xfrm>
              <a:off x="325032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22"/>
            <p:cNvSpPr/>
            <p:nvPr/>
          </p:nvSpPr>
          <p:spPr>
            <a:xfrm>
              <a:off x="325032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22"/>
            <p:cNvSpPr/>
            <p:nvPr/>
          </p:nvSpPr>
          <p:spPr>
            <a:xfrm>
              <a:off x="28990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22"/>
            <p:cNvSpPr/>
            <p:nvPr/>
          </p:nvSpPr>
          <p:spPr>
            <a:xfrm>
              <a:off x="28990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22"/>
            <p:cNvSpPr/>
            <p:nvPr/>
          </p:nvSpPr>
          <p:spPr>
            <a:xfrm>
              <a:off x="2862000" y="4047150"/>
              <a:ext cx="14100" cy="14425"/>
            </a:xfrm>
            <a:custGeom>
              <a:rect b="b" l="l" r="r" t="t"/>
              <a:pathLst>
                <a:path extrusionOk="0" h="577" w="564">
                  <a:moveTo>
                    <a:pt x="436" y="0"/>
                  </a:moveTo>
                  <a:cubicBezTo>
                    <a:pt x="287" y="151"/>
                    <a:pt x="142" y="303"/>
                    <a:pt x="0" y="462"/>
                  </a:cubicBezTo>
                  <a:cubicBezTo>
                    <a:pt x="57" y="531"/>
                    <a:pt x="143" y="576"/>
                    <a:pt x="243" y="576"/>
                  </a:cubicBezTo>
                  <a:cubicBezTo>
                    <a:pt x="421" y="576"/>
                    <a:pt x="564" y="433"/>
                    <a:pt x="564" y="257"/>
                  </a:cubicBezTo>
                  <a:cubicBezTo>
                    <a:pt x="564" y="151"/>
                    <a:pt x="513" y="58"/>
                    <a:pt x="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22"/>
            <p:cNvSpPr/>
            <p:nvPr/>
          </p:nvSpPr>
          <p:spPr>
            <a:xfrm>
              <a:off x="28990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22"/>
            <p:cNvSpPr/>
            <p:nvPr/>
          </p:nvSpPr>
          <p:spPr>
            <a:xfrm>
              <a:off x="28990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22"/>
            <p:cNvSpPr/>
            <p:nvPr/>
          </p:nvSpPr>
          <p:spPr>
            <a:xfrm>
              <a:off x="28990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22"/>
            <p:cNvSpPr/>
            <p:nvPr/>
          </p:nvSpPr>
          <p:spPr>
            <a:xfrm>
              <a:off x="28990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22"/>
            <p:cNvSpPr/>
            <p:nvPr/>
          </p:nvSpPr>
          <p:spPr>
            <a:xfrm>
              <a:off x="28990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22"/>
            <p:cNvSpPr/>
            <p:nvPr/>
          </p:nvSpPr>
          <p:spPr>
            <a:xfrm>
              <a:off x="28990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22"/>
            <p:cNvSpPr/>
            <p:nvPr/>
          </p:nvSpPr>
          <p:spPr>
            <a:xfrm>
              <a:off x="28600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22"/>
            <p:cNvSpPr/>
            <p:nvPr/>
          </p:nvSpPr>
          <p:spPr>
            <a:xfrm>
              <a:off x="28600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22"/>
            <p:cNvSpPr/>
            <p:nvPr/>
          </p:nvSpPr>
          <p:spPr>
            <a:xfrm>
              <a:off x="28600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22"/>
            <p:cNvSpPr/>
            <p:nvPr/>
          </p:nvSpPr>
          <p:spPr>
            <a:xfrm>
              <a:off x="28600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22"/>
            <p:cNvSpPr/>
            <p:nvPr/>
          </p:nvSpPr>
          <p:spPr>
            <a:xfrm>
              <a:off x="28990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22"/>
            <p:cNvSpPr/>
            <p:nvPr/>
          </p:nvSpPr>
          <p:spPr>
            <a:xfrm>
              <a:off x="28600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22"/>
            <p:cNvSpPr/>
            <p:nvPr/>
          </p:nvSpPr>
          <p:spPr>
            <a:xfrm>
              <a:off x="28600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22"/>
            <p:cNvSpPr/>
            <p:nvPr/>
          </p:nvSpPr>
          <p:spPr>
            <a:xfrm>
              <a:off x="28600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22"/>
            <p:cNvSpPr/>
            <p:nvPr/>
          </p:nvSpPr>
          <p:spPr>
            <a:xfrm>
              <a:off x="29380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22"/>
            <p:cNvSpPr/>
            <p:nvPr/>
          </p:nvSpPr>
          <p:spPr>
            <a:xfrm>
              <a:off x="29380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22"/>
            <p:cNvSpPr/>
            <p:nvPr/>
          </p:nvSpPr>
          <p:spPr>
            <a:xfrm>
              <a:off x="293807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22"/>
            <p:cNvSpPr/>
            <p:nvPr/>
          </p:nvSpPr>
          <p:spPr>
            <a:xfrm>
              <a:off x="29380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22"/>
            <p:cNvSpPr/>
            <p:nvPr/>
          </p:nvSpPr>
          <p:spPr>
            <a:xfrm>
              <a:off x="29380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22"/>
            <p:cNvSpPr/>
            <p:nvPr/>
          </p:nvSpPr>
          <p:spPr>
            <a:xfrm>
              <a:off x="29380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22"/>
            <p:cNvSpPr/>
            <p:nvPr/>
          </p:nvSpPr>
          <p:spPr>
            <a:xfrm>
              <a:off x="29380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22"/>
            <p:cNvSpPr/>
            <p:nvPr/>
          </p:nvSpPr>
          <p:spPr>
            <a:xfrm>
              <a:off x="28990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22"/>
            <p:cNvSpPr/>
            <p:nvPr/>
          </p:nvSpPr>
          <p:spPr>
            <a:xfrm>
              <a:off x="28990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22"/>
            <p:cNvSpPr/>
            <p:nvPr/>
          </p:nvSpPr>
          <p:spPr>
            <a:xfrm>
              <a:off x="28990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22"/>
            <p:cNvSpPr/>
            <p:nvPr/>
          </p:nvSpPr>
          <p:spPr>
            <a:xfrm>
              <a:off x="293807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22"/>
            <p:cNvSpPr/>
            <p:nvPr/>
          </p:nvSpPr>
          <p:spPr>
            <a:xfrm>
              <a:off x="28990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22"/>
            <p:cNvSpPr/>
            <p:nvPr/>
          </p:nvSpPr>
          <p:spPr>
            <a:xfrm>
              <a:off x="28990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22"/>
            <p:cNvSpPr/>
            <p:nvPr/>
          </p:nvSpPr>
          <p:spPr>
            <a:xfrm>
              <a:off x="28600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22"/>
            <p:cNvSpPr/>
            <p:nvPr/>
          </p:nvSpPr>
          <p:spPr>
            <a:xfrm>
              <a:off x="2899825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493" y="0"/>
                  </a:moveTo>
                  <a:cubicBezTo>
                    <a:pt x="325" y="122"/>
                    <a:pt x="161" y="249"/>
                    <a:pt x="0" y="379"/>
                  </a:cubicBezTo>
                  <a:cubicBezTo>
                    <a:pt x="51" y="490"/>
                    <a:pt x="161" y="567"/>
                    <a:pt x="289" y="567"/>
                  </a:cubicBezTo>
                  <a:cubicBezTo>
                    <a:pt x="467" y="567"/>
                    <a:pt x="610" y="424"/>
                    <a:pt x="610" y="247"/>
                  </a:cubicBezTo>
                  <a:cubicBezTo>
                    <a:pt x="610" y="148"/>
                    <a:pt x="564" y="59"/>
                    <a:pt x="4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22"/>
            <p:cNvSpPr/>
            <p:nvPr/>
          </p:nvSpPr>
          <p:spPr>
            <a:xfrm>
              <a:off x="2782725" y="4317500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162" y="1"/>
                    <a:pt x="51" y="77"/>
                    <a:pt x="1" y="189"/>
                  </a:cubicBezTo>
                  <a:cubicBezTo>
                    <a:pt x="19" y="307"/>
                    <a:pt x="37" y="423"/>
                    <a:pt x="58" y="537"/>
                  </a:cubicBezTo>
                  <a:cubicBezTo>
                    <a:pt x="114" y="602"/>
                    <a:pt x="197" y="641"/>
                    <a:pt x="292" y="641"/>
                  </a:cubicBezTo>
                  <a:cubicBezTo>
                    <a:pt x="468" y="641"/>
                    <a:pt x="611" y="498"/>
                    <a:pt x="611" y="322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22"/>
            <p:cNvSpPr/>
            <p:nvPr/>
          </p:nvSpPr>
          <p:spPr>
            <a:xfrm>
              <a:off x="2899825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89" y="0"/>
                  </a:moveTo>
                  <a:cubicBezTo>
                    <a:pt x="160" y="0"/>
                    <a:pt x="48" y="79"/>
                    <a:pt x="0" y="189"/>
                  </a:cubicBezTo>
                  <a:cubicBezTo>
                    <a:pt x="161" y="318"/>
                    <a:pt x="325" y="445"/>
                    <a:pt x="493" y="568"/>
                  </a:cubicBezTo>
                  <a:cubicBezTo>
                    <a:pt x="565" y="507"/>
                    <a:pt x="610" y="421"/>
                    <a:pt x="610" y="321"/>
                  </a:cubicBezTo>
                  <a:cubicBezTo>
                    <a:pt x="610" y="144"/>
                    <a:pt x="467" y="0"/>
                    <a:pt x="2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22"/>
            <p:cNvSpPr/>
            <p:nvPr/>
          </p:nvSpPr>
          <p:spPr>
            <a:xfrm>
              <a:off x="2862000" y="4487550"/>
              <a:ext cx="14100" cy="14400"/>
            </a:xfrm>
            <a:custGeom>
              <a:rect b="b" l="l" r="r" t="t"/>
              <a:pathLst>
                <a:path extrusionOk="0" h="576" w="564">
                  <a:moveTo>
                    <a:pt x="243" y="0"/>
                  </a:moveTo>
                  <a:cubicBezTo>
                    <a:pt x="145" y="0"/>
                    <a:pt x="59" y="45"/>
                    <a:pt x="0" y="115"/>
                  </a:cubicBezTo>
                  <a:cubicBezTo>
                    <a:pt x="142" y="271"/>
                    <a:pt x="287" y="425"/>
                    <a:pt x="436" y="576"/>
                  </a:cubicBezTo>
                  <a:cubicBezTo>
                    <a:pt x="511" y="516"/>
                    <a:pt x="564" y="424"/>
                    <a:pt x="564" y="320"/>
                  </a:cubicBezTo>
                  <a:cubicBezTo>
                    <a:pt x="564" y="143"/>
                    <a:pt x="421" y="0"/>
                    <a:pt x="2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22"/>
            <p:cNvSpPr/>
            <p:nvPr/>
          </p:nvSpPr>
          <p:spPr>
            <a:xfrm>
              <a:off x="29380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22"/>
            <p:cNvSpPr/>
            <p:nvPr/>
          </p:nvSpPr>
          <p:spPr>
            <a:xfrm>
              <a:off x="2788500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61" y="1"/>
                  </a:moveTo>
                  <a:cubicBezTo>
                    <a:pt x="40" y="1"/>
                    <a:pt x="22" y="4"/>
                    <a:pt x="0" y="7"/>
                  </a:cubicBezTo>
                  <a:cubicBezTo>
                    <a:pt x="52" y="215"/>
                    <a:pt x="106" y="420"/>
                    <a:pt x="168" y="622"/>
                  </a:cubicBezTo>
                  <a:cubicBezTo>
                    <a:pt x="293" y="578"/>
                    <a:pt x="380" y="462"/>
                    <a:pt x="380" y="322"/>
                  </a:cubicBezTo>
                  <a:cubicBezTo>
                    <a:pt x="380" y="145"/>
                    <a:pt x="237" y="1"/>
                    <a:pt x="6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22"/>
            <p:cNvSpPr/>
            <p:nvPr/>
          </p:nvSpPr>
          <p:spPr>
            <a:xfrm>
              <a:off x="27819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22"/>
            <p:cNvSpPr/>
            <p:nvPr/>
          </p:nvSpPr>
          <p:spPr>
            <a:xfrm>
              <a:off x="27819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22"/>
            <p:cNvSpPr/>
            <p:nvPr/>
          </p:nvSpPr>
          <p:spPr>
            <a:xfrm>
              <a:off x="3055950" y="4589525"/>
              <a:ext cx="15125" cy="6575"/>
            </a:xfrm>
            <a:custGeom>
              <a:rect b="b" l="l" r="r" t="t"/>
              <a:pathLst>
                <a:path extrusionOk="0" h="263" w="605">
                  <a:moveTo>
                    <a:pt x="290" y="0"/>
                  </a:moveTo>
                  <a:cubicBezTo>
                    <a:pt x="160" y="0"/>
                    <a:pt x="49" y="78"/>
                    <a:pt x="1" y="188"/>
                  </a:cubicBezTo>
                  <a:cubicBezTo>
                    <a:pt x="200" y="217"/>
                    <a:pt x="401" y="241"/>
                    <a:pt x="605" y="262"/>
                  </a:cubicBezTo>
                  <a:cubicBezTo>
                    <a:pt x="576" y="113"/>
                    <a:pt x="447" y="0"/>
                    <a:pt x="2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22"/>
            <p:cNvSpPr/>
            <p:nvPr/>
          </p:nvSpPr>
          <p:spPr>
            <a:xfrm>
              <a:off x="3094225" y="4589525"/>
              <a:ext cx="16025" cy="8050"/>
            </a:xfrm>
            <a:custGeom>
              <a:rect b="b" l="l" r="r" t="t"/>
              <a:pathLst>
                <a:path extrusionOk="0" h="322" w="641">
                  <a:moveTo>
                    <a:pt x="321" y="0"/>
                  </a:moveTo>
                  <a:cubicBezTo>
                    <a:pt x="145" y="0"/>
                    <a:pt x="2" y="142"/>
                    <a:pt x="1" y="317"/>
                  </a:cubicBezTo>
                  <a:cubicBezTo>
                    <a:pt x="106" y="320"/>
                    <a:pt x="213" y="321"/>
                    <a:pt x="321" y="321"/>
                  </a:cubicBezTo>
                  <a:cubicBezTo>
                    <a:pt x="428" y="321"/>
                    <a:pt x="534" y="320"/>
                    <a:pt x="641" y="317"/>
                  </a:cubicBezTo>
                  <a:cubicBezTo>
                    <a:pt x="639" y="142"/>
                    <a:pt x="496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22"/>
            <p:cNvSpPr/>
            <p:nvPr/>
          </p:nvSpPr>
          <p:spPr>
            <a:xfrm>
              <a:off x="3406475" y="4317500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13" y="641"/>
                    <a:pt x="496" y="602"/>
                    <a:pt x="553" y="537"/>
                  </a:cubicBezTo>
                  <a:cubicBezTo>
                    <a:pt x="574" y="421"/>
                    <a:pt x="594" y="307"/>
                    <a:pt x="611" y="189"/>
                  </a:cubicBezTo>
                  <a:cubicBezTo>
                    <a:pt x="559" y="77"/>
                    <a:pt x="45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22"/>
            <p:cNvSpPr/>
            <p:nvPr/>
          </p:nvSpPr>
          <p:spPr>
            <a:xfrm>
              <a:off x="3328375" y="4487550"/>
              <a:ext cx="14125" cy="14400"/>
            </a:xfrm>
            <a:custGeom>
              <a:rect b="b" l="l" r="r" t="t"/>
              <a:pathLst>
                <a:path extrusionOk="0" h="576" w="565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25"/>
                    <a:pt x="52" y="519"/>
                    <a:pt x="129" y="576"/>
                  </a:cubicBezTo>
                  <a:cubicBezTo>
                    <a:pt x="278" y="425"/>
                    <a:pt x="423" y="273"/>
                    <a:pt x="564" y="115"/>
                  </a:cubicBezTo>
                  <a:cubicBezTo>
                    <a:pt x="506" y="45"/>
                    <a:pt x="420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22"/>
            <p:cNvSpPr/>
            <p:nvPr/>
          </p:nvSpPr>
          <p:spPr>
            <a:xfrm>
              <a:off x="3406475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320" y="1"/>
                  </a:moveTo>
                  <a:cubicBezTo>
                    <a:pt x="143" y="1"/>
                    <a:pt x="0" y="147"/>
                    <a:pt x="0" y="322"/>
                  </a:cubicBezTo>
                  <a:cubicBezTo>
                    <a:pt x="0" y="460"/>
                    <a:pt x="89" y="578"/>
                    <a:pt x="213" y="622"/>
                  </a:cubicBezTo>
                  <a:cubicBezTo>
                    <a:pt x="273" y="418"/>
                    <a:pt x="330" y="212"/>
                    <a:pt x="380" y="7"/>
                  </a:cubicBezTo>
                  <a:cubicBezTo>
                    <a:pt x="362" y="4"/>
                    <a:pt x="34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22"/>
            <p:cNvSpPr/>
            <p:nvPr/>
          </p:nvSpPr>
          <p:spPr>
            <a:xfrm>
              <a:off x="3133400" y="4589525"/>
              <a:ext cx="15125" cy="6525"/>
            </a:xfrm>
            <a:custGeom>
              <a:rect b="b" l="l" r="r" t="t"/>
              <a:pathLst>
                <a:path extrusionOk="0" h="261" w="605">
                  <a:moveTo>
                    <a:pt x="316" y="0"/>
                  </a:moveTo>
                  <a:cubicBezTo>
                    <a:pt x="159" y="0"/>
                    <a:pt x="29" y="112"/>
                    <a:pt x="1" y="261"/>
                  </a:cubicBezTo>
                  <a:cubicBezTo>
                    <a:pt x="204" y="241"/>
                    <a:pt x="406" y="217"/>
                    <a:pt x="605" y="187"/>
                  </a:cubicBezTo>
                  <a:cubicBezTo>
                    <a:pt x="555" y="78"/>
                    <a:pt x="444" y="0"/>
                    <a:pt x="31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22"/>
            <p:cNvSpPr/>
            <p:nvPr/>
          </p:nvSpPr>
          <p:spPr>
            <a:xfrm>
              <a:off x="28600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22"/>
            <p:cNvSpPr/>
            <p:nvPr/>
          </p:nvSpPr>
          <p:spPr>
            <a:xfrm>
              <a:off x="3289350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21"/>
                    <a:pt x="47" y="507"/>
                    <a:pt x="118" y="568"/>
                  </a:cubicBezTo>
                  <a:cubicBezTo>
                    <a:pt x="285" y="445"/>
                    <a:pt x="450" y="318"/>
                    <a:pt x="611" y="189"/>
                  </a:cubicBezTo>
                  <a:cubicBezTo>
                    <a:pt x="563" y="79"/>
                    <a:pt x="451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22"/>
            <p:cNvSpPr/>
            <p:nvPr/>
          </p:nvSpPr>
          <p:spPr>
            <a:xfrm>
              <a:off x="28210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22"/>
            <p:cNvSpPr/>
            <p:nvPr/>
          </p:nvSpPr>
          <p:spPr>
            <a:xfrm>
              <a:off x="28210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22"/>
            <p:cNvSpPr/>
            <p:nvPr/>
          </p:nvSpPr>
          <p:spPr>
            <a:xfrm>
              <a:off x="28210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22"/>
            <p:cNvSpPr/>
            <p:nvPr/>
          </p:nvSpPr>
          <p:spPr>
            <a:xfrm>
              <a:off x="28600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22"/>
            <p:cNvSpPr/>
            <p:nvPr/>
          </p:nvSpPr>
          <p:spPr>
            <a:xfrm>
              <a:off x="28600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22"/>
            <p:cNvSpPr/>
            <p:nvPr/>
          </p:nvSpPr>
          <p:spPr>
            <a:xfrm>
              <a:off x="28600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22"/>
            <p:cNvSpPr/>
            <p:nvPr/>
          </p:nvSpPr>
          <p:spPr>
            <a:xfrm>
              <a:off x="28210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22"/>
            <p:cNvSpPr/>
            <p:nvPr/>
          </p:nvSpPr>
          <p:spPr>
            <a:xfrm>
              <a:off x="28210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22"/>
            <p:cNvSpPr/>
            <p:nvPr/>
          </p:nvSpPr>
          <p:spPr>
            <a:xfrm>
              <a:off x="28210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22"/>
            <p:cNvSpPr/>
            <p:nvPr/>
          </p:nvSpPr>
          <p:spPr>
            <a:xfrm>
              <a:off x="28210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22"/>
            <p:cNvSpPr/>
            <p:nvPr/>
          </p:nvSpPr>
          <p:spPr>
            <a:xfrm>
              <a:off x="2788500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168" y="0"/>
                  </a:moveTo>
                  <a:cubicBezTo>
                    <a:pt x="107" y="204"/>
                    <a:pt x="52" y="407"/>
                    <a:pt x="0" y="614"/>
                  </a:cubicBezTo>
                  <a:cubicBezTo>
                    <a:pt x="19" y="618"/>
                    <a:pt x="40" y="620"/>
                    <a:pt x="61" y="620"/>
                  </a:cubicBezTo>
                  <a:cubicBezTo>
                    <a:pt x="237" y="620"/>
                    <a:pt x="380" y="476"/>
                    <a:pt x="380" y="300"/>
                  </a:cubicBezTo>
                  <a:cubicBezTo>
                    <a:pt x="380" y="160"/>
                    <a:pt x="293" y="44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22"/>
            <p:cNvSpPr/>
            <p:nvPr/>
          </p:nvSpPr>
          <p:spPr>
            <a:xfrm>
              <a:off x="28210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22"/>
            <p:cNvSpPr/>
            <p:nvPr/>
          </p:nvSpPr>
          <p:spPr>
            <a:xfrm>
              <a:off x="2782725" y="4215525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200" y="1"/>
                    <a:pt x="117" y="40"/>
                    <a:pt x="58" y="103"/>
                  </a:cubicBezTo>
                  <a:cubicBezTo>
                    <a:pt x="37" y="221"/>
                    <a:pt x="19" y="335"/>
                    <a:pt x="1" y="453"/>
                  </a:cubicBezTo>
                  <a:cubicBezTo>
                    <a:pt x="51" y="563"/>
                    <a:pt x="162" y="641"/>
                    <a:pt x="292" y="641"/>
                  </a:cubicBezTo>
                  <a:cubicBezTo>
                    <a:pt x="468" y="641"/>
                    <a:pt x="611" y="498"/>
                    <a:pt x="611" y="320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22"/>
            <p:cNvSpPr/>
            <p:nvPr/>
          </p:nvSpPr>
          <p:spPr>
            <a:xfrm>
              <a:off x="28210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22"/>
            <p:cNvSpPr/>
            <p:nvPr/>
          </p:nvSpPr>
          <p:spPr>
            <a:xfrm>
              <a:off x="28210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22"/>
            <p:cNvSpPr/>
            <p:nvPr/>
          </p:nvSpPr>
          <p:spPr>
            <a:xfrm>
              <a:off x="3016175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22"/>
            <p:cNvSpPr/>
            <p:nvPr/>
          </p:nvSpPr>
          <p:spPr>
            <a:xfrm>
              <a:off x="3055950" y="3953025"/>
              <a:ext cx="15125" cy="6500"/>
            </a:xfrm>
            <a:custGeom>
              <a:rect b="b" l="l" r="r" t="t"/>
              <a:pathLst>
                <a:path extrusionOk="0" h="260" w="605">
                  <a:moveTo>
                    <a:pt x="605" y="0"/>
                  </a:moveTo>
                  <a:lnTo>
                    <a:pt x="605" y="0"/>
                  </a:lnTo>
                  <a:cubicBezTo>
                    <a:pt x="401" y="18"/>
                    <a:pt x="200" y="44"/>
                    <a:pt x="1" y="74"/>
                  </a:cubicBezTo>
                  <a:cubicBezTo>
                    <a:pt x="49" y="182"/>
                    <a:pt x="160" y="259"/>
                    <a:pt x="290" y="259"/>
                  </a:cubicBezTo>
                  <a:cubicBezTo>
                    <a:pt x="447" y="259"/>
                    <a:pt x="576" y="149"/>
                    <a:pt x="60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22"/>
            <p:cNvSpPr/>
            <p:nvPr/>
          </p:nvSpPr>
          <p:spPr>
            <a:xfrm>
              <a:off x="3054925" y="3977350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5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22"/>
            <p:cNvSpPr/>
            <p:nvPr/>
          </p:nvSpPr>
          <p:spPr>
            <a:xfrm>
              <a:off x="301617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22"/>
            <p:cNvSpPr/>
            <p:nvPr/>
          </p:nvSpPr>
          <p:spPr>
            <a:xfrm>
              <a:off x="3054925" y="4113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6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22"/>
            <p:cNvSpPr/>
            <p:nvPr/>
          </p:nvSpPr>
          <p:spPr>
            <a:xfrm>
              <a:off x="3054925" y="4079350"/>
              <a:ext cx="16300" cy="16050"/>
            </a:xfrm>
            <a:custGeom>
              <a:rect b="b" l="l" r="r" t="t"/>
              <a:pathLst>
                <a:path extrusionOk="0" h="642" w="652">
                  <a:moveTo>
                    <a:pt x="327" y="1"/>
                  </a:moveTo>
                  <a:cubicBezTo>
                    <a:pt x="323" y="1"/>
                    <a:pt x="320" y="1"/>
                    <a:pt x="316" y="1"/>
                  </a:cubicBezTo>
                  <a:cubicBezTo>
                    <a:pt x="138" y="7"/>
                    <a:pt x="1" y="154"/>
                    <a:pt x="5" y="332"/>
                  </a:cubicBezTo>
                  <a:cubicBezTo>
                    <a:pt x="11" y="505"/>
                    <a:pt x="154" y="641"/>
                    <a:pt x="326" y="641"/>
                  </a:cubicBezTo>
                  <a:cubicBezTo>
                    <a:pt x="330" y="641"/>
                    <a:pt x="333" y="641"/>
                    <a:pt x="337" y="641"/>
                  </a:cubicBezTo>
                  <a:cubicBezTo>
                    <a:pt x="513" y="635"/>
                    <a:pt x="652" y="487"/>
                    <a:pt x="646" y="311"/>
                  </a:cubicBezTo>
                  <a:cubicBezTo>
                    <a:pt x="640" y="137"/>
                    <a:pt x="498" y="1"/>
                    <a:pt x="32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22"/>
            <p:cNvSpPr/>
            <p:nvPr/>
          </p:nvSpPr>
          <p:spPr>
            <a:xfrm>
              <a:off x="3054900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8" y="0"/>
                  </a:moveTo>
                  <a:cubicBezTo>
                    <a:pt x="324" y="0"/>
                    <a:pt x="321" y="0"/>
                    <a:pt x="317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5" y="641"/>
                    <a:pt x="327" y="641"/>
                  </a:cubicBezTo>
                  <a:cubicBezTo>
                    <a:pt x="331" y="641"/>
                    <a:pt x="334" y="641"/>
                    <a:pt x="338" y="641"/>
                  </a:cubicBezTo>
                  <a:cubicBezTo>
                    <a:pt x="514" y="635"/>
                    <a:pt x="653" y="487"/>
                    <a:pt x="647" y="309"/>
                  </a:cubicBezTo>
                  <a:cubicBezTo>
                    <a:pt x="641" y="137"/>
                    <a:pt x="499" y="0"/>
                    <a:pt x="3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22"/>
            <p:cNvSpPr/>
            <p:nvPr/>
          </p:nvSpPr>
          <p:spPr>
            <a:xfrm>
              <a:off x="29380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22"/>
            <p:cNvSpPr/>
            <p:nvPr/>
          </p:nvSpPr>
          <p:spPr>
            <a:xfrm>
              <a:off x="3054925" y="4045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1"/>
                    <a:pt x="316" y="1"/>
                  </a:cubicBezTo>
                  <a:cubicBezTo>
                    <a:pt x="138" y="7"/>
                    <a:pt x="1" y="154"/>
                    <a:pt x="5" y="331"/>
                  </a:cubicBezTo>
                  <a:cubicBezTo>
                    <a:pt x="11" y="503"/>
                    <a:pt x="154" y="640"/>
                    <a:pt x="326" y="640"/>
                  </a:cubicBezTo>
                  <a:cubicBezTo>
                    <a:pt x="330" y="640"/>
                    <a:pt x="333" y="640"/>
                    <a:pt x="337" y="640"/>
                  </a:cubicBezTo>
                  <a:cubicBezTo>
                    <a:pt x="513" y="635"/>
                    <a:pt x="652" y="486"/>
                    <a:pt x="646" y="310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22"/>
            <p:cNvSpPr/>
            <p:nvPr/>
          </p:nvSpPr>
          <p:spPr>
            <a:xfrm>
              <a:off x="30161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22"/>
            <p:cNvSpPr/>
            <p:nvPr/>
          </p:nvSpPr>
          <p:spPr>
            <a:xfrm>
              <a:off x="30161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22"/>
            <p:cNvSpPr/>
            <p:nvPr/>
          </p:nvSpPr>
          <p:spPr>
            <a:xfrm>
              <a:off x="30161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22"/>
            <p:cNvSpPr/>
            <p:nvPr/>
          </p:nvSpPr>
          <p:spPr>
            <a:xfrm>
              <a:off x="30161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22"/>
            <p:cNvSpPr/>
            <p:nvPr/>
          </p:nvSpPr>
          <p:spPr>
            <a:xfrm>
              <a:off x="30161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22"/>
            <p:cNvSpPr/>
            <p:nvPr/>
          </p:nvSpPr>
          <p:spPr>
            <a:xfrm>
              <a:off x="30161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22"/>
            <p:cNvSpPr/>
            <p:nvPr/>
          </p:nvSpPr>
          <p:spPr>
            <a:xfrm>
              <a:off x="30161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22"/>
            <p:cNvSpPr/>
            <p:nvPr/>
          </p:nvSpPr>
          <p:spPr>
            <a:xfrm>
              <a:off x="30161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22"/>
            <p:cNvSpPr/>
            <p:nvPr/>
          </p:nvSpPr>
          <p:spPr>
            <a:xfrm>
              <a:off x="301617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22"/>
            <p:cNvSpPr/>
            <p:nvPr/>
          </p:nvSpPr>
          <p:spPr>
            <a:xfrm>
              <a:off x="305520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22"/>
            <p:cNvSpPr/>
            <p:nvPr/>
          </p:nvSpPr>
          <p:spPr>
            <a:xfrm>
              <a:off x="305520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22"/>
            <p:cNvSpPr/>
            <p:nvPr/>
          </p:nvSpPr>
          <p:spPr>
            <a:xfrm>
              <a:off x="305520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22"/>
            <p:cNvSpPr/>
            <p:nvPr/>
          </p:nvSpPr>
          <p:spPr>
            <a:xfrm>
              <a:off x="305520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22"/>
            <p:cNvSpPr/>
            <p:nvPr/>
          </p:nvSpPr>
          <p:spPr>
            <a:xfrm>
              <a:off x="3094125" y="3977450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7"/>
                    <a:pt x="646" y="491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22"/>
            <p:cNvSpPr/>
            <p:nvPr/>
          </p:nvSpPr>
          <p:spPr>
            <a:xfrm>
              <a:off x="3094225" y="3951500"/>
              <a:ext cx="16025" cy="8025"/>
            </a:xfrm>
            <a:custGeom>
              <a:rect b="b" l="l" r="r" t="t"/>
              <a:pathLst>
                <a:path extrusionOk="0" h="321" w="641">
                  <a:moveTo>
                    <a:pt x="321" y="1"/>
                  </a:moveTo>
                  <a:cubicBezTo>
                    <a:pt x="213" y="1"/>
                    <a:pt x="106" y="2"/>
                    <a:pt x="1" y="4"/>
                  </a:cubicBezTo>
                  <a:cubicBezTo>
                    <a:pt x="2" y="180"/>
                    <a:pt x="145" y="320"/>
                    <a:pt x="321" y="320"/>
                  </a:cubicBezTo>
                  <a:cubicBezTo>
                    <a:pt x="496" y="320"/>
                    <a:pt x="639" y="180"/>
                    <a:pt x="641" y="4"/>
                  </a:cubicBezTo>
                  <a:cubicBezTo>
                    <a:pt x="535" y="2"/>
                    <a:pt x="42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22"/>
            <p:cNvSpPr/>
            <p:nvPr/>
          </p:nvSpPr>
          <p:spPr>
            <a:xfrm>
              <a:off x="305520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22"/>
            <p:cNvSpPr/>
            <p:nvPr/>
          </p:nvSpPr>
          <p:spPr>
            <a:xfrm>
              <a:off x="305520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22"/>
            <p:cNvSpPr/>
            <p:nvPr/>
          </p:nvSpPr>
          <p:spPr>
            <a:xfrm>
              <a:off x="305520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22"/>
            <p:cNvSpPr/>
            <p:nvPr/>
          </p:nvSpPr>
          <p:spPr>
            <a:xfrm>
              <a:off x="305520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22"/>
            <p:cNvSpPr/>
            <p:nvPr/>
          </p:nvSpPr>
          <p:spPr>
            <a:xfrm>
              <a:off x="305520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22"/>
            <p:cNvSpPr/>
            <p:nvPr/>
          </p:nvSpPr>
          <p:spPr>
            <a:xfrm>
              <a:off x="305520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22"/>
            <p:cNvSpPr/>
            <p:nvPr/>
          </p:nvSpPr>
          <p:spPr>
            <a:xfrm>
              <a:off x="305520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22"/>
            <p:cNvSpPr/>
            <p:nvPr/>
          </p:nvSpPr>
          <p:spPr>
            <a:xfrm>
              <a:off x="305520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22"/>
            <p:cNvSpPr/>
            <p:nvPr/>
          </p:nvSpPr>
          <p:spPr>
            <a:xfrm>
              <a:off x="305520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22"/>
            <p:cNvSpPr/>
            <p:nvPr/>
          </p:nvSpPr>
          <p:spPr>
            <a:xfrm>
              <a:off x="301617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22"/>
            <p:cNvSpPr/>
            <p:nvPr/>
          </p:nvSpPr>
          <p:spPr>
            <a:xfrm>
              <a:off x="29771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22"/>
            <p:cNvSpPr/>
            <p:nvPr/>
          </p:nvSpPr>
          <p:spPr>
            <a:xfrm>
              <a:off x="29771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22"/>
            <p:cNvSpPr/>
            <p:nvPr/>
          </p:nvSpPr>
          <p:spPr>
            <a:xfrm>
              <a:off x="29771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22"/>
            <p:cNvSpPr/>
            <p:nvPr/>
          </p:nvSpPr>
          <p:spPr>
            <a:xfrm>
              <a:off x="29771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22"/>
            <p:cNvSpPr/>
            <p:nvPr/>
          </p:nvSpPr>
          <p:spPr>
            <a:xfrm>
              <a:off x="29771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22"/>
            <p:cNvSpPr/>
            <p:nvPr/>
          </p:nvSpPr>
          <p:spPr>
            <a:xfrm>
              <a:off x="29771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22"/>
            <p:cNvSpPr/>
            <p:nvPr/>
          </p:nvSpPr>
          <p:spPr>
            <a:xfrm>
              <a:off x="29771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22"/>
            <p:cNvSpPr/>
            <p:nvPr/>
          </p:nvSpPr>
          <p:spPr>
            <a:xfrm>
              <a:off x="29771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22"/>
            <p:cNvSpPr/>
            <p:nvPr/>
          </p:nvSpPr>
          <p:spPr>
            <a:xfrm>
              <a:off x="29380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22"/>
            <p:cNvSpPr/>
            <p:nvPr/>
          </p:nvSpPr>
          <p:spPr>
            <a:xfrm>
              <a:off x="29380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22"/>
            <p:cNvSpPr/>
            <p:nvPr/>
          </p:nvSpPr>
          <p:spPr>
            <a:xfrm>
              <a:off x="29771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22"/>
            <p:cNvSpPr/>
            <p:nvPr/>
          </p:nvSpPr>
          <p:spPr>
            <a:xfrm>
              <a:off x="29380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22"/>
            <p:cNvSpPr/>
            <p:nvPr/>
          </p:nvSpPr>
          <p:spPr>
            <a:xfrm>
              <a:off x="29380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22"/>
            <p:cNvSpPr/>
            <p:nvPr/>
          </p:nvSpPr>
          <p:spPr>
            <a:xfrm>
              <a:off x="293807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22"/>
            <p:cNvSpPr/>
            <p:nvPr/>
          </p:nvSpPr>
          <p:spPr>
            <a:xfrm>
              <a:off x="293807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22"/>
            <p:cNvSpPr/>
            <p:nvPr/>
          </p:nvSpPr>
          <p:spPr>
            <a:xfrm>
              <a:off x="29771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22"/>
            <p:cNvSpPr/>
            <p:nvPr/>
          </p:nvSpPr>
          <p:spPr>
            <a:xfrm>
              <a:off x="3094125" y="401142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6"/>
                    <a:pt x="0" y="152"/>
                    <a:pt x="3" y="328"/>
                  </a:cubicBezTo>
                  <a:cubicBezTo>
                    <a:pt x="7" y="502"/>
                    <a:pt x="148" y="642"/>
                    <a:pt x="322" y="642"/>
                  </a:cubicBezTo>
                  <a:cubicBezTo>
                    <a:pt x="324" y="642"/>
                    <a:pt x="327" y="641"/>
                    <a:pt x="330" y="641"/>
                  </a:cubicBezTo>
                  <a:cubicBezTo>
                    <a:pt x="506" y="638"/>
                    <a:pt x="646" y="492"/>
                    <a:pt x="643" y="316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22"/>
            <p:cNvSpPr/>
            <p:nvPr/>
          </p:nvSpPr>
          <p:spPr>
            <a:xfrm>
              <a:off x="3016175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22"/>
            <p:cNvSpPr/>
            <p:nvPr/>
          </p:nvSpPr>
          <p:spPr>
            <a:xfrm>
              <a:off x="29771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22"/>
            <p:cNvSpPr/>
            <p:nvPr/>
          </p:nvSpPr>
          <p:spPr>
            <a:xfrm>
              <a:off x="30161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22"/>
            <p:cNvSpPr/>
            <p:nvPr/>
          </p:nvSpPr>
          <p:spPr>
            <a:xfrm>
              <a:off x="30161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22"/>
            <p:cNvSpPr/>
            <p:nvPr/>
          </p:nvSpPr>
          <p:spPr>
            <a:xfrm>
              <a:off x="29771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22"/>
            <p:cNvSpPr/>
            <p:nvPr/>
          </p:nvSpPr>
          <p:spPr>
            <a:xfrm>
              <a:off x="30161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22"/>
            <p:cNvSpPr/>
            <p:nvPr/>
          </p:nvSpPr>
          <p:spPr>
            <a:xfrm>
              <a:off x="3016175" y="404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22"/>
            <p:cNvSpPr/>
            <p:nvPr/>
          </p:nvSpPr>
          <p:spPr>
            <a:xfrm>
              <a:off x="29771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22"/>
            <p:cNvSpPr/>
            <p:nvPr/>
          </p:nvSpPr>
          <p:spPr>
            <a:xfrm>
              <a:off x="29771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22"/>
            <p:cNvSpPr/>
            <p:nvPr/>
          </p:nvSpPr>
          <p:spPr>
            <a:xfrm>
              <a:off x="29771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22"/>
            <p:cNvSpPr/>
            <p:nvPr/>
          </p:nvSpPr>
          <p:spPr>
            <a:xfrm>
              <a:off x="29771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22"/>
            <p:cNvSpPr/>
            <p:nvPr/>
          </p:nvSpPr>
          <p:spPr>
            <a:xfrm>
              <a:off x="29771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22"/>
            <p:cNvSpPr/>
            <p:nvPr/>
          </p:nvSpPr>
          <p:spPr>
            <a:xfrm>
              <a:off x="30161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22"/>
            <p:cNvSpPr/>
            <p:nvPr/>
          </p:nvSpPr>
          <p:spPr>
            <a:xfrm>
              <a:off x="29771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18" name="Google Shape;10218;p22"/>
          <p:cNvSpPr/>
          <p:nvPr/>
        </p:nvSpPr>
        <p:spPr>
          <a:xfrm>
            <a:off x="334200" y="949675"/>
            <a:ext cx="8475600" cy="3904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9" name="Google Shape;10219;p22"/>
          <p:cNvSpPr txBox="1"/>
          <p:nvPr>
            <p:ph idx="1" type="subTitle"/>
          </p:nvPr>
        </p:nvSpPr>
        <p:spPr>
          <a:xfrm>
            <a:off x="720000" y="2114550"/>
            <a:ext cx="1280100" cy="155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220" name="Google Shape;10220;p22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365750" spcFirstLastPara="1" rIns="36575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1_1">
    <p:bg>
      <p:bgPr>
        <a:solidFill>
          <a:schemeClr val="lt1"/>
        </a:solidFill>
      </p:bgPr>
    </p:bg>
    <p:spTree>
      <p:nvGrpSpPr>
        <p:cNvPr id="10221" name="Shape 10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22" name="Google Shape;10222;p23"/>
          <p:cNvGrpSpPr/>
          <p:nvPr/>
        </p:nvGrpSpPr>
        <p:grpSpPr>
          <a:xfrm>
            <a:off x="70051" y="76201"/>
            <a:ext cx="640525" cy="646075"/>
            <a:chOff x="2781975" y="3951500"/>
            <a:chExt cx="640525" cy="646075"/>
          </a:xfrm>
        </p:grpSpPr>
        <p:sp>
          <p:nvSpPr>
            <p:cNvPr id="10223" name="Google Shape;10223;p23"/>
            <p:cNvSpPr/>
            <p:nvPr/>
          </p:nvSpPr>
          <p:spPr>
            <a:xfrm>
              <a:off x="31723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23"/>
            <p:cNvSpPr/>
            <p:nvPr/>
          </p:nvSpPr>
          <p:spPr>
            <a:xfrm>
              <a:off x="31723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23"/>
            <p:cNvSpPr/>
            <p:nvPr/>
          </p:nvSpPr>
          <p:spPr>
            <a:xfrm>
              <a:off x="313325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23"/>
            <p:cNvSpPr/>
            <p:nvPr/>
          </p:nvSpPr>
          <p:spPr>
            <a:xfrm>
              <a:off x="31723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23"/>
            <p:cNvSpPr/>
            <p:nvPr/>
          </p:nvSpPr>
          <p:spPr>
            <a:xfrm>
              <a:off x="31723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23"/>
            <p:cNvSpPr/>
            <p:nvPr/>
          </p:nvSpPr>
          <p:spPr>
            <a:xfrm>
              <a:off x="31723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23"/>
            <p:cNvSpPr/>
            <p:nvPr/>
          </p:nvSpPr>
          <p:spPr>
            <a:xfrm>
              <a:off x="31723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23"/>
            <p:cNvSpPr/>
            <p:nvPr/>
          </p:nvSpPr>
          <p:spPr>
            <a:xfrm>
              <a:off x="31723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23"/>
            <p:cNvSpPr/>
            <p:nvPr/>
          </p:nvSpPr>
          <p:spPr>
            <a:xfrm>
              <a:off x="3172025" y="4045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1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3"/>
                    <a:pt x="154" y="640"/>
                    <a:pt x="325" y="640"/>
                  </a:cubicBezTo>
                  <a:cubicBezTo>
                    <a:pt x="329" y="640"/>
                    <a:pt x="332" y="640"/>
                    <a:pt x="336" y="640"/>
                  </a:cubicBezTo>
                  <a:cubicBezTo>
                    <a:pt x="514" y="635"/>
                    <a:pt x="653" y="486"/>
                    <a:pt x="646" y="310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23"/>
            <p:cNvSpPr/>
            <p:nvPr/>
          </p:nvSpPr>
          <p:spPr>
            <a:xfrm>
              <a:off x="3172025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0"/>
                  </a:moveTo>
                  <a:cubicBezTo>
                    <a:pt x="322" y="0"/>
                    <a:pt x="319" y="0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23"/>
            <p:cNvSpPr/>
            <p:nvPr/>
          </p:nvSpPr>
          <p:spPr>
            <a:xfrm>
              <a:off x="3172025" y="3977350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5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23"/>
            <p:cNvSpPr/>
            <p:nvPr/>
          </p:nvSpPr>
          <p:spPr>
            <a:xfrm>
              <a:off x="313325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23"/>
            <p:cNvSpPr/>
            <p:nvPr/>
          </p:nvSpPr>
          <p:spPr>
            <a:xfrm>
              <a:off x="3172025" y="4113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6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23"/>
            <p:cNvSpPr/>
            <p:nvPr/>
          </p:nvSpPr>
          <p:spPr>
            <a:xfrm>
              <a:off x="3172025" y="4079350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1"/>
                  </a:moveTo>
                  <a:cubicBezTo>
                    <a:pt x="322" y="1"/>
                    <a:pt x="319" y="1"/>
                    <a:pt x="315" y="1"/>
                  </a:cubicBezTo>
                  <a:cubicBezTo>
                    <a:pt x="139" y="7"/>
                    <a:pt x="0" y="154"/>
                    <a:pt x="6" y="332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10"/>
                  </a:cubicBezTo>
                  <a:cubicBezTo>
                    <a:pt x="641" y="137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23"/>
            <p:cNvSpPr/>
            <p:nvPr/>
          </p:nvSpPr>
          <p:spPr>
            <a:xfrm>
              <a:off x="31723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23"/>
            <p:cNvSpPr/>
            <p:nvPr/>
          </p:nvSpPr>
          <p:spPr>
            <a:xfrm>
              <a:off x="31723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23"/>
            <p:cNvSpPr/>
            <p:nvPr/>
          </p:nvSpPr>
          <p:spPr>
            <a:xfrm>
              <a:off x="31723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23"/>
            <p:cNvSpPr/>
            <p:nvPr/>
          </p:nvSpPr>
          <p:spPr>
            <a:xfrm>
              <a:off x="32113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23"/>
            <p:cNvSpPr/>
            <p:nvPr/>
          </p:nvSpPr>
          <p:spPr>
            <a:xfrm>
              <a:off x="32113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23"/>
            <p:cNvSpPr/>
            <p:nvPr/>
          </p:nvSpPr>
          <p:spPr>
            <a:xfrm>
              <a:off x="32113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23"/>
            <p:cNvSpPr/>
            <p:nvPr/>
          </p:nvSpPr>
          <p:spPr>
            <a:xfrm>
              <a:off x="32113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23"/>
            <p:cNvSpPr/>
            <p:nvPr/>
          </p:nvSpPr>
          <p:spPr>
            <a:xfrm>
              <a:off x="32113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23"/>
            <p:cNvSpPr/>
            <p:nvPr/>
          </p:nvSpPr>
          <p:spPr>
            <a:xfrm>
              <a:off x="31723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23"/>
            <p:cNvSpPr/>
            <p:nvPr/>
          </p:nvSpPr>
          <p:spPr>
            <a:xfrm>
              <a:off x="32113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23"/>
            <p:cNvSpPr/>
            <p:nvPr/>
          </p:nvSpPr>
          <p:spPr>
            <a:xfrm>
              <a:off x="32113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23"/>
            <p:cNvSpPr/>
            <p:nvPr/>
          </p:nvSpPr>
          <p:spPr>
            <a:xfrm>
              <a:off x="31723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23"/>
            <p:cNvSpPr/>
            <p:nvPr/>
          </p:nvSpPr>
          <p:spPr>
            <a:xfrm>
              <a:off x="32113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23"/>
            <p:cNvSpPr/>
            <p:nvPr/>
          </p:nvSpPr>
          <p:spPr>
            <a:xfrm>
              <a:off x="32113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23"/>
            <p:cNvSpPr/>
            <p:nvPr/>
          </p:nvSpPr>
          <p:spPr>
            <a:xfrm>
              <a:off x="31723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23"/>
            <p:cNvSpPr/>
            <p:nvPr/>
          </p:nvSpPr>
          <p:spPr>
            <a:xfrm>
              <a:off x="32113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23"/>
            <p:cNvSpPr/>
            <p:nvPr/>
          </p:nvSpPr>
          <p:spPr>
            <a:xfrm>
              <a:off x="32113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23"/>
            <p:cNvSpPr/>
            <p:nvPr/>
          </p:nvSpPr>
          <p:spPr>
            <a:xfrm>
              <a:off x="32113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23"/>
            <p:cNvSpPr/>
            <p:nvPr/>
          </p:nvSpPr>
          <p:spPr>
            <a:xfrm>
              <a:off x="3133250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23"/>
            <p:cNvSpPr/>
            <p:nvPr/>
          </p:nvSpPr>
          <p:spPr>
            <a:xfrm>
              <a:off x="30942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23"/>
            <p:cNvSpPr/>
            <p:nvPr/>
          </p:nvSpPr>
          <p:spPr>
            <a:xfrm>
              <a:off x="30942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23"/>
            <p:cNvSpPr/>
            <p:nvPr/>
          </p:nvSpPr>
          <p:spPr>
            <a:xfrm>
              <a:off x="30942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23"/>
            <p:cNvSpPr/>
            <p:nvPr/>
          </p:nvSpPr>
          <p:spPr>
            <a:xfrm>
              <a:off x="30942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23"/>
            <p:cNvSpPr/>
            <p:nvPr/>
          </p:nvSpPr>
          <p:spPr>
            <a:xfrm>
              <a:off x="30942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23"/>
            <p:cNvSpPr/>
            <p:nvPr/>
          </p:nvSpPr>
          <p:spPr>
            <a:xfrm>
              <a:off x="30942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23"/>
            <p:cNvSpPr/>
            <p:nvPr/>
          </p:nvSpPr>
          <p:spPr>
            <a:xfrm>
              <a:off x="30942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23"/>
            <p:cNvSpPr/>
            <p:nvPr/>
          </p:nvSpPr>
          <p:spPr>
            <a:xfrm>
              <a:off x="30942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23"/>
            <p:cNvSpPr/>
            <p:nvPr/>
          </p:nvSpPr>
          <p:spPr>
            <a:xfrm>
              <a:off x="3133400" y="3952975"/>
              <a:ext cx="15125" cy="6550"/>
            </a:xfrm>
            <a:custGeom>
              <a:rect b="b" l="l" r="r" t="t"/>
              <a:pathLst>
                <a:path extrusionOk="0" h="262" w="605">
                  <a:moveTo>
                    <a:pt x="1" y="1"/>
                  </a:moveTo>
                  <a:lnTo>
                    <a:pt x="1" y="1"/>
                  </a:lnTo>
                  <a:cubicBezTo>
                    <a:pt x="29" y="151"/>
                    <a:pt x="159" y="261"/>
                    <a:pt x="316" y="261"/>
                  </a:cubicBezTo>
                  <a:cubicBezTo>
                    <a:pt x="445" y="261"/>
                    <a:pt x="557" y="184"/>
                    <a:pt x="605" y="73"/>
                  </a:cubicBezTo>
                  <a:cubicBezTo>
                    <a:pt x="406" y="46"/>
                    <a:pt x="204" y="20"/>
                    <a:pt x="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23"/>
            <p:cNvSpPr/>
            <p:nvPr/>
          </p:nvSpPr>
          <p:spPr>
            <a:xfrm>
              <a:off x="3094125" y="411347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8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2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23"/>
            <p:cNvSpPr/>
            <p:nvPr/>
          </p:nvSpPr>
          <p:spPr>
            <a:xfrm>
              <a:off x="3094125" y="4079500"/>
              <a:ext cx="16175" cy="16000"/>
            </a:xfrm>
            <a:custGeom>
              <a:rect b="b" l="l" r="r" t="t"/>
              <a:pathLst>
                <a:path extrusionOk="0" h="640" w="647">
                  <a:moveTo>
                    <a:pt x="326" y="1"/>
                  </a:moveTo>
                  <a:cubicBezTo>
                    <a:pt x="323" y="1"/>
                    <a:pt x="321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7" y="500"/>
                    <a:pt x="149" y="640"/>
                    <a:pt x="322" y="640"/>
                  </a:cubicBezTo>
                  <a:cubicBezTo>
                    <a:pt x="325" y="640"/>
                    <a:pt x="327" y="640"/>
                    <a:pt x="330" y="640"/>
                  </a:cubicBezTo>
                  <a:cubicBezTo>
                    <a:pt x="506" y="637"/>
                    <a:pt x="646" y="490"/>
                    <a:pt x="643" y="314"/>
                  </a:cubicBezTo>
                  <a:cubicBezTo>
                    <a:pt x="640" y="141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23"/>
            <p:cNvSpPr/>
            <p:nvPr/>
          </p:nvSpPr>
          <p:spPr>
            <a:xfrm>
              <a:off x="30942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23"/>
            <p:cNvSpPr/>
            <p:nvPr/>
          </p:nvSpPr>
          <p:spPr>
            <a:xfrm>
              <a:off x="30942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23"/>
            <p:cNvSpPr/>
            <p:nvPr/>
          </p:nvSpPr>
          <p:spPr>
            <a:xfrm>
              <a:off x="30942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23"/>
            <p:cNvSpPr/>
            <p:nvPr/>
          </p:nvSpPr>
          <p:spPr>
            <a:xfrm>
              <a:off x="313325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23"/>
            <p:cNvSpPr/>
            <p:nvPr/>
          </p:nvSpPr>
          <p:spPr>
            <a:xfrm>
              <a:off x="30942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1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23"/>
            <p:cNvSpPr/>
            <p:nvPr/>
          </p:nvSpPr>
          <p:spPr>
            <a:xfrm>
              <a:off x="30942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1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23"/>
            <p:cNvSpPr/>
            <p:nvPr/>
          </p:nvSpPr>
          <p:spPr>
            <a:xfrm>
              <a:off x="31332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23"/>
            <p:cNvSpPr/>
            <p:nvPr/>
          </p:nvSpPr>
          <p:spPr>
            <a:xfrm>
              <a:off x="31332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23"/>
            <p:cNvSpPr/>
            <p:nvPr/>
          </p:nvSpPr>
          <p:spPr>
            <a:xfrm>
              <a:off x="31332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23"/>
            <p:cNvSpPr/>
            <p:nvPr/>
          </p:nvSpPr>
          <p:spPr>
            <a:xfrm>
              <a:off x="31332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23"/>
            <p:cNvSpPr/>
            <p:nvPr/>
          </p:nvSpPr>
          <p:spPr>
            <a:xfrm>
              <a:off x="313325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23"/>
            <p:cNvSpPr/>
            <p:nvPr/>
          </p:nvSpPr>
          <p:spPr>
            <a:xfrm>
              <a:off x="31332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23"/>
            <p:cNvSpPr/>
            <p:nvPr/>
          </p:nvSpPr>
          <p:spPr>
            <a:xfrm>
              <a:off x="31332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23"/>
            <p:cNvSpPr/>
            <p:nvPr/>
          </p:nvSpPr>
          <p:spPr>
            <a:xfrm>
              <a:off x="3133250" y="404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23"/>
            <p:cNvSpPr/>
            <p:nvPr/>
          </p:nvSpPr>
          <p:spPr>
            <a:xfrm>
              <a:off x="3133250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23"/>
            <p:cNvSpPr/>
            <p:nvPr/>
          </p:nvSpPr>
          <p:spPr>
            <a:xfrm>
              <a:off x="3133250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23"/>
            <p:cNvSpPr/>
            <p:nvPr/>
          </p:nvSpPr>
          <p:spPr>
            <a:xfrm>
              <a:off x="32113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23"/>
            <p:cNvSpPr/>
            <p:nvPr/>
          </p:nvSpPr>
          <p:spPr>
            <a:xfrm>
              <a:off x="31332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23"/>
            <p:cNvSpPr/>
            <p:nvPr/>
          </p:nvSpPr>
          <p:spPr>
            <a:xfrm>
              <a:off x="31332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23"/>
            <p:cNvSpPr/>
            <p:nvPr/>
          </p:nvSpPr>
          <p:spPr>
            <a:xfrm>
              <a:off x="31332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23"/>
            <p:cNvSpPr/>
            <p:nvPr/>
          </p:nvSpPr>
          <p:spPr>
            <a:xfrm>
              <a:off x="31332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23"/>
            <p:cNvSpPr/>
            <p:nvPr/>
          </p:nvSpPr>
          <p:spPr>
            <a:xfrm>
              <a:off x="33674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23"/>
            <p:cNvSpPr/>
            <p:nvPr/>
          </p:nvSpPr>
          <p:spPr>
            <a:xfrm>
              <a:off x="33283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23"/>
            <p:cNvSpPr/>
            <p:nvPr/>
          </p:nvSpPr>
          <p:spPr>
            <a:xfrm>
              <a:off x="33283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23"/>
            <p:cNvSpPr/>
            <p:nvPr/>
          </p:nvSpPr>
          <p:spPr>
            <a:xfrm>
              <a:off x="33283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23"/>
            <p:cNvSpPr/>
            <p:nvPr/>
          </p:nvSpPr>
          <p:spPr>
            <a:xfrm>
              <a:off x="33283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23"/>
            <p:cNvSpPr/>
            <p:nvPr/>
          </p:nvSpPr>
          <p:spPr>
            <a:xfrm>
              <a:off x="33283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23"/>
            <p:cNvSpPr/>
            <p:nvPr/>
          </p:nvSpPr>
          <p:spPr>
            <a:xfrm>
              <a:off x="33283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23"/>
            <p:cNvSpPr/>
            <p:nvPr/>
          </p:nvSpPr>
          <p:spPr>
            <a:xfrm>
              <a:off x="33283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23"/>
            <p:cNvSpPr/>
            <p:nvPr/>
          </p:nvSpPr>
          <p:spPr>
            <a:xfrm>
              <a:off x="33283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23"/>
            <p:cNvSpPr/>
            <p:nvPr/>
          </p:nvSpPr>
          <p:spPr>
            <a:xfrm>
              <a:off x="32893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23"/>
            <p:cNvSpPr/>
            <p:nvPr/>
          </p:nvSpPr>
          <p:spPr>
            <a:xfrm>
              <a:off x="32893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23"/>
            <p:cNvSpPr/>
            <p:nvPr/>
          </p:nvSpPr>
          <p:spPr>
            <a:xfrm>
              <a:off x="32893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23"/>
            <p:cNvSpPr/>
            <p:nvPr/>
          </p:nvSpPr>
          <p:spPr>
            <a:xfrm>
              <a:off x="32893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23"/>
            <p:cNvSpPr/>
            <p:nvPr/>
          </p:nvSpPr>
          <p:spPr>
            <a:xfrm>
              <a:off x="32893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23"/>
            <p:cNvSpPr/>
            <p:nvPr/>
          </p:nvSpPr>
          <p:spPr>
            <a:xfrm>
              <a:off x="33283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23"/>
            <p:cNvSpPr/>
            <p:nvPr/>
          </p:nvSpPr>
          <p:spPr>
            <a:xfrm>
              <a:off x="33283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23"/>
            <p:cNvSpPr/>
            <p:nvPr/>
          </p:nvSpPr>
          <p:spPr>
            <a:xfrm>
              <a:off x="3328375" y="4047150"/>
              <a:ext cx="14125" cy="14425"/>
            </a:xfrm>
            <a:custGeom>
              <a:rect b="b" l="l" r="r" t="t"/>
              <a:pathLst>
                <a:path extrusionOk="0" h="577" w="565">
                  <a:moveTo>
                    <a:pt x="129" y="0"/>
                  </a:moveTo>
                  <a:cubicBezTo>
                    <a:pt x="52" y="58"/>
                    <a:pt x="1" y="151"/>
                    <a:pt x="1" y="257"/>
                  </a:cubicBezTo>
                  <a:cubicBezTo>
                    <a:pt x="1" y="433"/>
                    <a:pt x="144" y="576"/>
                    <a:pt x="322" y="576"/>
                  </a:cubicBezTo>
                  <a:cubicBezTo>
                    <a:pt x="420" y="576"/>
                    <a:pt x="506" y="531"/>
                    <a:pt x="564" y="462"/>
                  </a:cubicBezTo>
                  <a:cubicBezTo>
                    <a:pt x="423" y="305"/>
                    <a:pt x="278" y="151"/>
                    <a:pt x="1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23"/>
            <p:cNvSpPr/>
            <p:nvPr/>
          </p:nvSpPr>
          <p:spPr>
            <a:xfrm>
              <a:off x="33283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23"/>
            <p:cNvSpPr/>
            <p:nvPr/>
          </p:nvSpPr>
          <p:spPr>
            <a:xfrm>
              <a:off x="33674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23"/>
            <p:cNvSpPr/>
            <p:nvPr/>
          </p:nvSpPr>
          <p:spPr>
            <a:xfrm>
              <a:off x="3406475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213" y="0"/>
                  </a:moveTo>
                  <a:cubicBezTo>
                    <a:pt x="89" y="44"/>
                    <a:pt x="0" y="160"/>
                    <a:pt x="0" y="300"/>
                  </a:cubicBezTo>
                  <a:cubicBezTo>
                    <a:pt x="0" y="476"/>
                    <a:pt x="143" y="620"/>
                    <a:pt x="320" y="620"/>
                  </a:cubicBezTo>
                  <a:cubicBezTo>
                    <a:pt x="341" y="620"/>
                    <a:pt x="360" y="618"/>
                    <a:pt x="380" y="614"/>
                  </a:cubicBezTo>
                  <a:cubicBezTo>
                    <a:pt x="330" y="407"/>
                    <a:pt x="275" y="202"/>
                    <a:pt x="21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23"/>
            <p:cNvSpPr/>
            <p:nvPr/>
          </p:nvSpPr>
          <p:spPr>
            <a:xfrm>
              <a:off x="33674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23"/>
            <p:cNvSpPr/>
            <p:nvPr/>
          </p:nvSpPr>
          <p:spPr>
            <a:xfrm>
              <a:off x="3094125" y="4045500"/>
              <a:ext cx="16175" cy="16025"/>
            </a:xfrm>
            <a:custGeom>
              <a:rect b="b" l="l" r="r" t="t"/>
              <a:pathLst>
                <a:path extrusionOk="0" h="641" w="647">
                  <a:moveTo>
                    <a:pt x="324" y="0"/>
                  </a:moveTo>
                  <a:cubicBezTo>
                    <a:pt x="322" y="0"/>
                    <a:pt x="320" y="0"/>
                    <a:pt x="318" y="0"/>
                  </a:cubicBezTo>
                  <a:cubicBezTo>
                    <a:pt x="140" y="3"/>
                    <a:pt x="0" y="149"/>
                    <a:pt x="3" y="327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1"/>
                    <a:pt x="643" y="314"/>
                  </a:cubicBezTo>
                  <a:cubicBezTo>
                    <a:pt x="640" y="139"/>
                    <a:pt x="497" y="0"/>
                    <a:pt x="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23"/>
            <p:cNvSpPr/>
            <p:nvPr/>
          </p:nvSpPr>
          <p:spPr>
            <a:xfrm>
              <a:off x="3406475" y="4215525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51" y="641"/>
                    <a:pt x="561" y="563"/>
                    <a:pt x="611" y="453"/>
                  </a:cubicBezTo>
                  <a:cubicBezTo>
                    <a:pt x="594" y="335"/>
                    <a:pt x="574" y="219"/>
                    <a:pt x="553" y="103"/>
                  </a:cubicBezTo>
                  <a:cubicBezTo>
                    <a:pt x="496" y="40"/>
                    <a:pt x="413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23"/>
            <p:cNvSpPr/>
            <p:nvPr/>
          </p:nvSpPr>
          <p:spPr>
            <a:xfrm>
              <a:off x="34064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23"/>
            <p:cNvSpPr/>
            <p:nvPr/>
          </p:nvSpPr>
          <p:spPr>
            <a:xfrm>
              <a:off x="34064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23"/>
            <p:cNvSpPr/>
            <p:nvPr/>
          </p:nvSpPr>
          <p:spPr>
            <a:xfrm>
              <a:off x="33674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23"/>
            <p:cNvSpPr/>
            <p:nvPr/>
          </p:nvSpPr>
          <p:spPr>
            <a:xfrm>
              <a:off x="33674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23"/>
            <p:cNvSpPr/>
            <p:nvPr/>
          </p:nvSpPr>
          <p:spPr>
            <a:xfrm>
              <a:off x="33283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23"/>
            <p:cNvSpPr/>
            <p:nvPr/>
          </p:nvSpPr>
          <p:spPr>
            <a:xfrm>
              <a:off x="33674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23"/>
            <p:cNvSpPr/>
            <p:nvPr/>
          </p:nvSpPr>
          <p:spPr>
            <a:xfrm>
              <a:off x="33674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23"/>
            <p:cNvSpPr/>
            <p:nvPr/>
          </p:nvSpPr>
          <p:spPr>
            <a:xfrm>
              <a:off x="33674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23"/>
            <p:cNvSpPr/>
            <p:nvPr/>
          </p:nvSpPr>
          <p:spPr>
            <a:xfrm>
              <a:off x="33674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23"/>
            <p:cNvSpPr/>
            <p:nvPr/>
          </p:nvSpPr>
          <p:spPr>
            <a:xfrm>
              <a:off x="33674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23"/>
            <p:cNvSpPr/>
            <p:nvPr/>
          </p:nvSpPr>
          <p:spPr>
            <a:xfrm>
              <a:off x="32893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23"/>
            <p:cNvSpPr/>
            <p:nvPr/>
          </p:nvSpPr>
          <p:spPr>
            <a:xfrm>
              <a:off x="325032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23"/>
            <p:cNvSpPr/>
            <p:nvPr/>
          </p:nvSpPr>
          <p:spPr>
            <a:xfrm>
              <a:off x="325032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23"/>
            <p:cNvSpPr/>
            <p:nvPr/>
          </p:nvSpPr>
          <p:spPr>
            <a:xfrm>
              <a:off x="325032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23"/>
            <p:cNvSpPr/>
            <p:nvPr/>
          </p:nvSpPr>
          <p:spPr>
            <a:xfrm>
              <a:off x="325032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23"/>
            <p:cNvSpPr/>
            <p:nvPr/>
          </p:nvSpPr>
          <p:spPr>
            <a:xfrm>
              <a:off x="325032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23"/>
            <p:cNvSpPr/>
            <p:nvPr/>
          </p:nvSpPr>
          <p:spPr>
            <a:xfrm>
              <a:off x="325032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23"/>
            <p:cNvSpPr/>
            <p:nvPr/>
          </p:nvSpPr>
          <p:spPr>
            <a:xfrm>
              <a:off x="325032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23"/>
            <p:cNvSpPr/>
            <p:nvPr/>
          </p:nvSpPr>
          <p:spPr>
            <a:xfrm>
              <a:off x="325032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23"/>
            <p:cNvSpPr/>
            <p:nvPr/>
          </p:nvSpPr>
          <p:spPr>
            <a:xfrm>
              <a:off x="32113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23"/>
            <p:cNvSpPr/>
            <p:nvPr/>
          </p:nvSpPr>
          <p:spPr>
            <a:xfrm>
              <a:off x="32113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23"/>
            <p:cNvSpPr/>
            <p:nvPr/>
          </p:nvSpPr>
          <p:spPr>
            <a:xfrm>
              <a:off x="32113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23"/>
            <p:cNvSpPr/>
            <p:nvPr/>
          </p:nvSpPr>
          <p:spPr>
            <a:xfrm>
              <a:off x="32113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23"/>
            <p:cNvSpPr/>
            <p:nvPr/>
          </p:nvSpPr>
          <p:spPr>
            <a:xfrm>
              <a:off x="325032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23"/>
            <p:cNvSpPr/>
            <p:nvPr/>
          </p:nvSpPr>
          <p:spPr>
            <a:xfrm>
              <a:off x="325032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23"/>
            <p:cNvSpPr/>
            <p:nvPr/>
          </p:nvSpPr>
          <p:spPr>
            <a:xfrm>
              <a:off x="32893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23"/>
            <p:cNvSpPr/>
            <p:nvPr/>
          </p:nvSpPr>
          <p:spPr>
            <a:xfrm>
              <a:off x="32893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23"/>
            <p:cNvSpPr/>
            <p:nvPr/>
          </p:nvSpPr>
          <p:spPr>
            <a:xfrm>
              <a:off x="32893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23"/>
            <p:cNvSpPr/>
            <p:nvPr/>
          </p:nvSpPr>
          <p:spPr>
            <a:xfrm>
              <a:off x="32893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23"/>
            <p:cNvSpPr/>
            <p:nvPr/>
          </p:nvSpPr>
          <p:spPr>
            <a:xfrm>
              <a:off x="32113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23"/>
            <p:cNvSpPr/>
            <p:nvPr/>
          </p:nvSpPr>
          <p:spPr>
            <a:xfrm>
              <a:off x="325032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23"/>
            <p:cNvSpPr/>
            <p:nvPr/>
          </p:nvSpPr>
          <p:spPr>
            <a:xfrm>
              <a:off x="32893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23"/>
            <p:cNvSpPr/>
            <p:nvPr/>
          </p:nvSpPr>
          <p:spPr>
            <a:xfrm>
              <a:off x="32893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23"/>
            <p:cNvSpPr/>
            <p:nvPr/>
          </p:nvSpPr>
          <p:spPr>
            <a:xfrm>
              <a:off x="32893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23"/>
            <p:cNvSpPr/>
            <p:nvPr/>
          </p:nvSpPr>
          <p:spPr>
            <a:xfrm>
              <a:off x="325032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23"/>
            <p:cNvSpPr/>
            <p:nvPr/>
          </p:nvSpPr>
          <p:spPr>
            <a:xfrm>
              <a:off x="325032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23"/>
            <p:cNvSpPr/>
            <p:nvPr/>
          </p:nvSpPr>
          <p:spPr>
            <a:xfrm>
              <a:off x="325032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23"/>
            <p:cNvSpPr/>
            <p:nvPr/>
          </p:nvSpPr>
          <p:spPr>
            <a:xfrm>
              <a:off x="3289350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118" y="0"/>
                  </a:moveTo>
                  <a:cubicBezTo>
                    <a:pt x="47" y="61"/>
                    <a:pt x="1" y="150"/>
                    <a:pt x="1" y="247"/>
                  </a:cubicBezTo>
                  <a:cubicBezTo>
                    <a:pt x="1" y="424"/>
                    <a:pt x="144" y="567"/>
                    <a:pt x="322" y="567"/>
                  </a:cubicBezTo>
                  <a:cubicBezTo>
                    <a:pt x="451" y="567"/>
                    <a:pt x="563" y="490"/>
                    <a:pt x="611" y="379"/>
                  </a:cubicBezTo>
                  <a:cubicBezTo>
                    <a:pt x="448" y="249"/>
                    <a:pt x="285" y="122"/>
                    <a:pt x="11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23"/>
            <p:cNvSpPr/>
            <p:nvPr/>
          </p:nvSpPr>
          <p:spPr>
            <a:xfrm>
              <a:off x="32893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23"/>
            <p:cNvSpPr/>
            <p:nvPr/>
          </p:nvSpPr>
          <p:spPr>
            <a:xfrm>
              <a:off x="325032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23"/>
            <p:cNvSpPr/>
            <p:nvPr/>
          </p:nvSpPr>
          <p:spPr>
            <a:xfrm>
              <a:off x="325032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23"/>
            <p:cNvSpPr/>
            <p:nvPr/>
          </p:nvSpPr>
          <p:spPr>
            <a:xfrm>
              <a:off x="28990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23"/>
            <p:cNvSpPr/>
            <p:nvPr/>
          </p:nvSpPr>
          <p:spPr>
            <a:xfrm>
              <a:off x="28990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23"/>
            <p:cNvSpPr/>
            <p:nvPr/>
          </p:nvSpPr>
          <p:spPr>
            <a:xfrm>
              <a:off x="2862000" y="4047150"/>
              <a:ext cx="14100" cy="14425"/>
            </a:xfrm>
            <a:custGeom>
              <a:rect b="b" l="l" r="r" t="t"/>
              <a:pathLst>
                <a:path extrusionOk="0" h="577" w="564">
                  <a:moveTo>
                    <a:pt x="436" y="0"/>
                  </a:moveTo>
                  <a:cubicBezTo>
                    <a:pt x="287" y="151"/>
                    <a:pt x="142" y="303"/>
                    <a:pt x="0" y="462"/>
                  </a:cubicBezTo>
                  <a:cubicBezTo>
                    <a:pt x="57" y="531"/>
                    <a:pt x="143" y="576"/>
                    <a:pt x="243" y="576"/>
                  </a:cubicBezTo>
                  <a:cubicBezTo>
                    <a:pt x="421" y="576"/>
                    <a:pt x="564" y="433"/>
                    <a:pt x="564" y="257"/>
                  </a:cubicBezTo>
                  <a:cubicBezTo>
                    <a:pt x="564" y="151"/>
                    <a:pt x="513" y="58"/>
                    <a:pt x="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23"/>
            <p:cNvSpPr/>
            <p:nvPr/>
          </p:nvSpPr>
          <p:spPr>
            <a:xfrm>
              <a:off x="28990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23"/>
            <p:cNvSpPr/>
            <p:nvPr/>
          </p:nvSpPr>
          <p:spPr>
            <a:xfrm>
              <a:off x="28990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23"/>
            <p:cNvSpPr/>
            <p:nvPr/>
          </p:nvSpPr>
          <p:spPr>
            <a:xfrm>
              <a:off x="28990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23"/>
            <p:cNvSpPr/>
            <p:nvPr/>
          </p:nvSpPr>
          <p:spPr>
            <a:xfrm>
              <a:off x="28990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23"/>
            <p:cNvSpPr/>
            <p:nvPr/>
          </p:nvSpPr>
          <p:spPr>
            <a:xfrm>
              <a:off x="28990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23"/>
            <p:cNvSpPr/>
            <p:nvPr/>
          </p:nvSpPr>
          <p:spPr>
            <a:xfrm>
              <a:off x="28990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23"/>
            <p:cNvSpPr/>
            <p:nvPr/>
          </p:nvSpPr>
          <p:spPr>
            <a:xfrm>
              <a:off x="28600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23"/>
            <p:cNvSpPr/>
            <p:nvPr/>
          </p:nvSpPr>
          <p:spPr>
            <a:xfrm>
              <a:off x="28600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23"/>
            <p:cNvSpPr/>
            <p:nvPr/>
          </p:nvSpPr>
          <p:spPr>
            <a:xfrm>
              <a:off x="28600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23"/>
            <p:cNvSpPr/>
            <p:nvPr/>
          </p:nvSpPr>
          <p:spPr>
            <a:xfrm>
              <a:off x="28600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23"/>
            <p:cNvSpPr/>
            <p:nvPr/>
          </p:nvSpPr>
          <p:spPr>
            <a:xfrm>
              <a:off x="28990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23"/>
            <p:cNvSpPr/>
            <p:nvPr/>
          </p:nvSpPr>
          <p:spPr>
            <a:xfrm>
              <a:off x="28600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23"/>
            <p:cNvSpPr/>
            <p:nvPr/>
          </p:nvSpPr>
          <p:spPr>
            <a:xfrm>
              <a:off x="28600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23"/>
            <p:cNvSpPr/>
            <p:nvPr/>
          </p:nvSpPr>
          <p:spPr>
            <a:xfrm>
              <a:off x="28600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23"/>
            <p:cNvSpPr/>
            <p:nvPr/>
          </p:nvSpPr>
          <p:spPr>
            <a:xfrm>
              <a:off x="29380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23"/>
            <p:cNvSpPr/>
            <p:nvPr/>
          </p:nvSpPr>
          <p:spPr>
            <a:xfrm>
              <a:off x="29380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23"/>
            <p:cNvSpPr/>
            <p:nvPr/>
          </p:nvSpPr>
          <p:spPr>
            <a:xfrm>
              <a:off x="293807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23"/>
            <p:cNvSpPr/>
            <p:nvPr/>
          </p:nvSpPr>
          <p:spPr>
            <a:xfrm>
              <a:off x="29380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23"/>
            <p:cNvSpPr/>
            <p:nvPr/>
          </p:nvSpPr>
          <p:spPr>
            <a:xfrm>
              <a:off x="29380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23"/>
            <p:cNvSpPr/>
            <p:nvPr/>
          </p:nvSpPr>
          <p:spPr>
            <a:xfrm>
              <a:off x="29380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23"/>
            <p:cNvSpPr/>
            <p:nvPr/>
          </p:nvSpPr>
          <p:spPr>
            <a:xfrm>
              <a:off x="29380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23"/>
            <p:cNvSpPr/>
            <p:nvPr/>
          </p:nvSpPr>
          <p:spPr>
            <a:xfrm>
              <a:off x="28990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23"/>
            <p:cNvSpPr/>
            <p:nvPr/>
          </p:nvSpPr>
          <p:spPr>
            <a:xfrm>
              <a:off x="28990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23"/>
            <p:cNvSpPr/>
            <p:nvPr/>
          </p:nvSpPr>
          <p:spPr>
            <a:xfrm>
              <a:off x="28990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23"/>
            <p:cNvSpPr/>
            <p:nvPr/>
          </p:nvSpPr>
          <p:spPr>
            <a:xfrm>
              <a:off x="293807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23"/>
            <p:cNvSpPr/>
            <p:nvPr/>
          </p:nvSpPr>
          <p:spPr>
            <a:xfrm>
              <a:off x="28990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23"/>
            <p:cNvSpPr/>
            <p:nvPr/>
          </p:nvSpPr>
          <p:spPr>
            <a:xfrm>
              <a:off x="28990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23"/>
            <p:cNvSpPr/>
            <p:nvPr/>
          </p:nvSpPr>
          <p:spPr>
            <a:xfrm>
              <a:off x="28600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23"/>
            <p:cNvSpPr/>
            <p:nvPr/>
          </p:nvSpPr>
          <p:spPr>
            <a:xfrm>
              <a:off x="2899825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493" y="0"/>
                  </a:moveTo>
                  <a:cubicBezTo>
                    <a:pt x="325" y="122"/>
                    <a:pt x="161" y="249"/>
                    <a:pt x="0" y="379"/>
                  </a:cubicBezTo>
                  <a:cubicBezTo>
                    <a:pt x="51" y="490"/>
                    <a:pt x="161" y="567"/>
                    <a:pt x="289" y="567"/>
                  </a:cubicBezTo>
                  <a:cubicBezTo>
                    <a:pt x="467" y="567"/>
                    <a:pt x="610" y="424"/>
                    <a:pt x="610" y="247"/>
                  </a:cubicBezTo>
                  <a:cubicBezTo>
                    <a:pt x="610" y="148"/>
                    <a:pt x="564" y="59"/>
                    <a:pt x="4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23"/>
            <p:cNvSpPr/>
            <p:nvPr/>
          </p:nvSpPr>
          <p:spPr>
            <a:xfrm>
              <a:off x="2782725" y="4317500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162" y="1"/>
                    <a:pt x="51" y="77"/>
                    <a:pt x="1" y="189"/>
                  </a:cubicBezTo>
                  <a:cubicBezTo>
                    <a:pt x="19" y="307"/>
                    <a:pt x="37" y="423"/>
                    <a:pt x="58" y="537"/>
                  </a:cubicBezTo>
                  <a:cubicBezTo>
                    <a:pt x="114" y="602"/>
                    <a:pt x="197" y="641"/>
                    <a:pt x="292" y="641"/>
                  </a:cubicBezTo>
                  <a:cubicBezTo>
                    <a:pt x="468" y="641"/>
                    <a:pt x="611" y="498"/>
                    <a:pt x="611" y="322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23"/>
            <p:cNvSpPr/>
            <p:nvPr/>
          </p:nvSpPr>
          <p:spPr>
            <a:xfrm>
              <a:off x="2899825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89" y="0"/>
                  </a:moveTo>
                  <a:cubicBezTo>
                    <a:pt x="160" y="0"/>
                    <a:pt x="48" y="79"/>
                    <a:pt x="0" y="189"/>
                  </a:cubicBezTo>
                  <a:cubicBezTo>
                    <a:pt x="161" y="318"/>
                    <a:pt x="325" y="445"/>
                    <a:pt x="493" y="568"/>
                  </a:cubicBezTo>
                  <a:cubicBezTo>
                    <a:pt x="565" y="507"/>
                    <a:pt x="610" y="421"/>
                    <a:pt x="610" y="321"/>
                  </a:cubicBezTo>
                  <a:cubicBezTo>
                    <a:pt x="610" y="144"/>
                    <a:pt x="467" y="0"/>
                    <a:pt x="2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23"/>
            <p:cNvSpPr/>
            <p:nvPr/>
          </p:nvSpPr>
          <p:spPr>
            <a:xfrm>
              <a:off x="2862000" y="4487550"/>
              <a:ext cx="14100" cy="14400"/>
            </a:xfrm>
            <a:custGeom>
              <a:rect b="b" l="l" r="r" t="t"/>
              <a:pathLst>
                <a:path extrusionOk="0" h="576" w="564">
                  <a:moveTo>
                    <a:pt x="243" y="0"/>
                  </a:moveTo>
                  <a:cubicBezTo>
                    <a:pt x="145" y="0"/>
                    <a:pt x="59" y="45"/>
                    <a:pt x="0" y="115"/>
                  </a:cubicBezTo>
                  <a:cubicBezTo>
                    <a:pt x="142" y="271"/>
                    <a:pt x="287" y="425"/>
                    <a:pt x="436" y="576"/>
                  </a:cubicBezTo>
                  <a:cubicBezTo>
                    <a:pt x="511" y="516"/>
                    <a:pt x="564" y="424"/>
                    <a:pt x="564" y="320"/>
                  </a:cubicBezTo>
                  <a:cubicBezTo>
                    <a:pt x="564" y="143"/>
                    <a:pt x="421" y="0"/>
                    <a:pt x="2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23"/>
            <p:cNvSpPr/>
            <p:nvPr/>
          </p:nvSpPr>
          <p:spPr>
            <a:xfrm>
              <a:off x="29380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23"/>
            <p:cNvSpPr/>
            <p:nvPr/>
          </p:nvSpPr>
          <p:spPr>
            <a:xfrm>
              <a:off x="2788500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61" y="1"/>
                  </a:moveTo>
                  <a:cubicBezTo>
                    <a:pt x="40" y="1"/>
                    <a:pt x="22" y="4"/>
                    <a:pt x="0" y="7"/>
                  </a:cubicBezTo>
                  <a:cubicBezTo>
                    <a:pt x="52" y="215"/>
                    <a:pt x="106" y="420"/>
                    <a:pt x="168" y="622"/>
                  </a:cubicBezTo>
                  <a:cubicBezTo>
                    <a:pt x="293" y="578"/>
                    <a:pt x="380" y="462"/>
                    <a:pt x="380" y="322"/>
                  </a:cubicBezTo>
                  <a:cubicBezTo>
                    <a:pt x="380" y="145"/>
                    <a:pt x="237" y="1"/>
                    <a:pt x="6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23"/>
            <p:cNvSpPr/>
            <p:nvPr/>
          </p:nvSpPr>
          <p:spPr>
            <a:xfrm>
              <a:off x="27819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23"/>
            <p:cNvSpPr/>
            <p:nvPr/>
          </p:nvSpPr>
          <p:spPr>
            <a:xfrm>
              <a:off x="27819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23"/>
            <p:cNvSpPr/>
            <p:nvPr/>
          </p:nvSpPr>
          <p:spPr>
            <a:xfrm>
              <a:off x="3055950" y="4589525"/>
              <a:ext cx="15125" cy="6575"/>
            </a:xfrm>
            <a:custGeom>
              <a:rect b="b" l="l" r="r" t="t"/>
              <a:pathLst>
                <a:path extrusionOk="0" h="263" w="605">
                  <a:moveTo>
                    <a:pt x="290" y="0"/>
                  </a:moveTo>
                  <a:cubicBezTo>
                    <a:pt x="160" y="0"/>
                    <a:pt x="49" y="78"/>
                    <a:pt x="1" y="188"/>
                  </a:cubicBezTo>
                  <a:cubicBezTo>
                    <a:pt x="200" y="217"/>
                    <a:pt x="401" y="241"/>
                    <a:pt x="605" y="262"/>
                  </a:cubicBezTo>
                  <a:cubicBezTo>
                    <a:pt x="576" y="113"/>
                    <a:pt x="447" y="0"/>
                    <a:pt x="2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23"/>
            <p:cNvSpPr/>
            <p:nvPr/>
          </p:nvSpPr>
          <p:spPr>
            <a:xfrm>
              <a:off x="3094225" y="4589525"/>
              <a:ext cx="16025" cy="8050"/>
            </a:xfrm>
            <a:custGeom>
              <a:rect b="b" l="l" r="r" t="t"/>
              <a:pathLst>
                <a:path extrusionOk="0" h="322" w="641">
                  <a:moveTo>
                    <a:pt x="321" y="0"/>
                  </a:moveTo>
                  <a:cubicBezTo>
                    <a:pt x="145" y="0"/>
                    <a:pt x="2" y="142"/>
                    <a:pt x="1" y="317"/>
                  </a:cubicBezTo>
                  <a:cubicBezTo>
                    <a:pt x="106" y="320"/>
                    <a:pt x="213" y="321"/>
                    <a:pt x="321" y="321"/>
                  </a:cubicBezTo>
                  <a:cubicBezTo>
                    <a:pt x="428" y="321"/>
                    <a:pt x="534" y="320"/>
                    <a:pt x="641" y="317"/>
                  </a:cubicBezTo>
                  <a:cubicBezTo>
                    <a:pt x="639" y="142"/>
                    <a:pt x="496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23"/>
            <p:cNvSpPr/>
            <p:nvPr/>
          </p:nvSpPr>
          <p:spPr>
            <a:xfrm>
              <a:off x="3406475" y="4317500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13" y="641"/>
                    <a:pt x="496" y="602"/>
                    <a:pt x="553" y="537"/>
                  </a:cubicBezTo>
                  <a:cubicBezTo>
                    <a:pt x="574" y="421"/>
                    <a:pt x="594" y="307"/>
                    <a:pt x="611" y="189"/>
                  </a:cubicBezTo>
                  <a:cubicBezTo>
                    <a:pt x="559" y="77"/>
                    <a:pt x="45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23"/>
            <p:cNvSpPr/>
            <p:nvPr/>
          </p:nvSpPr>
          <p:spPr>
            <a:xfrm>
              <a:off x="3328375" y="4487550"/>
              <a:ext cx="14125" cy="14400"/>
            </a:xfrm>
            <a:custGeom>
              <a:rect b="b" l="l" r="r" t="t"/>
              <a:pathLst>
                <a:path extrusionOk="0" h="576" w="565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25"/>
                    <a:pt x="52" y="519"/>
                    <a:pt x="129" y="576"/>
                  </a:cubicBezTo>
                  <a:cubicBezTo>
                    <a:pt x="278" y="425"/>
                    <a:pt x="423" y="273"/>
                    <a:pt x="564" y="115"/>
                  </a:cubicBezTo>
                  <a:cubicBezTo>
                    <a:pt x="506" y="45"/>
                    <a:pt x="420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23"/>
            <p:cNvSpPr/>
            <p:nvPr/>
          </p:nvSpPr>
          <p:spPr>
            <a:xfrm>
              <a:off x="3406475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320" y="1"/>
                  </a:moveTo>
                  <a:cubicBezTo>
                    <a:pt x="143" y="1"/>
                    <a:pt x="0" y="147"/>
                    <a:pt x="0" y="322"/>
                  </a:cubicBezTo>
                  <a:cubicBezTo>
                    <a:pt x="0" y="460"/>
                    <a:pt x="89" y="578"/>
                    <a:pt x="213" y="622"/>
                  </a:cubicBezTo>
                  <a:cubicBezTo>
                    <a:pt x="273" y="418"/>
                    <a:pt x="330" y="212"/>
                    <a:pt x="380" y="7"/>
                  </a:cubicBezTo>
                  <a:cubicBezTo>
                    <a:pt x="362" y="4"/>
                    <a:pt x="34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23"/>
            <p:cNvSpPr/>
            <p:nvPr/>
          </p:nvSpPr>
          <p:spPr>
            <a:xfrm>
              <a:off x="3133400" y="4589525"/>
              <a:ext cx="15125" cy="6525"/>
            </a:xfrm>
            <a:custGeom>
              <a:rect b="b" l="l" r="r" t="t"/>
              <a:pathLst>
                <a:path extrusionOk="0" h="261" w="605">
                  <a:moveTo>
                    <a:pt x="316" y="0"/>
                  </a:moveTo>
                  <a:cubicBezTo>
                    <a:pt x="159" y="0"/>
                    <a:pt x="29" y="112"/>
                    <a:pt x="1" y="261"/>
                  </a:cubicBezTo>
                  <a:cubicBezTo>
                    <a:pt x="204" y="241"/>
                    <a:pt x="406" y="217"/>
                    <a:pt x="605" y="187"/>
                  </a:cubicBezTo>
                  <a:cubicBezTo>
                    <a:pt x="555" y="78"/>
                    <a:pt x="444" y="0"/>
                    <a:pt x="31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23"/>
            <p:cNvSpPr/>
            <p:nvPr/>
          </p:nvSpPr>
          <p:spPr>
            <a:xfrm>
              <a:off x="28600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23"/>
            <p:cNvSpPr/>
            <p:nvPr/>
          </p:nvSpPr>
          <p:spPr>
            <a:xfrm>
              <a:off x="3289350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21"/>
                    <a:pt x="47" y="507"/>
                    <a:pt x="118" y="568"/>
                  </a:cubicBezTo>
                  <a:cubicBezTo>
                    <a:pt x="285" y="445"/>
                    <a:pt x="450" y="318"/>
                    <a:pt x="611" y="189"/>
                  </a:cubicBezTo>
                  <a:cubicBezTo>
                    <a:pt x="563" y="79"/>
                    <a:pt x="451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23"/>
            <p:cNvSpPr/>
            <p:nvPr/>
          </p:nvSpPr>
          <p:spPr>
            <a:xfrm>
              <a:off x="28210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23"/>
            <p:cNvSpPr/>
            <p:nvPr/>
          </p:nvSpPr>
          <p:spPr>
            <a:xfrm>
              <a:off x="28210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23"/>
            <p:cNvSpPr/>
            <p:nvPr/>
          </p:nvSpPr>
          <p:spPr>
            <a:xfrm>
              <a:off x="28210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23"/>
            <p:cNvSpPr/>
            <p:nvPr/>
          </p:nvSpPr>
          <p:spPr>
            <a:xfrm>
              <a:off x="28600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23"/>
            <p:cNvSpPr/>
            <p:nvPr/>
          </p:nvSpPr>
          <p:spPr>
            <a:xfrm>
              <a:off x="28600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23"/>
            <p:cNvSpPr/>
            <p:nvPr/>
          </p:nvSpPr>
          <p:spPr>
            <a:xfrm>
              <a:off x="28600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23"/>
            <p:cNvSpPr/>
            <p:nvPr/>
          </p:nvSpPr>
          <p:spPr>
            <a:xfrm>
              <a:off x="28210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23"/>
            <p:cNvSpPr/>
            <p:nvPr/>
          </p:nvSpPr>
          <p:spPr>
            <a:xfrm>
              <a:off x="28210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23"/>
            <p:cNvSpPr/>
            <p:nvPr/>
          </p:nvSpPr>
          <p:spPr>
            <a:xfrm>
              <a:off x="28210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23"/>
            <p:cNvSpPr/>
            <p:nvPr/>
          </p:nvSpPr>
          <p:spPr>
            <a:xfrm>
              <a:off x="28210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23"/>
            <p:cNvSpPr/>
            <p:nvPr/>
          </p:nvSpPr>
          <p:spPr>
            <a:xfrm>
              <a:off x="2788500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168" y="0"/>
                  </a:moveTo>
                  <a:cubicBezTo>
                    <a:pt x="107" y="204"/>
                    <a:pt x="52" y="407"/>
                    <a:pt x="0" y="614"/>
                  </a:cubicBezTo>
                  <a:cubicBezTo>
                    <a:pt x="19" y="618"/>
                    <a:pt x="40" y="620"/>
                    <a:pt x="61" y="620"/>
                  </a:cubicBezTo>
                  <a:cubicBezTo>
                    <a:pt x="237" y="620"/>
                    <a:pt x="380" y="476"/>
                    <a:pt x="380" y="300"/>
                  </a:cubicBezTo>
                  <a:cubicBezTo>
                    <a:pt x="380" y="160"/>
                    <a:pt x="293" y="44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23"/>
            <p:cNvSpPr/>
            <p:nvPr/>
          </p:nvSpPr>
          <p:spPr>
            <a:xfrm>
              <a:off x="28210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23"/>
            <p:cNvSpPr/>
            <p:nvPr/>
          </p:nvSpPr>
          <p:spPr>
            <a:xfrm>
              <a:off x="2782725" y="4215525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200" y="1"/>
                    <a:pt x="117" y="40"/>
                    <a:pt x="58" y="103"/>
                  </a:cubicBezTo>
                  <a:cubicBezTo>
                    <a:pt x="37" y="221"/>
                    <a:pt x="19" y="335"/>
                    <a:pt x="1" y="453"/>
                  </a:cubicBezTo>
                  <a:cubicBezTo>
                    <a:pt x="51" y="563"/>
                    <a:pt x="162" y="641"/>
                    <a:pt x="292" y="641"/>
                  </a:cubicBezTo>
                  <a:cubicBezTo>
                    <a:pt x="468" y="641"/>
                    <a:pt x="611" y="498"/>
                    <a:pt x="611" y="320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23"/>
            <p:cNvSpPr/>
            <p:nvPr/>
          </p:nvSpPr>
          <p:spPr>
            <a:xfrm>
              <a:off x="28210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23"/>
            <p:cNvSpPr/>
            <p:nvPr/>
          </p:nvSpPr>
          <p:spPr>
            <a:xfrm>
              <a:off x="28210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23"/>
            <p:cNvSpPr/>
            <p:nvPr/>
          </p:nvSpPr>
          <p:spPr>
            <a:xfrm>
              <a:off x="3016175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23"/>
            <p:cNvSpPr/>
            <p:nvPr/>
          </p:nvSpPr>
          <p:spPr>
            <a:xfrm>
              <a:off x="3055950" y="3953025"/>
              <a:ext cx="15125" cy="6500"/>
            </a:xfrm>
            <a:custGeom>
              <a:rect b="b" l="l" r="r" t="t"/>
              <a:pathLst>
                <a:path extrusionOk="0" h="260" w="605">
                  <a:moveTo>
                    <a:pt x="605" y="0"/>
                  </a:moveTo>
                  <a:lnTo>
                    <a:pt x="605" y="0"/>
                  </a:lnTo>
                  <a:cubicBezTo>
                    <a:pt x="401" y="18"/>
                    <a:pt x="200" y="44"/>
                    <a:pt x="1" y="74"/>
                  </a:cubicBezTo>
                  <a:cubicBezTo>
                    <a:pt x="49" y="182"/>
                    <a:pt x="160" y="259"/>
                    <a:pt x="290" y="259"/>
                  </a:cubicBezTo>
                  <a:cubicBezTo>
                    <a:pt x="447" y="259"/>
                    <a:pt x="576" y="149"/>
                    <a:pt x="60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23"/>
            <p:cNvSpPr/>
            <p:nvPr/>
          </p:nvSpPr>
          <p:spPr>
            <a:xfrm>
              <a:off x="3054925" y="3977350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5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23"/>
            <p:cNvSpPr/>
            <p:nvPr/>
          </p:nvSpPr>
          <p:spPr>
            <a:xfrm>
              <a:off x="301617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23"/>
            <p:cNvSpPr/>
            <p:nvPr/>
          </p:nvSpPr>
          <p:spPr>
            <a:xfrm>
              <a:off x="3054925" y="4113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6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23"/>
            <p:cNvSpPr/>
            <p:nvPr/>
          </p:nvSpPr>
          <p:spPr>
            <a:xfrm>
              <a:off x="3054925" y="4079350"/>
              <a:ext cx="16300" cy="16050"/>
            </a:xfrm>
            <a:custGeom>
              <a:rect b="b" l="l" r="r" t="t"/>
              <a:pathLst>
                <a:path extrusionOk="0" h="642" w="652">
                  <a:moveTo>
                    <a:pt x="327" y="1"/>
                  </a:moveTo>
                  <a:cubicBezTo>
                    <a:pt x="323" y="1"/>
                    <a:pt x="320" y="1"/>
                    <a:pt x="316" y="1"/>
                  </a:cubicBezTo>
                  <a:cubicBezTo>
                    <a:pt x="138" y="7"/>
                    <a:pt x="1" y="154"/>
                    <a:pt x="5" y="332"/>
                  </a:cubicBezTo>
                  <a:cubicBezTo>
                    <a:pt x="11" y="505"/>
                    <a:pt x="154" y="641"/>
                    <a:pt x="326" y="641"/>
                  </a:cubicBezTo>
                  <a:cubicBezTo>
                    <a:pt x="330" y="641"/>
                    <a:pt x="333" y="641"/>
                    <a:pt x="337" y="641"/>
                  </a:cubicBezTo>
                  <a:cubicBezTo>
                    <a:pt x="513" y="635"/>
                    <a:pt x="652" y="487"/>
                    <a:pt x="646" y="311"/>
                  </a:cubicBezTo>
                  <a:cubicBezTo>
                    <a:pt x="640" y="137"/>
                    <a:pt x="498" y="1"/>
                    <a:pt x="32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23"/>
            <p:cNvSpPr/>
            <p:nvPr/>
          </p:nvSpPr>
          <p:spPr>
            <a:xfrm>
              <a:off x="3054900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8" y="0"/>
                  </a:moveTo>
                  <a:cubicBezTo>
                    <a:pt x="324" y="0"/>
                    <a:pt x="321" y="0"/>
                    <a:pt x="317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5" y="641"/>
                    <a:pt x="327" y="641"/>
                  </a:cubicBezTo>
                  <a:cubicBezTo>
                    <a:pt x="331" y="641"/>
                    <a:pt x="334" y="641"/>
                    <a:pt x="338" y="641"/>
                  </a:cubicBezTo>
                  <a:cubicBezTo>
                    <a:pt x="514" y="635"/>
                    <a:pt x="653" y="487"/>
                    <a:pt x="647" y="309"/>
                  </a:cubicBezTo>
                  <a:cubicBezTo>
                    <a:pt x="641" y="137"/>
                    <a:pt x="499" y="0"/>
                    <a:pt x="3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23"/>
            <p:cNvSpPr/>
            <p:nvPr/>
          </p:nvSpPr>
          <p:spPr>
            <a:xfrm>
              <a:off x="29380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23"/>
            <p:cNvSpPr/>
            <p:nvPr/>
          </p:nvSpPr>
          <p:spPr>
            <a:xfrm>
              <a:off x="3054925" y="4045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1"/>
                    <a:pt x="316" y="1"/>
                  </a:cubicBezTo>
                  <a:cubicBezTo>
                    <a:pt x="138" y="7"/>
                    <a:pt x="1" y="154"/>
                    <a:pt x="5" y="331"/>
                  </a:cubicBezTo>
                  <a:cubicBezTo>
                    <a:pt x="11" y="503"/>
                    <a:pt x="154" y="640"/>
                    <a:pt x="326" y="640"/>
                  </a:cubicBezTo>
                  <a:cubicBezTo>
                    <a:pt x="330" y="640"/>
                    <a:pt x="333" y="640"/>
                    <a:pt x="337" y="640"/>
                  </a:cubicBezTo>
                  <a:cubicBezTo>
                    <a:pt x="513" y="635"/>
                    <a:pt x="652" y="486"/>
                    <a:pt x="646" y="310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23"/>
            <p:cNvSpPr/>
            <p:nvPr/>
          </p:nvSpPr>
          <p:spPr>
            <a:xfrm>
              <a:off x="30161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23"/>
            <p:cNvSpPr/>
            <p:nvPr/>
          </p:nvSpPr>
          <p:spPr>
            <a:xfrm>
              <a:off x="30161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23"/>
            <p:cNvSpPr/>
            <p:nvPr/>
          </p:nvSpPr>
          <p:spPr>
            <a:xfrm>
              <a:off x="30161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23"/>
            <p:cNvSpPr/>
            <p:nvPr/>
          </p:nvSpPr>
          <p:spPr>
            <a:xfrm>
              <a:off x="30161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23"/>
            <p:cNvSpPr/>
            <p:nvPr/>
          </p:nvSpPr>
          <p:spPr>
            <a:xfrm>
              <a:off x="30161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23"/>
            <p:cNvSpPr/>
            <p:nvPr/>
          </p:nvSpPr>
          <p:spPr>
            <a:xfrm>
              <a:off x="30161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23"/>
            <p:cNvSpPr/>
            <p:nvPr/>
          </p:nvSpPr>
          <p:spPr>
            <a:xfrm>
              <a:off x="30161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23"/>
            <p:cNvSpPr/>
            <p:nvPr/>
          </p:nvSpPr>
          <p:spPr>
            <a:xfrm>
              <a:off x="30161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23"/>
            <p:cNvSpPr/>
            <p:nvPr/>
          </p:nvSpPr>
          <p:spPr>
            <a:xfrm>
              <a:off x="301617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23"/>
            <p:cNvSpPr/>
            <p:nvPr/>
          </p:nvSpPr>
          <p:spPr>
            <a:xfrm>
              <a:off x="305520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23"/>
            <p:cNvSpPr/>
            <p:nvPr/>
          </p:nvSpPr>
          <p:spPr>
            <a:xfrm>
              <a:off x="305520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23"/>
            <p:cNvSpPr/>
            <p:nvPr/>
          </p:nvSpPr>
          <p:spPr>
            <a:xfrm>
              <a:off x="305520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23"/>
            <p:cNvSpPr/>
            <p:nvPr/>
          </p:nvSpPr>
          <p:spPr>
            <a:xfrm>
              <a:off x="305520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23"/>
            <p:cNvSpPr/>
            <p:nvPr/>
          </p:nvSpPr>
          <p:spPr>
            <a:xfrm>
              <a:off x="3094125" y="3977450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7"/>
                    <a:pt x="646" y="491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23"/>
            <p:cNvSpPr/>
            <p:nvPr/>
          </p:nvSpPr>
          <p:spPr>
            <a:xfrm>
              <a:off x="3094225" y="3951500"/>
              <a:ext cx="16025" cy="8025"/>
            </a:xfrm>
            <a:custGeom>
              <a:rect b="b" l="l" r="r" t="t"/>
              <a:pathLst>
                <a:path extrusionOk="0" h="321" w="641">
                  <a:moveTo>
                    <a:pt x="321" y="1"/>
                  </a:moveTo>
                  <a:cubicBezTo>
                    <a:pt x="213" y="1"/>
                    <a:pt x="106" y="2"/>
                    <a:pt x="1" y="4"/>
                  </a:cubicBezTo>
                  <a:cubicBezTo>
                    <a:pt x="2" y="180"/>
                    <a:pt x="145" y="320"/>
                    <a:pt x="321" y="320"/>
                  </a:cubicBezTo>
                  <a:cubicBezTo>
                    <a:pt x="496" y="320"/>
                    <a:pt x="639" y="180"/>
                    <a:pt x="641" y="4"/>
                  </a:cubicBezTo>
                  <a:cubicBezTo>
                    <a:pt x="535" y="2"/>
                    <a:pt x="42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23"/>
            <p:cNvSpPr/>
            <p:nvPr/>
          </p:nvSpPr>
          <p:spPr>
            <a:xfrm>
              <a:off x="305520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23"/>
            <p:cNvSpPr/>
            <p:nvPr/>
          </p:nvSpPr>
          <p:spPr>
            <a:xfrm>
              <a:off x="305520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23"/>
            <p:cNvSpPr/>
            <p:nvPr/>
          </p:nvSpPr>
          <p:spPr>
            <a:xfrm>
              <a:off x="305520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23"/>
            <p:cNvSpPr/>
            <p:nvPr/>
          </p:nvSpPr>
          <p:spPr>
            <a:xfrm>
              <a:off x="305520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23"/>
            <p:cNvSpPr/>
            <p:nvPr/>
          </p:nvSpPr>
          <p:spPr>
            <a:xfrm>
              <a:off x="305520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23"/>
            <p:cNvSpPr/>
            <p:nvPr/>
          </p:nvSpPr>
          <p:spPr>
            <a:xfrm>
              <a:off x="305520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23"/>
            <p:cNvSpPr/>
            <p:nvPr/>
          </p:nvSpPr>
          <p:spPr>
            <a:xfrm>
              <a:off x="305520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23"/>
            <p:cNvSpPr/>
            <p:nvPr/>
          </p:nvSpPr>
          <p:spPr>
            <a:xfrm>
              <a:off x="305520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23"/>
            <p:cNvSpPr/>
            <p:nvPr/>
          </p:nvSpPr>
          <p:spPr>
            <a:xfrm>
              <a:off x="305520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23"/>
            <p:cNvSpPr/>
            <p:nvPr/>
          </p:nvSpPr>
          <p:spPr>
            <a:xfrm>
              <a:off x="301617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23"/>
            <p:cNvSpPr/>
            <p:nvPr/>
          </p:nvSpPr>
          <p:spPr>
            <a:xfrm>
              <a:off x="29771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23"/>
            <p:cNvSpPr/>
            <p:nvPr/>
          </p:nvSpPr>
          <p:spPr>
            <a:xfrm>
              <a:off x="29771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23"/>
            <p:cNvSpPr/>
            <p:nvPr/>
          </p:nvSpPr>
          <p:spPr>
            <a:xfrm>
              <a:off x="29771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23"/>
            <p:cNvSpPr/>
            <p:nvPr/>
          </p:nvSpPr>
          <p:spPr>
            <a:xfrm>
              <a:off x="29771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23"/>
            <p:cNvSpPr/>
            <p:nvPr/>
          </p:nvSpPr>
          <p:spPr>
            <a:xfrm>
              <a:off x="29771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23"/>
            <p:cNvSpPr/>
            <p:nvPr/>
          </p:nvSpPr>
          <p:spPr>
            <a:xfrm>
              <a:off x="29771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23"/>
            <p:cNvSpPr/>
            <p:nvPr/>
          </p:nvSpPr>
          <p:spPr>
            <a:xfrm>
              <a:off x="29771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23"/>
            <p:cNvSpPr/>
            <p:nvPr/>
          </p:nvSpPr>
          <p:spPr>
            <a:xfrm>
              <a:off x="29771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23"/>
            <p:cNvSpPr/>
            <p:nvPr/>
          </p:nvSpPr>
          <p:spPr>
            <a:xfrm>
              <a:off x="29380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23"/>
            <p:cNvSpPr/>
            <p:nvPr/>
          </p:nvSpPr>
          <p:spPr>
            <a:xfrm>
              <a:off x="29380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23"/>
            <p:cNvSpPr/>
            <p:nvPr/>
          </p:nvSpPr>
          <p:spPr>
            <a:xfrm>
              <a:off x="29771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23"/>
            <p:cNvSpPr/>
            <p:nvPr/>
          </p:nvSpPr>
          <p:spPr>
            <a:xfrm>
              <a:off x="29380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23"/>
            <p:cNvSpPr/>
            <p:nvPr/>
          </p:nvSpPr>
          <p:spPr>
            <a:xfrm>
              <a:off x="29380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23"/>
            <p:cNvSpPr/>
            <p:nvPr/>
          </p:nvSpPr>
          <p:spPr>
            <a:xfrm>
              <a:off x="293807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23"/>
            <p:cNvSpPr/>
            <p:nvPr/>
          </p:nvSpPr>
          <p:spPr>
            <a:xfrm>
              <a:off x="293807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23"/>
            <p:cNvSpPr/>
            <p:nvPr/>
          </p:nvSpPr>
          <p:spPr>
            <a:xfrm>
              <a:off x="29771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23"/>
            <p:cNvSpPr/>
            <p:nvPr/>
          </p:nvSpPr>
          <p:spPr>
            <a:xfrm>
              <a:off x="3094125" y="401142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6"/>
                    <a:pt x="0" y="152"/>
                    <a:pt x="3" y="328"/>
                  </a:cubicBezTo>
                  <a:cubicBezTo>
                    <a:pt x="7" y="502"/>
                    <a:pt x="148" y="642"/>
                    <a:pt x="322" y="642"/>
                  </a:cubicBezTo>
                  <a:cubicBezTo>
                    <a:pt x="324" y="642"/>
                    <a:pt x="327" y="641"/>
                    <a:pt x="330" y="641"/>
                  </a:cubicBezTo>
                  <a:cubicBezTo>
                    <a:pt x="506" y="638"/>
                    <a:pt x="646" y="492"/>
                    <a:pt x="643" y="316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23"/>
            <p:cNvSpPr/>
            <p:nvPr/>
          </p:nvSpPr>
          <p:spPr>
            <a:xfrm>
              <a:off x="3016175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23"/>
            <p:cNvSpPr/>
            <p:nvPr/>
          </p:nvSpPr>
          <p:spPr>
            <a:xfrm>
              <a:off x="29771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23"/>
            <p:cNvSpPr/>
            <p:nvPr/>
          </p:nvSpPr>
          <p:spPr>
            <a:xfrm>
              <a:off x="30161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23"/>
            <p:cNvSpPr/>
            <p:nvPr/>
          </p:nvSpPr>
          <p:spPr>
            <a:xfrm>
              <a:off x="30161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23"/>
            <p:cNvSpPr/>
            <p:nvPr/>
          </p:nvSpPr>
          <p:spPr>
            <a:xfrm>
              <a:off x="29771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23"/>
            <p:cNvSpPr/>
            <p:nvPr/>
          </p:nvSpPr>
          <p:spPr>
            <a:xfrm>
              <a:off x="30161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23"/>
            <p:cNvSpPr/>
            <p:nvPr/>
          </p:nvSpPr>
          <p:spPr>
            <a:xfrm>
              <a:off x="3016175" y="404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23"/>
            <p:cNvSpPr/>
            <p:nvPr/>
          </p:nvSpPr>
          <p:spPr>
            <a:xfrm>
              <a:off x="29771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23"/>
            <p:cNvSpPr/>
            <p:nvPr/>
          </p:nvSpPr>
          <p:spPr>
            <a:xfrm>
              <a:off x="29771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23"/>
            <p:cNvSpPr/>
            <p:nvPr/>
          </p:nvSpPr>
          <p:spPr>
            <a:xfrm>
              <a:off x="29771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23"/>
            <p:cNvSpPr/>
            <p:nvPr/>
          </p:nvSpPr>
          <p:spPr>
            <a:xfrm>
              <a:off x="29771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23"/>
            <p:cNvSpPr/>
            <p:nvPr/>
          </p:nvSpPr>
          <p:spPr>
            <a:xfrm>
              <a:off x="29771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23"/>
            <p:cNvSpPr/>
            <p:nvPr/>
          </p:nvSpPr>
          <p:spPr>
            <a:xfrm>
              <a:off x="30161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23"/>
            <p:cNvSpPr/>
            <p:nvPr/>
          </p:nvSpPr>
          <p:spPr>
            <a:xfrm>
              <a:off x="29771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79" name="Google Shape;10479;p23"/>
          <p:cNvSpPr/>
          <p:nvPr/>
        </p:nvSpPr>
        <p:spPr>
          <a:xfrm>
            <a:off x="334200" y="949675"/>
            <a:ext cx="8475600" cy="3904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0" name="Google Shape;10480;p23"/>
          <p:cNvSpPr txBox="1"/>
          <p:nvPr>
            <p:ph idx="1" type="subTitle"/>
          </p:nvPr>
        </p:nvSpPr>
        <p:spPr>
          <a:xfrm>
            <a:off x="5223600" y="2395575"/>
            <a:ext cx="32004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481" name="Google Shape;10481;p23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365750" spcFirstLastPara="1" rIns="36575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1_1_1">
    <p:bg>
      <p:bgPr>
        <a:solidFill>
          <a:schemeClr val="lt1"/>
        </a:solidFill>
      </p:bgPr>
    </p:bg>
    <p:spTree>
      <p:nvGrpSpPr>
        <p:cNvPr id="10482" name="Shape 10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83" name="Google Shape;10483;p24"/>
          <p:cNvGrpSpPr/>
          <p:nvPr/>
        </p:nvGrpSpPr>
        <p:grpSpPr>
          <a:xfrm>
            <a:off x="70051" y="76201"/>
            <a:ext cx="640525" cy="646075"/>
            <a:chOff x="2781975" y="3951500"/>
            <a:chExt cx="640525" cy="646075"/>
          </a:xfrm>
        </p:grpSpPr>
        <p:sp>
          <p:nvSpPr>
            <p:cNvPr id="10484" name="Google Shape;10484;p24"/>
            <p:cNvSpPr/>
            <p:nvPr/>
          </p:nvSpPr>
          <p:spPr>
            <a:xfrm>
              <a:off x="31723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24"/>
            <p:cNvSpPr/>
            <p:nvPr/>
          </p:nvSpPr>
          <p:spPr>
            <a:xfrm>
              <a:off x="31723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24"/>
            <p:cNvSpPr/>
            <p:nvPr/>
          </p:nvSpPr>
          <p:spPr>
            <a:xfrm>
              <a:off x="313325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24"/>
            <p:cNvSpPr/>
            <p:nvPr/>
          </p:nvSpPr>
          <p:spPr>
            <a:xfrm>
              <a:off x="31723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24"/>
            <p:cNvSpPr/>
            <p:nvPr/>
          </p:nvSpPr>
          <p:spPr>
            <a:xfrm>
              <a:off x="31723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24"/>
            <p:cNvSpPr/>
            <p:nvPr/>
          </p:nvSpPr>
          <p:spPr>
            <a:xfrm>
              <a:off x="31723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24"/>
            <p:cNvSpPr/>
            <p:nvPr/>
          </p:nvSpPr>
          <p:spPr>
            <a:xfrm>
              <a:off x="31723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24"/>
            <p:cNvSpPr/>
            <p:nvPr/>
          </p:nvSpPr>
          <p:spPr>
            <a:xfrm>
              <a:off x="31723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24"/>
            <p:cNvSpPr/>
            <p:nvPr/>
          </p:nvSpPr>
          <p:spPr>
            <a:xfrm>
              <a:off x="3172025" y="4045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1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3"/>
                    <a:pt x="154" y="640"/>
                    <a:pt x="325" y="640"/>
                  </a:cubicBezTo>
                  <a:cubicBezTo>
                    <a:pt x="329" y="640"/>
                    <a:pt x="332" y="640"/>
                    <a:pt x="336" y="640"/>
                  </a:cubicBezTo>
                  <a:cubicBezTo>
                    <a:pt x="514" y="635"/>
                    <a:pt x="653" y="486"/>
                    <a:pt x="646" y="310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24"/>
            <p:cNvSpPr/>
            <p:nvPr/>
          </p:nvSpPr>
          <p:spPr>
            <a:xfrm>
              <a:off x="3172025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0"/>
                  </a:moveTo>
                  <a:cubicBezTo>
                    <a:pt x="322" y="0"/>
                    <a:pt x="319" y="0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24"/>
            <p:cNvSpPr/>
            <p:nvPr/>
          </p:nvSpPr>
          <p:spPr>
            <a:xfrm>
              <a:off x="3172025" y="3977350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5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24"/>
            <p:cNvSpPr/>
            <p:nvPr/>
          </p:nvSpPr>
          <p:spPr>
            <a:xfrm>
              <a:off x="313325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24"/>
            <p:cNvSpPr/>
            <p:nvPr/>
          </p:nvSpPr>
          <p:spPr>
            <a:xfrm>
              <a:off x="3172025" y="4113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6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24"/>
            <p:cNvSpPr/>
            <p:nvPr/>
          </p:nvSpPr>
          <p:spPr>
            <a:xfrm>
              <a:off x="3172025" y="4079350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1"/>
                  </a:moveTo>
                  <a:cubicBezTo>
                    <a:pt x="322" y="1"/>
                    <a:pt x="319" y="1"/>
                    <a:pt x="315" y="1"/>
                  </a:cubicBezTo>
                  <a:cubicBezTo>
                    <a:pt x="139" y="7"/>
                    <a:pt x="0" y="154"/>
                    <a:pt x="6" y="332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10"/>
                  </a:cubicBezTo>
                  <a:cubicBezTo>
                    <a:pt x="641" y="137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24"/>
            <p:cNvSpPr/>
            <p:nvPr/>
          </p:nvSpPr>
          <p:spPr>
            <a:xfrm>
              <a:off x="31723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24"/>
            <p:cNvSpPr/>
            <p:nvPr/>
          </p:nvSpPr>
          <p:spPr>
            <a:xfrm>
              <a:off x="31723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24"/>
            <p:cNvSpPr/>
            <p:nvPr/>
          </p:nvSpPr>
          <p:spPr>
            <a:xfrm>
              <a:off x="31723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24"/>
            <p:cNvSpPr/>
            <p:nvPr/>
          </p:nvSpPr>
          <p:spPr>
            <a:xfrm>
              <a:off x="32113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24"/>
            <p:cNvSpPr/>
            <p:nvPr/>
          </p:nvSpPr>
          <p:spPr>
            <a:xfrm>
              <a:off x="32113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24"/>
            <p:cNvSpPr/>
            <p:nvPr/>
          </p:nvSpPr>
          <p:spPr>
            <a:xfrm>
              <a:off x="32113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24"/>
            <p:cNvSpPr/>
            <p:nvPr/>
          </p:nvSpPr>
          <p:spPr>
            <a:xfrm>
              <a:off x="32113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24"/>
            <p:cNvSpPr/>
            <p:nvPr/>
          </p:nvSpPr>
          <p:spPr>
            <a:xfrm>
              <a:off x="32113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24"/>
            <p:cNvSpPr/>
            <p:nvPr/>
          </p:nvSpPr>
          <p:spPr>
            <a:xfrm>
              <a:off x="31723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24"/>
            <p:cNvSpPr/>
            <p:nvPr/>
          </p:nvSpPr>
          <p:spPr>
            <a:xfrm>
              <a:off x="32113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24"/>
            <p:cNvSpPr/>
            <p:nvPr/>
          </p:nvSpPr>
          <p:spPr>
            <a:xfrm>
              <a:off x="32113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24"/>
            <p:cNvSpPr/>
            <p:nvPr/>
          </p:nvSpPr>
          <p:spPr>
            <a:xfrm>
              <a:off x="31723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24"/>
            <p:cNvSpPr/>
            <p:nvPr/>
          </p:nvSpPr>
          <p:spPr>
            <a:xfrm>
              <a:off x="32113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24"/>
            <p:cNvSpPr/>
            <p:nvPr/>
          </p:nvSpPr>
          <p:spPr>
            <a:xfrm>
              <a:off x="32113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24"/>
            <p:cNvSpPr/>
            <p:nvPr/>
          </p:nvSpPr>
          <p:spPr>
            <a:xfrm>
              <a:off x="31723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24"/>
            <p:cNvSpPr/>
            <p:nvPr/>
          </p:nvSpPr>
          <p:spPr>
            <a:xfrm>
              <a:off x="32113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24"/>
            <p:cNvSpPr/>
            <p:nvPr/>
          </p:nvSpPr>
          <p:spPr>
            <a:xfrm>
              <a:off x="32113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24"/>
            <p:cNvSpPr/>
            <p:nvPr/>
          </p:nvSpPr>
          <p:spPr>
            <a:xfrm>
              <a:off x="32113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24"/>
            <p:cNvSpPr/>
            <p:nvPr/>
          </p:nvSpPr>
          <p:spPr>
            <a:xfrm>
              <a:off x="3133250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24"/>
            <p:cNvSpPr/>
            <p:nvPr/>
          </p:nvSpPr>
          <p:spPr>
            <a:xfrm>
              <a:off x="30942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24"/>
            <p:cNvSpPr/>
            <p:nvPr/>
          </p:nvSpPr>
          <p:spPr>
            <a:xfrm>
              <a:off x="30942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24"/>
            <p:cNvSpPr/>
            <p:nvPr/>
          </p:nvSpPr>
          <p:spPr>
            <a:xfrm>
              <a:off x="30942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24"/>
            <p:cNvSpPr/>
            <p:nvPr/>
          </p:nvSpPr>
          <p:spPr>
            <a:xfrm>
              <a:off x="30942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24"/>
            <p:cNvSpPr/>
            <p:nvPr/>
          </p:nvSpPr>
          <p:spPr>
            <a:xfrm>
              <a:off x="30942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24"/>
            <p:cNvSpPr/>
            <p:nvPr/>
          </p:nvSpPr>
          <p:spPr>
            <a:xfrm>
              <a:off x="30942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24"/>
            <p:cNvSpPr/>
            <p:nvPr/>
          </p:nvSpPr>
          <p:spPr>
            <a:xfrm>
              <a:off x="30942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24"/>
            <p:cNvSpPr/>
            <p:nvPr/>
          </p:nvSpPr>
          <p:spPr>
            <a:xfrm>
              <a:off x="30942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24"/>
            <p:cNvSpPr/>
            <p:nvPr/>
          </p:nvSpPr>
          <p:spPr>
            <a:xfrm>
              <a:off x="3133400" y="3952975"/>
              <a:ext cx="15125" cy="6550"/>
            </a:xfrm>
            <a:custGeom>
              <a:rect b="b" l="l" r="r" t="t"/>
              <a:pathLst>
                <a:path extrusionOk="0" h="262" w="605">
                  <a:moveTo>
                    <a:pt x="1" y="1"/>
                  </a:moveTo>
                  <a:lnTo>
                    <a:pt x="1" y="1"/>
                  </a:lnTo>
                  <a:cubicBezTo>
                    <a:pt x="29" y="151"/>
                    <a:pt x="159" y="261"/>
                    <a:pt x="316" y="261"/>
                  </a:cubicBezTo>
                  <a:cubicBezTo>
                    <a:pt x="445" y="261"/>
                    <a:pt x="557" y="184"/>
                    <a:pt x="605" y="73"/>
                  </a:cubicBezTo>
                  <a:cubicBezTo>
                    <a:pt x="406" y="46"/>
                    <a:pt x="204" y="20"/>
                    <a:pt x="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24"/>
            <p:cNvSpPr/>
            <p:nvPr/>
          </p:nvSpPr>
          <p:spPr>
            <a:xfrm>
              <a:off x="3094125" y="411347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8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2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24"/>
            <p:cNvSpPr/>
            <p:nvPr/>
          </p:nvSpPr>
          <p:spPr>
            <a:xfrm>
              <a:off x="3094125" y="4079500"/>
              <a:ext cx="16175" cy="16000"/>
            </a:xfrm>
            <a:custGeom>
              <a:rect b="b" l="l" r="r" t="t"/>
              <a:pathLst>
                <a:path extrusionOk="0" h="640" w="647">
                  <a:moveTo>
                    <a:pt x="326" y="1"/>
                  </a:moveTo>
                  <a:cubicBezTo>
                    <a:pt x="323" y="1"/>
                    <a:pt x="321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7" y="500"/>
                    <a:pt x="149" y="640"/>
                    <a:pt x="322" y="640"/>
                  </a:cubicBezTo>
                  <a:cubicBezTo>
                    <a:pt x="325" y="640"/>
                    <a:pt x="327" y="640"/>
                    <a:pt x="330" y="640"/>
                  </a:cubicBezTo>
                  <a:cubicBezTo>
                    <a:pt x="506" y="637"/>
                    <a:pt x="646" y="490"/>
                    <a:pt x="643" y="314"/>
                  </a:cubicBezTo>
                  <a:cubicBezTo>
                    <a:pt x="640" y="141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24"/>
            <p:cNvSpPr/>
            <p:nvPr/>
          </p:nvSpPr>
          <p:spPr>
            <a:xfrm>
              <a:off x="30942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24"/>
            <p:cNvSpPr/>
            <p:nvPr/>
          </p:nvSpPr>
          <p:spPr>
            <a:xfrm>
              <a:off x="30942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24"/>
            <p:cNvSpPr/>
            <p:nvPr/>
          </p:nvSpPr>
          <p:spPr>
            <a:xfrm>
              <a:off x="30942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24"/>
            <p:cNvSpPr/>
            <p:nvPr/>
          </p:nvSpPr>
          <p:spPr>
            <a:xfrm>
              <a:off x="313325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24"/>
            <p:cNvSpPr/>
            <p:nvPr/>
          </p:nvSpPr>
          <p:spPr>
            <a:xfrm>
              <a:off x="30942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1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24"/>
            <p:cNvSpPr/>
            <p:nvPr/>
          </p:nvSpPr>
          <p:spPr>
            <a:xfrm>
              <a:off x="30942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1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24"/>
            <p:cNvSpPr/>
            <p:nvPr/>
          </p:nvSpPr>
          <p:spPr>
            <a:xfrm>
              <a:off x="31332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24"/>
            <p:cNvSpPr/>
            <p:nvPr/>
          </p:nvSpPr>
          <p:spPr>
            <a:xfrm>
              <a:off x="31332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24"/>
            <p:cNvSpPr/>
            <p:nvPr/>
          </p:nvSpPr>
          <p:spPr>
            <a:xfrm>
              <a:off x="31332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24"/>
            <p:cNvSpPr/>
            <p:nvPr/>
          </p:nvSpPr>
          <p:spPr>
            <a:xfrm>
              <a:off x="31332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24"/>
            <p:cNvSpPr/>
            <p:nvPr/>
          </p:nvSpPr>
          <p:spPr>
            <a:xfrm>
              <a:off x="313325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24"/>
            <p:cNvSpPr/>
            <p:nvPr/>
          </p:nvSpPr>
          <p:spPr>
            <a:xfrm>
              <a:off x="31332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24"/>
            <p:cNvSpPr/>
            <p:nvPr/>
          </p:nvSpPr>
          <p:spPr>
            <a:xfrm>
              <a:off x="31332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24"/>
            <p:cNvSpPr/>
            <p:nvPr/>
          </p:nvSpPr>
          <p:spPr>
            <a:xfrm>
              <a:off x="3133250" y="404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24"/>
            <p:cNvSpPr/>
            <p:nvPr/>
          </p:nvSpPr>
          <p:spPr>
            <a:xfrm>
              <a:off x="3133250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24"/>
            <p:cNvSpPr/>
            <p:nvPr/>
          </p:nvSpPr>
          <p:spPr>
            <a:xfrm>
              <a:off x="3133250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24"/>
            <p:cNvSpPr/>
            <p:nvPr/>
          </p:nvSpPr>
          <p:spPr>
            <a:xfrm>
              <a:off x="32113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24"/>
            <p:cNvSpPr/>
            <p:nvPr/>
          </p:nvSpPr>
          <p:spPr>
            <a:xfrm>
              <a:off x="31332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24"/>
            <p:cNvSpPr/>
            <p:nvPr/>
          </p:nvSpPr>
          <p:spPr>
            <a:xfrm>
              <a:off x="31332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24"/>
            <p:cNvSpPr/>
            <p:nvPr/>
          </p:nvSpPr>
          <p:spPr>
            <a:xfrm>
              <a:off x="31332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24"/>
            <p:cNvSpPr/>
            <p:nvPr/>
          </p:nvSpPr>
          <p:spPr>
            <a:xfrm>
              <a:off x="31332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24"/>
            <p:cNvSpPr/>
            <p:nvPr/>
          </p:nvSpPr>
          <p:spPr>
            <a:xfrm>
              <a:off x="33674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24"/>
            <p:cNvSpPr/>
            <p:nvPr/>
          </p:nvSpPr>
          <p:spPr>
            <a:xfrm>
              <a:off x="33283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24"/>
            <p:cNvSpPr/>
            <p:nvPr/>
          </p:nvSpPr>
          <p:spPr>
            <a:xfrm>
              <a:off x="33283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24"/>
            <p:cNvSpPr/>
            <p:nvPr/>
          </p:nvSpPr>
          <p:spPr>
            <a:xfrm>
              <a:off x="33283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24"/>
            <p:cNvSpPr/>
            <p:nvPr/>
          </p:nvSpPr>
          <p:spPr>
            <a:xfrm>
              <a:off x="33283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24"/>
            <p:cNvSpPr/>
            <p:nvPr/>
          </p:nvSpPr>
          <p:spPr>
            <a:xfrm>
              <a:off x="33283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24"/>
            <p:cNvSpPr/>
            <p:nvPr/>
          </p:nvSpPr>
          <p:spPr>
            <a:xfrm>
              <a:off x="33283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24"/>
            <p:cNvSpPr/>
            <p:nvPr/>
          </p:nvSpPr>
          <p:spPr>
            <a:xfrm>
              <a:off x="33283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24"/>
            <p:cNvSpPr/>
            <p:nvPr/>
          </p:nvSpPr>
          <p:spPr>
            <a:xfrm>
              <a:off x="33283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24"/>
            <p:cNvSpPr/>
            <p:nvPr/>
          </p:nvSpPr>
          <p:spPr>
            <a:xfrm>
              <a:off x="32893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24"/>
            <p:cNvSpPr/>
            <p:nvPr/>
          </p:nvSpPr>
          <p:spPr>
            <a:xfrm>
              <a:off x="32893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24"/>
            <p:cNvSpPr/>
            <p:nvPr/>
          </p:nvSpPr>
          <p:spPr>
            <a:xfrm>
              <a:off x="32893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24"/>
            <p:cNvSpPr/>
            <p:nvPr/>
          </p:nvSpPr>
          <p:spPr>
            <a:xfrm>
              <a:off x="32893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24"/>
            <p:cNvSpPr/>
            <p:nvPr/>
          </p:nvSpPr>
          <p:spPr>
            <a:xfrm>
              <a:off x="32893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24"/>
            <p:cNvSpPr/>
            <p:nvPr/>
          </p:nvSpPr>
          <p:spPr>
            <a:xfrm>
              <a:off x="33283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24"/>
            <p:cNvSpPr/>
            <p:nvPr/>
          </p:nvSpPr>
          <p:spPr>
            <a:xfrm>
              <a:off x="33283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24"/>
            <p:cNvSpPr/>
            <p:nvPr/>
          </p:nvSpPr>
          <p:spPr>
            <a:xfrm>
              <a:off x="3328375" y="4047150"/>
              <a:ext cx="14125" cy="14425"/>
            </a:xfrm>
            <a:custGeom>
              <a:rect b="b" l="l" r="r" t="t"/>
              <a:pathLst>
                <a:path extrusionOk="0" h="577" w="565">
                  <a:moveTo>
                    <a:pt x="129" y="0"/>
                  </a:moveTo>
                  <a:cubicBezTo>
                    <a:pt x="52" y="58"/>
                    <a:pt x="1" y="151"/>
                    <a:pt x="1" y="257"/>
                  </a:cubicBezTo>
                  <a:cubicBezTo>
                    <a:pt x="1" y="433"/>
                    <a:pt x="144" y="576"/>
                    <a:pt x="322" y="576"/>
                  </a:cubicBezTo>
                  <a:cubicBezTo>
                    <a:pt x="420" y="576"/>
                    <a:pt x="506" y="531"/>
                    <a:pt x="564" y="462"/>
                  </a:cubicBezTo>
                  <a:cubicBezTo>
                    <a:pt x="423" y="305"/>
                    <a:pt x="278" y="151"/>
                    <a:pt x="1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24"/>
            <p:cNvSpPr/>
            <p:nvPr/>
          </p:nvSpPr>
          <p:spPr>
            <a:xfrm>
              <a:off x="33283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24"/>
            <p:cNvSpPr/>
            <p:nvPr/>
          </p:nvSpPr>
          <p:spPr>
            <a:xfrm>
              <a:off x="33674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24"/>
            <p:cNvSpPr/>
            <p:nvPr/>
          </p:nvSpPr>
          <p:spPr>
            <a:xfrm>
              <a:off x="3406475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213" y="0"/>
                  </a:moveTo>
                  <a:cubicBezTo>
                    <a:pt x="89" y="44"/>
                    <a:pt x="0" y="160"/>
                    <a:pt x="0" y="300"/>
                  </a:cubicBezTo>
                  <a:cubicBezTo>
                    <a:pt x="0" y="476"/>
                    <a:pt x="143" y="620"/>
                    <a:pt x="320" y="620"/>
                  </a:cubicBezTo>
                  <a:cubicBezTo>
                    <a:pt x="341" y="620"/>
                    <a:pt x="360" y="618"/>
                    <a:pt x="380" y="614"/>
                  </a:cubicBezTo>
                  <a:cubicBezTo>
                    <a:pt x="330" y="407"/>
                    <a:pt x="275" y="202"/>
                    <a:pt x="21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24"/>
            <p:cNvSpPr/>
            <p:nvPr/>
          </p:nvSpPr>
          <p:spPr>
            <a:xfrm>
              <a:off x="33674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24"/>
            <p:cNvSpPr/>
            <p:nvPr/>
          </p:nvSpPr>
          <p:spPr>
            <a:xfrm>
              <a:off x="3094125" y="4045500"/>
              <a:ext cx="16175" cy="16025"/>
            </a:xfrm>
            <a:custGeom>
              <a:rect b="b" l="l" r="r" t="t"/>
              <a:pathLst>
                <a:path extrusionOk="0" h="641" w="647">
                  <a:moveTo>
                    <a:pt x="324" y="0"/>
                  </a:moveTo>
                  <a:cubicBezTo>
                    <a:pt x="322" y="0"/>
                    <a:pt x="320" y="0"/>
                    <a:pt x="318" y="0"/>
                  </a:cubicBezTo>
                  <a:cubicBezTo>
                    <a:pt x="140" y="3"/>
                    <a:pt x="0" y="149"/>
                    <a:pt x="3" y="327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1"/>
                    <a:pt x="643" y="314"/>
                  </a:cubicBezTo>
                  <a:cubicBezTo>
                    <a:pt x="640" y="139"/>
                    <a:pt x="497" y="0"/>
                    <a:pt x="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24"/>
            <p:cNvSpPr/>
            <p:nvPr/>
          </p:nvSpPr>
          <p:spPr>
            <a:xfrm>
              <a:off x="3406475" y="4215525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51" y="641"/>
                    <a:pt x="561" y="563"/>
                    <a:pt x="611" y="453"/>
                  </a:cubicBezTo>
                  <a:cubicBezTo>
                    <a:pt x="594" y="335"/>
                    <a:pt x="574" y="219"/>
                    <a:pt x="553" y="103"/>
                  </a:cubicBezTo>
                  <a:cubicBezTo>
                    <a:pt x="496" y="40"/>
                    <a:pt x="413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24"/>
            <p:cNvSpPr/>
            <p:nvPr/>
          </p:nvSpPr>
          <p:spPr>
            <a:xfrm>
              <a:off x="34064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24"/>
            <p:cNvSpPr/>
            <p:nvPr/>
          </p:nvSpPr>
          <p:spPr>
            <a:xfrm>
              <a:off x="34064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24"/>
            <p:cNvSpPr/>
            <p:nvPr/>
          </p:nvSpPr>
          <p:spPr>
            <a:xfrm>
              <a:off x="33674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24"/>
            <p:cNvSpPr/>
            <p:nvPr/>
          </p:nvSpPr>
          <p:spPr>
            <a:xfrm>
              <a:off x="33674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24"/>
            <p:cNvSpPr/>
            <p:nvPr/>
          </p:nvSpPr>
          <p:spPr>
            <a:xfrm>
              <a:off x="33283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24"/>
            <p:cNvSpPr/>
            <p:nvPr/>
          </p:nvSpPr>
          <p:spPr>
            <a:xfrm>
              <a:off x="33674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24"/>
            <p:cNvSpPr/>
            <p:nvPr/>
          </p:nvSpPr>
          <p:spPr>
            <a:xfrm>
              <a:off x="33674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24"/>
            <p:cNvSpPr/>
            <p:nvPr/>
          </p:nvSpPr>
          <p:spPr>
            <a:xfrm>
              <a:off x="33674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24"/>
            <p:cNvSpPr/>
            <p:nvPr/>
          </p:nvSpPr>
          <p:spPr>
            <a:xfrm>
              <a:off x="33674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24"/>
            <p:cNvSpPr/>
            <p:nvPr/>
          </p:nvSpPr>
          <p:spPr>
            <a:xfrm>
              <a:off x="33674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24"/>
            <p:cNvSpPr/>
            <p:nvPr/>
          </p:nvSpPr>
          <p:spPr>
            <a:xfrm>
              <a:off x="32893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24"/>
            <p:cNvSpPr/>
            <p:nvPr/>
          </p:nvSpPr>
          <p:spPr>
            <a:xfrm>
              <a:off x="325032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24"/>
            <p:cNvSpPr/>
            <p:nvPr/>
          </p:nvSpPr>
          <p:spPr>
            <a:xfrm>
              <a:off x="325032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24"/>
            <p:cNvSpPr/>
            <p:nvPr/>
          </p:nvSpPr>
          <p:spPr>
            <a:xfrm>
              <a:off x="325032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24"/>
            <p:cNvSpPr/>
            <p:nvPr/>
          </p:nvSpPr>
          <p:spPr>
            <a:xfrm>
              <a:off x="325032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24"/>
            <p:cNvSpPr/>
            <p:nvPr/>
          </p:nvSpPr>
          <p:spPr>
            <a:xfrm>
              <a:off x="325032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24"/>
            <p:cNvSpPr/>
            <p:nvPr/>
          </p:nvSpPr>
          <p:spPr>
            <a:xfrm>
              <a:off x="325032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24"/>
            <p:cNvSpPr/>
            <p:nvPr/>
          </p:nvSpPr>
          <p:spPr>
            <a:xfrm>
              <a:off x="325032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24"/>
            <p:cNvSpPr/>
            <p:nvPr/>
          </p:nvSpPr>
          <p:spPr>
            <a:xfrm>
              <a:off x="325032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24"/>
            <p:cNvSpPr/>
            <p:nvPr/>
          </p:nvSpPr>
          <p:spPr>
            <a:xfrm>
              <a:off x="32113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24"/>
            <p:cNvSpPr/>
            <p:nvPr/>
          </p:nvSpPr>
          <p:spPr>
            <a:xfrm>
              <a:off x="32113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24"/>
            <p:cNvSpPr/>
            <p:nvPr/>
          </p:nvSpPr>
          <p:spPr>
            <a:xfrm>
              <a:off x="32113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24"/>
            <p:cNvSpPr/>
            <p:nvPr/>
          </p:nvSpPr>
          <p:spPr>
            <a:xfrm>
              <a:off x="32113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24"/>
            <p:cNvSpPr/>
            <p:nvPr/>
          </p:nvSpPr>
          <p:spPr>
            <a:xfrm>
              <a:off x="325032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24"/>
            <p:cNvSpPr/>
            <p:nvPr/>
          </p:nvSpPr>
          <p:spPr>
            <a:xfrm>
              <a:off x="325032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24"/>
            <p:cNvSpPr/>
            <p:nvPr/>
          </p:nvSpPr>
          <p:spPr>
            <a:xfrm>
              <a:off x="32893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24"/>
            <p:cNvSpPr/>
            <p:nvPr/>
          </p:nvSpPr>
          <p:spPr>
            <a:xfrm>
              <a:off x="32893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24"/>
            <p:cNvSpPr/>
            <p:nvPr/>
          </p:nvSpPr>
          <p:spPr>
            <a:xfrm>
              <a:off x="32893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24"/>
            <p:cNvSpPr/>
            <p:nvPr/>
          </p:nvSpPr>
          <p:spPr>
            <a:xfrm>
              <a:off x="32893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24"/>
            <p:cNvSpPr/>
            <p:nvPr/>
          </p:nvSpPr>
          <p:spPr>
            <a:xfrm>
              <a:off x="32113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24"/>
            <p:cNvSpPr/>
            <p:nvPr/>
          </p:nvSpPr>
          <p:spPr>
            <a:xfrm>
              <a:off x="325032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24"/>
            <p:cNvSpPr/>
            <p:nvPr/>
          </p:nvSpPr>
          <p:spPr>
            <a:xfrm>
              <a:off x="32893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24"/>
            <p:cNvSpPr/>
            <p:nvPr/>
          </p:nvSpPr>
          <p:spPr>
            <a:xfrm>
              <a:off x="32893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24"/>
            <p:cNvSpPr/>
            <p:nvPr/>
          </p:nvSpPr>
          <p:spPr>
            <a:xfrm>
              <a:off x="32893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24"/>
            <p:cNvSpPr/>
            <p:nvPr/>
          </p:nvSpPr>
          <p:spPr>
            <a:xfrm>
              <a:off x="325032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24"/>
            <p:cNvSpPr/>
            <p:nvPr/>
          </p:nvSpPr>
          <p:spPr>
            <a:xfrm>
              <a:off x="325032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24"/>
            <p:cNvSpPr/>
            <p:nvPr/>
          </p:nvSpPr>
          <p:spPr>
            <a:xfrm>
              <a:off x="325032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24"/>
            <p:cNvSpPr/>
            <p:nvPr/>
          </p:nvSpPr>
          <p:spPr>
            <a:xfrm>
              <a:off x="3289350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118" y="0"/>
                  </a:moveTo>
                  <a:cubicBezTo>
                    <a:pt x="47" y="61"/>
                    <a:pt x="1" y="150"/>
                    <a:pt x="1" y="247"/>
                  </a:cubicBezTo>
                  <a:cubicBezTo>
                    <a:pt x="1" y="424"/>
                    <a:pt x="144" y="567"/>
                    <a:pt x="322" y="567"/>
                  </a:cubicBezTo>
                  <a:cubicBezTo>
                    <a:pt x="451" y="567"/>
                    <a:pt x="563" y="490"/>
                    <a:pt x="611" y="379"/>
                  </a:cubicBezTo>
                  <a:cubicBezTo>
                    <a:pt x="448" y="249"/>
                    <a:pt x="285" y="122"/>
                    <a:pt x="11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24"/>
            <p:cNvSpPr/>
            <p:nvPr/>
          </p:nvSpPr>
          <p:spPr>
            <a:xfrm>
              <a:off x="32893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24"/>
            <p:cNvSpPr/>
            <p:nvPr/>
          </p:nvSpPr>
          <p:spPr>
            <a:xfrm>
              <a:off x="325032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24"/>
            <p:cNvSpPr/>
            <p:nvPr/>
          </p:nvSpPr>
          <p:spPr>
            <a:xfrm>
              <a:off x="325032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24"/>
            <p:cNvSpPr/>
            <p:nvPr/>
          </p:nvSpPr>
          <p:spPr>
            <a:xfrm>
              <a:off x="28990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24"/>
            <p:cNvSpPr/>
            <p:nvPr/>
          </p:nvSpPr>
          <p:spPr>
            <a:xfrm>
              <a:off x="28990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24"/>
            <p:cNvSpPr/>
            <p:nvPr/>
          </p:nvSpPr>
          <p:spPr>
            <a:xfrm>
              <a:off x="2862000" y="4047150"/>
              <a:ext cx="14100" cy="14425"/>
            </a:xfrm>
            <a:custGeom>
              <a:rect b="b" l="l" r="r" t="t"/>
              <a:pathLst>
                <a:path extrusionOk="0" h="577" w="564">
                  <a:moveTo>
                    <a:pt x="436" y="0"/>
                  </a:moveTo>
                  <a:cubicBezTo>
                    <a:pt x="287" y="151"/>
                    <a:pt x="142" y="303"/>
                    <a:pt x="0" y="462"/>
                  </a:cubicBezTo>
                  <a:cubicBezTo>
                    <a:pt x="57" y="531"/>
                    <a:pt x="143" y="576"/>
                    <a:pt x="243" y="576"/>
                  </a:cubicBezTo>
                  <a:cubicBezTo>
                    <a:pt x="421" y="576"/>
                    <a:pt x="564" y="433"/>
                    <a:pt x="564" y="257"/>
                  </a:cubicBezTo>
                  <a:cubicBezTo>
                    <a:pt x="564" y="151"/>
                    <a:pt x="513" y="58"/>
                    <a:pt x="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24"/>
            <p:cNvSpPr/>
            <p:nvPr/>
          </p:nvSpPr>
          <p:spPr>
            <a:xfrm>
              <a:off x="28990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24"/>
            <p:cNvSpPr/>
            <p:nvPr/>
          </p:nvSpPr>
          <p:spPr>
            <a:xfrm>
              <a:off x="28990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24"/>
            <p:cNvSpPr/>
            <p:nvPr/>
          </p:nvSpPr>
          <p:spPr>
            <a:xfrm>
              <a:off x="28990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24"/>
            <p:cNvSpPr/>
            <p:nvPr/>
          </p:nvSpPr>
          <p:spPr>
            <a:xfrm>
              <a:off x="28990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24"/>
            <p:cNvSpPr/>
            <p:nvPr/>
          </p:nvSpPr>
          <p:spPr>
            <a:xfrm>
              <a:off x="28990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24"/>
            <p:cNvSpPr/>
            <p:nvPr/>
          </p:nvSpPr>
          <p:spPr>
            <a:xfrm>
              <a:off x="28990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24"/>
            <p:cNvSpPr/>
            <p:nvPr/>
          </p:nvSpPr>
          <p:spPr>
            <a:xfrm>
              <a:off x="28600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24"/>
            <p:cNvSpPr/>
            <p:nvPr/>
          </p:nvSpPr>
          <p:spPr>
            <a:xfrm>
              <a:off x="28600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24"/>
            <p:cNvSpPr/>
            <p:nvPr/>
          </p:nvSpPr>
          <p:spPr>
            <a:xfrm>
              <a:off x="28600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24"/>
            <p:cNvSpPr/>
            <p:nvPr/>
          </p:nvSpPr>
          <p:spPr>
            <a:xfrm>
              <a:off x="28600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24"/>
            <p:cNvSpPr/>
            <p:nvPr/>
          </p:nvSpPr>
          <p:spPr>
            <a:xfrm>
              <a:off x="28990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24"/>
            <p:cNvSpPr/>
            <p:nvPr/>
          </p:nvSpPr>
          <p:spPr>
            <a:xfrm>
              <a:off x="28600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24"/>
            <p:cNvSpPr/>
            <p:nvPr/>
          </p:nvSpPr>
          <p:spPr>
            <a:xfrm>
              <a:off x="28600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24"/>
            <p:cNvSpPr/>
            <p:nvPr/>
          </p:nvSpPr>
          <p:spPr>
            <a:xfrm>
              <a:off x="28600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24"/>
            <p:cNvSpPr/>
            <p:nvPr/>
          </p:nvSpPr>
          <p:spPr>
            <a:xfrm>
              <a:off x="29380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24"/>
            <p:cNvSpPr/>
            <p:nvPr/>
          </p:nvSpPr>
          <p:spPr>
            <a:xfrm>
              <a:off x="29380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24"/>
            <p:cNvSpPr/>
            <p:nvPr/>
          </p:nvSpPr>
          <p:spPr>
            <a:xfrm>
              <a:off x="293807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24"/>
            <p:cNvSpPr/>
            <p:nvPr/>
          </p:nvSpPr>
          <p:spPr>
            <a:xfrm>
              <a:off x="29380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24"/>
            <p:cNvSpPr/>
            <p:nvPr/>
          </p:nvSpPr>
          <p:spPr>
            <a:xfrm>
              <a:off x="29380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24"/>
            <p:cNvSpPr/>
            <p:nvPr/>
          </p:nvSpPr>
          <p:spPr>
            <a:xfrm>
              <a:off x="29380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24"/>
            <p:cNvSpPr/>
            <p:nvPr/>
          </p:nvSpPr>
          <p:spPr>
            <a:xfrm>
              <a:off x="29380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24"/>
            <p:cNvSpPr/>
            <p:nvPr/>
          </p:nvSpPr>
          <p:spPr>
            <a:xfrm>
              <a:off x="28990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24"/>
            <p:cNvSpPr/>
            <p:nvPr/>
          </p:nvSpPr>
          <p:spPr>
            <a:xfrm>
              <a:off x="28990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24"/>
            <p:cNvSpPr/>
            <p:nvPr/>
          </p:nvSpPr>
          <p:spPr>
            <a:xfrm>
              <a:off x="28990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24"/>
            <p:cNvSpPr/>
            <p:nvPr/>
          </p:nvSpPr>
          <p:spPr>
            <a:xfrm>
              <a:off x="293807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24"/>
            <p:cNvSpPr/>
            <p:nvPr/>
          </p:nvSpPr>
          <p:spPr>
            <a:xfrm>
              <a:off x="28990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24"/>
            <p:cNvSpPr/>
            <p:nvPr/>
          </p:nvSpPr>
          <p:spPr>
            <a:xfrm>
              <a:off x="28990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24"/>
            <p:cNvSpPr/>
            <p:nvPr/>
          </p:nvSpPr>
          <p:spPr>
            <a:xfrm>
              <a:off x="28600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24"/>
            <p:cNvSpPr/>
            <p:nvPr/>
          </p:nvSpPr>
          <p:spPr>
            <a:xfrm>
              <a:off x="2899825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493" y="0"/>
                  </a:moveTo>
                  <a:cubicBezTo>
                    <a:pt x="325" y="122"/>
                    <a:pt x="161" y="249"/>
                    <a:pt x="0" y="379"/>
                  </a:cubicBezTo>
                  <a:cubicBezTo>
                    <a:pt x="51" y="490"/>
                    <a:pt x="161" y="567"/>
                    <a:pt x="289" y="567"/>
                  </a:cubicBezTo>
                  <a:cubicBezTo>
                    <a:pt x="467" y="567"/>
                    <a:pt x="610" y="424"/>
                    <a:pt x="610" y="247"/>
                  </a:cubicBezTo>
                  <a:cubicBezTo>
                    <a:pt x="610" y="148"/>
                    <a:pt x="564" y="59"/>
                    <a:pt x="4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24"/>
            <p:cNvSpPr/>
            <p:nvPr/>
          </p:nvSpPr>
          <p:spPr>
            <a:xfrm>
              <a:off x="2782725" y="4317500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162" y="1"/>
                    <a:pt x="51" y="77"/>
                    <a:pt x="1" y="189"/>
                  </a:cubicBezTo>
                  <a:cubicBezTo>
                    <a:pt x="19" y="307"/>
                    <a:pt x="37" y="423"/>
                    <a:pt x="58" y="537"/>
                  </a:cubicBezTo>
                  <a:cubicBezTo>
                    <a:pt x="114" y="602"/>
                    <a:pt x="197" y="641"/>
                    <a:pt x="292" y="641"/>
                  </a:cubicBezTo>
                  <a:cubicBezTo>
                    <a:pt x="468" y="641"/>
                    <a:pt x="611" y="498"/>
                    <a:pt x="611" y="322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24"/>
            <p:cNvSpPr/>
            <p:nvPr/>
          </p:nvSpPr>
          <p:spPr>
            <a:xfrm>
              <a:off x="2899825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89" y="0"/>
                  </a:moveTo>
                  <a:cubicBezTo>
                    <a:pt x="160" y="0"/>
                    <a:pt x="48" y="79"/>
                    <a:pt x="0" y="189"/>
                  </a:cubicBezTo>
                  <a:cubicBezTo>
                    <a:pt x="161" y="318"/>
                    <a:pt x="325" y="445"/>
                    <a:pt x="493" y="568"/>
                  </a:cubicBezTo>
                  <a:cubicBezTo>
                    <a:pt x="565" y="507"/>
                    <a:pt x="610" y="421"/>
                    <a:pt x="610" y="321"/>
                  </a:cubicBezTo>
                  <a:cubicBezTo>
                    <a:pt x="610" y="144"/>
                    <a:pt x="467" y="0"/>
                    <a:pt x="2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24"/>
            <p:cNvSpPr/>
            <p:nvPr/>
          </p:nvSpPr>
          <p:spPr>
            <a:xfrm>
              <a:off x="2862000" y="4487550"/>
              <a:ext cx="14100" cy="14400"/>
            </a:xfrm>
            <a:custGeom>
              <a:rect b="b" l="l" r="r" t="t"/>
              <a:pathLst>
                <a:path extrusionOk="0" h="576" w="564">
                  <a:moveTo>
                    <a:pt x="243" y="0"/>
                  </a:moveTo>
                  <a:cubicBezTo>
                    <a:pt x="145" y="0"/>
                    <a:pt x="59" y="45"/>
                    <a:pt x="0" y="115"/>
                  </a:cubicBezTo>
                  <a:cubicBezTo>
                    <a:pt x="142" y="271"/>
                    <a:pt x="287" y="425"/>
                    <a:pt x="436" y="576"/>
                  </a:cubicBezTo>
                  <a:cubicBezTo>
                    <a:pt x="511" y="516"/>
                    <a:pt x="564" y="424"/>
                    <a:pt x="564" y="320"/>
                  </a:cubicBezTo>
                  <a:cubicBezTo>
                    <a:pt x="564" y="143"/>
                    <a:pt x="421" y="0"/>
                    <a:pt x="2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24"/>
            <p:cNvSpPr/>
            <p:nvPr/>
          </p:nvSpPr>
          <p:spPr>
            <a:xfrm>
              <a:off x="29380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24"/>
            <p:cNvSpPr/>
            <p:nvPr/>
          </p:nvSpPr>
          <p:spPr>
            <a:xfrm>
              <a:off x="2788500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61" y="1"/>
                  </a:moveTo>
                  <a:cubicBezTo>
                    <a:pt x="40" y="1"/>
                    <a:pt x="22" y="4"/>
                    <a:pt x="0" y="7"/>
                  </a:cubicBezTo>
                  <a:cubicBezTo>
                    <a:pt x="52" y="215"/>
                    <a:pt x="106" y="420"/>
                    <a:pt x="168" y="622"/>
                  </a:cubicBezTo>
                  <a:cubicBezTo>
                    <a:pt x="293" y="578"/>
                    <a:pt x="380" y="462"/>
                    <a:pt x="380" y="322"/>
                  </a:cubicBezTo>
                  <a:cubicBezTo>
                    <a:pt x="380" y="145"/>
                    <a:pt x="237" y="1"/>
                    <a:pt x="6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24"/>
            <p:cNvSpPr/>
            <p:nvPr/>
          </p:nvSpPr>
          <p:spPr>
            <a:xfrm>
              <a:off x="27819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24"/>
            <p:cNvSpPr/>
            <p:nvPr/>
          </p:nvSpPr>
          <p:spPr>
            <a:xfrm>
              <a:off x="27819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24"/>
            <p:cNvSpPr/>
            <p:nvPr/>
          </p:nvSpPr>
          <p:spPr>
            <a:xfrm>
              <a:off x="3055950" y="4589525"/>
              <a:ext cx="15125" cy="6575"/>
            </a:xfrm>
            <a:custGeom>
              <a:rect b="b" l="l" r="r" t="t"/>
              <a:pathLst>
                <a:path extrusionOk="0" h="263" w="605">
                  <a:moveTo>
                    <a:pt x="290" y="0"/>
                  </a:moveTo>
                  <a:cubicBezTo>
                    <a:pt x="160" y="0"/>
                    <a:pt x="49" y="78"/>
                    <a:pt x="1" y="188"/>
                  </a:cubicBezTo>
                  <a:cubicBezTo>
                    <a:pt x="200" y="217"/>
                    <a:pt x="401" y="241"/>
                    <a:pt x="605" y="262"/>
                  </a:cubicBezTo>
                  <a:cubicBezTo>
                    <a:pt x="576" y="113"/>
                    <a:pt x="447" y="0"/>
                    <a:pt x="2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24"/>
            <p:cNvSpPr/>
            <p:nvPr/>
          </p:nvSpPr>
          <p:spPr>
            <a:xfrm>
              <a:off x="3094225" y="4589525"/>
              <a:ext cx="16025" cy="8050"/>
            </a:xfrm>
            <a:custGeom>
              <a:rect b="b" l="l" r="r" t="t"/>
              <a:pathLst>
                <a:path extrusionOk="0" h="322" w="641">
                  <a:moveTo>
                    <a:pt x="321" y="0"/>
                  </a:moveTo>
                  <a:cubicBezTo>
                    <a:pt x="145" y="0"/>
                    <a:pt x="2" y="142"/>
                    <a:pt x="1" y="317"/>
                  </a:cubicBezTo>
                  <a:cubicBezTo>
                    <a:pt x="106" y="320"/>
                    <a:pt x="213" y="321"/>
                    <a:pt x="321" y="321"/>
                  </a:cubicBezTo>
                  <a:cubicBezTo>
                    <a:pt x="428" y="321"/>
                    <a:pt x="534" y="320"/>
                    <a:pt x="641" y="317"/>
                  </a:cubicBezTo>
                  <a:cubicBezTo>
                    <a:pt x="639" y="142"/>
                    <a:pt x="496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24"/>
            <p:cNvSpPr/>
            <p:nvPr/>
          </p:nvSpPr>
          <p:spPr>
            <a:xfrm>
              <a:off x="3406475" y="4317500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13" y="641"/>
                    <a:pt x="496" y="602"/>
                    <a:pt x="553" y="537"/>
                  </a:cubicBezTo>
                  <a:cubicBezTo>
                    <a:pt x="574" y="421"/>
                    <a:pt x="594" y="307"/>
                    <a:pt x="611" y="189"/>
                  </a:cubicBezTo>
                  <a:cubicBezTo>
                    <a:pt x="559" y="77"/>
                    <a:pt x="45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24"/>
            <p:cNvSpPr/>
            <p:nvPr/>
          </p:nvSpPr>
          <p:spPr>
            <a:xfrm>
              <a:off x="3328375" y="4487550"/>
              <a:ext cx="14125" cy="14400"/>
            </a:xfrm>
            <a:custGeom>
              <a:rect b="b" l="l" r="r" t="t"/>
              <a:pathLst>
                <a:path extrusionOk="0" h="576" w="565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25"/>
                    <a:pt x="52" y="519"/>
                    <a:pt x="129" y="576"/>
                  </a:cubicBezTo>
                  <a:cubicBezTo>
                    <a:pt x="278" y="425"/>
                    <a:pt x="423" y="273"/>
                    <a:pt x="564" y="115"/>
                  </a:cubicBezTo>
                  <a:cubicBezTo>
                    <a:pt x="506" y="45"/>
                    <a:pt x="420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24"/>
            <p:cNvSpPr/>
            <p:nvPr/>
          </p:nvSpPr>
          <p:spPr>
            <a:xfrm>
              <a:off x="3406475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320" y="1"/>
                  </a:moveTo>
                  <a:cubicBezTo>
                    <a:pt x="143" y="1"/>
                    <a:pt x="0" y="147"/>
                    <a:pt x="0" y="322"/>
                  </a:cubicBezTo>
                  <a:cubicBezTo>
                    <a:pt x="0" y="460"/>
                    <a:pt x="89" y="578"/>
                    <a:pt x="213" y="622"/>
                  </a:cubicBezTo>
                  <a:cubicBezTo>
                    <a:pt x="273" y="418"/>
                    <a:pt x="330" y="212"/>
                    <a:pt x="380" y="7"/>
                  </a:cubicBezTo>
                  <a:cubicBezTo>
                    <a:pt x="362" y="4"/>
                    <a:pt x="34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24"/>
            <p:cNvSpPr/>
            <p:nvPr/>
          </p:nvSpPr>
          <p:spPr>
            <a:xfrm>
              <a:off x="3133400" y="4589525"/>
              <a:ext cx="15125" cy="6525"/>
            </a:xfrm>
            <a:custGeom>
              <a:rect b="b" l="l" r="r" t="t"/>
              <a:pathLst>
                <a:path extrusionOk="0" h="261" w="605">
                  <a:moveTo>
                    <a:pt x="316" y="0"/>
                  </a:moveTo>
                  <a:cubicBezTo>
                    <a:pt x="159" y="0"/>
                    <a:pt x="29" y="112"/>
                    <a:pt x="1" y="261"/>
                  </a:cubicBezTo>
                  <a:cubicBezTo>
                    <a:pt x="204" y="241"/>
                    <a:pt x="406" y="217"/>
                    <a:pt x="605" y="187"/>
                  </a:cubicBezTo>
                  <a:cubicBezTo>
                    <a:pt x="555" y="78"/>
                    <a:pt x="444" y="0"/>
                    <a:pt x="31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24"/>
            <p:cNvSpPr/>
            <p:nvPr/>
          </p:nvSpPr>
          <p:spPr>
            <a:xfrm>
              <a:off x="28600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24"/>
            <p:cNvSpPr/>
            <p:nvPr/>
          </p:nvSpPr>
          <p:spPr>
            <a:xfrm>
              <a:off x="3289350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21"/>
                    <a:pt x="47" y="507"/>
                    <a:pt x="118" y="568"/>
                  </a:cubicBezTo>
                  <a:cubicBezTo>
                    <a:pt x="285" y="445"/>
                    <a:pt x="450" y="318"/>
                    <a:pt x="611" y="189"/>
                  </a:cubicBezTo>
                  <a:cubicBezTo>
                    <a:pt x="563" y="79"/>
                    <a:pt x="451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24"/>
            <p:cNvSpPr/>
            <p:nvPr/>
          </p:nvSpPr>
          <p:spPr>
            <a:xfrm>
              <a:off x="28210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24"/>
            <p:cNvSpPr/>
            <p:nvPr/>
          </p:nvSpPr>
          <p:spPr>
            <a:xfrm>
              <a:off x="28210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24"/>
            <p:cNvSpPr/>
            <p:nvPr/>
          </p:nvSpPr>
          <p:spPr>
            <a:xfrm>
              <a:off x="28210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24"/>
            <p:cNvSpPr/>
            <p:nvPr/>
          </p:nvSpPr>
          <p:spPr>
            <a:xfrm>
              <a:off x="28600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24"/>
            <p:cNvSpPr/>
            <p:nvPr/>
          </p:nvSpPr>
          <p:spPr>
            <a:xfrm>
              <a:off x="28600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24"/>
            <p:cNvSpPr/>
            <p:nvPr/>
          </p:nvSpPr>
          <p:spPr>
            <a:xfrm>
              <a:off x="28600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24"/>
            <p:cNvSpPr/>
            <p:nvPr/>
          </p:nvSpPr>
          <p:spPr>
            <a:xfrm>
              <a:off x="28210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24"/>
            <p:cNvSpPr/>
            <p:nvPr/>
          </p:nvSpPr>
          <p:spPr>
            <a:xfrm>
              <a:off x="28210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24"/>
            <p:cNvSpPr/>
            <p:nvPr/>
          </p:nvSpPr>
          <p:spPr>
            <a:xfrm>
              <a:off x="28210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24"/>
            <p:cNvSpPr/>
            <p:nvPr/>
          </p:nvSpPr>
          <p:spPr>
            <a:xfrm>
              <a:off x="28210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24"/>
            <p:cNvSpPr/>
            <p:nvPr/>
          </p:nvSpPr>
          <p:spPr>
            <a:xfrm>
              <a:off x="2788500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168" y="0"/>
                  </a:moveTo>
                  <a:cubicBezTo>
                    <a:pt x="107" y="204"/>
                    <a:pt x="52" y="407"/>
                    <a:pt x="0" y="614"/>
                  </a:cubicBezTo>
                  <a:cubicBezTo>
                    <a:pt x="19" y="618"/>
                    <a:pt x="40" y="620"/>
                    <a:pt x="61" y="620"/>
                  </a:cubicBezTo>
                  <a:cubicBezTo>
                    <a:pt x="237" y="620"/>
                    <a:pt x="380" y="476"/>
                    <a:pt x="380" y="300"/>
                  </a:cubicBezTo>
                  <a:cubicBezTo>
                    <a:pt x="380" y="160"/>
                    <a:pt x="293" y="44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24"/>
            <p:cNvSpPr/>
            <p:nvPr/>
          </p:nvSpPr>
          <p:spPr>
            <a:xfrm>
              <a:off x="28210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24"/>
            <p:cNvSpPr/>
            <p:nvPr/>
          </p:nvSpPr>
          <p:spPr>
            <a:xfrm>
              <a:off x="2782725" y="4215525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200" y="1"/>
                    <a:pt x="117" y="40"/>
                    <a:pt x="58" y="103"/>
                  </a:cubicBezTo>
                  <a:cubicBezTo>
                    <a:pt x="37" y="221"/>
                    <a:pt x="19" y="335"/>
                    <a:pt x="1" y="453"/>
                  </a:cubicBezTo>
                  <a:cubicBezTo>
                    <a:pt x="51" y="563"/>
                    <a:pt x="162" y="641"/>
                    <a:pt x="292" y="641"/>
                  </a:cubicBezTo>
                  <a:cubicBezTo>
                    <a:pt x="468" y="641"/>
                    <a:pt x="611" y="498"/>
                    <a:pt x="611" y="320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24"/>
            <p:cNvSpPr/>
            <p:nvPr/>
          </p:nvSpPr>
          <p:spPr>
            <a:xfrm>
              <a:off x="28210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24"/>
            <p:cNvSpPr/>
            <p:nvPr/>
          </p:nvSpPr>
          <p:spPr>
            <a:xfrm>
              <a:off x="28210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24"/>
            <p:cNvSpPr/>
            <p:nvPr/>
          </p:nvSpPr>
          <p:spPr>
            <a:xfrm>
              <a:off x="3016175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24"/>
            <p:cNvSpPr/>
            <p:nvPr/>
          </p:nvSpPr>
          <p:spPr>
            <a:xfrm>
              <a:off x="3055950" y="3953025"/>
              <a:ext cx="15125" cy="6500"/>
            </a:xfrm>
            <a:custGeom>
              <a:rect b="b" l="l" r="r" t="t"/>
              <a:pathLst>
                <a:path extrusionOk="0" h="260" w="605">
                  <a:moveTo>
                    <a:pt x="605" y="0"/>
                  </a:moveTo>
                  <a:lnTo>
                    <a:pt x="605" y="0"/>
                  </a:lnTo>
                  <a:cubicBezTo>
                    <a:pt x="401" y="18"/>
                    <a:pt x="200" y="44"/>
                    <a:pt x="1" y="74"/>
                  </a:cubicBezTo>
                  <a:cubicBezTo>
                    <a:pt x="49" y="182"/>
                    <a:pt x="160" y="259"/>
                    <a:pt x="290" y="259"/>
                  </a:cubicBezTo>
                  <a:cubicBezTo>
                    <a:pt x="447" y="259"/>
                    <a:pt x="576" y="149"/>
                    <a:pt x="60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24"/>
            <p:cNvSpPr/>
            <p:nvPr/>
          </p:nvSpPr>
          <p:spPr>
            <a:xfrm>
              <a:off x="3054925" y="3977350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5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24"/>
            <p:cNvSpPr/>
            <p:nvPr/>
          </p:nvSpPr>
          <p:spPr>
            <a:xfrm>
              <a:off x="301617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24"/>
            <p:cNvSpPr/>
            <p:nvPr/>
          </p:nvSpPr>
          <p:spPr>
            <a:xfrm>
              <a:off x="3054925" y="4113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6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24"/>
            <p:cNvSpPr/>
            <p:nvPr/>
          </p:nvSpPr>
          <p:spPr>
            <a:xfrm>
              <a:off x="3054925" y="4079350"/>
              <a:ext cx="16300" cy="16050"/>
            </a:xfrm>
            <a:custGeom>
              <a:rect b="b" l="l" r="r" t="t"/>
              <a:pathLst>
                <a:path extrusionOk="0" h="642" w="652">
                  <a:moveTo>
                    <a:pt x="327" y="1"/>
                  </a:moveTo>
                  <a:cubicBezTo>
                    <a:pt x="323" y="1"/>
                    <a:pt x="320" y="1"/>
                    <a:pt x="316" y="1"/>
                  </a:cubicBezTo>
                  <a:cubicBezTo>
                    <a:pt x="138" y="7"/>
                    <a:pt x="1" y="154"/>
                    <a:pt x="5" y="332"/>
                  </a:cubicBezTo>
                  <a:cubicBezTo>
                    <a:pt x="11" y="505"/>
                    <a:pt x="154" y="641"/>
                    <a:pt x="326" y="641"/>
                  </a:cubicBezTo>
                  <a:cubicBezTo>
                    <a:pt x="330" y="641"/>
                    <a:pt x="333" y="641"/>
                    <a:pt x="337" y="641"/>
                  </a:cubicBezTo>
                  <a:cubicBezTo>
                    <a:pt x="513" y="635"/>
                    <a:pt x="652" y="487"/>
                    <a:pt x="646" y="311"/>
                  </a:cubicBezTo>
                  <a:cubicBezTo>
                    <a:pt x="640" y="137"/>
                    <a:pt x="498" y="1"/>
                    <a:pt x="32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24"/>
            <p:cNvSpPr/>
            <p:nvPr/>
          </p:nvSpPr>
          <p:spPr>
            <a:xfrm>
              <a:off x="3054900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8" y="0"/>
                  </a:moveTo>
                  <a:cubicBezTo>
                    <a:pt x="324" y="0"/>
                    <a:pt x="321" y="0"/>
                    <a:pt x="317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5" y="641"/>
                    <a:pt x="327" y="641"/>
                  </a:cubicBezTo>
                  <a:cubicBezTo>
                    <a:pt x="331" y="641"/>
                    <a:pt x="334" y="641"/>
                    <a:pt x="338" y="641"/>
                  </a:cubicBezTo>
                  <a:cubicBezTo>
                    <a:pt x="514" y="635"/>
                    <a:pt x="653" y="487"/>
                    <a:pt x="647" y="309"/>
                  </a:cubicBezTo>
                  <a:cubicBezTo>
                    <a:pt x="641" y="137"/>
                    <a:pt x="499" y="0"/>
                    <a:pt x="3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24"/>
            <p:cNvSpPr/>
            <p:nvPr/>
          </p:nvSpPr>
          <p:spPr>
            <a:xfrm>
              <a:off x="29380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24"/>
            <p:cNvSpPr/>
            <p:nvPr/>
          </p:nvSpPr>
          <p:spPr>
            <a:xfrm>
              <a:off x="3054925" y="4045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1"/>
                    <a:pt x="316" y="1"/>
                  </a:cubicBezTo>
                  <a:cubicBezTo>
                    <a:pt x="138" y="7"/>
                    <a:pt x="1" y="154"/>
                    <a:pt x="5" y="331"/>
                  </a:cubicBezTo>
                  <a:cubicBezTo>
                    <a:pt x="11" y="503"/>
                    <a:pt x="154" y="640"/>
                    <a:pt x="326" y="640"/>
                  </a:cubicBezTo>
                  <a:cubicBezTo>
                    <a:pt x="330" y="640"/>
                    <a:pt x="333" y="640"/>
                    <a:pt x="337" y="640"/>
                  </a:cubicBezTo>
                  <a:cubicBezTo>
                    <a:pt x="513" y="635"/>
                    <a:pt x="652" y="486"/>
                    <a:pt x="646" y="310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24"/>
            <p:cNvSpPr/>
            <p:nvPr/>
          </p:nvSpPr>
          <p:spPr>
            <a:xfrm>
              <a:off x="30161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24"/>
            <p:cNvSpPr/>
            <p:nvPr/>
          </p:nvSpPr>
          <p:spPr>
            <a:xfrm>
              <a:off x="30161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24"/>
            <p:cNvSpPr/>
            <p:nvPr/>
          </p:nvSpPr>
          <p:spPr>
            <a:xfrm>
              <a:off x="30161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24"/>
            <p:cNvSpPr/>
            <p:nvPr/>
          </p:nvSpPr>
          <p:spPr>
            <a:xfrm>
              <a:off x="30161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24"/>
            <p:cNvSpPr/>
            <p:nvPr/>
          </p:nvSpPr>
          <p:spPr>
            <a:xfrm>
              <a:off x="30161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24"/>
            <p:cNvSpPr/>
            <p:nvPr/>
          </p:nvSpPr>
          <p:spPr>
            <a:xfrm>
              <a:off x="30161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24"/>
            <p:cNvSpPr/>
            <p:nvPr/>
          </p:nvSpPr>
          <p:spPr>
            <a:xfrm>
              <a:off x="30161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24"/>
            <p:cNvSpPr/>
            <p:nvPr/>
          </p:nvSpPr>
          <p:spPr>
            <a:xfrm>
              <a:off x="30161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24"/>
            <p:cNvSpPr/>
            <p:nvPr/>
          </p:nvSpPr>
          <p:spPr>
            <a:xfrm>
              <a:off x="301617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24"/>
            <p:cNvSpPr/>
            <p:nvPr/>
          </p:nvSpPr>
          <p:spPr>
            <a:xfrm>
              <a:off x="305520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24"/>
            <p:cNvSpPr/>
            <p:nvPr/>
          </p:nvSpPr>
          <p:spPr>
            <a:xfrm>
              <a:off x="305520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24"/>
            <p:cNvSpPr/>
            <p:nvPr/>
          </p:nvSpPr>
          <p:spPr>
            <a:xfrm>
              <a:off x="305520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24"/>
            <p:cNvSpPr/>
            <p:nvPr/>
          </p:nvSpPr>
          <p:spPr>
            <a:xfrm>
              <a:off x="305520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24"/>
            <p:cNvSpPr/>
            <p:nvPr/>
          </p:nvSpPr>
          <p:spPr>
            <a:xfrm>
              <a:off x="3094125" y="3977450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7"/>
                    <a:pt x="646" y="491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24"/>
            <p:cNvSpPr/>
            <p:nvPr/>
          </p:nvSpPr>
          <p:spPr>
            <a:xfrm>
              <a:off x="3094225" y="3951500"/>
              <a:ext cx="16025" cy="8025"/>
            </a:xfrm>
            <a:custGeom>
              <a:rect b="b" l="l" r="r" t="t"/>
              <a:pathLst>
                <a:path extrusionOk="0" h="321" w="641">
                  <a:moveTo>
                    <a:pt x="321" y="1"/>
                  </a:moveTo>
                  <a:cubicBezTo>
                    <a:pt x="213" y="1"/>
                    <a:pt x="106" y="2"/>
                    <a:pt x="1" y="4"/>
                  </a:cubicBezTo>
                  <a:cubicBezTo>
                    <a:pt x="2" y="180"/>
                    <a:pt x="145" y="320"/>
                    <a:pt x="321" y="320"/>
                  </a:cubicBezTo>
                  <a:cubicBezTo>
                    <a:pt x="496" y="320"/>
                    <a:pt x="639" y="180"/>
                    <a:pt x="641" y="4"/>
                  </a:cubicBezTo>
                  <a:cubicBezTo>
                    <a:pt x="535" y="2"/>
                    <a:pt x="42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24"/>
            <p:cNvSpPr/>
            <p:nvPr/>
          </p:nvSpPr>
          <p:spPr>
            <a:xfrm>
              <a:off x="305520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24"/>
            <p:cNvSpPr/>
            <p:nvPr/>
          </p:nvSpPr>
          <p:spPr>
            <a:xfrm>
              <a:off x="305520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24"/>
            <p:cNvSpPr/>
            <p:nvPr/>
          </p:nvSpPr>
          <p:spPr>
            <a:xfrm>
              <a:off x="305520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24"/>
            <p:cNvSpPr/>
            <p:nvPr/>
          </p:nvSpPr>
          <p:spPr>
            <a:xfrm>
              <a:off x="305520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24"/>
            <p:cNvSpPr/>
            <p:nvPr/>
          </p:nvSpPr>
          <p:spPr>
            <a:xfrm>
              <a:off x="305520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24"/>
            <p:cNvSpPr/>
            <p:nvPr/>
          </p:nvSpPr>
          <p:spPr>
            <a:xfrm>
              <a:off x="305520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24"/>
            <p:cNvSpPr/>
            <p:nvPr/>
          </p:nvSpPr>
          <p:spPr>
            <a:xfrm>
              <a:off x="305520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24"/>
            <p:cNvSpPr/>
            <p:nvPr/>
          </p:nvSpPr>
          <p:spPr>
            <a:xfrm>
              <a:off x="305520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24"/>
            <p:cNvSpPr/>
            <p:nvPr/>
          </p:nvSpPr>
          <p:spPr>
            <a:xfrm>
              <a:off x="305520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24"/>
            <p:cNvSpPr/>
            <p:nvPr/>
          </p:nvSpPr>
          <p:spPr>
            <a:xfrm>
              <a:off x="301617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24"/>
            <p:cNvSpPr/>
            <p:nvPr/>
          </p:nvSpPr>
          <p:spPr>
            <a:xfrm>
              <a:off x="29771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24"/>
            <p:cNvSpPr/>
            <p:nvPr/>
          </p:nvSpPr>
          <p:spPr>
            <a:xfrm>
              <a:off x="29771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24"/>
            <p:cNvSpPr/>
            <p:nvPr/>
          </p:nvSpPr>
          <p:spPr>
            <a:xfrm>
              <a:off x="29771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24"/>
            <p:cNvSpPr/>
            <p:nvPr/>
          </p:nvSpPr>
          <p:spPr>
            <a:xfrm>
              <a:off x="29771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24"/>
            <p:cNvSpPr/>
            <p:nvPr/>
          </p:nvSpPr>
          <p:spPr>
            <a:xfrm>
              <a:off x="29771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24"/>
            <p:cNvSpPr/>
            <p:nvPr/>
          </p:nvSpPr>
          <p:spPr>
            <a:xfrm>
              <a:off x="29771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24"/>
            <p:cNvSpPr/>
            <p:nvPr/>
          </p:nvSpPr>
          <p:spPr>
            <a:xfrm>
              <a:off x="29771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24"/>
            <p:cNvSpPr/>
            <p:nvPr/>
          </p:nvSpPr>
          <p:spPr>
            <a:xfrm>
              <a:off x="29771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24"/>
            <p:cNvSpPr/>
            <p:nvPr/>
          </p:nvSpPr>
          <p:spPr>
            <a:xfrm>
              <a:off x="29380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24"/>
            <p:cNvSpPr/>
            <p:nvPr/>
          </p:nvSpPr>
          <p:spPr>
            <a:xfrm>
              <a:off x="29380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24"/>
            <p:cNvSpPr/>
            <p:nvPr/>
          </p:nvSpPr>
          <p:spPr>
            <a:xfrm>
              <a:off x="29771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24"/>
            <p:cNvSpPr/>
            <p:nvPr/>
          </p:nvSpPr>
          <p:spPr>
            <a:xfrm>
              <a:off x="29380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24"/>
            <p:cNvSpPr/>
            <p:nvPr/>
          </p:nvSpPr>
          <p:spPr>
            <a:xfrm>
              <a:off x="29380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24"/>
            <p:cNvSpPr/>
            <p:nvPr/>
          </p:nvSpPr>
          <p:spPr>
            <a:xfrm>
              <a:off x="293807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24"/>
            <p:cNvSpPr/>
            <p:nvPr/>
          </p:nvSpPr>
          <p:spPr>
            <a:xfrm>
              <a:off x="293807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24"/>
            <p:cNvSpPr/>
            <p:nvPr/>
          </p:nvSpPr>
          <p:spPr>
            <a:xfrm>
              <a:off x="29771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24"/>
            <p:cNvSpPr/>
            <p:nvPr/>
          </p:nvSpPr>
          <p:spPr>
            <a:xfrm>
              <a:off x="3094125" y="401142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6"/>
                    <a:pt x="0" y="152"/>
                    <a:pt x="3" y="328"/>
                  </a:cubicBezTo>
                  <a:cubicBezTo>
                    <a:pt x="7" y="502"/>
                    <a:pt x="148" y="642"/>
                    <a:pt x="322" y="642"/>
                  </a:cubicBezTo>
                  <a:cubicBezTo>
                    <a:pt x="324" y="642"/>
                    <a:pt x="327" y="641"/>
                    <a:pt x="330" y="641"/>
                  </a:cubicBezTo>
                  <a:cubicBezTo>
                    <a:pt x="506" y="638"/>
                    <a:pt x="646" y="492"/>
                    <a:pt x="643" y="316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24"/>
            <p:cNvSpPr/>
            <p:nvPr/>
          </p:nvSpPr>
          <p:spPr>
            <a:xfrm>
              <a:off x="3016175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24"/>
            <p:cNvSpPr/>
            <p:nvPr/>
          </p:nvSpPr>
          <p:spPr>
            <a:xfrm>
              <a:off x="29771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24"/>
            <p:cNvSpPr/>
            <p:nvPr/>
          </p:nvSpPr>
          <p:spPr>
            <a:xfrm>
              <a:off x="30161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24"/>
            <p:cNvSpPr/>
            <p:nvPr/>
          </p:nvSpPr>
          <p:spPr>
            <a:xfrm>
              <a:off x="30161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24"/>
            <p:cNvSpPr/>
            <p:nvPr/>
          </p:nvSpPr>
          <p:spPr>
            <a:xfrm>
              <a:off x="29771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24"/>
            <p:cNvSpPr/>
            <p:nvPr/>
          </p:nvSpPr>
          <p:spPr>
            <a:xfrm>
              <a:off x="30161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24"/>
            <p:cNvSpPr/>
            <p:nvPr/>
          </p:nvSpPr>
          <p:spPr>
            <a:xfrm>
              <a:off x="3016175" y="404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24"/>
            <p:cNvSpPr/>
            <p:nvPr/>
          </p:nvSpPr>
          <p:spPr>
            <a:xfrm>
              <a:off x="29771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24"/>
            <p:cNvSpPr/>
            <p:nvPr/>
          </p:nvSpPr>
          <p:spPr>
            <a:xfrm>
              <a:off x="29771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24"/>
            <p:cNvSpPr/>
            <p:nvPr/>
          </p:nvSpPr>
          <p:spPr>
            <a:xfrm>
              <a:off x="29771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24"/>
            <p:cNvSpPr/>
            <p:nvPr/>
          </p:nvSpPr>
          <p:spPr>
            <a:xfrm>
              <a:off x="29771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24"/>
            <p:cNvSpPr/>
            <p:nvPr/>
          </p:nvSpPr>
          <p:spPr>
            <a:xfrm>
              <a:off x="29771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24"/>
            <p:cNvSpPr/>
            <p:nvPr/>
          </p:nvSpPr>
          <p:spPr>
            <a:xfrm>
              <a:off x="30161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24"/>
            <p:cNvSpPr/>
            <p:nvPr/>
          </p:nvSpPr>
          <p:spPr>
            <a:xfrm>
              <a:off x="29771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40" name="Google Shape;10740;p24"/>
          <p:cNvSpPr/>
          <p:nvPr/>
        </p:nvSpPr>
        <p:spPr>
          <a:xfrm>
            <a:off x="334200" y="949675"/>
            <a:ext cx="8475600" cy="3904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1" name="Google Shape;10741;p24"/>
          <p:cNvSpPr txBox="1"/>
          <p:nvPr>
            <p:ph idx="1" type="subTitle"/>
          </p:nvPr>
        </p:nvSpPr>
        <p:spPr>
          <a:xfrm>
            <a:off x="720000" y="2395575"/>
            <a:ext cx="3200400" cy="82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742" name="Google Shape;10742;p24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365750" spcFirstLastPara="1" rIns="36575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2">
    <p:bg>
      <p:bgPr>
        <a:solidFill>
          <a:schemeClr val="lt1"/>
        </a:solidFill>
      </p:bgPr>
    </p:bg>
    <p:spTree>
      <p:nvGrpSpPr>
        <p:cNvPr id="10743" name="Shape 10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44" name="Google Shape;10744;p25"/>
          <p:cNvGrpSpPr/>
          <p:nvPr/>
        </p:nvGrpSpPr>
        <p:grpSpPr>
          <a:xfrm>
            <a:off x="70051" y="76201"/>
            <a:ext cx="640525" cy="646075"/>
            <a:chOff x="2781975" y="3951500"/>
            <a:chExt cx="640525" cy="646075"/>
          </a:xfrm>
        </p:grpSpPr>
        <p:sp>
          <p:nvSpPr>
            <p:cNvPr id="10745" name="Google Shape;10745;p25"/>
            <p:cNvSpPr/>
            <p:nvPr/>
          </p:nvSpPr>
          <p:spPr>
            <a:xfrm>
              <a:off x="31723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25"/>
            <p:cNvSpPr/>
            <p:nvPr/>
          </p:nvSpPr>
          <p:spPr>
            <a:xfrm>
              <a:off x="31723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25"/>
            <p:cNvSpPr/>
            <p:nvPr/>
          </p:nvSpPr>
          <p:spPr>
            <a:xfrm>
              <a:off x="313325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25"/>
            <p:cNvSpPr/>
            <p:nvPr/>
          </p:nvSpPr>
          <p:spPr>
            <a:xfrm>
              <a:off x="31723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25"/>
            <p:cNvSpPr/>
            <p:nvPr/>
          </p:nvSpPr>
          <p:spPr>
            <a:xfrm>
              <a:off x="31723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25"/>
            <p:cNvSpPr/>
            <p:nvPr/>
          </p:nvSpPr>
          <p:spPr>
            <a:xfrm>
              <a:off x="31723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25"/>
            <p:cNvSpPr/>
            <p:nvPr/>
          </p:nvSpPr>
          <p:spPr>
            <a:xfrm>
              <a:off x="31723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25"/>
            <p:cNvSpPr/>
            <p:nvPr/>
          </p:nvSpPr>
          <p:spPr>
            <a:xfrm>
              <a:off x="31723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25"/>
            <p:cNvSpPr/>
            <p:nvPr/>
          </p:nvSpPr>
          <p:spPr>
            <a:xfrm>
              <a:off x="3172025" y="4045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1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3"/>
                    <a:pt x="154" y="640"/>
                    <a:pt x="325" y="640"/>
                  </a:cubicBezTo>
                  <a:cubicBezTo>
                    <a:pt x="329" y="640"/>
                    <a:pt x="332" y="640"/>
                    <a:pt x="336" y="640"/>
                  </a:cubicBezTo>
                  <a:cubicBezTo>
                    <a:pt x="514" y="635"/>
                    <a:pt x="653" y="486"/>
                    <a:pt x="646" y="310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25"/>
            <p:cNvSpPr/>
            <p:nvPr/>
          </p:nvSpPr>
          <p:spPr>
            <a:xfrm>
              <a:off x="3172025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0"/>
                  </a:moveTo>
                  <a:cubicBezTo>
                    <a:pt x="322" y="0"/>
                    <a:pt x="319" y="0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25"/>
            <p:cNvSpPr/>
            <p:nvPr/>
          </p:nvSpPr>
          <p:spPr>
            <a:xfrm>
              <a:off x="3172025" y="3977350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5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25"/>
            <p:cNvSpPr/>
            <p:nvPr/>
          </p:nvSpPr>
          <p:spPr>
            <a:xfrm>
              <a:off x="313325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25"/>
            <p:cNvSpPr/>
            <p:nvPr/>
          </p:nvSpPr>
          <p:spPr>
            <a:xfrm>
              <a:off x="3172025" y="4113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6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25"/>
            <p:cNvSpPr/>
            <p:nvPr/>
          </p:nvSpPr>
          <p:spPr>
            <a:xfrm>
              <a:off x="3172025" y="4079350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1"/>
                  </a:moveTo>
                  <a:cubicBezTo>
                    <a:pt x="322" y="1"/>
                    <a:pt x="319" y="1"/>
                    <a:pt x="315" y="1"/>
                  </a:cubicBezTo>
                  <a:cubicBezTo>
                    <a:pt x="139" y="7"/>
                    <a:pt x="0" y="154"/>
                    <a:pt x="6" y="332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10"/>
                  </a:cubicBezTo>
                  <a:cubicBezTo>
                    <a:pt x="641" y="137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25"/>
            <p:cNvSpPr/>
            <p:nvPr/>
          </p:nvSpPr>
          <p:spPr>
            <a:xfrm>
              <a:off x="31723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25"/>
            <p:cNvSpPr/>
            <p:nvPr/>
          </p:nvSpPr>
          <p:spPr>
            <a:xfrm>
              <a:off x="31723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25"/>
            <p:cNvSpPr/>
            <p:nvPr/>
          </p:nvSpPr>
          <p:spPr>
            <a:xfrm>
              <a:off x="31723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25"/>
            <p:cNvSpPr/>
            <p:nvPr/>
          </p:nvSpPr>
          <p:spPr>
            <a:xfrm>
              <a:off x="32113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25"/>
            <p:cNvSpPr/>
            <p:nvPr/>
          </p:nvSpPr>
          <p:spPr>
            <a:xfrm>
              <a:off x="32113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25"/>
            <p:cNvSpPr/>
            <p:nvPr/>
          </p:nvSpPr>
          <p:spPr>
            <a:xfrm>
              <a:off x="32113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25"/>
            <p:cNvSpPr/>
            <p:nvPr/>
          </p:nvSpPr>
          <p:spPr>
            <a:xfrm>
              <a:off x="32113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25"/>
            <p:cNvSpPr/>
            <p:nvPr/>
          </p:nvSpPr>
          <p:spPr>
            <a:xfrm>
              <a:off x="32113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25"/>
            <p:cNvSpPr/>
            <p:nvPr/>
          </p:nvSpPr>
          <p:spPr>
            <a:xfrm>
              <a:off x="31723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25"/>
            <p:cNvSpPr/>
            <p:nvPr/>
          </p:nvSpPr>
          <p:spPr>
            <a:xfrm>
              <a:off x="32113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25"/>
            <p:cNvSpPr/>
            <p:nvPr/>
          </p:nvSpPr>
          <p:spPr>
            <a:xfrm>
              <a:off x="32113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25"/>
            <p:cNvSpPr/>
            <p:nvPr/>
          </p:nvSpPr>
          <p:spPr>
            <a:xfrm>
              <a:off x="31723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25"/>
            <p:cNvSpPr/>
            <p:nvPr/>
          </p:nvSpPr>
          <p:spPr>
            <a:xfrm>
              <a:off x="32113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25"/>
            <p:cNvSpPr/>
            <p:nvPr/>
          </p:nvSpPr>
          <p:spPr>
            <a:xfrm>
              <a:off x="32113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25"/>
            <p:cNvSpPr/>
            <p:nvPr/>
          </p:nvSpPr>
          <p:spPr>
            <a:xfrm>
              <a:off x="31723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25"/>
            <p:cNvSpPr/>
            <p:nvPr/>
          </p:nvSpPr>
          <p:spPr>
            <a:xfrm>
              <a:off x="32113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25"/>
            <p:cNvSpPr/>
            <p:nvPr/>
          </p:nvSpPr>
          <p:spPr>
            <a:xfrm>
              <a:off x="32113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25"/>
            <p:cNvSpPr/>
            <p:nvPr/>
          </p:nvSpPr>
          <p:spPr>
            <a:xfrm>
              <a:off x="32113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25"/>
            <p:cNvSpPr/>
            <p:nvPr/>
          </p:nvSpPr>
          <p:spPr>
            <a:xfrm>
              <a:off x="3133250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25"/>
            <p:cNvSpPr/>
            <p:nvPr/>
          </p:nvSpPr>
          <p:spPr>
            <a:xfrm>
              <a:off x="30942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25"/>
            <p:cNvSpPr/>
            <p:nvPr/>
          </p:nvSpPr>
          <p:spPr>
            <a:xfrm>
              <a:off x="30942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25"/>
            <p:cNvSpPr/>
            <p:nvPr/>
          </p:nvSpPr>
          <p:spPr>
            <a:xfrm>
              <a:off x="30942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25"/>
            <p:cNvSpPr/>
            <p:nvPr/>
          </p:nvSpPr>
          <p:spPr>
            <a:xfrm>
              <a:off x="30942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25"/>
            <p:cNvSpPr/>
            <p:nvPr/>
          </p:nvSpPr>
          <p:spPr>
            <a:xfrm>
              <a:off x="30942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25"/>
            <p:cNvSpPr/>
            <p:nvPr/>
          </p:nvSpPr>
          <p:spPr>
            <a:xfrm>
              <a:off x="30942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25"/>
            <p:cNvSpPr/>
            <p:nvPr/>
          </p:nvSpPr>
          <p:spPr>
            <a:xfrm>
              <a:off x="30942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25"/>
            <p:cNvSpPr/>
            <p:nvPr/>
          </p:nvSpPr>
          <p:spPr>
            <a:xfrm>
              <a:off x="30942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25"/>
            <p:cNvSpPr/>
            <p:nvPr/>
          </p:nvSpPr>
          <p:spPr>
            <a:xfrm>
              <a:off x="3133400" y="3952975"/>
              <a:ext cx="15125" cy="6550"/>
            </a:xfrm>
            <a:custGeom>
              <a:rect b="b" l="l" r="r" t="t"/>
              <a:pathLst>
                <a:path extrusionOk="0" h="262" w="605">
                  <a:moveTo>
                    <a:pt x="1" y="1"/>
                  </a:moveTo>
                  <a:lnTo>
                    <a:pt x="1" y="1"/>
                  </a:lnTo>
                  <a:cubicBezTo>
                    <a:pt x="29" y="151"/>
                    <a:pt x="159" y="261"/>
                    <a:pt x="316" y="261"/>
                  </a:cubicBezTo>
                  <a:cubicBezTo>
                    <a:pt x="445" y="261"/>
                    <a:pt x="557" y="184"/>
                    <a:pt x="605" y="73"/>
                  </a:cubicBezTo>
                  <a:cubicBezTo>
                    <a:pt x="406" y="46"/>
                    <a:pt x="204" y="20"/>
                    <a:pt x="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25"/>
            <p:cNvSpPr/>
            <p:nvPr/>
          </p:nvSpPr>
          <p:spPr>
            <a:xfrm>
              <a:off x="3094125" y="411347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8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2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25"/>
            <p:cNvSpPr/>
            <p:nvPr/>
          </p:nvSpPr>
          <p:spPr>
            <a:xfrm>
              <a:off x="3094125" y="4079500"/>
              <a:ext cx="16175" cy="16000"/>
            </a:xfrm>
            <a:custGeom>
              <a:rect b="b" l="l" r="r" t="t"/>
              <a:pathLst>
                <a:path extrusionOk="0" h="640" w="647">
                  <a:moveTo>
                    <a:pt x="326" y="1"/>
                  </a:moveTo>
                  <a:cubicBezTo>
                    <a:pt x="323" y="1"/>
                    <a:pt x="321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7" y="500"/>
                    <a:pt x="149" y="640"/>
                    <a:pt x="322" y="640"/>
                  </a:cubicBezTo>
                  <a:cubicBezTo>
                    <a:pt x="325" y="640"/>
                    <a:pt x="327" y="640"/>
                    <a:pt x="330" y="640"/>
                  </a:cubicBezTo>
                  <a:cubicBezTo>
                    <a:pt x="506" y="637"/>
                    <a:pt x="646" y="490"/>
                    <a:pt x="643" y="314"/>
                  </a:cubicBezTo>
                  <a:cubicBezTo>
                    <a:pt x="640" y="141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25"/>
            <p:cNvSpPr/>
            <p:nvPr/>
          </p:nvSpPr>
          <p:spPr>
            <a:xfrm>
              <a:off x="30942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25"/>
            <p:cNvSpPr/>
            <p:nvPr/>
          </p:nvSpPr>
          <p:spPr>
            <a:xfrm>
              <a:off x="30942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25"/>
            <p:cNvSpPr/>
            <p:nvPr/>
          </p:nvSpPr>
          <p:spPr>
            <a:xfrm>
              <a:off x="30942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25"/>
            <p:cNvSpPr/>
            <p:nvPr/>
          </p:nvSpPr>
          <p:spPr>
            <a:xfrm>
              <a:off x="313325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25"/>
            <p:cNvSpPr/>
            <p:nvPr/>
          </p:nvSpPr>
          <p:spPr>
            <a:xfrm>
              <a:off x="30942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1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25"/>
            <p:cNvSpPr/>
            <p:nvPr/>
          </p:nvSpPr>
          <p:spPr>
            <a:xfrm>
              <a:off x="30942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1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25"/>
            <p:cNvSpPr/>
            <p:nvPr/>
          </p:nvSpPr>
          <p:spPr>
            <a:xfrm>
              <a:off x="31332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25"/>
            <p:cNvSpPr/>
            <p:nvPr/>
          </p:nvSpPr>
          <p:spPr>
            <a:xfrm>
              <a:off x="31332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25"/>
            <p:cNvSpPr/>
            <p:nvPr/>
          </p:nvSpPr>
          <p:spPr>
            <a:xfrm>
              <a:off x="31332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25"/>
            <p:cNvSpPr/>
            <p:nvPr/>
          </p:nvSpPr>
          <p:spPr>
            <a:xfrm>
              <a:off x="31332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25"/>
            <p:cNvSpPr/>
            <p:nvPr/>
          </p:nvSpPr>
          <p:spPr>
            <a:xfrm>
              <a:off x="313325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25"/>
            <p:cNvSpPr/>
            <p:nvPr/>
          </p:nvSpPr>
          <p:spPr>
            <a:xfrm>
              <a:off x="31332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25"/>
            <p:cNvSpPr/>
            <p:nvPr/>
          </p:nvSpPr>
          <p:spPr>
            <a:xfrm>
              <a:off x="31332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25"/>
            <p:cNvSpPr/>
            <p:nvPr/>
          </p:nvSpPr>
          <p:spPr>
            <a:xfrm>
              <a:off x="3133250" y="404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25"/>
            <p:cNvSpPr/>
            <p:nvPr/>
          </p:nvSpPr>
          <p:spPr>
            <a:xfrm>
              <a:off x="3133250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25"/>
            <p:cNvSpPr/>
            <p:nvPr/>
          </p:nvSpPr>
          <p:spPr>
            <a:xfrm>
              <a:off x="3133250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25"/>
            <p:cNvSpPr/>
            <p:nvPr/>
          </p:nvSpPr>
          <p:spPr>
            <a:xfrm>
              <a:off x="32113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25"/>
            <p:cNvSpPr/>
            <p:nvPr/>
          </p:nvSpPr>
          <p:spPr>
            <a:xfrm>
              <a:off x="31332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25"/>
            <p:cNvSpPr/>
            <p:nvPr/>
          </p:nvSpPr>
          <p:spPr>
            <a:xfrm>
              <a:off x="31332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25"/>
            <p:cNvSpPr/>
            <p:nvPr/>
          </p:nvSpPr>
          <p:spPr>
            <a:xfrm>
              <a:off x="31332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25"/>
            <p:cNvSpPr/>
            <p:nvPr/>
          </p:nvSpPr>
          <p:spPr>
            <a:xfrm>
              <a:off x="31332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25"/>
            <p:cNvSpPr/>
            <p:nvPr/>
          </p:nvSpPr>
          <p:spPr>
            <a:xfrm>
              <a:off x="33674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25"/>
            <p:cNvSpPr/>
            <p:nvPr/>
          </p:nvSpPr>
          <p:spPr>
            <a:xfrm>
              <a:off x="33283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25"/>
            <p:cNvSpPr/>
            <p:nvPr/>
          </p:nvSpPr>
          <p:spPr>
            <a:xfrm>
              <a:off x="33283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25"/>
            <p:cNvSpPr/>
            <p:nvPr/>
          </p:nvSpPr>
          <p:spPr>
            <a:xfrm>
              <a:off x="33283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25"/>
            <p:cNvSpPr/>
            <p:nvPr/>
          </p:nvSpPr>
          <p:spPr>
            <a:xfrm>
              <a:off x="33283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25"/>
            <p:cNvSpPr/>
            <p:nvPr/>
          </p:nvSpPr>
          <p:spPr>
            <a:xfrm>
              <a:off x="33283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25"/>
            <p:cNvSpPr/>
            <p:nvPr/>
          </p:nvSpPr>
          <p:spPr>
            <a:xfrm>
              <a:off x="33283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25"/>
            <p:cNvSpPr/>
            <p:nvPr/>
          </p:nvSpPr>
          <p:spPr>
            <a:xfrm>
              <a:off x="33283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25"/>
            <p:cNvSpPr/>
            <p:nvPr/>
          </p:nvSpPr>
          <p:spPr>
            <a:xfrm>
              <a:off x="33283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25"/>
            <p:cNvSpPr/>
            <p:nvPr/>
          </p:nvSpPr>
          <p:spPr>
            <a:xfrm>
              <a:off x="32893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25"/>
            <p:cNvSpPr/>
            <p:nvPr/>
          </p:nvSpPr>
          <p:spPr>
            <a:xfrm>
              <a:off x="32893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25"/>
            <p:cNvSpPr/>
            <p:nvPr/>
          </p:nvSpPr>
          <p:spPr>
            <a:xfrm>
              <a:off x="32893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25"/>
            <p:cNvSpPr/>
            <p:nvPr/>
          </p:nvSpPr>
          <p:spPr>
            <a:xfrm>
              <a:off x="32893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25"/>
            <p:cNvSpPr/>
            <p:nvPr/>
          </p:nvSpPr>
          <p:spPr>
            <a:xfrm>
              <a:off x="32893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25"/>
            <p:cNvSpPr/>
            <p:nvPr/>
          </p:nvSpPr>
          <p:spPr>
            <a:xfrm>
              <a:off x="33283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25"/>
            <p:cNvSpPr/>
            <p:nvPr/>
          </p:nvSpPr>
          <p:spPr>
            <a:xfrm>
              <a:off x="33283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25"/>
            <p:cNvSpPr/>
            <p:nvPr/>
          </p:nvSpPr>
          <p:spPr>
            <a:xfrm>
              <a:off x="3328375" y="4047150"/>
              <a:ext cx="14125" cy="14425"/>
            </a:xfrm>
            <a:custGeom>
              <a:rect b="b" l="l" r="r" t="t"/>
              <a:pathLst>
                <a:path extrusionOk="0" h="577" w="565">
                  <a:moveTo>
                    <a:pt x="129" y="0"/>
                  </a:moveTo>
                  <a:cubicBezTo>
                    <a:pt x="52" y="58"/>
                    <a:pt x="1" y="151"/>
                    <a:pt x="1" y="257"/>
                  </a:cubicBezTo>
                  <a:cubicBezTo>
                    <a:pt x="1" y="433"/>
                    <a:pt x="144" y="576"/>
                    <a:pt x="322" y="576"/>
                  </a:cubicBezTo>
                  <a:cubicBezTo>
                    <a:pt x="420" y="576"/>
                    <a:pt x="506" y="531"/>
                    <a:pt x="564" y="462"/>
                  </a:cubicBezTo>
                  <a:cubicBezTo>
                    <a:pt x="423" y="305"/>
                    <a:pt x="278" y="151"/>
                    <a:pt x="1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25"/>
            <p:cNvSpPr/>
            <p:nvPr/>
          </p:nvSpPr>
          <p:spPr>
            <a:xfrm>
              <a:off x="33283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25"/>
            <p:cNvSpPr/>
            <p:nvPr/>
          </p:nvSpPr>
          <p:spPr>
            <a:xfrm>
              <a:off x="33674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25"/>
            <p:cNvSpPr/>
            <p:nvPr/>
          </p:nvSpPr>
          <p:spPr>
            <a:xfrm>
              <a:off x="3406475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213" y="0"/>
                  </a:moveTo>
                  <a:cubicBezTo>
                    <a:pt x="89" y="44"/>
                    <a:pt x="0" y="160"/>
                    <a:pt x="0" y="300"/>
                  </a:cubicBezTo>
                  <a:cubicBezTo>
                    <a:pt x="0" y="476"/>
                    <a:pt x="143" y="620"/>
                    <a:pt x="320" y="620"/>
                  </a:cubicBezTo>
                  <a:cubicBezTo>
                    <a:pt x="341" y="620"/>
                    <a:pt x="360" y="618"/>
                    <a:pt x="380" y="614"/>
                  </a:cubicBezTo>
                  <a:cubicBezTo>
                    <a:pt x="330" y="407"/>
                    <a:pt x="275" y="202"/>
                    <a:pt x="21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25"/>
            <p:cNvSpPr/>
            <p:nvPr/>
          </p:nvSpPr>
          <p:spPr>
            <a:xfrm>
              <a:off x="33674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25"/>
            <p:cNvSpPr/>
            <p:nvPr/>
          </p:nvSpPr>
          <p:spPr>
            <a:xfrm>
              <a:off x="3094125" y="4045500"/>
              <a:ext cx="16175" cy="16025"/>
            </a:xfrm>
            <a:custGeom>
              <a:rect b="b" l="l" r="r" t="t"/>
              <a:pathLst>
                <a:path extrusionOk="0" h="641" w="647">
                  <a:moveTo>
                    <a:pt x="324" y="0"/>
                  </a:moveTo>
                  <a:cubicBezTo>
                    <a:pt x="322" y="0"/>
                    <a:pt x="320" y="0"/>
                    <a:pt x="318" y="0"/>
                  </a:cubicBezTo>
                  <a:cubicBezTo>
                    <a:pt x="140" y="3"/>
                    <a:pt x="0" y="149"/>
                    <a:pt x="3" y="327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1"/>
                    <a:pt x="643" y="314"/>
                  </a:cubicBezTo>
                  <a:cubicBezTo>
                    <a:pt x="640" y="139"/>
                    <a:pt x="497" y="0"/>
                    <a:pt x="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25"/>
            <p:cNvSpPr/>
            <p:nvPr/>
          </p:nvSpPr>
          <p:spPr>
            <a:xfrm>
              <a:off x="3406475" y="4215525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51" y="641"/>
                    <a:pt x="561" y="563"/>
                    <a:pt x="611" y="453"/>
                  </a:cubicBezTo>
                  <a:cubicBezTo>
                    <a:pt x="594" y="335"/>
                    <a:pt x="574" y="219"/>
                    <a:pt x="553" y="103"/>
                  </a:cubicBezTo>
                  <a:cubicBezTo>
                    <a:pt x="496" y="40"/>
                    <a:pt x="413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25"/>
            <p:cNvSpPr/>
            <p:nvPr/>
          </p:nvSpPr>
          <p:spPr>
            <a:xfrm>
              <a:off x="34064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25"/>
            <p:cNvSpPr/>
            <p:nvPr/>
          </p:nvSpPr>
          <p:spPr>
            <a:xfrm>
              <a:off x="34064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25"/>
            <p:cNvSpPr/>
            <p:nvPr/>
          </p:nvSpPr>
          <p:spPr>
            <a:xfrm>
              <a:off x="33674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25"/>
            <p:cNvSpPr/>
            <p:nvPr/>
          </p:nvSpPr>
          <p:spPr>
            <a:xfrm>
              <a:off x="33674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25"/>
            <p:cNvSpPr/>
            <p:nvPr/>
          </p:nvSpPr>
          <p:spPr>
            <a:xfrm>
              <a:off x="33283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25"/>
            <p:cNvSpPr/>
            <p:nvPr/>
          </p:nvSpPr>
          <p:spPr>
            <a:xfrm>
              <a:off x="33674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25"/>
            <p:cNvSpPr/>
            <p:nvPr/>
          </p:nvSpPr>
          <p:spPr>
            <a:xfrm>
              <a:off x="33674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25"/>
            <p:cNvSpPr/>
            <p:nvPr/>
          </p:nvSpPr>
          <p:spPr>
            <a:xfrm>
              <a:off x="33674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25"/>
            <p:cNvSpPr/>
            <p:nvPr/>
          </p:nvSpPr>
          <p:spPr>
            <a:xfrm>
              <a:off x="33674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25"/>
            <p:cNvSpPr/>
            <p:nvPr/>
          </p:nvSpPr>
          <p:spPr>
            <a:xfrm>
              <a:off x="33674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25"/>
            <p:cNvSpPr/>
            <p:nvPr/>
          </p:nvSpPr>
          <p:spPr>
            <a:xfrm>
              <a:off x="32893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25"/>
            <p:cNvSpPr/>
            <p:nvPr/>
          </p:nvSpPr>
          <p:spPr>
            <a:xfrm>
              <a:off x="325032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25"/>
            <p:cNvSpPr/>
            <p:nvPr/>
          </p:nvSpPr>
          <p:spPr>
            <a:xfrm>
              <a:off x="325032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25"/>
            <p:cNvSpPr/>
            <p:nvPr/>
          </p:nvSpPr>
          <p:spPr>
            <a:xfrm>
              <a:off x="325032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25"/>
            <p:cNvSpPr/>
            <p:nvPr/>
          </p:nvSpPr>
          <p:spPr>
            <a:xfrm>
              <a:off x="325032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25"/>
            <p:cNvSpPr/>
            <p:nvPr/>
          </p:nvSpPr>
          <p:spPr>
            <a:xfrm>
              <a:off x="325032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25"/>
            <p:cNvSpPr/>
            <p:nvPr/>
          </p:nvSpPr>
          <p:spPr>
            <a:xfrm>
              <a:off x="325032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25"/>
            <p:cNvSpPr/>
            <p:nvPr/>
          </p:nvSpPr>
          <p:spPr>
            <a:xfrm>
              <a:off x="325032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25"/>
            <p:cNvSpPr/>
            <p:nvPr/>
          </p:nvSpPr>
          <p:spPr>
            <a:xfrm>
              <a:off x="325032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25"/>
            <p:cNvSpPr/>
            <p:nvPr/>
          </p:nvSpPr>
          <p:spPr>
            <a:xfrm>
              <a:off x="32113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25"/>
            <p:cNvSpPr/>
            <p:nvPr/>
          </p:nvSpPr>
          <p:spPr>
            <a:xfrm>
              <a:off x="32113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25"/>
            <p:cNvSpPr/>
            <p:nvPr/>
          </p:nvSpPr>
          <p:spPr>
            <a:xfrm>
              <a:off x="32113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25"/>
            <p:cNvSpPr/>
            <p:nvPr/>
          </p:nvSpPr>
          <p:spPr>
            <a:xfrm>
              <a:off x="32113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25"/>
            <p:cNvSpPr/>
            <p:nvPr/>
          </p:nvSpPr>
          <p:spPr>
            <a:xfrm>
              <a:off x="325032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25"/>
            <p:cNvSpPr/>
            <p:nvPr/>
          </p:nvSpPr>
          <p:spPr>
            <a:xfrm>
              <a:off x="325032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25"/>
            <p:cNvSpPr/>
            <p:nvPr/>
          </p:nvSpPr>
          <p:spPr>
            <a:xfrm>
              <a:off x="32893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25"/>
            <p:cNvSpPr/>
            <p:nvPr/>
          </p:nvSpPr>
          <p:spPr>
            <a:xfrm>
              <a:off x="32893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25"/>
            <p:cNvSpPr/>
            <p:nvPr/>
          </p:nvSpPr>
          <p:spPr>
            <a:xfrm>
              <a:off x="32893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25"/>
            <p:cNvSpPr/>
            <p:nvPr/>
          </p:nvSpPr>
          <p:spPr>
            <a:xfrm>
              <a:off x="32893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25"/>
            <p:cNvSpPr/>
            <p:nvPr/>
          </p:nvSpPr>
          <p:spPr>
            <a:xfrm>
              <a:off x="32113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25"/>
            <p:cNvSpPr/>
            <p:nvPr/>
          </p:nvSpPr>
          <p:spPr>
            <a:xfrm>
              <a:off x="325032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25"/>
            <p:cNvSpPr/>
            <p:nvPr/>
          </p:nvSpPr>
          <p:spPr>
            <a:xfrm>
              <a:off x="32893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25"/>
            <p:cNvSpPr/>
            <p:nvPr/>
          </p:nvSpPr>
          <p:spPr>
            <a:xfrm>
              <a:off x="32893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25"/>
            <p:cNvSpPr/>
            <p:nvPr/>
          </p:nvSpPr>
          <p:spPr>
            <a:xfrm>
              <a:off x="32893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25"/>
            <p:cNvSpPr/>
            <p:nvPr/>
          </p:nvSpPr>
          <p:spPr>
            <a:xfrm>
              <a:off x="325032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25"/>
            <p:cNvSpPr/>
            <p:nvPr/>
          </p:nvSpPr>
          <p:spPr>
            <a:xfrm>
              <a:off x="325032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25"/>
            <p:cNvSpPr/>
            <p:nvPr/>
          </p:nvSpPr>
          <p:spPr>
            <a:xfrm>
              <a:off x="325032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25"/>
            <p:cNvSpPr/>
            <p:nvPr/>
          </p:nvSpPr>
          <p:spPr>
            <a:xfrm>
              <a:off x="3289350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118" y="0"/>
                  </a:moveTo>
                  <a:cubicBezTo>
                    <a:pt x="47" y="61"/>
                    <a:pt x="1" y="150"/>
                    <a:pt x="1" y="247"/>
                  </a:cubicBezTo>
                  <a:cubicBezTo>
                    <a:pt x="1" y="424"/>
                    <a:pt x="144" y="567"/>
                    <a:pt x="322" y="567"/>
                  </a:cubicBezTo>
                  <a:cubicBezTo>
                    <a:pt x="451" y="567"/>
                    <a:pt x="563" y="490"/>
                    <a:pt x="611" y="379"/>
                  </a:cubicBezTo>
                  <a:cubicBezTo>
                    <a:pt x="448" y="249"/>
                    <a:pt x="285" y="122"/>
                    <a:pt x="11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25"/>
            <p:cNvSpPr/>
            <p:nvPr/>
          </p:nvSpPr>
          <p:spPr>
            <a:xfrm>
              <a:off x="32893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25"/>
            <p:cNvSpPr/>
            <p:nvPr/>
          </p:nvSpPr>
          <p:spPr>
            <a:xfrm>
              <a:off x="325032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25"/>
            <p:cNvSpPr/>
            <p:nvPr/>
          </p:nvSpPr>
          <p:spPr>
            <a:xfrm>
              <a:off x="325032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25"/>
            <p:cNvSpPr/>
            <p:nvPr/>
          </p:nvSpPr>
          <p:spPr>
            <a:xfrm>
              <a:off x="28990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25"/>
            <p:cNvSpPr/>
            <p:nvPr/>
          </p:nvSpPr>
          <p:spPr>
            <a:xfrm>
              <a:off x="28990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25"/>
            <p:cNvSpPr/>
            <p:nvPr/>
          </p:nvSpPr>
          <p:spPr>
            <a:xfrm>
              <a:off x="2862000" y="4047150"/>
              <a:ext cx="14100" cy="14425"/>
            </a:xfrm>
            <a:custGeom>
              <a:rect b="b" l="l" r="r" t="t"/>
              <a:pathLst>
                <a:path extrusionOk="0" h="577" w="564">
                  <a:moveTo>
                    <a:pt x="436" y="0"/>
                  </a:moveTo>
                  <a:cubicBezTo>
                    <a:pt x="287" y="151"/>
                    <a:pt x="142" y="303"/>
                    <a:pt x="0" y="462"/>
                  </a:cubicBezTo>
                  <a:cubicBezTo>
                    <a:pt x="57" y="531"/>
                    <a:pt x="143" y="576"/>
                    <a:pt x="243" y="576"/>
                  </a:cubicBezTo>
                  <a:cubicBezTo>
                    <a:pt x="421" y="576"/>
                    <a:pt x="564" y="433"/>
                    <a:pt x="564" y="257"/>
                  </a:cubicBezTo>
                  <a:cubicBezTo>
                    <a:pt x="564" y="151"/>
                    <a:pt x="513" y="58"/>
                    <a:pt x="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25"/>
            <p:cNvSpPr/>
            <p:nvPr/>
          </p:nvSpPr>
          <p:spPr>
            <a:xfrm>
              <a:off x="28990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25"/>
            <p:cNvSpPr/>
            <p:nvPr/>
          </p:nvSpPr>
          <p:spPr>
            <a:xfrm>
              <a:off x="28990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25"/>
            <p:cNvSpPr/>
            <p:nvPr/>
          </p:nvSpPr>
          <p:spPr>
            <a:xfrm>
              <a:off x="28990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25"/>
            <p:cNvSpPr/>
            <p:nvPr/>
          </p:nvSpPr>
          <p:spPr>
            <a:xfrm>
              <a:off x="28990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25"/>
            <p:cNvSpPr/>
            <p:nvPr/>
          </p:nvSpPr>
          <p:spPr>
            <a:xfrm>
              <a:off x="28990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25"/>
            <p:cNvSpPr/>
            <p:nvPr/>
          </p:nvSpPr>
          <p:spPr>
            <a:xfrm>
              <a:off x="28990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25"/>
            <p:cNvSpPr/>
            <p:nvPr/>
          </p:nvSpPr>
          <p:spPr>
            <a:xfrm>
              <a:off x="28600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25"/>
            <p:cNvSpPr/>
            <p:nvPr/>
          </p:nvSpPr>
          <p:spPr>
            <a:xfrm>
              <a:off x="28600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25"/>
            <p:cNvSpPr/>
            <p:nvPr/>
          </p:nvSpPr>
          <p:spPr>
            <a:xfrm>
              <a:off x="28600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25"/>
            <p:cNvSpPr/>
            <p:nvPr/>
          </p:nvSpPr>
          <p:spPr>
            <a:xfrm>
              <a:off x="28600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25"/>
            <p:cNvSpPr/>
            <p:nvPr/>
          </p:nvSpPr>
          <p:spPr>
            <a:xfrm>
              <a:off x="28990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25"/>
            <p:cNvSpPr/>
            <p:nvPr/>
          </p:nvSpPr>
          <p:spPr>
            <a:xfrm>
              <a:off x="28600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25"/>
            <p:cNvSpPr/>
            <p:nvPr/>
          </p:nvSpPr>
          <p:spPr>
            <a:xfrm>
              <a:off x="28600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25"/>
            <p:cNvSpPr/>
            <p:nvPr/>
          </p:nvSpPr>
          <p:spPr>
            <a:xfrm>
              <a:off x="28600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25"/>
            <p:cNvSpPr/>
            <p:nvPr/>
          </p:nvSpPr>
          <p:spPr>
            <a:xfrm>
              <a:off x="29380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25"/>
            <p:cNvSpPr/>
            <p:nvPr/>
          </p:nvSpPr>
          <p:spPr>
            <a:xfrm>
              <a:off x="29380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25"/>
            <p:cNvSpPr/>
            <p:nvPr/>
          </p:nvSpPr>
          <p:spPr>
            <a:xfrm>
              <a:off x="293807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25"/>
            <p:cNvSpPr/>
            <p:nvPr/>
          </p:nvSpPr>
          <p:spPr>
            <a:xfrm>
              <a:off x="29380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25"/>
            <p:cNvSpPr/>
            <p:nvPr/>
          </p:nvSpPr>
          <p:spPr>
            <a:xfrm>
              <a:off x="29380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25"/>
            <p:cNvSpPr/>
            <p:nvPr/>
          </p:nvSpPr>
          <p:spPr>
            <a:xfrm>
              <a:off x="29380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25"/>
            <p:cNvSpPr/>
            <p:nvPr/>
          </p:nvSpPr>
          <p:spPr>
            <a:xfrm>
              <a:off x="29380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25"/>
            <p:cNvSpPr/>
            <p:nvPr/>
          </p:nvSpPr>
          <p:spPr>
            <a:xfrm>
              <a:off x="28990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25"/>
            <p:cNvSpPr/>
            <p:nvPr/>
          </p:nvSpPr>
          <p:spPr>
            <a:xfrm>
              <a:off x="28990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25"/>
            <p:cNvSpPr/>
            <p:nvPr/>
          </p:nvSpPr>
          <p:spPr>
            <a:xfrm>
              <a:off x="28990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25"/>
            <p:cNvSpPr/>
            <p:nvPr/>
          </p:nvSpPr>
          <p:spPr>
            <a:xfrm>
              <a:off x="293807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25"/>
            <p:cNvSpPr/>
            <p:nvPr/>
          </p:nvSpPr>
          <p:spPr>
            <a:xfrm>
              <a:off x="28990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25"/>
            <p:cNvSpPr/>
            <p:nvPr/>
          </p:nvSpPr>
          <p:spPr>
            <a:xfrm>
              <a:off x="28990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25"/>
            <p:cNvSpPr/>
            <p:nvPr/>
          </p:nvSpPr>
          <p:spPr>
            <a:xfrm>
              <a:off x="28600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25"/>
            <p:cNvSpPr/>
            <p:nvPr/>
          </p:nvSpPr>
          <p:spPr>
            <a:xfrm>
              <a:off x="2899825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493" y="0"/>
                  </a:moveTo>
                  <a:cubicBezTo>
                    <a:pt x="325" y="122"/>
                    <a:pt x="161" y="249"/>
                    <a:pt x="0" y="379"/>
                  </a:cubicBezTo>
                  <a:cubicBezTo>
                    <a:pt x="51" y="490"/>
                    <a:pt x="161" y="567"/>
                    <a:pt x="289" y="567"/>
                  </a:cubicBezTo>
                  <a:cubicBezTo>
                    <a:pt x="467" y="567"/>
                    <a:pt x="610" y="424"/>
                    <a:pt x="610" y="247"/>
                  </a:cubicBezTo>
                  <a:cubicBezTo>
                    <a:pt x="610" y="148"/>
                    <a:pt x="564" y="59"/>
                    <a:pt x="4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25"/>
            <p:cNvSpPr/>
            <p:nvPr/>
          </p:nvSpPr>
          <p:spPr>
            <a:xfrm>
              <a:off x="2782725" y="4317500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162" y="1"/>
                    <a:pt x="51" y="77"/>
                    <a:pt x="1" y="189"/>
                  </a:cubicBezTo>
                  <a:cubicBezTo>
                    <a:pt x="19" y="307"/>
                    <a:pt x="37" y="423"/>
                    <a:pt x="58" y="537"/>
                  </a:cubicBezTo>
                  <a:cubicBezTo>
                    <a:pt x="114" y="602"/>
                    <a:pt x="197" y="641"/>
                    <a:pt x="292" y="641"/>
                  </a:cubicBezTo>
                  <a:cubicBezTo>
                    <a:pt x="468" y="641"/>
                    <a:pt x="611" y="498"/>
                    <a:pt x="611" y="322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25"/>
            <p:cNvSpPr/>
            <p:nvPr/>
          </p:nvSpPr>
          <p:spPr>
            <a:xfrm>
              <a:off x="2899825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89" y="0"/>
                  </a:moveTo>
                  <a:cubicBezTo>
                    <a:pt x="160" y="0"/>
                    <a:pt x="48" y="79"/>
                    <a:pt x="0" y="189"/>
                  </a:cubicBezTo>
                  <a:cubicBezTo>
                    <a:pt x="161" y="318"/>
                    <a:pt x="325" y="445"/>
                    <a:pt x="493" y="568"/>
                  </a:cubicBezTo>
                  <a:cubicBezTo>
                    <a:pt x="565" y="507"/>
                    <a:pt x="610" y="421"/>
                    <a:pt x="610" y="321"/>
                  </a:cubicBezTo>
                  <a:cubicBezTo>
                    <a:pt x="610" y="144"/>
                    <a:pt x="467" y="0"/>
                    <a:pt x="2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25"/>
            <p:cNvSpPr/>
            <p:nvPr/>
          </p:nvSpPr>
          <p:spPr>
            <a:xfrm>
              <a:off x="2862000" y="4487550"/>
              <a:ext cx="14100" cy="14400"/>
            </a:xfrm>
            <a:custGeom>
              <a:rect b="b" l="l" r="r" t="t"/>
              <a:pathLst>
                <a:path extrusionOk="0" h="576" w="564">
                  <a:moveTo>
                    <a:pt x="243" y="0"/>
                  </a:moveTo>
                  <a:cubicBezTo>
                    <a:pt x="145" y="0"/>
                    <a:pt x="59" y="45"/>
                    <a:pt x="0" y="115"/>
                  </a:cubicBezTo>
                  <a:cubicBezTo>
                    <a:pt x="142" y="271"/>
                    <a:pt x="287" y="425"/>
                    <a:pt x="436" y="576"/>
                  </a:cubicBezTo>
                  <a:cubicBezTo>
                    <a:pt x="511" y="516"/>
                    <a:pt x="564" y="424"/>
                    <a:pt x="564" y="320"/>
                  </a:cubicBezTo>
                  <a:cubicBezTo>
                    <a:pt x="564" y="143"/>
                    <a:pt x="421" y="0"/>
                    <a:pt x="2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25"/>
            <p:cNvSpPr/>
            <p:nvPr/>
          </p:nvSpPr>
          <p:spPr>
            <a:xfrm>
              <a:off x="29380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25"/>
            <p:cNvSpPr/>
            <p:nvPr/>
          </p:nvSpPr>
          <p:spPr>
            <a:xfrm>
              <a:off x="2788500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61" y="1"/>
                  </a:moveTo>
                  <a:cubicBezTo>
                    <a:pt x="40" y="1"/>
                    <a:pt x="22" y="4"/>
                    <a:pt x="0" y="7"/>
                  </a:cubicBezTo>
                  <a:cubicBezTo>
                    <a:pt x="52" y="215"/>
                    <a:pt x="106" y="420"/>
                    <a:pt x="168" y="622"/>
                  </a:cubicBezTo>
                  <a:cubicBezTo>
                    <a:pt x="293" y="578"/>
                    <a:pt x="380" y="462"/>
                    <a:pt x="380" y="322"/>
                  </a:cubicBezTo>
                  <a:cubicBezTo>
                    <a:pt x="380" y="145"/>
                    <a:pt x="237" y="1"/>
                    <a:pt x="6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25"/>
            <p:cNvSpPr/>
            <p:nvPr/>
          </p:nvSpPr>
          <p:spPr>
            <a:xfrm>
              <a:off x="27819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25"/>
            <p:cNvSpPr/>
            <p:nvPr/>
          </p:nvSpPr>
          <p:spPr>
            <a:xfrm>
              <a:off x="27819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25"/>
            <p:cNvSpPr/>
            <p:nvPr/>
          </p:nvSpPr>
          <p:spPr>
            <a:xfrm>
              <a:off x="3055950" y="4589525"/>
              <a:ext cx="15125" cy="6575"/>
            </a:xfrm>
            <a:custGeom>
              <a:rect b="b" l="l" r="r" t="t"/>
              <a:pathLst>
                <a:path extrusionOk="0" h="263" w="605">
                  <a:moveTo>
                    <a:pt x="290" y="0"/>
                  </a:moveTo>
                  <a:cubicBezTo>
                    <a:pt x="160" y="0"/>
                    <a:pt x="49" y="78"/>
                    <a:pt x="1" y="188"/>
                  </a:cubicBezTo>
                  <a:cubicBezTo>
                    <a:pt x="200" y="217"/>
                    <a:pt x="401" y="241"/>
                    <a:pt x="605" y="262"/>
                  </a:cubicBezTo>
                  <a:cubicBezTo>
                    <a:pt x="576" y="113"/>
                    <a:pt x="447" y="0"/>
                    <a:pt x="2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25"/>
            <p:cNvSpPr/>
            <p:nvPr/>
          </p:nvSpPr>
          <p:spPr>
            <a:xfrm>
              <a:off x="3094225" y="4589525"/>
              <a:ext cx="16025" cy="8050"/>
            </a:xfrm>
            <a:custGeom>
              <a:rect b="b" l="l" r="r" t="t"/>
              <a:pathLst>
                <a:path extrusionOk="0" h="322" w="641">
                  <a:moveTo>
                    <a:pt x="321" y="0"/>
                  </a:moveTo>
                  <a:cubicBezTo>
                    <a:pt x="145" y="0"/>
                    <a:pt x="2" y="142"/>
                    <a:pt x="1" y="317"/>
                  </a:cubicBezTo>
                  <a:cubicBezTo>
                    <a:pt x="106" y="320"/>
                    <a:pt x="213" y="321"/>
                    <a:pt x="321" y="321"/>
                  </a:cubicBezTo>
                  <a:cubicBezTo>
                    <a:pt x="428" y="321"/>
                    <a:pt x="534" y="320"/>
                    <a:pt x="641" y="317"/>
                  </a:cubicBezTo>
                  <a:cubicBezTo>
                    <a:pt x="639" y="142"/>
                    <a:pt x="496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25"/>
            <p:cNvSpPr/>
            <p:nvPr/>
          </p:nvSpPr>
          <p:spPr>
            <a:xfrm>
              <a:off x="3406475" y="4317500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13" y="641"/>
                    <a:pt x="496" y="602"/>
                    <a:pt x="553" y="537"/>
                  </a:cubicBezTo>
                  <a:cubicBezTo>
                    <a:pt x="574" y="421"/>
                    <a:pt x="594" y="307"/>
                    <a:pt x="611" y="189"/>
                  </a:cubicBezTo>
                  <a:cubicBezTo>
                    <a:pt x="559" y="77"/>
                    <a:pt x="45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25"/>
            <p:cNvSpPr/>
            <p:nvPr/>
          </p:nvSpPr>
          <p:spPr>
            <a:xfrm>
              <a:off x="3328375" y="4487550"/>
              <a:ext cx="14125" cy="14400"/>
            </a:xfrm>
            <a:custGeom>
              <a:rect b="b" l="l" r="r" t="t"/>
              <a:pathLst>
                <a:path extrusionOk="0" h="576" w="565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25"/>
                    <a:pt x="52" y="519"/>
                    <a:pt x="129" y="576"/>
                  </a:cubicBezTo>
                  <a:cubicBezTo>
                    <a:pt x="278" y="425"/>
                    <a:pt x="423" y="273"/>
                    <a:pt x="564" y="115"/>
                  </a:cubicBezTo>
                  <a:cubicBezTo>
                    <a:pt x="506" y="45"/>
                    <a:pt x="420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25"/>
            <p:cNvSpPr/>
            <p:nvPr/>
          </p:nvSpPr>
          <p:spPr>
            <a:xfrm>
              <a:off x="3406475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320" y="1"/>
                  </a:moveTo>
                  <a:cubicBezTo>
                    <a:pt x="143" y="1"/>
                    <a:pt x="0" y="147"/>
                    <a:pt x="0" y="322"/>
                  </a:cubicBezTo>
                  <a:cubicBezTo>
                    <a:pt x="0" y="460"/>
                    <a:pt x="89" y="578"/>
                    <a:pt x="213" y="622"/>
                  </a:cubicBezTo>
                  <a:cubicBezTo>
                    <a:pt x="273" y="418"/>
                    <a:pt x="330" y="212"/>
                    <a:pt x="380" y="7"/>
                  </a:cubicBezTo>
                  <a:cubicBezTo>
                    <a:pt x="362" y="4"/>
                    <a:pt x="34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25"/>
            <p:cNvSpPr/>
            <p:nvPr/>
          </p:nvSpPr>
          <p:spPr>
            <a:xfrm>
              <a:off x="3133400" y="4589525"/>
              <a:ext cx="15125" cy="6525"/>
            </a:xfrm>
            <a:custGeom>
              <a:rect b="b" l="l" r="r" t="t"/>
              <a:pathLst>
                <a:path extrusionOk="0" h="261" w="605">
                  <a:moveTo>
                    <a:pt x="316" y="0"/>
                  </a:moveTo>
                  <a:cubicBezTo>
                    <a:pt x="159" y="0"/>
                    <a:pt x="29" y="112"/>
                    <a:pt x="1" y="261"/>
                  </a:cubicBezTo>
                  <a:cubicBezTo>
                    <a:pt x="204" y="241"/>
                    <a:pt x="406" y="217"/>
                    <a:pt x="605" y="187"/>
                  </a:cubicBezTo>
                  <a:cubicBezTo>
                    <a:pt x="555" y="78"/>
                    <a:pt x="444" y="0"/>
                    <a:pt x="31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25"/>
            <p:cNvSpPr/>
            <p:nvPr/>
          </p:nvSpPr>
          <p:spPr>
            <a:xfrm>
              <a:off x="28600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25"/>
            <p:cNvSpPr/>
            <p:nvPr/>
          </p:nvSpPr>
          <p:spPr>
            <a:xfrm>
              <a:off x="3289350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21"/>
                    <a:pt x="47" y="507"/>
                    <a:pt x="118" y="568"/>
                  </a:cubicBezTo>
                  <a:cubicBezTo>
                    <a:pt x="285" y="445"/>
                    <a:pt x="450" y="318"/>
                    <a:pt x="611" y="189"/>
                  </a:cubicBezTo>
                  <a:cubicBezTo>
                    <a:pt x="563" y="79"/>
                    <a:pt x="451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25"/>
            <p:cNvSpPr/>
            <p:nvPr/>
          </p:nvSpPr>
          <p:spPr>
            <a:xfrm>
              <a:off x="28210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25"/>
            <p:cNvSpPr/>
            <p:nvPr/>
          </p:nvSpPr>
          <p:spPr>
            <a:xfrm>
              <a:off x="28210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25"/>
            <p:cNvSpPr/>
            <p:nvPr/>
          </p:nvSpPr>
          <p:spPr>
            <a:xfrm>
              <a:off x="28210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25"/>
            <p:cNvSpPr/>
            <p:nvPr/>
          </p:nvSpPr>
          <p:spPr>
            <a:xfrm>
              <a:off x="28600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25"/>
            <p:cNvSpPr/>
            <p:nvPr/>
          </p:nvSpPr>
          <p:spPr>
            <a:xfrm>
              <a:off x="28600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25"/>
            <p:cNvSpPr/>
            <p:nvPr/>
          </p:nvSpPr>
          <p:spPr>
            <a:xfrm>
              <a:off x="28600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25"/>
            <p:cNvSpPr/>
            <p:nvPr/>
          </p:nvSpPr>
          <p:spPr>
            <a:xfrm>
              <a:off x="28210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25"/>
            <p:cNvSpPr/>
            <p:nvPr/>
          </p:nvSpPr>
          <p:spPr>
            <a:xfrm>
              <a:off x="28210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25"/>
            <p:cNvSpPr/>
            <p:nvPr/>
          </p:nvSpPr>
          <p:spPr>
            <a:xfrm>
              <a:off x="28210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25"/>
            <p:cNvSpPr/>
            <p:nvPr/>
          </p:nvSpPr>
          <p:spPr>
            <a:xfrm>
              <a:off x="28210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25"/>
            <p:cNvSpPr/>
            <p:nvPr/>
          </p:nvSpPr>
          <p:spPr>
            <a:xfrm>
              <a:off x="2788500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168" y="0"/>
                  </a:moveTo>
                  <a:cubicBezTo>
                    <a:pt x="107" y="204"/>
                    <a:pt x="52" y="407"/>
                    <a:pt x="0" y="614"/>
                  </a:cubicBezTo>
                  <a:cubicBezTo>
                    <a:pt x="19" y="618"/>
                    <a:pt x="40" y="620"/>
                    <a:pt x="61" y="620"/>
                  </a:cubicBezTo>
                  <a:cubicBezTo>
                    <a:pt x="237" y="620"/>
                    <a:pt x="380" y="476"/>
                    <a:pt x="380" y="300"/>
                  </a:cubicBezTo>
                  <a:cubicBezTo>
                    <a:pt x="380" y="160"/>
                    <a:pt x="293" y="44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25"/>
            <p:cNvSpPr/>
            <p:nvPr/>
          </p:nvSpPr>
          <p:spPr>
            <a:xfrm>
              <a:off x="28210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25"/>
            <p:cNvSpPr/>
            <p:nvPr/>
          </p:nvSpPr>
          <p:spPr>
            <a:xfrm>
              <a:off x="2782725" y="4215525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200" y="1"/>
                    <a:pt x="117" y="40"/>
                    <a:pt x="58" y="103"/>
                  </a:cubicBezTo>
                  <a:cubicBezTo>
                    <a:pt x="37" y="221"/>
                    <a:pt x="19" y="335"/>
                    <a:pt x="1" y="453"/>
                  </a:cubicBezTo>
                  <a:cubicBezTo>
                    <a:pt x="51" y="563"/>
                    <a:pt x="162" y="641"/>
                    <a:pt x="292" y="641"/>
                  </a:cubicBezTo>
                  <a:cubicBezTo>
                    <a:pt x="468" y="641"/>
                    <a:pt x="611" y="498"/>
                    <a:pt x="611" y="320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25"/>
            <p:cNvSpPr/>
            <p:nvPr/>
          </p:nvSpPr>
          <p:spPr>
            <a:xfrm>
              <a:off x="28210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25"/>
            <p:cNvSpPr/>
            <p:nvPr/>
          </p:nvSpPr>
          <p:spPr>
            <a:xfrm>
              <a:off x="28210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25"/>
            <p:cNvSpPr/>
            <p:nvPr/>
          </p:nvSpPr>
          <p:spPr>
            <a:xfrm>
              <a:off x="3016175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25"/>
            <p:cNvSpPr/>
            <p:nvPr/>
          </p:nvSpPr>
          <p:spPr>
            <a:xfrm>
              <a:off x="3055950" y="3953025"/>
              <a:ext cx="15125" cy="6500"/>
            </a:xfrm>
            <a:custGeom>
              <a:rect b="b" l="l" r="r" t="t"/>
              <a:pathLst>
                <a:path extrusionOk="0" h="260" w="605">
                  <a:moveTo>
                    <a:pt x="605" y="0"/>
                  </a:moveTo>
                  <a:lnTo>
                    <a:pt x="605" y="0"/>
                  </a:lnTo>
                  <a:cubicBezTo>
                    <a:pt x="401" y="18"/>
                    <a:pt x="200" y="44"/>
                    <a:pt x="1" y="74"/>
                  </a:cubicBezTo>
                  <a:cubicBezTo>
                    <a:pt x="49" y="182"/>
                    <a:pt x="160" y="259"/>
                    <a:pt x="290" y="259"/>
                  </a:cubicBezTo>
                  <a:cubicBezTo>
                    <a:pt x="447" y="259"/>
                    <a:pt x="576" y="149"/>
                    <a:pt x="60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25"/>
            <p:cNvSpPr/>
            <p:nvPr/>
          </p:nvSpPr>
          <p:spPr>
            <a:xfrm>
              <a:off x="3054925" y="3977350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5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25"/>
            <p:cNvSpPr/>
            <p:nvPr/>
          </p:nvSpPr>
          <p:spPr>
            <a:xfrm>
              <a:off x="301617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25"/>
            <p:cNvSpPr/>
            <p:nvPr/>
          </p:nvSpPr>
          <p:spPr>
            <a:xfrm>
              <a:off x="3054925" y="4113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6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25"/>
            <p:cNvSpPr/>
            <p:nvPr/>
          </p:nvSpPr>
          <p:spPr>
            <a:xfrm>
              <a:off x="3054925" y="4079350"/>
              <a:ext cx="16300" cy="16050"/>
            </a:xfrm>
            <a:custGeom>
              <a:rect b="b" l="l" r="r" t="t"/>
              <a:pathLst>
                <a:path extrusionOk="0" h="642" w="652">
                  <a:moveTo>
                    <a:pt x="327" y="1"/>
                  </a:moveTo>
                  <a:cubicBezTo>
                    <a:pt x="323" y="1"/>
                    <a:pt x="320" y="1"/>
                    <a:pt x="316" y="1"/>
                  </a:cubicBezTo>
                  <a:cubicBezTo>
                    <a:pt x="138" y="7"/>
                    <a:pt x="1" y="154"/>
                    <a:pt x="5" y="332"/>
                  </a:cubicBezTo>
                  <a:cubicBezTo>
                    <a:pt x="11" y="505"/>
                    <a:pt x="154" y="641"/>
                    <a:pt x="326" y="641"/>
                  </a:cubicBezTo>
                  <a:cubicBezTo>
                    <a:pt x="330" y="641"/>
                    <a:pt x="333" y="641"/>
                    <a:pt x="337" y="641"/>
                  </a:cubicBezTo>
                  <a:cubicBezTo>
                    <a:pt x="513" y="635"/>
                    <a:pt x="652" y="487"/>
                    <a:pt x="646" y="311"/>
                  </a:cubicBezTo>
                  <a:cubicBezTo>
                    <a:pt x="640" y="137"/>
                    <a:pt x="498" y="1"/>
                    <a:pt x="32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25"/>
            <p:cNvSpPr/>
            <p:nvPr/>
          </p:nvSpPr>
          <p:spPr>
            <a:xfrm>
              <a:off x="3054900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8" y="0"/>
                  </a:moveTo>
                  <a:cubicBezTo>
                    <a:pt x="324" y="0"/>
                    <a:pt x="321" y="0"/>
                    <a:pt x="317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5" y="641"/>
                    <a:pt x="327" y="641"/>
                  </a:cubicBezTo>
                  <a:cubicBezTo>
                    <a:pt x="331" y="641"/>
                    <a:pt x="334" y="641"/>
                    <a:pt x="338" y="641"/>
                  </a:cubicBezTo>
                  <a:cubicBezTo>
                    <a:pt x="514" y="635"/>
                    <a:pt x="653" y="487"/>
                    <a:pt x="647" y="309"/>
                  </a:cubicBezTo>
                  <a:cubicBezTo>
                    <a:pt x="641" y="137"/>
                    <a:pt x="499" y="0"/>
                    <a:pt x="3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25"/>
            <p:cNvSpPr/>
            <p:nvPr/>
          </p:nvSpPr>
          <p:spPr>
            <a:xfrm>
              <a:off x="29380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25"/>
            <p:cNvSpPr/>
            <p:nvPr/>
          </p:nvSpPr>
          <p:spPr>
            <a:xfrm>
              <a:off x="3054925" y="4045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1"/>
                    <a:pt x="316" y="1"/>
                  </a:cubicBezTo>
                  <a:cubicBezTo>
                    <a:pt x="138" y="7"/>
                    <a:pt x="1" y="154"/>
                    <a:pt x="5" y="331"/>
                  </a:cubicBezTo>
                  <a:cubicBezTo>
                    <a:pt x="11" y="503"/>
                    <a:pt x="154" y="640"/>
                    <a:pt x="326" y="640"/>
                  </a:cubicBezTo>
                  <a:cubicBezTo>
                    <a:pt x="330" y="640"/>
                    <a:pt x="333" y="640"/>
                    <a:pt x="337" y="640"/>
                  </a:cubicBezTo>
                  <a:cubicBezTo>
                    <a:pt x="513" y="635"/>
                    <a:pt x="652" y="486"/>
                    <a:pt x="646" y="310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25"/>
            <p:cNvSpPr/>
            <p:nvPr/>
          </p:nvSpPr>
          <p:spPr>
            <a:xfrm>
              <a:off x="30161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25"/>
            <p:cNvSpPr/>
            <p:nvPr/>
          </p:nvSpPr>
          <p:spPr>
            <a:xfrm>
              <a:off x="30161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25"/>
            <p:cNvSpPr/>
            <p:nvPr/>
          </p:nvSpPr>
          <p:spPr>
            <a:xfrm>
              <a:off x="30161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25"/>
            <p:cNvSpPr/>
            <p:nvPr/>
          </p:nvSpPr>
          <p:spPr>
            <a:xfrm>
              <a:off x="30161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25"/>
            <p:cNvSpPr/>
            <p:nvPr/>
          </p:nvSpPr>
          <p:spPr>
            <a:xfrm>
              <a:off x="30161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25"/>
            <p:cNvSpPr/>
            <p:nvPr/>
          </p:nvSpPr>
          <p:spPr>
            <a:xfrm>
              <a:off x="30161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25"/>
            <p:cNvSpPr/>
            <p:nvPr/>
          </p:nvSpPr>
          <p:spPr>
            <a:xfrm>
              <a:off x="30161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25"/>
            <p:cNvSpPr/>
            <p:nvPr/>
          </p:nvSpPr>
          <p:spPr>
            <a:xfrm>
              <a:off x="30161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25"/>
            <p:cNvSpPr/>
            <p:nvPr/>
          </p:nvSpPr>
          <p:spPr>
            <a:xfrm>
              <a:off x="301617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25"/>
            <p:cNvSpPr/>
            <p:nvPr/>
          </p:nvSpPr>
          <p:spPr>
            <a:xfrm>
              <a:off x="305520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25"/>
            <p:cNvSpPr/>
            <p:nvPr/>
          </p:nvSpPr>
          <p:spPr>
            <a:xfrm>
              <a:off x="305520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25"/>
            <p:cNvSpPr/>
            <p:nvPr/>
          </p:nvSpPr>
          <p:spPr>
            <a:xfrm>
              <a:off x="305520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25"/>
            <p:cNvSpPr/>
            <p:nvPr/>
          </p:nvSpPr>
          <p:spPr>
            <a:xfrm>
              <a:off x="305520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25"/>
            <p:cNvSpPr/>
            <p:nvPr/>
          </p:nvSpPr>
          <p:spPr>
            <a:xfrm>
              <a:off x="3094125" y="3977450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7"/>
                    <a:pt x="646" y="491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25"/>
            <p:cNvSpPr/>
            <p:nvPr/>
          </p:nvSpPr>
          <p:spPr>
            <a:xfrm>
              <a:off x="3094225" y="3951500"/>
              <a:ext cx="16025" cy="8025"/>
            </a:xfrm>
            <a:custGeom>
              <a:rect b="b" l="l" r="r" t="t"/>
              <a:pathLst>
                <a:path extrusionOk="0" h="321" w="641">
                  <a:moveTo>
                    <a:pt x="321" y="1"/>
                  </a:moveTo>
                  <a:cubicBezTo>
                    <a:pt x="213" y="1"/>
                    <a:pt x="106" y="2"/>
                    <a:pt x="1" y="4"/>
                  </a:cubicBezTo>
                  <a:cubicBezTo>
                    <a:pt x="2" y="180"/>
                    <a:pt x="145" y="320"/>
                    <a:pt x="321" y="320"/>
                  </a:cubicBezTo>
                  <a:cubicBezTo>
                    <a:pt x="496" y="320"/>
                    <a:pt x="639" y="180"/>
                    <a:pt x="641" y="4"/>
                  </a:cubicBezTo>
                  <a:cubicBezTo>
                    <a:pt x="535" y="2"/>
                    <a:pt x="42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25"/>
            <p:cNvSpPr/>
            <p:nvPr/>
          </p:nvSpPr>
          <p:spPr>
            <a:xfrm>
              <a:off x="305520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25"/>
            <p:cNvSpPr/>
            <p:nvPr/>
          </p:nvSpPr>
          <p:spPr>
            <a:xfrm>
              <a:off x="305520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25"/>
            <p:cNvSpPr/>
            <p:nvPr/>
          </p:nvSpPr>
          <p:spPr>
            <a:xfrm>
              <a:off x="305520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25"/>
            <p:cNvSpPr/>
            <p:nvPr/>
          </p:nvSpPr>
          <p:spPr>
            <a:xfrm>
              <a:off x="305520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25"/>
            <p:cNvSpPr/>
            <p:nvPr/>
          </p:nvSpPr>
          <p:spPr>
            <a:xfrm>
              <a:off x="305520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25"/>
            <p:cNvSpPr/>
            <p:nvPr/>
          </p:nvSpPr>
          <p:spPr>
            <a:xfrm>
              <a:off x="305520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25"/>
            <p:cNvSpPr/>
            <p:nvPr/>
          </p:nvSpPr>
          <p:spPr>
            <a:xfrm>
              <a:off x="305520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25"/>
            <p:cNvSpPr/>
            <p:nvPr/>
          </p:nvSpPr>
          <p:spPr>
            <a:xfrm>
              <a:off x="305520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25"/>
            <p:cNvSpPr/>
            <p:nvPr/>
          </p:nvSpPr>
          <p:spPr>
            <a:xfrm>
              <a:off x="305520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25"/>
            <p:cNvSpPr/>
            <p:nvPr/>
          </p:nvSpPr>
          <p:spPr>
            <a:xfrm>
              <a:off x="301617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25"/>
            <p:cNvSpPr/>
            <p:nvPr/>
          </p:nvSpPr>
          <p:spPr>
            <a:xfrm>
              <a:off x="29771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25"/>
            <p:cNvSpPr/>
            <p:nvPr/>
          </p:nvSpPr>
          <p:spPr>
            <a:xfrm>
              <a:off x="29771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25"/>
            <p:cNvSpPr/>
            <p:nvPr/>
          </p:nvSpPr>
          <p:spPr>
            <a:xfrm>
              <a:off x="29771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25"/>
            <p:cNvSpPr/>
            <p:nvPr/>
          </p:nvSpPr>
          <p:spPr>
            <a:xfrm>
              <a:off x="29771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25"/>
            <p:cNvSpPr/>
            <p:nvPr/>
          </p:nvSpPr>
          <p:spPr>
            <a:xfrm>
              <a:off x="29771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25"/>
            <p:cNvSpPr/>
            <p:nvPr/>
          </p:nvSpPr>
          <p:spPr>
            <a:xfrm>
              <a:off x="29771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25"/>
            <p:cNvSpPr/>
            <p:nvPr/>
          </p:nvSpPr>
          <p:spPr>
            <a:xfrm>
              <a:off x="29771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25"/>
            <p:cNvSpPr/>
            <p:nvPr/>
          </p:nvSpPr>
          <p:spPr>
            <a:xfrm>
              <a:off x="29771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25"/>
            <p:cNvSpPr/>
            <p:nvPr/>
          </p:nvSpPr>
          <p:spPr>
            <a:xfrm>
              <a:off x="29380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25"/>
            <p:cNvSpPr/>
            <p:nvPr/>
          </p:nvSpPr>
          <p:spPr>
            <a:xfrm>
              <a:off x="29380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25"/>
            <p:cNvSpPr/>
            <p:nvPr/>
          </p:nvSpPr>
          <p:spPr>
            <a:xfrm>
              <a:off x="29771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25"/>
            <p:cNvSpPr/>
            <p:nvPr/>
          </p:nvSpPr>
          <p:spPr>
            <a:xfrm>
              <a:off x="29380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25"/>
            <p:cNvSpPr/>
            <p:nvPr/>
          </p:nvSpPr>
          <p:spPr>
            <a:xfrm>
              <a:off x="29380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25"/>
            <p:cNvSpPr/>
            <p:nvPr/>
          </p:nvSpPr>
          <p:spPr>
            <a:xfrm>
              <a:off x="293807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25"/>
            <p:cNvSpPr/>
            <p:nvPr/>
          </p:nvSpPr>
          <p:spPr>
            <a:xfrm>
              <a:off x="293807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25"/>
            <p:cNvSpPr/>
            <p:nvPr/>
          </p:nvSpPr>
          <p:spPr>
            <a:xfrm>
              <a:off x="29771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25"/>
            <p:cNvSpPr/>
            <p:nvPr/>
          </p:nvSpPr>
          <p:spPr>
            <a:xfrm>
              <a:off x="3094125" y="401142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6"/>
                    <a:pt x="0" y="152"/>
                    <a:pt x="3" y="328"/>
                  </a:cubicBezTo>
                  <a:cubicBezTo>
                    <a:pt x="7" y="502"/>
                    <a:pt x="148" y="642"/>
                    <a:pt x="322" y="642"/>
                  </a:cubicBezTo>
                  <a:cubicBezTo>
                    <a:pt x="324" y="642"/>
                    <a:pt x="327" y="641"/>
                    <a:pt x="330" y="641"/>
                  </a:cubicBezTo>
                  <a:cubicBezTo>
                    <a:pt x="506" y="638"/>
                    <a:pt x="646" y="492"/>
                    <a:pt x="643" y="316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25"/>
            <p:cNvSpPr/>
            <p:nvPr/>
          </p:nvSpPr>
          <p:spPr>
            <a:xfrm>
              <a:off x="3016175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25"/>
            <p:cNvSpPr/>
            <p:nvPr/>
          </p:nvSpPr>
          <p:spPr>
            <a:xfrm>
              <a:off x="29771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25"/>
            <p:cNvSpPr/>
            <p:nvPr/>
          </p:nvSpPr>
          <p:spPr>
            <a:xfrm>
              <a:off x="30161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25"/>
            <p:cNvSpPr/>
            <p:nvPr/>
          </p:nvSpPr>
          <p:spPr>
            <a:xfrm>
              <a:off x="30161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25"/>
            <p:cNvSpPr/>
            <p:nvPr/>
          </p:nvSpPr>
          <p:spPr>
            <a:xfrm>
              <a:off x="29771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25"/>
            <p:cNvSpPr/>
            <p:nvPr/>
          </p:nvSpPr>
          <p:spPr>
            <a:xfrm>
              <a:off x="30161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25"/>
            <p:cNvSpPr/>
            <p:nvPr/>
          </p:nvSpPr>
          <p:spPr>
            <a:xfrm>
              <a:off x="3016175" y="404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25"/>
            <p:cNvSpPr/>
            <p:nvPr/>
          </p:nvSpPr>
          <p:spPr>
            <a:xfrm>
              <a:off x="29771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25"/>
            <p:cNvSpPr/>
            <p:nvPr/>
          </p:nvSpPr>
          <p:spPr>
            <a:xfrm>
              <a:off x="29771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25"/>
            <p:cNvSpPr/>
            <p:nvPr/>
          </p:nvSpPr>
          <p:spPr>
            <a:xfrm>
              <a:off x="29771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25"/>
            <p:cNvSpPr/>
            <p:nvPr/>
          </p:nvSpPr>
          <p:spPr>
            <a:xfrm>
              <a:off x="29771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25"/>
            <p:cNvSpPr/>
            <p:nvPr/>
          </p:nvSpPr>
          <p:spPr>
            <a:xfrm>
              <a:off x="29771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25"/>
            <p:cNvSpPr/>
            <p:nvPr/>
          </p:nvSpPr>
          <p:spPr>
            <a:xfrm>
              <a:off x="30161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25"/>
            <p:cNvSpPr/>
            <p:nvPr/>
          </p:nvSpPr>
          <p:spPr>
            <a:xfrm>
              <a:off x="29771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01" name="Google Shape;11001;p25"/>
          <p:cNvSpPr/>
          <p:nvPr/>
        </p:nvSpPr>
        <p:spPr>
          <a:xfrm>
            <a:off x="334200" y="949675"/>
            <a:ext cx="8475600" cy="3904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2" name="Google Shape;11002;p25"/>
          <p:cNvSpPr txBox="1"/>
          <p:nvPr>
            <p:ph type="title"/>
          </p:nvPr>
        </p:nvSpPr>
        <p:spPr>
          <a:xfrm>
            <a:off x="1060500" y="1115988"/>
            <a:ext cx="1645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003" name="Google Shape;11003;p25"/>
          <p:cNvSpPr txBox="1"/>
          <p:nvPr>
            <p:ph idx="1" type="subTitle"/>
          </p:nvPr>
        </p:nvSpPr>
        <p:spPr>
          <a:xfrm>
            <a:off x="1060500" y="1573188"/>
            <a:ext cx="1645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004" name="Google Shape;11004;p25"/>
          <p:cNvSpPr txBox="1"/>
          <p:nvPr>
            <p:ph idx="2" type="title"/>
          </p:nvPr>
        </p:nvSpPr>
        <p:spPr>
          <a:xfrm>
            <a:off x="1060500" y="2438588"/>
            <a:ext cx="1645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005" name="Google Shape;11005;p25"/>
          <p:cNvSpPr txBox="1"/>
          <p:nvPr>
            <p:ph idx="3" type="subTitle"/>
          </p:nvPr>
        </p:nvSpPr>
        <p:spPr>
          <a:xfrm>
            <a:off x="1060500" y="2895788"/>
            <a:ext cx="1645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006" name="Google Shape;11006;p25"/>
          <p:cNvSpPr txBox="1"/>
          <p:nvPr>
            <p:ph idx="4" type="title"/>
          </p:nvPr>
        </p:nvSpPr>
        <p:spPr>
          <a:xfrm>
            <a:off x="1060500" y="3745738"/>
            <a:ext cx="1645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007" name="Google Shape;11007;p25"/>
          <p:cNvSpPr txBox="1"/>
          <p:nvPr>
            <p:ph idx="5" type="subTitle"/>
          </p:nvPr>
        </p:nvSpPr>
        <p:spPr>
          <a:xfrm>
            <a:off x="1060500" y="4202938"/>
            <a:ext cx="1645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008" name="Google Shape;11008;p25"/>
          <p:cNvSpPr txBox="1"/>
          <p:nvPr>
            <p:ph idx="6"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365750" spcFirstLastPara="1" rIns="36575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cxnSp>
        <p:nvCxnSpPr>
          <p:cNvPr id="11009" name="Google Shape;11009;p25"/>
          <p:cNvCxnSpPr/>
          <p:nvPr/>
        </p:nvCxnSpPr>
        <p:spPr>
          <a:xfrm>
            <a:off x="3428975" y="949675"/>
            <a:ext cx="0" cy="39075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10" name="Google Shape;11010;p25"/>
          <p:cNvCxnSpPr/>
          <p:nvPr/>
        </p:nvCxnSpPr>
        <p:spPr>
          <a:xfrm>
            <a:off x="338100" y="3547000"/>
            <a:ext cx="30906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11" name="Google Shape;11011;p25"/>
          <p:cNvCxnSpPr/>
          <p:nvPr/>
        </p:nvCxnSpPr>
        <p:spPr>
          <a:xfrm>
            <a:off x="338100" y="2244600"/>
            <a:ext cx="30906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012" name="Google Shape;11012;p25"/>
          <p:cNvSpPr txBox="1"/>
          <p:nvPr>
            <p:ph idx="7" type="subTitle"/>
          </p:nvPr>
        </p:nvSpPr>
        <p:spPr>
          <a:xfrm>
            <a:off x="7509600" y="2445588"/>
            <a:ext cx="914400" cy="822900"/>
          </a:xfrm>
          <a:prstGeom prst="rect">
            <a:avLst/>
          </a:prstGeom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BLANK_1_1_1_2_1">
    <p:bg>
      <p:bgPr>
        <a:solidFill>
          <a:schemeClr val="lt1"/>
        </a:solidFill>
      </p:bgPr>
    </p:bg>
    <p:spTree>
      <p:nvGrpSpPr>
        <p:cNvPr id="11013" name="Shape 11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14" name="Google Shape;11014;p26"/>
          <p:cNvGrpSpPr/>
          <p:nvPr/>
        </p:nvGrpSpPr>
        <p:grpSpPr>
          <a:xfrm>
            <a:off x="70051" y="76201"/>
            <a:ext cx="640525" cy="646075"/>
            <a:chOff x="2781975" y="3951500"/>
            <a:chExt cx="640525" cy="646075"/>
          </a:xfrm>
        </p:grpSpPr>
        <p:sp>
          <p:nvSpPr>
            <p:cNvPr id="11015" name="Google Shape;11015;p26"/>
            <p:cNvSpPr/>
            <p:nvPr/>
          </p:nvSpPr>
          <p:spPr>
            <a:xfrm>
              <a:off x="31723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26"/>
            <p:cNvSpPr/>
            <p:nvPr/>
          </p:nvSpPr>
          <p:spPr>
            <a:xfrm>
              <a:off x="31723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26"/>
            <p:cNvSpPr/>
            <p:nvPr/>
          </p:nvSpPr>
          <p:spPr>
            <a:xfrm>
              <a:off x="313325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26"/>
            <p:cNvSpPr/>
            <p:nvPr/>
          </p:nvSpPr>
          <p:spPr>
            <a:xfrm>
              <a:off x="31723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26"/>
            <p:cNvSpPr/>
            <p:nvPr/>
          </p:nvSpPr>
          <p:spPr>
            <a:xfrm>
              <a:off x="31723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26"/>
            <p:cNvSpPr/>
            <p:nvPr/>
          </p:nvSpPr>
          <p:spPr>
            <a:xfrm>
              <a:off x="31723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26"/>
            <p:cNvSpPr/>
            <p:nvPr/>
          </p:nvSpPr>
          <p:spPr>
            <a:xfrm>
              <a:off x="31723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26"/>
            <p:cNvSpPr/>
            <p:nvPr/>
          </p:nvSpPr>
          <p:spPr>
            <a:xfrm>
              <a:off x="31723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26"/>
            <p:cNvSpPr/>
            <p:nvPr/>
          </p:nvSpPr>
          <p:spPr>
            <a:xfrm>
              <a:off x="3172025" y="4045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1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3"/>
                    <a:pt x="154" y="640"/>
                    <a:pt x="325" y="640"/>
                  </a:cubicBezTo>
                  <a:cubicBezTo>
                    <a:pt x="329" y="640"/>
                    <a:pt x="332" y="640"/>
                    <a:pt x="336" y="640"/>
                  </a:cubicBezTo>
                  <a:cubicBezTo>
                    <a:pt x="514" y="635"/>
                    <a:pt x="653" y="486"/>
                    <a:pt x="646" y="310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26"/>
            <p:cNvSpPr/>
            <p:nvPr/>
          </p:nvSpPr>
          <p:spPr>
            <a:xfrm>
              <a:off x="3172025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0"/>
                  </a:moveTo>
                  <a:cubicBezTo>
                    <a:pt x="322" y="0"/>
                    <a:pt x="319" y="0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26"/>
            <p:cNvSpPr/>
            <p:nvPr/>
          </p:nvSpPr>
          <p:spPr>
            <a:xfrm>
              <a:off x="3172025" y="3977350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5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26"/>
            <p:cNvSpPr/>
            <p:nvPr/>
          </p:nvSpPr>
          <p:spPr>
            <a:xfrm>
              <a:off x="313325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26"/>
            <p:cNvSpPr/>
            <p:nvPr/>
          </p:nvSpPr>
          <p:spPr>
            <a:xfrm>
              <a:off x="3172025" y="4113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6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26"/>
            <p:cNvSpPr/>
            <p:nvPr/>
          </p:nvSpPr>
          <p:spPr>
            <a:xfrm>
              <a:off x="3172025" y="4079350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1"/>
                  </a:moveTo>
                  <a:cubicBezTo>
                    <a:pt x="322" y="1"/>
                    <a:pt x="319" y="1"/>
                    <a:pt x="315" y="1"/>
                  </a:cubicBezTo>
                  <a:cubicBezTo>
                    <a:pt x="139" y="7"/>
                    <a:pt x="0" y="154"/>
                    <a:pt x="6" y="332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10"/>
                  </a:cubicBezTo>
                  <a:cubicBezTo>
                    <a:pt x="641" y="137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26"/>
            <p:cNvSpPr/>
            <p:nvPr/>
          </p:nvSpPr>
          <p:spPr>
            <a:xfrm>
              <a:off x="31723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26"/>
            <p:cNvSpPr/>
            <p:nvPr/>
          </p:nvSpPr>
          <p:spPr>
            <a:xfrm>
              <a:off x="31723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26"/>
            <p:cNvSpPr/>
            <p:nvPr/>
          </p:nvSpPr>
          <p:spPr>
            <a:xfrm>
              <a:off x="31723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26"/>
            <p:cNvSpPr/>
            <p:nvPr/>
          </p:nvSpPr>
          <p:spPr>
            <a:xfrm>
              <a:off x="32113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26"/>
            <p:cNvSpPr/>
            <p:nvPr/>
          </p:nvSpPr>
          <p:spPr>
            <a:xfrm>
              <a:off x="32113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26"/>
            <p:cNvSpPr/>
            <p:nvPr/>
          </p:nvSpPr>
          <p:spPr>
            <a:xfrm>
              <a:off x="32113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26"/>
            <p:cNvSpPr/>
            <p:nvPr/>
          </p:nvSpPr>
          <p:spPr>
            <a:xfrm>
              <a:off x="32113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26"/>
            <p:cNvSpPr/>
            <p:nvPr/>
          </p:nvSpPr>
          <p:spPr>
            <a:xfrm>
              <a:off x="32113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26"/>
            <p:cNvSpPr/>
            <p:nvPr/>
          </p:nvSpPr>
          <p:spPr>
            <a:xfrm>
              <a:off x="31723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26"/>
            <p:cNvSpPr/>
            <p:nvPr/>
          </p:nvSpPr>
          <p:spPr>
            <a:xfrm>
              <a:off x="32113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26"/>
            <p:cNvSpPr/>
            <p:nvPr/>
          </p:nvSpPr>
          <p:spPr>
            <a:xfrm>
              <a:off x="32113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26"/>
            <p:cNvSpPr/>
            <p:nvPr/>
          </p:nvSpPr>
          <p:spPr>
            <a:xfrm>
              <a:off x="31723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26"/>
            <p:cNvSpPr/>
            <p:nvPr/>
          </p:nvSpPr>
          <p:spPr>
            <a:xfrm>
              <a:off x="32113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26"/>
            <p:cNvSpPr/>
            <p:nvPr/>
          </p:nvSpPr>
          <p:spPr>
            <a:xfrm>
              <a:off x="32113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26"/>
            <p:cNvSpPr/>
            <p:nvPr/>
          </p:nvSpPr>
          <p:spPr>
            <a:xfrm>
              <a:off x="31723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26"/>
            <p:cNvSpPr/>
            <p:nvPr/>
          </p:nvSpPr>
          <p:spPr>
            <a:xfrm>
              <a:off x="32113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26"/>
            <p:cNvSpPr/>
            <p:nvPr/>
          </p:nvSpPr>
          <p:spPr>
            <a:xfrm>
              <a:off x="32113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26"/>
            <p:cNvSpPr/>
            <p:nvPr/>
          </p:nvSpPr>
          <p:spPr>
            <a:xfrm>
              <a:off x="32113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26"/>
            <p:cNvSpPr/>
            <p:nvPr/>
          </p:nvSpPr>
          <p:spPr>
            <a:xfrm>
              <a:off x="3133250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26"/>
            <p:cNvSpPr/>
            <p:nvPr/>
          </p:nvSpPr>
          <p:spPr>
            <a:xfrm>
              <a:off x="30942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26"/>
            <p:cNvSpPr/>
            <p:nvPr/>
          </p:nvSpPr>
          <p:spPr>
            <a:xfrm>
              <a:off x="30942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26"/>
            <p:cNvSpPr/>
            <p:nvPr/>
          </p:nvSpPr>
          <p:spPr>
            <a:xfrm>
              <a:off x="30942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26"/>
            <p:cNvSpPr/>
            <p:nvPr/>
          </p:nvSpPr>
          <p:spPr>
            <a:xfrm>
              <a:off x="30942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26"/>
            <p:cNvSpPr/>
            <p:nvPr/>
          </p:nvSpPr>
          <p:spPr>
            <a:xfrm>
              <a:off x="30942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26"/>
            <p:cNvSpPr/>
            <p:nvPr/>
          </p:nvSpPr>
          <p:spPr>
            <a:xfrm>
              <a:off x="30942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26"/>
            <p:cNvSpPr/>
            <p:nvPr/>
          </p:nvSpPr>
          <p:spPr>
            <a:xfrm>
              <a:off x="30942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26"/>
            <p:cNvSpPr/>
            <p:nvPr/>
          </p:nvSpPr>
          <p:spPr>
            <a:xfrm>
              <a:off x="30942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26"/>
            <p:cNvSpPr/>
            <p:nvPr/>
          </p:nvSpPr>
          <p:spPr>
            <a:xfrm>
              <a:off x="3133400" y="3952975"/>
              <a:ext cx="15125" cy="6550"/>
            </a:xfrm>
            <a:custGeom>
              <a:rect b="b" l="l" r="r" t="t"/>
              <a:pathLst>
                <a:path extrusionOk="0" h="262" w="605">
                  <a:moveTo>
                    <a:pt x="1" y="1"/>
                  </a:moveTo>
                  <a:lnTo>
                    <a:pt x="1" y="1"/>
                  </a:lnTo>
                  <a:cubicBezTo>
                    <a:pt x="29" y="151"/>
                    <a:pt x="159" y="261"/>
                    <a:pt x="316" y="261"/>
                  </a:cubicBezTo>
                  <a:cubicBezTo>
                    <a:pt x="445" y="261"/>
                    <a:pt x="557" y="184"/>
                    <a:pt x="605" y="73"/>
                  </a:cubicBezTo>
                  <a:cubicBezTo>
                    <a:pt x="406" y="46"/>
                    <a:pt x="204" y="20"/>
                    <a:pt x="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26"/>
            <p:cNvSpPr/>
            <p:nvPr/>
          </p:nvSpPr>
          <p:spPr>
            <a:xfrm>
              <a:off x="3094125" y="411347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8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2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26"/>
            <p:cNvSpPr/>
            <p:nvPr/>
          </p:nvSpPr>
          <p:spPr>
            <a:xfrm>
              <a:off x="3094125" y="4079500"/>
              <a:ext cx="16175" cy="16000"/>
            </a:xfrm>
            <a:custGeom>
              <a:rect b="b" l="l" r="r" t="t"/>
              <a:pathLst>
                <a:path extrusionOk="0" h="640" w="647">
                  <a:moveTo>
                    <a:pt x="326" y="1"/>
                  </a:moveTo>
                  <a:cubicBezTo>
                    <a:pt x="323" y="1"/>
                    <a:pt x="321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7" y="500"/>
                    <a:pt x="149" y="640"/>
                    <a:pt x="322" y="640"/>
                  </a:cubicBezTo>
                  <a:cubicBezTo>
                    <a:pt x="325" y="640"/>
                    <a:pt x="327" y="640"/>
                    <a:pt x="330" y="640"/>
                  </a:cubicBezTo>
                  <a:cubicBezTo>
                    <a:pt x="506" y="637"/>
                    <a:pt x="646" y="490"/>
                    <a:pt x="643" y="314"/>
                  </a:cubicBezTo>
                  <a:cubicBezTo>
                    <a:pt x="640" y="141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26"/>
            <p:cNvSpPr/>
            <p:nvPr/>
          </p:nvSpPr>
          <p:spPr>
            <a:xfrm>
              <a:off x="30942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26"/>
            <p:cNvSpPr/>
            <p:nvPr/>
          </p:nvSpPr>
          <p:spPr>
            <a:xfrm>
              <a:off x="30942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26"/>
            <p:cNvSpPr/>
            <p:nvPr/>
          </p:nvSpPr>
          <p:spPr>
            <a:xfrm>
              <a:off x="30942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26"/>
            <p:cNvSpPr/>
            <p:nvPr/>
          </p:nvSpPr>
          <p:spPr>
            <a:xfrm>
              <a:off x="313325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26"/>
            <p:cNvSpPr/>
            <p:nvPr/>
          </p:nvSpPr>
          <p:spPr>
            <a:xfrm>
              <a:off x="30942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1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26"/>
            <p:cNvSpPr/>
            <p:nvPr/>
          </p:nvSpPr>
          <p:spPr>
            <a:xfrm>
              <a:off x="30942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1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26"/>
            <p:cNvSpPr/>
            <p:nvPr/>
          </p:nvSpPr>
          <p:spPr>
            <a:xfrm>
              <a:off x="31332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26"/>
            <p:cNvSpPr/>
            <p:nvPr/>
          </p:nvSpPr>
          <p:spPr>
            <a:xfrm>
              <a:off x="31332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26"/>
            <p:cNvSpPr/>
            <p:nvPr/>
          </p:nvSpPr>
          <p:spPr>
            <a:xfrm>
              <a:off x="31332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26"/>
            <p:cNvSpPr/>
            <p:nvPr/>
          </p:nvSpPr>
          <p:spPr>
            <a:xfrm>
              <a:off x="31332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26"/>
            <p:cNvSpPr/>
            <p:nvPr/>
          </p:nvSpPr>
          <p:spPr>
            <a:xfrm>
              <a:off x="313325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26"/>
            <p:cNvSpPr/>
            <p:nvPr/>
          </p:nvSpPr>
          <p:spPr>
            <a:xfrm>
              <a:off x="31332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26"/>
            <p:cNvSpPr/>
            <p:nvPr/>
          </p:nvSpPr>
          <p:spPr>
            <a:xfrm>
              <a:off x="31332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26"/>
            <p:cNvSpPr/>
            <p:nvPr/>
          </p:nvSpPr>
          <p:spPr>
            <a:xfrm>
              <a:off x="3133250" y="404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26"/>
            <p:cNvSpPr/>
            <p:nvPr/>
          </p:nvSpPr>
          <p:spPr>
            <a:xfrm>
              <a:off x="3133250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26"/>
            <p:cNvSpPr/>
            <p:nvPr/>
          </p:nvSpPr>
          <p:spPr>
            <a:xfrm>
              <a:off x="3133250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26"/>
            <p:cNvSpPr/>
            <p:nvPr/>
          </p:nvSpPr>
          <p:spPr>
            <a:xfrm>
              <a:off x="32113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26"/>
            <p:cNvSpPr/>
            <p:nvPr/>
          </p:nvSpPr>
          <p:spPr>
            <a:xfrm>
              <a:off x="31332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26"/>
            <p:cNvSpPr/>
            <p:nvPr/>
          </p:nvSpPr>
          <p:spPr>
            <a:xfrm>
              <a:off x="31332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26"/>
            <p:cNvSpPr/>
            <p:nvPr/>
          </p:nvSpPr>
          <p:spPr>
            <a:xfrm>
              <a:off x="31332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26"/>
            <p:cNvSpPr/>
            <p:nvPr/>
          </p:nvSpPr>
          <p:spPr>
            <a:xfrm>
              <a:off x="31332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26"/>
            <p:cNvSpPr/>
            <p:nvPr/>
          </p:nvSpPr>
          <p:spPr>
            <a:xfrm>
              <a:off x="33674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26"/>
            <p:cNvSpPr/>
            <p:nvPr/>
          </p:nvSpPr>
          <p:spPr>
            <a:xfrm>
              <a:off x="33283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26"/>
            <p:cNvSpPr/>
            <p:nvPr/>
          </p:nvSpPr>
          <p:spPr>
            <a:xfrm>
              <a:off x="33283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26"/>
            <p:cNvSpPr/>
            <p:nvPr/>
          </p:nvSpPr>
          <p:spPr>
            <a:xfrm>
              <a:off x="33283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26"/>
            <p:cNvSpPr/>
            <p:nvPr/>
          </p:nvSpPr>
          <p:spPr>
            <a:xfrm>
              <a:off x="33283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26"/>
            <p:cNvSpPr/>
            <p:nvPr/>
          </p:nvSpPr>
          <p:spPr>
            <a:xfrm>
              <a:off x="33283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26"/>
            <p:cNvSpPr/>
            <p:nvPr/>
          </p:nvSpPr>
          <p:spPr>
            <a:xfrm>
              <a:off x="33283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26"/>
            <p:cNvSpPr/>
            <p:nvPr/>
          </p:nvSpPr>
          <p:spPr>
            <a:xfrm>
              <a:off x="33283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26"/>
            <p:cNvSpPr/>
            <p:nvPr/>
          </p:nvSpPr>
          <p:spPr>
            <a:xfrm>
              <a:off x="33283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26"/>
            <p:cNvSpPr/>
            <p:nvPr/>
          </p:nvSpPr>
          <p:spPr>
            <a:xfrm>
              <a:off x="32893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26"/>
            <p:cNvSpPr/>
            <p:nvPr/>
          </p:nvSpPr>
          <p:spPr>
            <a:xfrm>
              <a:off x="32893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26"/>
            <p:cNvSpPr/>
            <p:nvPr/>
          </p:nvSpPr>
          <p:spPr>
            <a:xfrm>
              <a:off x="32893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26"/>
            <p:cNvSpPr/>
            <p:nvPr/>
          </p:nvSpPr>
          <p:spPr>
            <a:xfrm>
              <a:off x="32893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26"/>
            <p:cNvSpPr/>
            <p:nvPr/>
          </p:nvSpPr>
          <p:spPr>
            <a:xfrm>
              <a:off x="32893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26"/>
            <p:cNvSpPr/>
            <p:nvPr/>
          </p:nvSpPr>
          <p:spPr>
            <a:xfrm>
              <a:off x="33283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26"/>
            <p:cNvSpPr/>
            <p:nvPr/>
          </p:nvSpPr>
          <p:spPr>
            <a:xfrm>
              <a:off x="33283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26"/>
            <p:cNvSpPr/>
            <p:nvPr/>
          </p:nvSpPr>
          <p:spPr>
            <a:xfrm>
              <a:off x="3328375" y="4047150"/>
              <a:ext cx="14125" cy="14425"/>
            </a:xfrm>
            <a:custGeom>
              <a:rect b="b" l="l" r="r" t="t"/>
              <a:pathLst>
                <a:path extrusionOk="0" h="577" w="565">
                  <a:moveTo>
                    <a:pt x="129" y="0"/>
                  </a:moveTo>
                  <a:cubicBezTo>
                    <a:pt x="52" y="58"/>
                    <a:pt x="1" y="151"/>
                    <a:pt x="1" y="257"/>
                  </a:cubicBezTo>
                  <a:cubicBezTo>
                    <a:pt x="1" y="433"/>
                    <a:pt x="144" y="576"/>
                    <a:pt x="322" y="576"/>
                  </a:cubicBezTo>
                  <a:cubicBezTo>
                    <a:pt x="420" y="576"/>
                    <a:pt x="506" y="531"/>
                    <a:pt x="564" y="462"/>
                  </a:cubicBezTo>
                  <a:cubicBezTo>
                    <a:pt x="423" y="305"/>
                    <a:pt x="278" y="151"/>
                    <a:pt x="1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26"/>
            <p:cNvSpPr/>
            <p:nvPr/>
          </p:nvSpPr>
          <p:spPr>
            <a:xfrm>
              <a:off x="33283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26"/>
            <p:cNvSpPr/>
            <p:nvPr/>
          </p:nvSpPr>
          <p:spPr>
            <a:xfrm>
              <a:off x="33674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26"/>
            <p:cNvSpPr/>
            <p:nvPr/>
          </p:nvSpPr>
          <p:spPr>
            <a:xfrm>
              <a:off x="3406475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213" y="0"/>
                  </a:moveTo>
                  <a:cubicBezTo>
                    <a:pt x="89" y="44"/>
                    <a:pt x="0" y="160"/>
                    <a:pt x="0" y="300"/>
                  </a:cubicBezTo>
                  <a:cubicBezTo>
                    <a:pt x="0" y="476"/>
                    <a:pt x="143" y="620"/>
                    <a:pt x="320" y="620"/>
                  </a:cubicBezTo>
                  <a:cubicBezTo>
                    <a:pt x="341" y="620"/>
                    <a:pt x="360" y="618"/>
                    <a:pt x="380" y="614"/>
                  </a:cubicBezTo>
                  <a:cubicBezTo>
                    <a:pt x="330" y="407"/>
                    <a:pt x="275" y="202"/>
                    <a:pt x="21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26"/>
            <p:cNvSpPr/>
            <p:nvPr/>
          </p:nvSpPr>
          <p:spPr>
            <a:xfrm>
              <a:off x="33674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26"/>
            <p:cNvSpPr/>
            <p:nvPr/>
          </p:nvSpPr>
          <p:spPr>
            <a:xfrm>
              <a:off x="3094125" y="4045500"/>
              <a:ext cx="16175" cy="16025"/>
            </a:xfrm>
            <a:custGeom>
              <a:rect b="b" l="l" r="r" t="t"/>
              <a:pathLst>
                <a:path extrusionOk="0" h="641" w="647">
                  <a:moveTo>
                    <a:pt x="324" y="0"/>
                  </a:moveTo>
                  <a:cubicBezTo>
                    <a:pt x="322" y="0"/>
                    <a:pt x="320" y="0"/>
                    <a:pt x="318" y="0"/>
                  </a:cubicBezTo>
                  <a:cubicBezTo>
                    <a:pt x="140" y="3"/>
                    <a:pt x="0" y="149"/>
                    <a:pt x="3" y="327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1"/>
                    <a:pt x="643" y="314"/>
                  </a:cubicBezTo>
                  <a:cubicBezTo>
                    <a:pt x="640" y="139"/>
                    <a:pt x="497" y="0"/>
                    <a:pt x="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26"/>
            <p:cNvSpPr/>
            <p:nvPr/>
          </p:nvSpPr>
          <p:spPr>
            <a:xfrm>
              <a:off x="3406475" y="4215525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51" y="641"/>
                    <a:pt x="561" y="563"/>
                    <a:pt x="611" y="453"/>
                  </a:cubicBezTo>
                  <a:cubicBezTo>
                    <a:pt x="594" y="335"/>
                    <a:pt x="574" y="219"/>
                    <a:pt x="553" y="103"/>
                  </a:cubicBezTo>
                  <a:cubicBezTo>
                    <a:pt x="496" y="40"/>
                    <a:pt x="413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26"/>
            <p:cNvSpPr/>
            <p:nvPr/>
          </p:nvSpPr>
          <p:spPr>
            <a:xfrm>
              <a:off x="34064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26"/>
            <p:cNvSpPr/>
            <p:nvPr/>
          </p:nvSpPr>
          <p:spPr>
            <a:xfrm>
              <a:off x="34064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26"/>
            <p:cNvSpPr/>
            <p:nvPr/>
          </p:nvSpPr>
          <p:spPr>
            <a:xfrm>
              <a:off x="33674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26"/>
            <p:cNvSpPr/>
            <p:nvPr/>
          </p:nvSpPr>
          <p:spPr>
            <a:xfrm>
              <a:off x="33674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26"/>
            <p:cNvSpPr/>
            <p:nvPr/>
          </p:nvSpPr>
          <p:spPr>
            <a:xfrm>
              <a:off x="33283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26"/>
            <p:cNvSpPr/>
            <p:nvPr/>
          </p:nvSpPr>
          <p:spPr>
            <a:xfrm>
              <a:off x="33674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26"/>
            <p:cNvSpPr/>
            <p:nvPr/>
          </p:nvSpPr>
          <p:spPr>
            <a:xfrm>
              <a:off x="33674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26"/>
            <p:cNvSpPr/>
            <p:nvPr/>
          </p:nvSpPr>
          <p:spPr>
            <a:xfrm>
              <a:off x="33674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26"/>
            <p:cNvSpPr/>
            <p:nvPr/>
          </p:nvSpPr>
          <p:spPr>
            <a:xfrm>
              <a:off x="33674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26"/>
            <p:cNvSpPr/>
            <p:nvPr/>
          </p:nvSpPr>
          <p:spPr>
            <a:xfrm>
              <a:off x="33674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26"/>
            <p:cNvSpPr/>
            <p:nvPr/>
          </p:nvSpPr>
          <p:spPr>
            <a:xfrm>
              <a:off x="32893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26"/>
            <p:cNvSpPr/>
            <p:nvPr/>
          </p:nvSpPr>
          <p:spPr>
            <a:xfrm>
              <a:off x="325032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26"/>
            <p:cNvSpPr/>
            <p:nvPr/>
          </p:nvSpPr>
          <p:spPr>
            <a:xfrm>
              <a:off x="325032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26"/>
            <p:cNvSpPr/>
            <p:nvPr/>
          </p:nvSpPr>
          <p:spPr>
            <a:xfrm>
              <a:off x="325032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26"/>
            <p:cNvSpPr/>
            <p:nvPr/>
          </p:nvSpPr>
          <p:spPr>
            <a:xfrm>
              <a:off x="325032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26"/>
            <p:cNvSpPr/>
            <p:nvPr/>
          </p:nvSpPr>
          <p:spPr>
            <a:xfrm>
              <a:off x="325032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26"/>
            <p:cNvSpPr/>
            <p:nvPr/>
          </p:nvSpPr>
          <p:spPr>
            <a:xfrm>
              <a:off x="325032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26"/>
            <p:cNvSpPr/>
            <p:nvPr/>
          </p:nvSpPr>
          <p:spPr>
            <a:xfrm>
              <a:off x="325032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26"/>
            <p:cNvSpPr/>
            <p:nvPr/>
          </p:nvSpPr>
          <p:spPr>
            <a:xfrm>
              <a:off x="325032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26"/>
            <p:cNvSpPr/>
            <p:nvPr/>
          </p:nvSpPr>
          <p:spPr>
            <a:xfrm>
              <a:off x="32113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26"/>
            <p:cNvSpPr/>
            <p:nvPr/>
          </p:nvSpPr>
          <p:spPr>
            <a:xfrm>
              <a:off x="32113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26"/>
            <p:cNvSpPr/>
            <p:nvPr/>
          </p:nvSpPr>
          <p:spPr>
            <a:xfrm>
              <a:off x="32113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26"/>
            <p:cNvSpPr/>
            <p:nvPr/>
          </p:nvSpPr>
          <p:spPr>
            <a:xfrm>
              <a:off x="32113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26"/>
            <p:cNvSpPr/>
            <p:nvPr/>
          </p:nvSpPr>
          <p:spPr>
            <a:xfrm>
              <a:off x="325032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26"/>
            <p:cNvSpPr/>
            <p:nvPr/>
          </p:nvSpPr>
          <p:spPr>
            <a:xfrm>
              <a:off x="325032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26"/>
            <p:cNvSpPr/>
            <p:nvPr/>
          </p:nvSpPr>
          <p:spPr>
            <a:xfrm>
              <a:off x="32893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26"/>
            <p:cNvSpPr/>
            <p:nvPr/>
          </p:nvSpPr>
          <p:spPr>
            <a:xfrm>
              <a:off x="32893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26"/>
            <p:cNvSpPr/>
            <p:nvPr/>
          </p:nvSpPr>
          <p:spPr>
            <a:xfrm>
              <a:off x="32893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26"/>
            <p:cNvSpPr/>
            <p:nvPr/>
          </p:nvSpPr>
          <p:spPr>
            <a:xfrm>
              <a:off x="32893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26"/>
            <p:cNvSpPr/>
            <p:nvPr/>
          </p:nvSpPr>
          <p:spPr>
            <a:xfrm>
              <a:off x="32113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26"/>
            <p:cNvSpPr/>
            <p:nvPr/>
          </p:nvSpPr>
          <p:spPr>
            <a:xfrm>
              <a:off x="325032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26"/>
            <p:cNvSpPr/>
            <p:nvPr/>
          </p:nvSpPr>
          <p:spPr>
            <a:xfrm>
              <a:off x="32893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26"/>
            <p:cNvSpPr/>
            <p:nvPr/>
          </p:nvSpPr>
          <p:spPr>
            <a:xfrm>
              <a:off x="32893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26"/>
            <p:cNvSpPr/>
            <p:nvPr/>
          </p:nvSpPr>
          <p:spPr>
            <a:xfrm>
              <a:off x="32893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26"/>
            <p:cNvSpPr/>
            <p:nvPr/>
          </p:nvSpPr>
          <p:spPr>
            <a:xfrm>
              <a:off x="325032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26"/>
            <p:cNvSpPr/>
            <p:nvPr/>
          </p:nvSpPr>
          <p:spPr>
            <a:xfrm>
              <a:off x="325032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26"/>
            <p:cNvSpPr/>
            <p:nvPr/>
          </p:nvSpPr>
          <p:spPr>
            <a:xfrm>
              <a:off x="325032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26"/>
            <p:cNvSpPr/>
            <p:nvPr/>
          </p:nvSpPr>
          <p:spPr>
            <a:xfrm>
              <a:off x="3289350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118" y="0"/>
                  </a:moveTo>
                  <a:cubicBezTo>
                    <a:pt x="47" y="61"/>
                    <a:pt x="1" y="150"/>
                    <a:pt x="1" y="247"/>
                  </a:cubicBezTo>
                  <a:cubicBezTo>
                    <a:pt x="1" y="424"/>
                    <a:pt x="144" y="567"/>
                    <a:pt x="322" y="567"/>
                  </a:cubicBezTo>
                  <a:cubicBezTo>
                    <a:pt x="451" y="567"/>
                    <a:pt x="563" y="490"/>
                    <a:pt x="611" y="379"/>
                  </a:cubicBezTo>
                  <a:cubicBezTo>
                    <a:pt x="448" y="249"/>
                    <a:pt x="285" y="122"/>
                    <a:pt x="11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26"/>
            <p:cNvSpPr/>
            <p:nvPr/>
          </p:nvSpPr>
          <p:spPr>
            <a:xfrm>
              <a:off x="32893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26"/>
            <p:cNvSpPr/>
            <p:nvPr/>
          </p:nvSpPr>
          <p:spPr>
            <a:xfrm>
              <a:off x="325032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26"/>
            <p:cNvSpPr/>
            <p:nvPr/>
          </p:nvSpPr>
          <p:spPr>
            <a:xfrm>
              <a:off x="325032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26"/>
            <p:cNvSpPr/>
            <p:nvPr/>
          </p:nvSpPr>
          <p:spPr>
            <a:xfrm>
              <a:off x="28990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26"/>
            <p:cNvSpPr/>
            <p:nvPr/>
          </p:nvSpPr>
          <p:spPr>
            <a:xfrm>
              <a:off x="28990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26"/>
            <p:cNvSpPr/>
            <p:nvPr/>
          </p:nvSpPr>
          <p:spPr>
            <a:xfrm>
              <a:off x="2862000" y="4047150"/>
              <a:ext cx="14100" cy="14425"/>
            </a:xfrm>
            <a:custGeom>
              <a:rect b="b" l="l" r="r" t="t"/>
              <a:pathLst>
                <a:path extrusionOk="0" h="577" w="564">
                  <a:moveTo>
                    <a:pt x="436" y="0"/>
                  </a:moveTo>
                  <a:cubicBezTo>
                    <a:pt x="287" y="151"/>
                    <a:pt x="142" y="303"/>
                    <a:pt x="0" y="462"/>
                  </a:cubicBezTo>
                  <a:cubicBezTo>
                    <a:pt x="57" y="531"/>
                    <a:pt x="143" y="576"/>
                    <a:pt x="243" y="576"/>
                  </a:cubicBezTo>
                  <a:cubicBezTo>
                    <a:pt x="421" y="576"/>
                    <a:pt x="564" y="433"/>
                    <a:pt x="564" y="257"/>
                  </a:cubicBezTo>
                  <a:cubicBezTo>
                    <a:pt x="564" y="151"/>
                    <a:pt x="513" y="58"/>
                    <a:pt x="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26"/>
            <p:cNvSpPr/>
            <p:nvPr/>
          </p:nvSpPr>
          <p:spPr>
            <a:xfrm>
              <a:off x="28990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26"/>
            <p:cNvSpPr/>
            <p:nvPr/>
          </p:nvSpPr>
          <p:spPr>
            <a:xfrm>
              <a:off x="28990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26"/>
            <p:cNvSpPr/>
            <p:nvPr/>
          </p:nvSpPr>
          <p:spPr>
            <a:xfrm>
              <a:off x="28990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26"/>
            <p:cNvSpPr/>
            <p:nvPr/>
          </p:nvSpPr>
          <p:spPr>
            <a:xfrm>
              <a:off x="28990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26"/>
            <p:cNvSpPr/>
            <p:nvPr/>
          </p:nvSpPr>
          <p:spPr>
            <a:xfrm>
              <a:off x="28990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26"/>
            <p:cNvSpPr/>
            <p:nvPr/>
          </p:nvSpPr>
          <p:spPr>
            <a:xfrm>
              <a:off x="28990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26"/>
            <p:cNvSpPr/>
            <p:nvPr/>
          </p:nvSpPr>
          <p:spPr>
            <a:xfrm>
              <a:off x="28600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26"/>
            <p:cNvSpPr/>
            <p:nvPr/>
          </p:nvSpPr>
          <p:spPr>
            <a:xfrm>
              <a:off x="28600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26"/>
            <p:cNvSpPr/>
            <p:nvPr/>
          </p:nvSpPr>
          <p:spPr>
            <a:xfrm>
              <a:off x="28600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26"/>
            <p:cNvSpPr/>
            <p:nvPr/>
          </p:nvSpPr>
          <p:spPr>
            <a:xfrm>
              <a:off x="28600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26"/>
            <p:cNvSpPr/>
            <p:nvPr/>
          </p:nvSpPr>
          <p:spPr>
            <a:xfrm>
              <a:off x="28990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26"/>
            <p:cNvSpPr/>
            <p:nvPr/>
          </p:nvSpPr>
          <p:spPr>
            <a:xfrm>
              <a:off x="28600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26"/>
            <p:cNvSpPr/>
            <p:nvPr/>
          </p:nvSpPr>
          <p:spPr>
            <a:xfrm>
              <a:off x="28600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26"/>
            <p:cNvSpPr/>
            <p:nvPr/>
          </p:nvSpPr>
          <p:spPr>
            <a:xfrm>
              <a:off x="28600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26"/>
            <p:cNvSpPr/>
            <p:nvPr/>
          </p:nvSpPr>
          <p:spPr>
            <a:xfrm>
              <a:off x="29380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26"/>
            <p:cNvSpPr/>
            <p:nvPr/>
          </p:nvSpPr>
          <p:spPr>
            <a:xfrm>
              <a:off x="29380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26"/>
            <p:cNvSpPr/>
            <p:nvPr/>
          </p:nvSpPr>
          <p:spPr>
            <a:xfrm>
              <a:off x="293807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26"/>
            <p:cNvSpPr/>
            <p:nvPr/>
          </p:nvSpPr>
          <p:spPr>
            <a:xfrm>
              <a:off x="29380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26"/>
            <p:cNvSpPr/>
            <p:nvPr/>
          </p:nvSpPr>
          <p:spPr>
            <a:xfrm>
              <a:off x="29380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26"/>
            <p:cNvSpPr/>
            <p:nvPr/>
          </p:nvSpPr>
          <p:spPr>
            <a:xfrm>
              <a:off x="29380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26"/>
            <p:cNvSpPr/>
            <p:nvPr/>
          </p:nvSpPr>
          <p:spPr>
            <a:xfrm>
              <a:off x="29380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26"/>
            <p:cNvSpPr/>
            <p:nvPr/>
          </p:nvSpPr>
          <p:spPr>
            <a:xfrm>
              <a:off x="28990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26"/>
            <p:cNvSpPr/>
            <p:nvPr/>
          </p:nvSpPr>
          <p:spPr>
            <a:xfrm>
              <a:off x="28990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26"/>
            <p:cNvSpPr/>
            <p:nvPr/>
          </p:nvSpPr>
          <p:spPr>
            <a:xfrm>
              <a:off x="28990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26"/>
            <p:cNvSpPr/>
            <p:nvPr/>
          </p:nvSpPr>
          <p:spPr>
            <a:xfrm>
              <a:off x="293807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26"/>
            <p:cNvSpPr/>
            <p:nvPr/>
          </p:nvSpPr>
          <p:spPr>
            <a:xfrm>
              <a:off x="28990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26"/>
            <p:cNvSpPr/>
            <p:nvPr/>
          </p:nvSpPr>
          <p:spPr>
            <a:xfrm>
              <a:off x="28990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26"/>
            <p:cNvSpPr/>
            <p:nvPr/>
          </p:nvSpPr>
          <p:spPr>
            <a:xfrm>
              <a:off x="28600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26"/>
            <p:cNvSpPr/>
            <p:nvPr/>
          </p:nvSpPr>
          <p:spPr>
            <a:xfrm>
              <a:off x="2899825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493" y="0"/>
                  </a:moveTo>
                  <a:cubicBezTo>
                    <a:pt x="325" y="122"/>
                    <a:pt x="161" y="249"/>
                    <a:pt x="0" y="379"/>
                  </a:cubicBezTo>
                  <a:cubicBezTo>
                    <a:pt x="51" y="490"/>
                    <a:pt x="161" y="567"/>
                    <a:pt x="289" y="567"/>
                  </a:cubicBezTo>
                  <a:cubicBezTo>
                    <a:pt x="467" y="567"/>
                    <a:pt x="610" y="424"/>
                    <a:pt x="610" y="247"/>
                  </a:cubicBezTo>
                  <a:cubicBezTo>
                    <a:pt x="610" y="148"/>
                    <a:pt x="564" y="59"/>
                    <a:pt x="4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26"/>
            <p:cNvSpPr/>
            <p:nvPr/>
          </p:nvSpPr>
          <p:spPr>
            <a:xfrm>
              <a:off x="2782725" y="4317500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162" y="1"/>
                    <a:pt x="51" y="77"/>
                    <a:pt x="1" y="189"/>
                  </a:cubicBezTo>
                  <a:cubicBezTo>
                    <a:pt x="19" y="307"/>
                    <a:pt x="37" y="423"/>
                    <a:pt x="58" y="537"/>
                  </a:cubicBezTo>
                  <a:cubicBezTo>
                    <a:pt x="114" y="602"/>
                    <a:pt x="197" y="641"/>
                    <a:pt x="292" y="641"/>
                  </a:cubicBezTo>
                  <a:cubicBezTo>
                    <a:pt x="468" y="641"/>
                    <a:pt x="611" y="498"/>
                    <a:pt x="611" y="322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26"/>
            <p:cNvSpPr/>
            <p:nvPr/>
          </p:nvSpPr>
          <p:spPr>
            <a:xfrm>
              <a:off x="2899825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89" y="0"/>
                  </a:moveTo>
                  <a:cubicBezTo>
                    <a:pt x="160" y="0"/>
                    <a:pt x="48" y="79"/>
                    <a:pt x="0" y="189"/>
                  </a:cubicBezTo>
                  <a:cubicBezTo>
                    <a:pt x="161" y="318"/>
                    <a:pt x="325" y="445"/>
                    <a:pt x="493" y="568"/>
                  </a:cubicBezTo>
                  <a:cubicBezTo>
                    <a:pt x="565" y="507"/>
                    <a:pt x="610" y="421"/>
                    <a:pt x="610" y="321"/>
                  </a:cubicBezTo>
                  <a:cubicBezTo>
                    <a:pt x="610" y="144"/>
                    <a:pt x="467" y="0"/>
                    <a:pt x="2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26"/>
            <p:cNvSpPr/>
            <p:nvPr/>
          </p:nvSpPr>
          <p:spPr>
            <a:xfrm>
              <a:off x="2862000" y="4487550"/>
              <a:ext cx="14100" cy="14400"/>
            </a:xfrm>
            <a:custGeom>
              <a:rect b="b" l="l" r="r" t="t"/>
              <a:pathLst>
                <a:path extrusionOk="0" h="576" w="564">
                  <a:moveTo>
                    <a:pt x="243" y="0"/>
                  </a:moveTo>
                  <a:cubicBezTo>
                    <a:pt x="145" y="0"/>
                    <a:pt x="59" y="45"/>
                    <a:pt x="0" y="115"/>
                  </a:cubicBezTo>
                  <a:cubicBezTo>
                    <a:pt x="142" y="271"/>
                    <a:pt x="287" y="425"/>
                    <a:pt x="436" y="576"/>
                  </a:cubicBezTo>
                  <a:cubicBezTo>
                    <a:pt x="511" y="516"/>
                    <a:pt x="564" y="424"/>
                    <a:pt x="564" y="320"/>
                  </a:cubicBezTo>
                  <a:cubicBezTo>
                    <a:pt x="564" y="143"/>
                    <a:pt x="421" y="0"/>
                    <a:pt x="2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26"/>
            <p:cNvSpPr/>
            <p:nvPr/>
          </p:nvSpPr>
          <p:spPr>
            <a:xfrm>
              <a:off x="29380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26"/>
            <p:cNvSpPr/>
            <p:nvPr/>
          </p:nvSpPr>
          <p:spPr>
            <a:xfrm>
              <a:off x="2788500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61" y="1"/>
                  </a:moveTo>
                  <a:cubicBezTo>
                    <a:pt x="40" y="1"/>
                    <a:pt x="22" y="4"/>
                    <a:pt x="0" y="7"/>
                  </a:cubicBezTo>
                  <a:cubicBezTo>
                    <a:pt x="52" y="215"/>
                    <a:pt x="106" y="420"/>
                    <a:pt x="168" y="622"/>
                  </a:cubicBezTo>
                  <a:cubicBezTo>
                    <a:pt x="293" y="578"/>
                    <a:pt x="380" y="462"/>
                    <a:pt x="380" y="322"/>
                  </a:cubicBezTo>
                  <a:cubicBezTo>
                    <a:pt x="380" y="145"/>
                    <a:pt x="237" y="1"/>
                    <a:pt x="6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26"/>
            <p:cNvSpPr/>
            <p:nvPr/>
          </p:nvSpPr>
          <p:spPr>
            <a:xfrm>
              <a:off x="27819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26"/>
            <p:cNvSpPr/>
            <p:nvPr/>
          </p:nvSpPr>
          <p:spPr>
            <a:xfrm>
              <a:off x="27819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26"/>
            <p:cNvSpPr/>
            <p:nvPr/>
          </p:nvSpPr>
          <p:spPr>
            <a:xfrm>
              <a:off x="3055950" y="4589525"/>
              <a:ext cx="15125" cy="6575"/>
            </a:xfrm>
            <a:custGeom>
              <a:rect b="b" l="l" r="r" t="t"/>
              <a:pathLst>
                <a:path extrusionOk="0" h="263" w="605">
                  <a:moveTo>
                    <a:pt x="290" y="0"/>
                  </a:moveTo>
                  <a:cubicBezTo>
                    <a:pt x="160" y="0"/>
                    <a:pt x="49" y="78"/>
                    <a:pt x="1" y="188"/>
                  </a:cubicBezTo>
                  <a:cubicBezTo>
                    <a:pt x="200" y="217"/>
                    <a:pt x="401" y="241"/>
                    <a:pt x="605" y="262"/>
                  </a:cubicBezTo>
                  <a:cubicBezTo>
                    <a:pt x="576" y="113"/>
                    <a:pt x="447" y="0"/>
                    <a:pt x="2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26"/>
            <p:cNvSpPr/>
            <p:nvPr/>
          </p:nvSpPr>
          <p:spPr>
            <a:xfrm>
              <a:off x="3094225" y="4589525"/>
              <a:ext cx="16025" cy="8050"/>
            </a:xfrm>
            <a:custGeom>
              <a:rect b="b" l="l" r="r" t="t"/>
              <a:pathLst>
                <a:path extrusionOk="0" h="322" w="641">
                  <a:moveTo>
                    <a:pt x="321" y="0"/>
                  </a:moveTo>
                  <a:cubicBezTo>
                    <a:pt x="145" y="0"/>
                    <a:pt x="2" y="142"/>
                    <a:pt x="1" y="317"/>
                  </a:cubicBezTo>
                  <a:cubicBezTo>
                    <a:pt x="106" y="320"/>
                    <a:pt x="213" y="321"/>
                    <a:pt x="321" y="321"/>
                  </a:cubicBezTo>
                  <a:cubicBezTo>
                    <a:pt x="428" y="321"/>
                    <a:pt x="534" y="320"/>
                    <a:pt x="641" y="317"/>
                  </a:cubicBezTo>
                  <a:cubicBezTo>
                    <a:pt x="639" y="142"/>
                    <a:pt x="496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26"/>
            <p:cNvSpPr/>
            <p:nvPr/>
          </p:nvSpPr>
          <p:spPr>
            <a:xfrm>
              <a:off x="3406475" y="4317500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13" y="641"/>
                    <a:pt x="496" y="602"/>
                    <a:pt x="553" y="537"/>
                  </a:cubicBezTo>
                  <a:cubicBezTo>
                    <a:pt x="574" y="421"/>
                    <a:pt x="594" y="307"/>
                    <a:pt x="611" y="189"/>
                  </a:cubicBezTo>
                  <a:cubicBezTo>
                    <a:pt x="559" y="77"/>
                    <a:pt x="45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26"/>
            <p:cNvSpPr/>
            <p:nvPr/>
          </p:nvSpPr>
          <p:spPr>
            <a:xfrm>
              <a:off x="3328375" y="4487550"/>
              <a:ext cx="14125" cy="14400"/>
            </a:xfrm>
            <a:custGeom>
              <a:rect b="b" l="l" r="r" t="t"/>
              <a:pathLst>
                <a:path extrusionOk="0" h="576" w="565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25"/>
                    <a:pt x="52" y="519"/>
                    <a:pt x="129" y="576"/>
                  </a:cubicBezTo>
                  <a:cubicBezTo>
                    <a:pt x="278" y="425"/>
                    <a:pt x="423" y="273"/>
                    <a:pt x="564" y="115"/>
                  </a:cubicBezTo>
                  <a:cubicBezTo>
                    <a:pt x="506" y="45"/>
                    <a:pt x="420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26"/>
            <p:cNvSpPr/>
            <p:nvPr/>
          </p:nvSpPr>
          <p:spPr>
            <a:xfrm>
              <a:off x="3406475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320" y="1"/>
                  </a:moveTo>
                  <a:cubicBezTo>
                    <a:pt x="143" y="1"/>
                    <a:pt x="0" y="147"/>
                    <a:pt x="0" y="322"/>
                  </a:cubicBezTo>
                  <a:cubicBezTo>
                    <a:pt x="0" y="460"/>
                    <a:pt x="89" y="578"/>
                    <a:pt x="213" y="622"/>
                  </a:cubicBezTo>
                  <a:cubicBezTo>
                    <a:pt x="273" y="418"/>
                    <a:pt x="330" y="212"/>
                    <a:pt x="380" y="7"/>
                  </a:cubicBezTo>
                  <a:cubicBezTo>
                    <a:pt x="362" y="4"/>
                    <a:pt x="34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26"/>
            <p:cNvSpPr/>
            <p:nvPr/>
          </p:nvSpPr>
          <p:spPr>
            <a:xfrm>
              <a:off x="3133400" y="4589525"/>
              <a:ext cx="15125" cy="6525"/>
            </a:xfrm>
            <a:custGeom>
              <a:rect b="b" l="l" r="r" t="t"/>
              <a:pathLst>
                <a:path extrusionOk="0" h="261" w="605">
                  <a:moveTo>
                    <a:pt x="316" y="0"/>
                  </a:moveTo>
                  <a:cubicBezTo>
                    <a:pt x="159" y="0"/>
                    <a:pt x="29" y="112"/>
                    <a:pt x="1" y="261"/>
                  </a:cubicBezTo>
                  <a:cubicBezTo>
                    <a:pt x="204" y="241"/>
                    <a:pt x="406" y="217"/>
                    <a:pt x="605" y="187"/>
                  </a:cubicBezTo>
                  <a:cubicBezTo>
                    <a:pt x="555" y="78"/>
                    <a:pt x="444" y="0"/>
                    <a:pt x="31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26"/>
            <p:cNvSpPr/>
            <p:nvPr/>
          </p:nvSpPr>
          <p:spPr>
            <a:xfrm>
              <a:off x="28600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26"/>
            <p:cNvSpPr/>
            <p:nvPr/>
          </p:nvSpPr>
          <p:spPr>
            <a:xfrm>
              <a:off x="3289350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21"/>
                    <a:pt x="47" y="507"/>
                    <a:pt x="118" y="568"/>
                  </a:cubicBezTo>
                  <a:cubicBezTo>
                    <a:pt x="285" y="445"/>
                    <a:pt x="450" y="318"/>
                    <a:pt x="611" y="189"/>
                  </a:cubicBezTo>
                  <a:cubicBezTo>
                    <a:pt x="563" y="79"/>
                    <a:pt x="451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26"/>
            <p:cNvSpPr/>
            <p:nvPr/>
          </p:nvSpPr>
          <p:spPr>
            <a:xfrm>
              <a:off x="28210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26"/>
            <p:cNvSpPr/>
            <p:nvPr/>
          </p:nvSpPr>
          <p:spPr>
            <a:xfrm>
              <a:off x="28210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26"/>
            <p:cNvSpPr/>
            <p:nvPr/>
          </p:nvSpPr>
          <p:spPr>
            <a:xfrm>
              <a:off x="28210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26"/>
            <p:cNvSpPr/>
            <p:nvPr/>
          </p:nvSpPr>
          <p:spPr>
            <a:xfrm>
              <a:off x="28600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26"/>
            <p:cNvSpPr/>
            <p:nvPr/>
          </p:nvSpPr>
          <p:spPr>
            <a:xfrm>
              <a:off x="28600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26"/>
            <p:cNvSpPr/>
            <p:nvPr/>
          </p:nvSpPr>
          <p:spPr>
            <a:xfrm>
              <a:off x="28600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26"/>
            <p:cNvSpPr/>
            <p:nvPr/>
          </p:nvSpPr>
          <p:spPr>
            <a:xfrm>
              <a:off x="28210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26"/>
            <p:cNvSpPr/>
            <p:nvPr/>
          </p:nvSpPr>
          <p:spPr>
            <a:xfrm>
              <a:off x="28210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26"/>
            <p:cNvSpPr/>
            <p:nvPr/>
          </p:nvSpPr>
          <p:spPr>
            <a:xfrm>
              <a:off x="28210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26"/>
            <p:cNvSpPr/>
            <p:nvPr/>
          </p:nvSpPr>
          <p:spPr>
            <a:xfrm>
              <a:off x="28210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26"/>
            <p:cNvSpPr/>
            <p:nvPr/>
          </p:nvSpPr>
          <p:spPr>
            <a:xfrm>
              <a:off x="2788500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168" y="0"/>
                  </a:moveTo>
                  <a:cubicBezTo>
                    <a:pt x="107" y="204"/>
                    <a:pt x="52" y="407"/>
                    <a:pt x="0" y="614"/>
                  </a:cubicBezTo>
                  <a:cubicBezTo>
                    <a:pt x="19" y="618"/>
                    <a:pt x="40" y="620"/>
                    <a:pt x="61" y="620"/>
                  </a:cubicBezTo>
                  <a:cubicBezTo>
                    <a:pt x="237" y="620"/>
                    <a:pt x="380" y="476"/>
                    <a:pt x="380" y="300"/>
                  </a:cubicBezTo>
                  <a:cubicBezTo>
                    <a:pt x="380" y="160"/>
                    <a:pt x="293" y="44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26"/>
            <p:cNvSpPr/>
            <p:nvPr/>
          </p:nvSpPr>
          <p:spPr>
            <a:xfrm>
              <a:off x="28210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26"/>
            <p:cNvSpPr/>
            <p:nvPr/>
          </p:nvSpPr>
          <p:spPr>
            <a:xfrm>
              <a:off x="2782725" y="4215525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200" y="1"/>
                    <a:pt x="117" y="40"/>
                    <a:pt x="58" y="103"/>
                  </a:cubicBezTo>
                  <a:cubicBezTo>
                    <a:pt x="37" y="221"/>
                    <a:pt x="19" y="335"/>
                    <a:pt x="1" y="453"/>
                  </a:cubicBezTo>
                  <a:cubicBezTo>
                    <a:pt x="51" y="563"/>
                    <a:pt x="162" y="641"/>
                    <a:pt x="292" y="641"/>
                  </a:cubicBezTo>
                  <a:cubicBezTo>
                    <a:pt x="468" y="641"/>
                    <a:pt x="611" y="498"/>
                    <a:pt x="611" y="320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26"/>
            <p:cNvSpPr/>
            <p:nvPr/>
          </p:nvSpPr>
          <p:spPr>
            <a:xfrm>
              <a:off x="28210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26"/>
            <p:cNvSpPr/>
            <p:nvPr/>
          </p:nvSpPr>
          <p:spPr>
            <a:xfrm>
              <a:off x="28210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26"/>
            <p:cNvSpPr/>
            <p:nvPr/>
          </p:nvSpPr>
          <p:spPr>
            <a:xfrm>
              <a:off x="3016175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26"/>
            <p:cNvSpPr/>
            <p:nvPr/>
          </p:nvSpPr>
          <p:spPr>
            <a:xfrm>
              <a:off x="3055950" y="3953025"/>
              <a:ext cx="15125" cy="6500"/>
            </a:xfrm>
            <a:custGeom>
              <a:rect b="b" l="l" r="r" t="t"/>
              <a:pathLst>
                <a:path extrusionOk="0" h="260" w="605">
                  <a:moveTo>
                    <a:pt x="605" y="0"/>
                  </a:moveTo>
                  <a:lnTo>
                    <a:pt x="605" y="0"/>
                  </a:lnTo>
                  <a:cubicBezTo>
                    <a:pt x="401" y="18"/>
                    <a:pt x="200" y="44"/>
                    <a:pt x="1" y="74"/>
                  </a:cubicBezTo>
                  <a:cubicBezTo>
                    <a:pt x="49" y="182"/>
                    <a:pt x="160" y="259"/>
                    <a:pt x="290" y="259"/>
                  </a:cubicBezTo>
                  <a:cubicBezTo>
                    <a:pt x="447" y="259"/>
                    <a:pt x="576" y="149"/>
                    <a:pt x="60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26"/>
            <p:cNvSpPr/>
            <p:nvPr/>
          </p:nvSpPr>
          <p:spPr>
            <a:xfrm>
              <a:off x="3054925" y="3977350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5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26"/>
            <p:cNvSpPr/>
            <p:nvPr/>
          </p:nvSpPr>
          <p:spPr>
            <a:xfrm>
              <a:off x="301617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26"/>
            <p:cNvSpPr/>
            <p:nvPr/>
          </p:nvSpPr>
          <p:spPr>
            <a:xfrm>
              <a:off x="3054925" y="4113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6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26"/>
            <p:cNvSpPr/>
            <p:nvPr/>
          </p:nvSpPr>
          <p:spPr>
            <a:xfrm>
              <a:off x="3054925" y="4079350"/>
              <a:ext cx="16300" cy="16050"/>
            </a:xfrm>
            <a:custGeom>
              <a:rect b="b" l="l" r="r" t="t"/>
              <a:pathLst>
                <a:path extrusionOk="0" h="642" w="652">
                  <a:moveTo>
                    <a:pt x="327" y="1"/>
                  </a:moveTo>
                  <a:cubicBezTo>
                    <a:pt x="323" y="1"/>
                    <a:pt x="320" y="1"/>
                    <a:pt x="316" y="1"/>
                  </a:cubicBezTo>
                  <a:cubicBezTo>
                    <a:pt x="138" y="7"/>
                    <a:pt x="1" y="154"/>
                    <a:pt x="5" y="332"/>
                  </a:cubicBezTo>
                  <a:cubicBezTo>
                    <a:pt x="11" y="505"/>
                    <a:pt x="154" y="641"/>
                    <a:pt x="326" y="641"/>
                  </a:cubicBezTo>
                  <a:cubicBezTo>
                    <a:pt x="330" y="641"/>
                    <a:pt x="333" y="641"/>
                    <a:pt x="337" y="641"/>
                  </a:cubicBezTo>
                  <a:cubicBezTo>
                    <a:pt x="513" y="635"/>
                    <a:pt x="652" y="487"/>
                    <a:pt x="646" y="311"/>
                  </a:cubicBezTo>
                  <a:cubicBezTo>
                    <a:pt x="640" y="137"/>
                    <a:pt x="498" y="1"/>
                    <a:pt x="32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26"/>
            <p:cNvSpPr/>
            <p:nvPr/>
          </p:nvSpPr>
          <p:spPr>
            <a:xfrm>
              <a:off x="3054900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8" y="0"/>
                  </a:moveTo>
                  <a:cubicBezTo>
                    <a:pt x="324" y="0"/>
                    <a:pt x="321" y="0"/>
                    <a:pt x="317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5" y="641"/>
                    <a:pt x="327" y="641"/>
                  </a:cubicBezTo>
                  <a:cubicBezTo>
                    <a:pt x="331" y="641"/>
                    <a:pt x="334" y="641"/>
                    <a:pt x="338" y="641"/>
                  </a:cubicBezTo>
                  <a:cubicBezTo>
                    <a:pt x="514" y="635"/>
                    <a:pt x="653" y="487"/>
                    <a:pt x="647" y="309"/>
                  </a:cubicBezTo>
                  <a:cubicBezTo>
                    <a:pt x="641" y="137"/>
                    <a:pt x="499" y="0"/>
                    <a:pt x="3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26"/>
            <p:cNvSpPr/>
            <p:nvPr/>
          </p:nvSpPr>
          <p:spPr>
            <a:xfrm>
              <a:off x="29380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26"/>
            <p:cNvSpPr/>
            <p:nvPr/>
          </p:nvSpPr>
          <p:spPr>
            <a:xfrm>
              <a:off x="3054925" y="4045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1"/>
                    <a:pt x="316" y="1"/>
                  </a:cubicBezTo>
                  <a:cubicBezTo>
                    <a:pt x="138" y="7"/>
                    <a:pt x="1" y="154"/>
                    <a:pt x="5" y="331"/>
                  </a:cubicBezTo>
                  <a:cubicBezTo>
                    <a:pt x="11" y="503"/>
                    <a:pt x="154" y="640"/>
                    <a:pt x="326" y="640"/>
                  </a:cubicBezTo>
                  <a:cubicBezTo>
                    <a:pt x="330" y="640"/>
                    <a:pt x="333" y="640"/>
                    <a:pt x="337" y="640"/>
                  </a:cubicBezTo>
                  <a:cubicBezTo>
                    <a:pt x="513" y="635"/>
                    <a:pt x="652" y="486"/>
                    <a:pt x="646" y="310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26"/>
            <p:cNvSpPr/>
            <p:nvPr/>
          </p:nvSpPr>
          <p:spPr>
            <a:xfrm>
              <a:off x="30161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26"/>
            <p:cNvSpPr/>
            <p:nvPr/>
          </p:nvSpPr>
          <p:spPr>
            <a:xfrm>
              <a:off x="30161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26"/>
            <p:cNvSpPr/>
            <p:nvPr/>
          </p:nvSpPr>
          <p:spPr>
            <a:xfrm>
              <a:off x="30161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26"/>
            <p:cNvSpPr/>
            <p:nvPr/>
          </p:nvSpPr>
          <p:spPr>
            <a:xfrm>
              <a:off x="30161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26"/>
            <p:cNvSpPr/>
            <p:nvPr/>
          </p:nvSpPr>
          <p:spPr>
            <a:xfrm>
              <a:off x="30161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26"/>
            <p:cNvSpPr/>
            <p:nvPr/>
          </p:nvSpPr>
          <p:spPr>
            <a:xfrm>
              <a:off x="30161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26"/>
            <p:cNvSpPr/>
            <p:nvPr/>
          </p:nvSpPr>
          <p:spPr>
            <a:xfrm>
              <a:off x="30161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26"/>
            <p:cNvSpPr/>
            <p:nvPr/>
          </p:nvSpPr>
          <p:spPr>
            <a:xfrm>
              <a:off x="30161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26"/>
            <p:cNvSpPr/>
            <p:nvPr/>
          </p:nvSpPr>
          <p:spPr>
            <a:xfrm>
              <a:off x="301617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26"/>
            <p:cNvSpPr/>
            <p:nvPr/>
          </p:nvSpPr>
          <p:spPr>
            <a:xfrm>
              <a:off x="305520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26"/>
            <p:cNvSpPr/>
            <p:nvPr/>
          </p:nvSpPr>
          <p:spPr>
            <a:xfrm>
              <a:off x="305520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26"/>
            <p:cNvSpPr/>
            <p:nvPr/>
          </p:nvSpPr>
          <p:spPr>
            <a:xfrm>
              <a:off x="305520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26"/>
            <p:cNvSpPr/>
            <p:nvPr/>
          </p:nvSpPr>
          <p:spPr>
            <a:xfrm>
              <a:off x="305520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26"/>
            <p:cNvSpPr/>
            <p:nvPr/>
          </p:nvSpPr>
          <p:spPr>
            <a:xfrm>
              <a:off x="3094125" y="3977450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7"/>
                    <a:pt x="646" y="491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26"/>
            <p:cNvSpPr/>
            <p:nvPr/>
          </p:nvSpPr>
          <p:spPr>
            <a:xfrm>
              <a:off x="3094225" y="3951500"/>
              <a:ext cx="16025" cy="8025"/>
            </a:xfrm>
            <a:custGeom>
              <a:rect b="b" l="l" r="r" t="t"/>
              <a:pathLst>
                <a:path extrusionOk="0" h="321" w="641">
                  <a:moveTo>
                    <a:pt x="321" y="1"/>
                  </a:moveTo>
                  <a:cubicBezTo>
                    <a:pt x="213" y="1"/>
                    <a:pt x="106" y="2"/>
                    <a:pt x="1" y="4"/>
                  </a:cubicBezTo>
                  <a:cubicBezTo>
                    <a:pt x="2" y="180"/>
                    <a:pt x="145" y="320"/>
                    <a:pt x="321" y="320"/>
                  </a:cubicBezTo>
                  <a:cubicBezTo>
                    <a:pt x="496" y="320"/>
                    <a:pt x="639" y="180"/>
                    <a:pt x="641" y="4"/>
                  </a:cubicBezTo>
                  <a:cubicBezTo>
                    <a:pt x="535" y="2"/>
                    <a:pt x="42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26"/>
            <p:cNvSpPr/>
            <p:nvPr/>
          </p:nvSpPr>
          <p:spPr>
            <a:xfrm>
              <a:off x="305520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26"/>
            <p:cNvSpPr/>
            <p:nvPr/>
          </p:nvSpPr>
          <p:spPr>
            <a:xfrm>
              <a:off x="305520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26"/>
            <p:cNvSpPr/>
            <p:nvPr/>
          </p:nvSpPr>
          <p:spPr>
            <a:xfrm>
              <a:off x="305520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26"/>
            <p:cNvSpPr/>
            <p:nvPr/>
          </p:nvSpPr>
          <p:spPr>
            <a:xfrm>
              <a:off x="305520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26"/>
            <p:cNvSpPr/>
            <p:nvPr/>
          </p:nvSpPr>
          <p:spPr>
            <a:xfrm>
              <a:off x="305520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26"/>
            <p:cNvSpPr/>
            <p:nvPr/>
          </p:nvSpPr>
          <p:spPr>
            <a:xfrm>
              <a:off x="305520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26"/>
            <p:cNvSpPr/>
            <p:nvPr/>
          </p:nvSpPr>
          <p:spPr>
            <a:xfrm>
              <a:off x="305520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26"/>
            <p:cNvSpPr/>
            <p:nvPr/>
          </p:nvSpPr>
          <p:spPr>
            <a:xfrm>
              <a:off x="305520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26"/>
            <p:cNvSpPr/>
            <p:nvPr/>
          </p:nvSpPr>
          <p:spPr>
            <a:xfrm>
              <a:off x="305520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26"/>
            <p:cNvSpPr/>
            <p:nvPr/>
          </p:nvSpPr>
          <p:spPr>
            <a:xfrm>
              <a:off x="301617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26"/>
            <p:cNvSpPr/>
            <p:nvPr/>
          </p:nvSpPr>
          <p:spPr>
            <a:xfrm>
              <a:off x="29771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26"/>
            <p:cNvSpPr/>
            <p:nvPr/>
          </p:nvSpPr>
          <p:spPr>
            <a:xfrm>
              <a:off x="29771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26"/>
            <p:cNvSpPr/>
            <p:nvPr/>
          </p:nvSpPr>
          <p:spPr>
            <a:xfrm>
              <a:off x="29771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26"/>
            <p:cNvSpPr/>
            <p:nvPr/>
          </p:nvSpPr>
          <p:spPr>
            <a:xfrm>
              <a:off x="29771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26"/>
            <p:cNvSpPr/>
            <p:nvPr/>
          </p:nvSpPr>
          <p:spPr>
            <a:xfrm>
              <a:off x="29771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26"/>
            <p:cNvSpPr/>
            <p:nvPr/>
          </p:nvSpPr>
          <p:spPr>
            <a:xfrm>
              <a:off x="29771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26"/>
            <p:cNvSpPr/>
            <p:nvPr/>
          </p:nvSpPr>
          <p:spPr>
            <a:xfrm>
              <a:off x="29771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26"/>
            <p:cNvSpPr/>
            <p:nvPr/>
          </p:nvSpPr>
          <p:spPr>
            <a:xfrm>
              <a:off x="29771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26"/>
            <p:cNvSpPr/>
            <p:nvPr/>
          </p:nvSpPr>
          <p:spPr>
            <a:xfrm>
              <a:off x="29380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26"/>
            <p:cNvSpPr/>
            <p:nvPr/>
          </p:nvSpPr>
          <p:spPr>
            <a:xfrm>
              <a:off x="29380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26"/>
            <p:cNvSpPr/>
            <p:nvPr/>
          </p:nvSpPr>
          <p:spPr>
            <a:xfrm>
              <a:off x="29771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26"/>
            <p:cNvSpPr/>
            <p:nvPr/>
          </p:nvSpPr>
          <p:spPr>
            <a:xfrm>
              <a:off x="29380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26"/>
            <p:cNvSpPr/>
            <p:nvPr/>
          </p:nvSpPr>
          <p:spPr>
            <a:xfrm>
              <a:off x="29380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26"/>
            <p:cNvSpPr/>
            <p:nvPr/>
          </p:nvSpPr>
          <p:spPr>
            <a:xfrm>
              <a:off x="293807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26"/>
            <p:cNvSpPr/>
            <p:nvPr/>
          </p:nvSpPr>
          <p:spPr>
            <a:xfrm>
              <a:off x="293807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26"/>
            <p:cNvSpPr/>
            <p:nvPr/>
          </p:nvSpPr>
          <p:spPr>
            <a:xfrm>
              <a:off x="29771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26"/>
            <p:cNvSpPr/>
            <p:nvPr/>
          </p:nvSpPr>
          <p:spPr>
            <a:xfrm>
              <a:off x="3094125" y="401142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6"/>
                    <a:pt x="0" y="152"/>
                    <a:pt x="3" y="328"/>
                  </a:cubicBezTo>
                  <a:cubicBezTo>
                    <a:pt x="7" y="502"/>
                    <a:pt x="148" y="642"/>
                    <a:pt x="322" y="642"/>
                  </a:cubicBezTo>
                  <a:cubicBezTo>
                    <a:pt x="324" y="642"/>
                    <a:pt x="327" y="641"/>
                    <a:pt x="330" y="641"/>
                  </a:cubicBezTo>
                  <a:cubicBezTo>
                    <a:pt x="506" y="638"/>
                    <a:pt x="646" y="492"/>
                    <a:pt x="643" y="316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26"/>
            <p:cNvSpPr/>
            <p:nvPr/>
          </p:nvSpPr>
          <p:spPr>
            <a:xfrm>
              <a:off x="3016175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26"/>
            <p:cNvSpPr/>
            <p:nvPr/>
          </p:nvSpPr>
          <p:spPr>
            <a:xfrm>
              <a:off x="29771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26"/>
            <p:cNvSpPr/>
            <p:nvPr/>
          </p:nvSpPr>
          <p:spPr>
            <a:xfrm>
              <a:off x="30161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26"/>
            <p:cNvSpPr/>
            <p:nvPr/>
          </p:nvSpPr>
          <p:spPr>
            <a:xfrm>
              <a:off x="30161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26"/>
            <p:cNvSpPr/>
            <p:nvPr/>
          </p:nvSpPr>
          <p:spPr>
            <a:xfrm>
              <a:off x="29771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26"/>
            <p:cNvSpPr/>
            <p:nvPr/>
          </p:nvSpPr>
          <p:spPr>
            <a:xfrm>
              <a:off x="30161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26"/>
            <p:cNvSpPr/>
            <p:nvPr/>
          </p:nvSpPr>
          <p:spPr>
            <a:xfrm>
              <a:off x="3016175" y="404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26"/>
            <p:cNvSpPr/>
            <p:nvPr/>
          </p:nvSpPr>
          <p:spPr>
            <a:xfrm>
              <a:off x="29771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26"/>
            <p:cNvSpPr/>
            <p:nvPr/>
          </p:nvSpPr>
          <p:spPr>
            <a:xfrm>
              <a:off x="29771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26"/>
            <p:cNvSpPr/>
            <p:nvPr/>
          </p:nvSpPr>
          <p:spPr>
            <a:xfrm>
              <a:off x="29771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26"/>
            <p:cNvSpPr/>
            <p:nvPr/>
          </p:nvSpPr>
          <p:spPr>
            <a:xfrm>
              <a:off x="29771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26"/>
            <p:cNvSpPr/>
            <p:nvPr/>
          </p:nvSpPr>
          <p:spPr>
            <a:xfrm>
              <a:off x="29771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26"/>
            <p:cNvSpPr/>
            <p:nvPr/>
          </p:nvSpPr>
          <p:spPr>
            <a:xfrm>
              <a:off x="30161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26"/>
            <p:cNvSpPr/>
            <p:nvPr/>
          </p:nvSpPr>
          <p:spPr>
            <a:xfrm>
              <a:off x="29771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71" name="Google Shape;11271;p26"/>
          <p:cNvSpPr/>
          <p:nvPr/>
        </p:nvSpPr>
        <p:spPr>
          <a:xfrm>
            <a:off x="334200" y="949675"/>
            <a:ext cx="8475600" cy="3904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2" name="Google Shape;11272;p26"/>
          <p:cNvSpPr txBox="1"/>
          <p:nvPr>
            <p:ph type="title"/>
          </p:nvPr>
        </p:nvSpPr>
        <p:spPr>
          <a:xfrm>
            <a:off x="339125" y="949675"/>
            <a:ext cx="2825700" cy="6402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273" name="Google Shape;11273;p26"/>
          <p:cNvSpPr txBox="1"/>
          <p:nvPr>
            <p:ph idx="1" type="subTitle"/>
          </p:nvPr>
        </p:nvSpPr>
        <p:spPr>
          <a:xfrm>
            <a:off x="339125" y="4128767"/>
            <a:ext cx="28146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274" name="Google Shape;11274;p26"/>
          <p:cNvSpPr txBox="1"/>
          <p:nvPr>
            <p:ph idx="2" type="title"/>
          </p:nvPr>
        </p:nvSpPr>
        <p:spPr>
          <a:xfrm>
            <a:off x="3159075" y="949675"/>
            <a:ext cx="2825700" cy="6402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275" name="Google Shape;11275;p26"/>
          <p:cNvSpPr txBox="1"/>
          <p:nvPr>
            <p:ph idx="3" type="subTitle"/>
          </p:nvPr>
        </p:nvSpPr>
        <p:spPr>
          <a:xfrm>
            <a:off x="3164700" y="4128767"/>
            <a:ext cx="28146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276" name="Google Shape;11276;p26"/>
          <p:cNvSpPr txBox="1"/>
          <p:nvPr>
            <p:ph idx="4" type="title"/>
          </p:nvPr>
        </p:nvSpPr>
        <p:spPr>
          <a:xfrm>
            <a:off x="5984775" y="949675"/>
            <a:ext cx="2820300" cy="6402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277" name="Google Shape;11277;p26"/>
          <p:cNvSpPr txBox="1"/>
          <p:nvPr>
            <p:ph idx="5" type="subTitle"/>
          </p:nvPr>
        </p:nvSpPr>
        <p:spPr>
          <a:xfrm>
            <a:off x="5990275" y="4128767"/>
            <a:ext cx="28146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278" name="Google Shape;11278;p26"/>
          <p:cNvSpPr txBox="1"/>
          <p:nvPr>
            <p:ph idx="6"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365750" spcFirstLastPara="1" rIns="36575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cxnSp>
        <p:nvCxnSpPr>
          <p:cNvPr id="11279" name="Google Shape;11279;p26"/>
          <p:cNvCxnSpPr/>
          <p:nvPr/>
        </p:nvCxnSpPr>
        <p:spPr>
          <a:xfrm>
            <a:off x="3159454" y="949675"/>
            <a:ext cx="0" cy="39075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80" name="Google Shape;11280;p26"/>
          <p:cNvCxnSpPr/>
          <p:nvPr/>
        </p:nvCxnSpPr>
        <p:spPr>
          <a:xfrm>
            <a:off x="5984554" y="949675"/>
            <a:ext cx="0" cy="39075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81" name="Google Shape;11281;p26"/>
          <p:cNvCxnSpPr/>
          <p:nvPr/>
        </p:nvCxnSpPr>
        <p:spPr>
          <a:xfrm>
            <a:off x="338100" y="4040600"/>
            <a:ext cx="84678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_1">
    <p:bg>
      <p:bgPr>
        <a:solidFill>
          <a:schemeClr val="lt1"/>
        </a:solidFill>
      </p:bgPr>
    </p:bg>
    <p:spTree>
      <p:nvGrpSpPr>
        <p:cNvPr id="11282" name="Shape 11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83" name="Google Shape;11283;p27"/>
          <p:cNvGrpSpPr/>
          <p:nvPr/>
        </p:nvGrpSpPr>
        <p:grpSpPr>
          <a:xfrm>
            <a:off x="70051" y="76201"/>
            <a:ext cx="640525" cy="646075"/>
            <a:chOff x="2781975" y="3951500"/>
            <a:chExt cx="640525" cy="646075"/>
          </a:xfrm>
        </p:grpSpPr>
        <p:sp>
          <p:nvSpPr>
            <p:cNvPr id="11284" name="Google Shape;11284;p27"/>
            <p:cNvSpPr/>
            <p:nvPr/>
          </p:nvSpPr>
          <p:spPr>
            <a:xfrm>
              <a:off x="31723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27"/>
            <p:cNvSpPr/>
            <p:nvPr/>
          </p:nvSpPr>
          <p:spPr>
            <a:xfrm>
              <a:off x="31723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27"/>
            <p:cNvSpPr/>
            <p:nvPr/>
          </p:nvSpPr>
          <p:spPr>
            <a:xfrm>
              <a:off x="313325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27"/>
            <p:cNvSpPr/>
            <p:nvPr/>
          </p:nvSpPr>
          <p:spPr>
            <a:xfrm>
              <a:off x="31723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27"/>
            <p:cNvSpPr/>
            <p:nvPr/>
          </p:nvSpPr>
          <p:spPr>
            <a:xfrm>
              <a:off x="31723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27"/>
            <p:cNvSpPr/>
            <p:nvPr/>
          </p:nvSpPr>
          <p:spPr>
            <a:xfrm>
              <a:off x="31723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27"/>
            <p:cNvSpPr/>
            <p:nvPr/>
          </p:nvSpPr>
          <p:spPr>
            <a:xfrm>
              <a:off x="31723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27"/>
            <p:cNvSpPr/>
            <p:nvPr/>
          </p:nvSpPr>
          <p:spPr>
            <a:xfrm>
              <a:off x="31723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27"/>
            <p:cNvSpPr/>
            <p:nvPr/>
          </p:nvSpPr>
          <p:spPr>
            <a:xfrm>
              <a:off x="3172025" y="4045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1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3"/>
                    <a:pt x="154" y="640"/>
                    <a:pt x="325" y="640"/>
                  </a:cubicBezTo>
                  <a:cubicBezTo>
                    <a:pt x="329" y="640"/>
                    <a:pt x="332" y="640"/>
                    <a:pt x="336" y="640"/>
                  </a:cubicBezTo>
                  <a:cubicBezTo>
                    <a:pt x="514" y="635"/>
                    <a:pt x="653" y="486"/>
                    <a:pt x="646" y="310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27"/>
            <p:cNvSpPr/>
            <p:nvPr/>
          </p:nvSpPr>
          <p:spPr>
            <a:xfrm>
              <a:off x="3172025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0"/>
                  </a:moveTo>
                  <a:cubicBezTo>
                    <a:pt x="322" y="0"/>
                    <a:pt x="319" y="0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27"/>
            <p:cNvSpPr/>
            <p:nvPr/>
          </p:nvSpPr>
          <p:spPr>
            <a:xfrm>
              <a:off x="3172025" y="3977350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5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27"/>
            <p:cNvSpPr/>
            <p:nvPr/>
          </p:nvSpPr>
          <p:spPr>
            <a:xfrm>
              <a:off x="313325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27"/>
            <p:cNvSpPr/>
            <p:nvPr/>
          </p:nvSpPr>
          <p:spPr>
            <a:xfrm>
              <a:off x="3172025" y="4113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6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27"/>
            <p:cNvSpPr/>
            <p:nvPr/>
          </p:nvSpPr>
          <p:spPr>
            <a:xfrm>
              <a:off x="3172025" y="4079350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1"/>
                  </a:moveTo>
                  <a:cubicBezTo>
                    <a:pt x="322" y="1"/>
                    <a:pt x="319" y="1"/>
                    <a:pt x="315" y="1"/>
                  </a:cubicBezTo>
                  <a:cubicBezTo>
                    <a:pt x="139" y="7"/>
                    <a:pt x="0" y="154"/>
                    <a:pt x="6" y="332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10"/>
                  </a:cubicBezTo>
                  <a:cubicBezTo>
                    <a:pt x="641" y="137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27"/>
            <p:cNvSpPr/>
            <p:nvPr/>
          </p:nvSpPr>
          <p:spPr>
            <a:xfrm>
              <a:off x="31723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27"/>
            <p:cNvSpPr/>
            <p:nvPr/>
          </p:nvSpPr>
          <p:spPr>
            <a:xfrm>
              <a:off x="31723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27"/>
            <p:cNvSpPr/>
            <p:nvPr/>
          </p:nvSpPr>
          <p:spPr>
            <a:xfrm>
              <a:off x="31723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27"/>
            <p:cNvSpPr/>
            <p:nvPr/>
          </p:nvSpPr>
          <p:spPr>
            <a:xfrm>
              <a:off x="32113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27"/>
            <p:cNvSpPr/>
            <p:nvPr/>
          </p:nvSpPr>
          <p:spPr>
            <a:xfrm>
              <a:off x="32113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27"/>
            <p:cNvSpPr/>
            <p:nvPr/>
          </p:nvSpPr>
          <p:spPr>
            <a:xfrm>
              <a:off x="32113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27"/>
            <p:cNvSpPr/>
            <p:nvPr/>
          </p:nvSpPr>
          <p:spPr>
            <a:xfrm>
              <a:off x="32113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27"/>
            <p:cNvSpPr/>
            <p:nvPr/>
          </p:nvSpPr>
          <p:spPr>
            <a:xfrm>
              <a:off x="32113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27"/>
            <p:cNvSpPr/>
            <p:nvPr/>
          </p:nvSpPr>
          <p:spPr>
            <a:xfrm>
              <a:off x="31723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27"/>
            <p:cNvSpPr/>
            <p:nvPr/>
          </p:nvSpPr>
          <p:spPr>
            <a:xfrm>
              <a:off x="32113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27"/>
            <p:cNvSpPr/>
            <p:nvPr/>
          </p:nvSpPr>
          <p:spPr>
            <a:xfrm>
              <a:off x="32113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27"/>
            <p:cNvSpPr/>
            <p:nvPr/>
          </p:nvSpPr>
          <p:spPr>
            <a:xfrm>
              <a:off x="31723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27"/>
            <p:cNvSpPr/>
            <p:nvPr/>
          </p:nvSpPr>
          <p:spPr>
            <a:xfrm>
              <a:off x="32113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27"/>
            <p:cNvSpPr/>
            <p:nvPr/>
          </p:nvSpPr>
          <p:spPr>
            <a:xfrm>
              <a:off x="32113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27"/>
            <p:cNvSpPr/>
            <p:nvPr/>
          </p:nvSpPr>
          <p:spPr>
            <a:xfrm>
              <a:off x="31723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27"/>
            <p:cNvSpPr/>
            <p:nvPr/>
          </p:nvSpPr>
          <p:spPr>
            <a:xfrm>
              <a:off x="32113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27"/>
            <p:cNvSpPr/>
            <p:nvPr/>
          </p:nvSpPr>
          <p:spPr>
            <a:xfrm>
              <a:off x="32113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27"/>
            <p:cNvSpPr/>
            <p:nvPr/>
          </p:nvSpPr>
          <p:spPr>
            <a:xfrm>
              <a:off x="32113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27"/>
            <p:cNvSpPr/>
            <p:nvPr/>
          </p:nvSpPr>
          <p:spPr>
            <a:xfrm>
              <a:off x="3133250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27"/>
            <p:cNvSpPr/>
            <p:nvPr/>
          </p:nvSpPr>
          <p:spPr>
            <a:xfrm>
              <a:off x="30942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27"/>
            <p:cNvSpPr/>
            <p:nvPr/>
          </p:nvSpPr>
          <p:spPr>
            <a:xfrm>
              <a:off x="30942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27"/>
            <p:cNvSpPr/>
            <p:nvPr/>
          </p:nvSpPr>
          <p:spPr>
            <a:xfrm>
              <a:off x="30942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27"/>
            <p:cNvSpPr/>
            <p:nvPr/>
          </p:nvSpPr>
          <p:spPr>
            <a:xfrm>
              <a:off x="30942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27"/>
            <p:cNvSpPr/>
            <p:nvPr/>
          </p:nvSpPr>
          <p:spPr>
            <a:xfrm>
              <a:off x="30942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27"/>
            <p:cNvSpPr/>
            <p:nvPr/>
          </p:nvSpPr>
          <p:spPr>
            <a:xfrm>
              <a:off x="30942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27"/>
            <p:cNvSpPr/>
            <p:nvPr/>
          </p:nvSpPr>
          <p:spPr>
            <a:xfrm>
              <a:off x="30942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27"/>
            <p:cNvSpPr/>
            <p:nvPr/>
          </p:nvSpPr>
          <p:spPr>
            <a:xfrm>
              <a:off x="30942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27"/>
            <p:cNvSpPr/>
            <p:nvPr/>
          </p:nvSpPr>
          <p:spPr>
            <a:xfrm>
              <a:off x="3133400" y="3952975"/>
              <a:ext cx="15125" cy="6550"/>
            </a:xfrm>
            <a:custGeom>
              <a:rect b="b" l="l" r="r" t="t"/>
              <a:pathLst>
                <a:path extrusionOk="0" h="262" w="605">
                  <a:moveTo>
                    <a:pt x="1" y="1"/>
                  </a:moveTo>
                  <a:lnTo>
                    <a:pt x="1" y="1"/>
                  </a:lnTo>
                  <a:cubicBezTo>
                    <a:pt x="29" y="151"/>
                    <a:pt x="159" y="261"/>
                    <a:pt x="316" y="261"/>
                  </a:cubicBezTo>
                  <a:cubicBezTo>
                    <a:pt x="445" y="261"/>
                    <a:pt x="557" y="184"/>
                    <a:pt x="605" y="73"/>
                  </a:cubicBezTo>
                  <a:cubicBezTo>
                    <a:pt x="406" y="46"/>
                    <a:pt x="204" y="20"/>
                    <a:pt x="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27"/>
            <p:cNvSpPr/>
            <p:nvPr/>
          </p:nvSpPr>
          <p:spPr>
            <a:xfrm>
              <a:off x="3094125" y="411347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8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2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27"/>
            <p:cNvSpPr/>
            <p:nvPr/>
          </p:nvSpPr>
          <p:spPr>
            <a:xfrm>
              <a:off x="3094125" y="4079500"/>
              <a:ext cx="16175" cy="16000"/>
            </a:xfrm>
            <a:custGeom>
              <a:rect b="b" l="l" r="r" t="t"/>
              <a:pathLst>
                <a:path extrusionOk="0" h="640" w="647">
                  <a:moveTo>
                    <a:pt x="326" y="1"/>
                  </a:moveTo>
                  <a:cubicBezTo>
                    <a:pt x="323" y="1"/>
                    <a:pt x="321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7" y="500"/>
                    <a:pt x="149" y="640"/>
                    <a:pt x="322" y="640"/>
                  </a:cubicBezTo>
                  <a:cubicBezTo>
                    <a:pt x="325" y="640"/>
                    <a:pt x="327" y="640"/>
                    <a:pt x="330" y="640"/>
                  </a:cubicBezTo>
                  <a:cubicBezTo>
                    <a:pt x="506" y="637"/>
                    <a:pt x="646" y="490"/>
                    <a:pt x="643" y="314"/>
                  </a:cubicBezTo>
                  <a:cubicBezTo>
                    <a:pt x="640" y="141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27"/>
            <p:cNvSpPr/>
            <p:nvPr/>
          </p:nvSpPr>
          <p:spPr>
            <a:xfrm>
              <a:off x="30942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27"/>
            <p:cNvSpPr/>
            <p:nvPr/>
          </p:nvSpPr>
          <p:spPr>
            <a:xfrm>
              <a:off x="30942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27"/>
            <p:cNvSpPr/>
            <p:nvPr/>
          </p:nvSpPr>
          <p:spPr>
            <a:xfrm>
              <a:off x="30942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27"/>
            <p:cNvSpPr/>
            <p:nvPr/>
          </p:nvSpPr>
          <p:spPr>
            <a:xfrm>
              <a:off x="313325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27"/>
            <p:cNvSpPr/>
            <p:nvPr/>
          </p:nvSpPr>
          <p:spPr>
            <a:xfrm>
              <a:off x="30942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1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27"/>
            <p:cNvSpPr/>
            <p:nvPr/>
          </p:nvSpPr>
          <p:spPr>
            <a:xfrm>
              <a:off x="30942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1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27"/>
            <p:cNvSpPr/>
            <p:nvPr/>
          </p:nvSpPr>
          <p:spPr>
            <a:xfrm>
              <a:off x="31332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27"/>
            <p:cNvSpPr/>
            <p:nvPr/>
          </p:nvSpPr>
          <p:spPr>
            <a:xfrm>
              <a:off x="31332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27"/>
            <p:cNvSpPr/>
            <p:nvPr/>
          </p:nvSpPr>
          <p:spPr>
            <a:xfrm>
              <a:off x="31332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27"/>
            <p:cNvSpPr/>
            <p:nvPr/>
          </p:nvSpPr>
          <p:spPr>
            <a:xfrm>
              <a:off x="31332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27"/>
            <p:cNvSpPr/>
            <p:nvPr/>
          </p:nvSpPr>
          <p:spPr>
            <a:xfrm>
              <a:off x="313325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27"/>
            <p:cNvSpPr/>
            <p:nvPr/>
          </p:nvSpPr>
          <p:spPr>
            <a:xfrm>
              <a:off x="31332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27"/>
            <p:cNvSpPr/>
            <p:nvPr/>
          </p:nvSpPr>
          <p:spPr>
            <a:xfrm>
              <a:off x="31332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27"/>
            <p:cNvSpPr/>
            <p:nvPr/>
          </p:nvSpPr>
          <p:spPr>
            <a:xfrm>
              <a:off x="3133250" y="404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27"/>
            <p:cNvSpPr/>
            <p:nvPr/>
          </p:nvSpPr>
          <p:spPr>
            <a:xfrm>
              <a:off x="3133250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27"/>
            <p:cNvSpPr/>
            <p:nvPr/>
          </p:nvSpPr>
          <p:spPr>
            <a:xfrm>
              <a:off x="3133250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27"/>
            <p:cNvSpPr/>
            <p:nvPr/>
          </p:nvSpPr>
          <p:spPr>
            <a:xfrm>
              <a:off x="32113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27"/>
            <p:cNvSpPr/>
            <p:nvPr/>
          </p:nvSpPr>
          <p:spPr>
            <a:xfrm>
              <a:off x="31332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27"/>
            <p:cNvSpPr/>
            <p:nvPr/>
          </p:nvSpPr>
          <p:spPr>
            <a:xfrm>
              <a:off x="31332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27"/>
            <p:cNvSpPr/>
            <p:nvPr/>
          </p:nvSpPr>
          <p:spPr>
            <a:xfrm>
              <a:off x="31332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27"/>
            <p:cNvSpPr/>
            <p:nvPr/>
          </p:nvSpPr>
          <p:spPr>
            <a:xfrm>
              <a:off x="31332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27"/>
            <p:cNvSpPr/>
            <p:nvPr/>
          </p:nvSpPr>
          <p:spPr>
            <a:xfrm>
              <a:off x="33674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27"/>
            <p:cNvSpPr/>
            <p:nvPr/>
          </p:nvSpPr>
          <p:spPr>
            <a:xfrm>
              <a:off x="33283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27"/>
            <p:cNvSpPr/>
            <p:nvPr/>
          </p:nvSpPr>
          <p:spPr>
            <a:xfrm>
              <a:off x="33283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27"/>
            <p:cNvSpPr/>
            <p:nvPr/>
          </p:nvSpPr>
          <p:spPr>
            <a:xfrm>
              <a:off x="33283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27"/>
            <p:cNvSpPr/>
            <p:nvPr/>
          </p:nvSpPr>
          <p:spPr>
            <a:xfrm>
              <a:off x="33283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27"/>
            <p:cNvSpPr/>
            <p:nvPr/>
          </p:nvSpPr>
          <p:spPr>
            <a:xfrm>
              <a:off x="33283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27"/>
            <p:cNvSpPr/>
            <p:nvPr/>
          </p:nvSpPr>
          <p:spPr>
            <a:xfrm>
              <a:off x="33283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27"/>
            <p:cNvSpPr/>
            <p:nvPr/>
          </p:nvSpPr>
          <p:spPr>
            <a:xfrm>
              <a:off x="33283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27"/>
            <p:cNvSpPr/>
            <p:nvPr/>
          </p:nvSpPr>
          <p:spPr>
            <a:xfrm>
              <a:off x="33283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27"/>
            <p:cNvSpPr/>
            <p:nvPr/>
          </p:nvSpPr>
          <p:spPr>
            <a:xfrm>
              <a:off x="32893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27"/>
            <p:cNvSpPr/>
            <p:nvPr/>
          </p:nvSpPr>
          <p:spPr>
            <a:xfrm>
              <a:off x="32893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27"/>
            <p:cNvSpPr/>
            <p:nvPr/>
          </p:nvSpPr>
          <p:spPr>
            <a:xfrm>
              <a:off x="32893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27"/>
            <p:cNvSpPr/>
            <p:nvPr/>
          </p:nvSpPr>
          <p:spPr>
            <a:xfrm>
              <a:off x="32893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27"/>
            <p:cNvSpPr/>
            <p:nvPr/>
          </p:nvSpPr>
          <p:spPr>
            <a:xfrm>
              <a:off x="32893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27"/>
            <p:cNvSpPr/>
            <p:nvPr/>
          </p:nvSpPr>
          <p:spPr>
            <a:xfrm>
              <a:off x="33283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27"/>
            <p:cNvSpPr/>
            <p:nvPr/>
          </p:nvSpPr>
          <p:spPr>
            <a:xfrm>
              <a:off x="33283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27"/>
            <p:cNvSpPr/>
            <p:nvPr/>
          </p:nvSpPr>
          <p:spPr>
            <a:xfrm>
              <a:off x="3328375" y="4047150"/>
              <a:ext cx="14125" cy="14425"/>
            </a:xfrm>
            <a:custGeom>
              <a:rect b="b" l="l" r="r" t="t"/>
              <a:pathLst>
                <a:path extrusionOk="0" h="577" w="565">
                  <a:moveTo>
                    <a:pt x="129" y="0"/>
                  </a:moveTo>
                  <a:cubicBezTo>
                    <a:pt x="52" y="58"/>
                    <a:pt x="1" y="151"/>
                    <a:pt x="1" y="257"/>
                  </a:cubicBezTo>
                  <a:cubicBezTo>
                    <a:pt x="1" y="433"/>
                    <a:pt x="144" y="576"/>
                    <a:pt x="322" y="576"/>
                  </a:cubicBezTo>
                  <a:cubicBezTo>
                    <a:pt x="420" y="576"/>
                    <a:pt x="506" y="531"/>
                    <a:pt x="564" y="462"/>
                  </a:cubicBezTo>
                  <a:cubicBezTo>
                    <a:pt x="423" y="305"/>
                    <a:pt x="278" y="151"/>
                    <a:pt x="1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27"/>
            <p:cNvSpPr/>
            <p:nvPr/>
          </p:nvSpPr>
          <p:spPr>
            <a:xfrm>
              <a:off x="33283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27"/>
            <p:cNvSpPr/>
            <p:nvPr/>
          </p:nvSpPr>
          <p:spPr>
            <a:xfrm>
              <a:off x="33674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27"/>
            <p:cNvSpPr/>
            <p:nvPr/>
          </p:nvSpPr>
          <p:spPr>
            <a:xfrm>
              <a:off x="3406475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213" y="0"/>
                  </a:moveTo>
                  <a:cubicBezTo>
                    <a:pt x="89" y="44"/>
                    <a:pt x="0" y="160"/>
                    <a:pt x="0" y="300"/>
                  </a:cubicBezTo>
                  <a:cubicBezTo>
                    <a:pt x="0" y="476"/>
                    <a:pt x="143" y="620"/>
                    <a:pt x="320" y="620"/>
                  </a:cubicBezTo>
                  <a:cubicBezTo>
                    <a:pt x="341" y="620"/>
                    <a:pt x="360" y="618"/>
                    <a:pt x="380" y="614"/>
                  </a:cubicBezTo>
                  <a:cubicBezTo>
                    <a:pt x="330" y="407"/>
                    <a:pt x="275" y="202"/>
                    <a:pt x="21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27"/>
            <p:cNvSpPr/>
            <p:nvPr/>
          </p:nvSpPr>
          <p:spPr>
            <a:xfrm>
              <a:off x="33674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27"/>
            <p:cNvSpPr/>
            <p:nvPr/>
          </p:nvSpPr>
          <p:spPr>
            <a:xfrm>
              <a:off x="3094125" y="4045500"/>
              <a:ext cx="16175" cy="16025"/>
            </a:xfrm>
            <a:custGeom>
              <a:rect b="b" l="l" r="r" t="t"/>
              <a:pathLst>
                <a:path extrusionOk="0" h="641" w="647">
                  <a:moveTo>
                    <a:pt x="324" y="0"/>
                  </a:moveTo>
                  <a:cubicBezTo>
                    <a:pt x="322" y="0"/>
                    <a:pt x="320" y="0"/>
                    <a:pt x="318" y="0"/>
                  </a:cubicBezTo>
                  <a:cubicBezTo>
                    <a:pt x="140" y="3"/>
                    <a:pt x="0" y="149"/>
                    <a:pt x="3" y="327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1"/>
                    <a:pt x="643" y="314"/>
                  </a:cubicBezTo>
                  <a:cubicBezTo>
                    <a:pt x="640" y="139"/>
                    <a:pt x="497" y="0"/>
                    <a:pt x="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27"/>
            <p:cNvSpPr/>
            <p:nvPr/>
          </p:nvSpPr>
          <p:spPr>
            <a:xfrm>
              <a:off x="3406475" y="4215525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51" y="641"/>
                    <a:pt x="561" y="563"/>
                    <a:pt x="611" y="453"/>
                  </a:cubicBezTo>
                  <a:cubicBezTo>
                    <a:pt x="594" y="335"/>
                    <a:pt x="574" y="219"/>
                    <a:pt x="553" y="103"/>
                  </a:cubicBezTo>
                  <a:cubicBezTo>
                    <a:pt x="496" y="40"/>
                    <a:pt x="413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27"/>
            <p:cNvSpPr/>
            <p:nvPr/>
          </p:nvSpPr>
          <p:spPr>
            <a:xfrm>
              <a:off x="34064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27"/>
            <p:cNvSpPr/>
            <p:nvPr/>
          </p:nvSpPr>
          <p:spPr>
            <a:xfrm>
              <a:off x="34064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27"/>
            <p:cNvSpPr/>
            <p:nvPr/>
          </p:nvSpPr>
          <p:spPr>
            <a:xfrm>
              <a:off x="33674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27"/>
            <p:cNvSpPr/>
            <p:nvPr/>
          </p:nvSpPr>
          <p:spPr>
            <a:xfrm>
              <a:off x="33674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27"/>
            <p:cNvSpPr/>
            <p:nvPr/>
          </p:nvSpPr>
          <p:spPr>
            <a:xfrm>
              <a:off x="33283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27"/>
            <p:cNvSpPr/>
            <p:nvPr/>
          </p:nvSpPr>
          <p:spPr>
            <a:xfrm>
              <a:off x="33674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27"/>
            <p:cNvSpPr/>
            <p:nvPr/>
          </p:nvSpPr>
          <p:spPr>
            <a:xfrm>
              <a:off x="33674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27"/>
            <p:cNvSpPr/>
            <p:nvPr/>
          </p:nvSpPr>
          <p:spPr>
            <a:xfrm>
              <a:off x="33674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27"/>
            <p:cNvSpPr/>
            <p:nvPr/>
          </p:nvSpPr>
          <p:spPr>
            <a:xfrm>
              <a:off x="33674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27"/>
            <p:cNvSpPr/>
            <p:nvPr/>
          </p:nvSpPr>
          <p:spPr>
            <a:xfrm>
              <a:off x="33674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27"/>
            <p:cNvSpPr/>
            <p:nvPr/>
          </p:nvSpPr>
          <p:spPr>
            <a:xfrm>
              <a:off x="32893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27"/>
            <p:cNvSpPr/>
            <p:nvPr/>
          </p:nvSpPr>
          <p:spPr>
            <a:xfrm>
              <a:off x="325032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27"/>
            <p:cNvSpPr/>
            <p:nvPr/>
          </p:nvSpPr>
          <p:spPr>
            <a:xfrm>
              <a:off x="325032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27"/>
            <p:cNvSpPr/>
            <p:nvPr/>
          </p:nvSpPr>
          <p:spPr>
            <a:xfrm>
              <a:off x="325032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27"/>
            <p:cNvSpPr/>
            <p:nvPr/>
          </p:nvSpPr>
          <p:spPr>
            <a:xfrm>
              <a:off x="325032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27"/>
            <p:cNvSpPr/>
            <p:nvPr/>
          </p:nvSpPr>
          <p:spPr>
            <a:xfrm>
              <a:off x="325032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27"/>
            <p:cNvSpPr/>
            <p:nvPr/>
          </p:nvSpPr>
          <p:spPr>
            <a:xfrm>
              <a:off x="325032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27"/>
            <p:cNvSpPr/>
            <p:nvPr/>
          </p:nvSpPr>
          <p:spPr>
            <a:xfrm>
              <a:off x="325032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27"/>
            <p:cNvSpPr/>
            <p:nvPr/>
          </p:nvSpPr>
          <p:spPr>
            <a:xfrm>
              <a:off x="325032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27"/>
            <p:cNvSpPr/>
            <p:nvPr/>
          </p:nvSpPr>
          <p:spPr>
            <a:xfrm>
              <a:off x="32113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27"/>
            <p:cNvSpPr/>
            <p:nvPr/>
          </p:nvSpPr>
          <p:spPr>
            <a:xfrm>
              <a:off x="32113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27"/>
            <p:cNvSpPr/>
            <p:nvPr/>
          </p:nvSpPr>
          <p:spPr>
            <a:xfrm>
              <a:off x="32113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27"/>
            <p:cNvSpPr/>
            <p:nvPr/>
          </p:nvSpPr>
          <p:spPr>
            <a:xfrm>
              <a:off x="32113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27"/>
            <p:cNvSpPr/>
            <p:nvPr/>
          </p:nvSpPr>
          <p:spPr>
            <a:xfrm>
              <a:off x="325032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27"/>
            <p:cNvSpPr/>
            <p:nvPr/>
          </p:nvSpPr>
          <p:spPr>
            <a:xfrm>
              <a:off x="325032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27"/>
            <p:cNvSpPr/>
            <p:nvPr/>
          </p:nvSpPr>
          <p:spPr>
            <a:xfrm>
              <a:off x="32893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27"/>
            <p:cNvSpPr/>
            <p:nvPr/>
          </p:nvSpPr>
          <p:spPr>
            <a:xfrm>
              <a:off x="32893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27"/>
            <p:cNvSpPr/>
            <p:nvPr/>
          </p:nvSpPr>
          <p:spPr>
            <a:xfrm>
              <a:off x="32893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27"/>
            <p:cNvSpPr/>
            <p:nvPr/>
          </p:nvSpPr>
          <p:spPr>
            <a:xfrm>
              <a:off x="32893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27"/>
            <p:cNvSpPr/>
            <p:nvPr/>
          </p:nvSpPr>
          <p:spPr>
            <a:xfrm>
              <a:off x="32113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27"/>
            <p:cNvSpPr/>
            <p:nvPr/>
          </p:nvSpPr>
          <p:spPr>
            <a:xfrm>
              <a:off x="325032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27"/>
            <p:cNvSpPr/>
            <p:nvPr/>
          </p:nvSpPr>
          <p:spPr>
            <a:xfrm>
              <a:off x="32893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27"/>
            <p:cNvSpPr/>
            <p:nvPr/>
          </p:nvSpPr>
          <p:spPr>
            <a:xfrm>
              <a:off x="32893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27"/>
            <p:cNvSpPr/>
            <p:nvPr/>
          </p:nvSpPr>
          <p:spPr>
            <a:xfrm>
              <a:off x="32893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27"/>
            <p:cNvSpPr/>
            <p:nvPr/>
          </p:nvSpPr>
          <p:spPr>
            <a:xfrm>
              <a:off x="325032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27"/>
            <p:cNvSpPr/>
            <p:nvPr/>
          </p:nvSpPr>
          <p:spPr>
            <a:xfrm>
              <a:off x="325032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27"/>
            <p:cNvSpPr/>
            <p:nvPr/>
          </p:nvSpPr>
          <p:spPr>
            <a:xfrm>
              <a:off x="325032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27"/>
            <p:cNvSpPr/>
            <p:nvPr/>
          </p:nvSpPr>
          <p:spPr>
            <a:xfrm>
              <a:off x="3289350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118" y="0"/>
                  </a:moveTo>
                  <a:cubicBezTo>
                    <a:pt x="47" y="61"/>
                    <a:pt x="1" y="150"/>
                    <a:pt x="1" y="247"/>
                  </a:cubicBezTo>
                  <a:cubicBezTo>
                    <a:pt x="1" y="424"/>
                    <a:pt x="144" y="567"/>
                    <a:pt x="322" y="567"/>
                  </a:cubicBezTo>
                  <a:cubicBezTo>
                    <a:pt x="451" y="567"/>
                    <a:pt x="563" y="490"/>
                    <a:pt x="611" y="379"/>
                  </a:cubicBezTo>
                  <a:cubicBezTo>
                    <a:pt x="448" y="249"/>
                    <a:pt x="285" y="122"/>
                    <a:pt x="11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27"/>
            <p:cNvSpPr/>
            <p:nvPr/>
          </p:nvSpPr>
          <p:spPr>
            <a:xfrm>
              <a:off x="32893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27"/>
            <p:cNvSpPr/>
            <p:nvPr/>
          </p:nvSpPr>
          <p:spPr>
            <a:xfrm>
              <a:off x="325032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27"/>
            <p:cNvSpPr/>
            <p:nvPr/>
          </p:nvSpPr>
          <p:spPr>
            <a:xfrm>
              <a:off x="325032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27"/>
            <p:cNvSpPr/>
            <p:nvPr/>
          </p:nvSpPr>
          <p:spPr>
            <a:xfrm>
              <a:off x="28990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27"/>
            <p:cNvSpPr/>
            <p:nvPr/>
          </p:nvSpPr>
          <p:spPr>
            <a:xfrm>
              <a:off x="28990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27"/>
            <p:cNvSpPr/>
            <p:nvPr/>
          </p:nvSpPr>
          <p:spPr>
            <a:xfrm>
              <a:off x="2862000" y="4047150"/>
              <a:ext cx="14100" cy="14425"/>
            </a:xfrm>
            <a:custGeom>
              <a:rect b="b" l="l" r="r" t="t"/>
              <a:pathLst>
                <a:path extrusionOk="0" h="577" w="564">
                  <a:moveTo>
                    <a:pt x="436" y="0"/>
                  </a:moveTo>
                  <a:cubicBezTo>
                    <a:pt x="287" y="151"/>
                    <a:pt x="142" y="303"/>
                    <a:pt x="0" y="462"/>
                  </a:cubicBezTo>
                  <a:cubicBezTo>
                    <a:pt x="57" y="531"/>
                    <a:pt x="143" y="576"/>
                    <a:pt x="243" y="576"/>
                  </a:cubicBezTo>
                  <a:cubicBezTo>
                    <a:pt x="421" y="576"/>
                    <a:pt x="564" y="433"/>
                    <a:pt x="564" y="257"/>
                  </a:cubicBezTo>
                  <a:cubicBezTo>
                    <a:pt x="564" y="151"/>
                    <a:pt x="513" y="58"/>
                    <a:pt x="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27"/>
            <p:cNvSpPr/>
            <p:nvPr/>
          </p:nvSpPr>
          <p:spPr>
            <a:xfrm>
              <a:off x="28990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27"/>
            <p:cNvSpPr/>
            <p:nvPr/>
          </p:nvSpPr>
          <p:spPr>
            <a:xfrm>
              <a:off x="28990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27"/>
            <p:cNvSpPr/>
            <p:nvPr/>
          </p:nvSpPr>
          <p:spPr>
            <a:xfrm>
              <a:off x="28990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27"/>
            <p:cNvSpPr/>
            <p:nvPr/>
          </p:nvSpPr>
          <p:spPr>
            <a:xfrm>
              <a:off x="28990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27"/>
            <p:cNvSpPr/>
            <p:nvPr/>
          </p:nvSpPr>
          <p:spPr>
            <a:xfrm>
              <a:off x="28990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27"/>
            <p:cNvSpPr/>
            <p:nvPr/>
          </p:nvSpPr>
          <p:spPr>
            <a:xfrm>
              <a:off x="28990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27"/>
            <p:cNvSpPr/>
            <p:nvPr/>
          </p:nvSpPr>
          <p:spPr>
            <a:xfrm>
              <a:off x="28600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27"/>
            <p:cNvSpPr/>
            <p:nvPr/>
          </p:nvSpPr>
          <p:spPr>
            <a:xfrm>
              <a:off x="28600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27"/>
            <p:cNvSpPr/>
            <p:nvPr/>
          </p:nvSpPr>
          <p:spPr>
            <a:xfrm>
              <a:off x="28600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27"/>
            <p:cNvSpPr/>
            <p:nvPr/>
          </p:nvSpPr>
          <p:spPr>
            <a:xfrm>
              <a:off x="28600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27"/>
            <p:cNvSpPr/>
            <p:nvPr/>
          </p:nvSpPr>
          <p:spPr>
            <a:xfrm>
              <a:off x="28990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27"/>
            <p:cNvSpPr/>
            <p:nvPr/>
          </p:nvSpPr>
          <p:spPr>
            <a:xfrm>
              <a:off x="28600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27"/>
            <p:cNvSpPr/>
            <p:nvPr/>
          </p:nvSpPr>
          <p:spPr>
            <a:xfrm>
              <a:off x="28600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27"/>
            <p:cNvSpPr/>
            <p:nvPr/>
          </p:nvSpPr>
          <p:spPr>
            <a:xfrm>
              <a:off x="28600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27"/>
            <p:cNvSpPr/>
            <p:nvPr/>
          </p:nvSpPr>
          <p:spPr>
            <a:xfrm>
              <a:off x="29380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27"/>
            <p:cNvSpPr/>
            <p:nvPr/>
          </p:nvSpPr>
          <p:spPr>
            <a:xfrm>
              <a:off x="29380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27"/>
            <p:cNvSpPr/>
            <p:nvPr/>
          </p:nvSpPr>
          <p:spPr>
            <a:xfrm>
              <a:off x="293807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27"/>
            <p:cNvSpPr/>
            <p:nvPr/>
          </p:nvSpPr>
          <p:spPr>
            <a:xfrm>
              <a:off x="29380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27"/>
            <p:cNvSpPr/>
            <p:nvPr/>
          </p:nvSpPr>
          <p:spPr>
            <a:xfrm>
              <a:off x="29380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27"/>
            <p:cNvSpPr/>
            <p:nvPr/>
          </p:nvSpPr>
          <p:spPr>
            <a:xfrm>
              <a:off x="29380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27"/>
            <p:cNvSpPr/>
            <p:nvPr/>
          </p:nvSpPr>
          <p:spPr>
            <a:xfrm>
              <a:off x="29380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27"/>
            <p:cNvSpPr/>
            <p:nvPr/>
          </p:nvSpPr>
          <p:spPr>
            <a:xfrm>
              <a:off x="28990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27"/>
            <p:cNvSpPr/>
            <p:nvPr/>
          </p:nvSpPr>
          <p:spPr>
            <a:xfrm>
              <a:off x="28990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27"/>
            <p:cNvSpPr/>
            <p:nvPr/>
          </p:nvSpPr>
          <p:spPr>
            <a:xfrm>
              <a:off x="28990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27"/>
            <p:cNvSpPr/>
            <p:nvPr/>
          </p:nvSpPr>
          <p:spPr>
            <a:xfrm>
              <a:off x="293807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27"/>
            <p:cNvSpPr/>
            <p:nvPr/>
          </p:nvSpPr>
          <p:spPr>
            <a:xfrm>
              <a:off x="28990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27"/>
            <p:cNvSpPr/>
            <p:nvPr/>
          </p:nvSpPr>
          <p:spPr>
            <a:xfrm>
              <a:off x="28990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27"/>
            <p:cNvSpPr/>
            <p:nvPr/>
          </p:nvSpPr>
          <p:spPr>
            <a:xfrm>
              <a:off x="28600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27"/>
            <p:cNvSpPr/>
            <p:nvPr/>
          </p:nvSpPr>
          <p:spPr>
            <a:xfrm>
              <a:off x="2899825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493" y="0"/>
                  </a:moveTo>
                  <a:cubicBezTo>
                    <a:pt x="325" y="122"/>
                    <a:pt x="161" y="249"/>
                    <a:pt x="0" y="379"/>
                  </a:cubicBezTo>
                  <a:cubicBezTo>
                    <a:pt x="51" y="490"/>
                    <a:pt x="161" y="567"/>
                    <a:pt x="289" y="567"/>
                  </a:cubicBezTo>
                  <a:cubicBezTo>
                    <a:pt x="467" y="567"/>
                    <a:pt x="610" y="424"/>
                    <a:pt x="610" y="247"/>
                  </a:cubicBezTo>
                  <a:cubicBezTo>
                    <a:pt x="610" y="148"/>
                    <a:pt x="564" y="59"/>
                    <a:pt x="4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27"/>
            <p:cNvSpPr/>
            <p:nvPr/>
          </p:nvSpPr>
          <p:spPr>
            <a:xfrm>
              <a:off x="2782725" y="4317500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162" y="1"/>
                    <a:pt x="51" y="77"/>
                    <a:pt x="1" y="189"/>
                  </a:cubicBezTo>
                  <a:cubicBezTo>
                    <a:pt x="19" y="307"/>
                    <a:pt x="37" y="423"/>
                    <a:pt x="58" y="537"/>
                  </a:cubicBezTo>
                  <a:cubicBezTo>
                    <a:pt x="114" y="602"/>
                    <a:pt x="197" y="641"/>
                    <a:pt x="292" y="641"/>
                  </a:cubicBezTo>
                  <a:cubicBezTo>
                    <a:pt x="468" y="641"/>
                    <a:pt x="611" y="498"/>
                    <a:pt x="611" y="322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27"/>
            <p:cNvSpPr/>
            <p:nvPr/>
          </p:nvSpPr>
          <p:spPr>
            <a:xfrm>
              <a:off x="2899825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89" y="0"/>
                  </a:moveTo>
                  <a:cubicBezTo>
                    <a:pt x="160" y="0"/>
                    <a:pt x="48" y="79"/>
                    <a:pt x="0" y="189"/>
                  </a:cubicBezTo>
                  <a:cubicBezTo>
                    <a:pt x="161" y="318"/>
                    <a:pt x="325" y="445"/>
                    <a:pt x="493" y="568"/>
                  </a:cubicBezTo>
                  <a:cubicBezTo>
                    <a:pt x="565" y="507"/>
                    <a:pt x="610" y="421"/>
                    <a:pt x="610" y="321"/>
                  </a:cubicBezTo>
                  <a:cubicBezTo>
                    <a:pt x="610" y="144"/>
                    <a:pt x="467" y="0"/>
                    <a:pt x="2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27"/>
            <p:cNvSpPr/>
            <p:nvPr/>
          </p:nvSpPr>
          <p:spPr>
            <a:xfrm>
              <a:off x="2862000" y="4487550"/>
              <a:ext cx="14100" cy="14400"/>
            </a:xfrm>
            <a:custGeom>
              <a:rect b="b" l="l" r="r" t="t"/>
              <a:pathLst>
                <a:path extrusionOk="0" h="576" w="564">
                  <a:moveTo>
                    <a:pt x="243" y="0"/>
                  </a:moveTo>
                  <a:cubicBezTo>
                    <a:pt x="145" y="0"/>
                    <a:pt x="59" y="45"/>
                    <a:pt x="0" y="115"/>
                  </a:cubicBezTo>
                  <a:cubicBezTo>
                    <a:pt x="142" y="271"/>
                    <a:pt x="287" y="425"/>
                    <a:pt x="436" y="576"/>
                  </a:cubicBezTo>
                  <a:cubicBezTo>
                    <a:pt x="511" y="516"/>
                    <a:pt x="564" y="424"/>
                    <a:pt x="564" y="320"/>
                  </a:cubicBezTo>
                  <a:cubicBezTo>
                    <a:pt x="564" y="143"/>
                    <a:pt x="421" y="0"/>
                    <a:pt x="2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27"/>
            <p:cNvSpPr/>
            <p:nvPr/>
          </p:nvSpPr>
          <p:spPr>
            <a:xfrm>
              <a:off x="29380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27"/>
            <p:cNvSpPr/>
            <p:nvPr/>
          </p:nvSpPr>
          <p:spPr>
            <a:xfrm>
              <a:off x="2788500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61" y="1"/>
                  </a:moveTo>
                  <a:cubicBezTo>
                    <a:pt x="40" y="1"/>
                    <a:pt x="22" y="4"/>
                    <a:pt x="0" y="7"/>
                  </a:cubicBezTo>
                  <a:cubicBezTo>
                    <a:pt x="52" y="215"/>
                    <a:pt x="106" y="420"/>
                    <a:pt x="168" y="622"/>
                  </a:cubicBezTo>
                  <a:cubicBezTo>
                    <a:pt x="293" y="578"/>
                    <a:pt x="380" y="462"/>
                    <a:pt x="380" y="322"/>
                  </a:cubicBezTo>
                  <a:cubicBezTo>
                    <a:pt x="380" y="145"/>
                    <a:pt x="237" y="1"/>
                    <a:pt x="6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27"/>
            <p:cNvSpPr/>
            <p:nvPr/>
          </p:nvSpPr>
          <p:spPr>
            <a:xfrm>
              <a:off x="27819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27"/>
            <p:cNvSpPr/>
            <p:nvPr/>
          </p:nvSpPr>
          <p:spPr>
            <a:xfrm>
              <a:off x="27819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27"/>
            <p:cNvSpPr/>
            <p:nvPr/>
          </p:nvSpPr>
          <p:spPr>
            <a:xfrm>
              <a:off x="3055950" y="4589525"/>
              <a:ext cx="15125" cy="6575"/>
            </a:xfrm>
            <a:custGeom>
              <a:rect b="b" l="l" r="r" t="t"/>
              <a:pathLst>
                <a:path extrusionOk="0" h="263" w="605">
                  <a:moveTo>
                    <a:pt x="290" y="0"/>
                  </a:moveTo>
                  <a:cubicBezTo>
                    <a:pt x="160" y="0"/>
                    <a:pt x="49" y="78"/>
                    <a:pt x="1" y="188"/>
                  </a:cubicBezTo>
                  <a:cubicBezTo>
                    <a:pt x="200" y="217"/>
                    <a:pt x="401" y="241"/>
                    <a:pt x="605" y="262"/>
                  </a:cubicBezTo>
                  <a:cubicBezTo>
                    <a:pt x="576" y="113"/>
                    <a:pt x="447" y="0"/>
                    <a:pt x="2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27"/>
            <p:cNvSpPr/>
            <p:nvPr/>
          </p:nvSpPr>
          <p:spPr>
            <a:xfrm>
              <a:off x="3094225" y="4589525"/>
              <a:ext cx="16025" cy="8050"/>
            </a:xfrm>
            <a:custGeom>
              <a:rect b="b" l="l" r="r" t="t"/>
              <a:pathLst>
                <a:path extrusionOk="0" h="322" w="641">
                  <a:moveTo>
                    <a:pt x="321" y="0"/>
                  </a:moveTo>
                  <a:cubicBezTo>
                    <a:pt x="145" y="0"/>
                    <a:pt x="2" y="142"/>
                    <a:pt x="1" y="317"/>
                  </a:cubicBezTo>
                  <a:cubicBezTo>
                    <a:pt x="106" y="320"/>
                    <a:pt x="213" y="321"/>
                    <a:pt x="321" y="321"/>
                  </a:cubicBezTo>
                  <a:cubicBezTo>
                    <a:pt x="428" y="321"/>
                    <a:pt x="534" y="320"/>
                    <a:pt x="641" y="317"/>
                  </a:cubicBezTo>
                  <a:cubicBezTo>
                    <a:pt x="639" y="142"/>
                    <a:pt x="496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27"/>
            <p:cNvSpPr/>
            <p:nvPr/>
          </p:nvSpPr>
          <p:spPr>
            <a:xfrm>
              <a:off x="3406475" y="4317500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13" y="641"/>
                    <a:pt x="496" y="602"/>
                    <a:pt x="553" y="537"/>
                  </a:cubicBezTo>
                  <a:cubicBezTo>
                    <a:pt x="574" y="421"/>
                    <a:pt x="594" y="307"/>
                    <a:pt x="611" y="189"/>
                  </a:cubicBezTo>
                  <a:cubicBezTo>
                    <a:pt x="559" y="77"/>
                    <a:pt x="45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27"/>
            <p:cNvSpPr/>
            <p:nvPr/>
          </p:nvSpPr>
          <p:spPr>
            <a:xfrm>
              <a:off x="3328375" y="4487550"/>
              <a:ext cx="14125" cy="14400"/>
            </a:xfrm>
            <a:custGeom>
              <a:rect b="b" l="l" r="r" t="t"/>
              <a:pathLst>
                <a:path extrusionOk="0" h="576" w="565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25"/>
                    <a:pt x="52" y="519"/>
                    <a:pt x="129" y="576"/>
                  </a:cubicBezTo>
                  <a:cubicBezTo>
                    <a:pt x="278" y="425"/>
                    <a:pt x="423" y="273"/>
                    <a:pt x="564" y="115"/>
                  </a:cubicBezTo>
                  <a:cubicBezTo>
                    <a:pt x="506" y="45"/>
                    <a:pt x="420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27"/>
            <p:cNvSpPr/>
            <p:nvPr/>
          </p:nvSpPr>
          <p:spPr>
            <a:xfrm>
              <a:off x="3406475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320" y="1"/>
                  </a:moveTo>
                  <a:cubicBezTo>
                    <a:pt x="143" y="1"/>
                    <a:pt x="0" y="147"/>
                    <a:pt x="0" y="322"/>
                  </a:cubicBezTo>
                  <a:cubicBezTo>
                    <a:pt x="0" y="460"/>
                    <a:pt x="89" y="578"/>
                    <a:pt x="213" y="622"/>
                  </a:cubicBezTo>
                  <a:cubicBezTo>
                    <a:pt x="273" y="418"/>
                    <a:pt x="330" y="212"/>
                    <a:pt x="380" y="7"/>
                  </a:cubicBezTo>
                  <a:cubicBezTo>
                    <a:pt x="362" y="4"/>
                    <a:pt x="34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27"/>
            <p:cNvSpPr/>
            <p:nvPr/>
          </p:nvSpPr>
          <p:spPr>
            <a:xfrm>
              <a:off x="3133400" y="4589525"/>
              <a:ext cx="15125" cy="6525"/>
            </a:xfrm>
            <a:custGeom>
              <a:rect b="b" l="l" r="r" t="t"/>
              <a:pathLst>
                <a:path extrusionOk="0" h="261" w="605">
                  <a:moveTo>
                    <a:pt x="316" y="0"/>
                  </a:moveTo>
                  <a:cubicBezTo>
                    <a:pt x="159" y="0"/>
                    <a:pt x="29" y="112"/>
                    <a:pt x="1" y="261"/>
                  </a:cubicBezTo>
                  <a:cubicBezTo>
                    <a:pt x="204" y="241"/>
                    <a:pt x="406" y="217"/>
                    <a:pt x="605" y="187"/>
                  </a:cubicBezTo>
                  <a:cubicBezTo>
                    <a:pt x="555" y="78"/>
                    <a:pt x="444" y="0"/>
                    <a:pt x="31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27"/>
            <p:cNvSpPr/>
            <p:nvPr/>
          </p:nvSpPr>
          <p:spPr>
            <a:xfrm>
              <a:off x="28600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27"/>
            <p:cNvSpPr/>
            <p:nvPr/>
          </p:nvSpPr>
          <p:spPr>
            <a:xfrm>
              <a:off x="3289350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21"/>
                    <a:pt x="47" y="507"/>
                    <a:pt x="118" y="568"/>
                  </a:cubicBezTo>
                  <a:cubicBezTo>
                    <a:pt x="285" y="445"/>
                    <a:pt x="450" y="318"/>
                    <a:pt x="611" y="189"/>
                  </a:cubicBezTo>
                  <a:cubicBezTo>
                    <a:pt x="563" y="79"/>
                    <a:pt x="451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27"/>
            <p:cNvSpPr/>
            <p:nvPr/>
          </p:nvSpPr>
          <p:spPr>
            <a:xfrm>
              <a:off x="28210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27"/>
            <p:cNvSpPr/>
            <p:nvPr/>
          </p:nvSpPr>
          <p:spPr>
            <a:xfrm>
              <a:off x="28210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27"/>
            <p:cNvSpPr/>
            <p:nvPr/>
          </p:nvSpPr>
          <p:spPr>
            <a:xfrm>
              <a:off x="28210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27"/>
            <p:cNvSpPr/>
            <p:nvPr/>
          </p:nvSpPr>
          <p:spPr>
            <a:xfrm>
              <a:off x="28600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27"/>
            <p:cNvSpPr/>
            <p:nvPr/>
          </p:nvSpPr>
          <p:spPr>
            <a:xfrm>
              <a:off x="28600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27"/>
            <p:cNvSpPr/>
            <p:nvPr/>
          </p:nvSpPr>
          <p:spPr>
            <a:xfrm>
              <a:off x="28600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27"/>
            <p:cNvSpPr/>
            <p:nvPr/>
          </p:nvSpPr>
          <p:spPr>
            <a:xfrm>
              <a:off x="28210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27"/>
            <p:cNvSpPr/>
            <p:nvPr/>
          </p:nvSpPr>
          <p:spPr>
            <a:xfrm>
              <a:off x="28210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27"/>
            <p:cNvSpPr/>
            <p:nvPr/>
          </p:nvSpPr>
          <p:spPr>
            <a:xfrm>
              <a:off x="28210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27"/>
            <p:cNvSpPr/>
            <p:nvPr/>
          </p:nvSpPr>
          <p:spPr>
            <a:xfrm>
              <a:off x="28210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27"/>
            <p:cNvSpPr/>
            <p:nvPr/>
          </p:nvSpPr>
          <p:spPr>
            <a:xfrm>
              <a:off x="2788500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168" y="0"/>
                  </a:moveTo>
                  <a:cubicBezTo>
                    <a:pt x="107" y="204"/>
                    <a:pt x="52" y="407"/>
                    <a:pt x="0" y="614"/>
                  </a:cubicBezTo>
                  <a:cubicBezTo>
                    <a:pt x="19" y="618"/>
                    <a:pt x="40" y="620"/>
                    <a:pt x="61" y="620"/>
                  </a:cubicBezTo>
                  <a:cubicBezTo>
                    <a:pt x="237" y="620"/>
                    <a:pt x="380" y="476"/>
                    <a:pt x="380" y="300"/>
                  </a:cubicBezTo>
                  <a:cubicBezTo>
                    <a:pt x="380" y="160"/>
                    <a:pt x="293" y="44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27"/>
            <p:cNvSpPr/>
            <p:nvPr/>
          </p:nvSpPr>
          <p:spPr>
            <a:xfrm>
              <a:off x="28210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27"/>
            <p:cNvSpPr/>
            <p:nvPr/>
          </p:nvSpPr>
          <p:spPr>
            <a:xfrm>
              <a:off x="2782725" y="4215525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200" y="1"/>
                    <a:pt x="117" y="40"/>
                    <a:pt x="58" y="103"/>
                  </a:cubicBezTo>
                  <a:cubicBezTo>
                    <a:pt x="37" y="221"/>
                    <a:pt x="19" y="335"/>
                    <a:pt x="1" y="453"/>
                  </a:cubicBezTo>
                  <a:cubicBezTo>
                    <a:pt x="51" y="563"/>
                    <a:pt x="162" y="641"/>
                    <a:pt x="292" y="641"/>
                  </a:cubicBezTo>
                  <a:cubicBezTo>
                    <a:pt x="468" y="641"/>
                    <a:pt x="611" y="498"/>
                    <a:pt x="611" y="320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27"/>
            <p:cNvSpPr/>
            <p:nvPr/>
          </p:nvSpPr>
          <p:spPr>
            <a:xfrm>
              <a:off x="28210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27"/>
            <p:cNvSpPr/>
            <p:nvPr/>
          </p:nvSpPr>
          <p:spPr>
            <a:xfrm>
              <a:off x="28210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27"/>
            <p:cNvSpPr/>
            <p:nvPr/>
          </p:nvSpPr>
          <p:spPr>
            <a:xfrm>
              <a:off x="3016175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27"/>
            <p:cNvSpPr/>
            <p:nvPr/>
          </p:nvSpPr>
          <p:spPr>
            <a:xfrm>
              <a:off x="3055950" y="3953025"/>
              <a:ext cx="15125" cy="6500"/>
            </a:xfrm>
            <a:custGeom>
              <a:rect b="b" l="l" r="r" t="t"/>
              <a:pathLst>
                <a:path extrusionOk="0" h="260" w="605">
                  <a:moveTo>
                    <a:pt x="605" y="0"/>
                  </a:moveTo>
                  <a:lnTo>
                    <a:pt x="605" y="0"/>
                  </a:lnTo>
                  <a:cubicBezTo>
                    <a:pt x="401" y="18"/>
                    <a:pt x="200" y="44"/>
                    <a:pt x="1" y="74"/>
                  </a:cubicBezTo>
                  <a:cubicBezTo>
                    <a:pt x="49" y="182"/>
                    <a:pt x="160" y="259"/>
                    <a:pt x="290" y="259"/>
                  </a:cubicBezTo>
                  <a:cubicBezTo>
                    <a:pt x="447" y="259"/>
                    <a:pt x="576" y="149"/>
                    <a:pt x="60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27"/>
            <p:cNvSpPr/>
            <p:nvPr/>
          </p:nvSpPr>
          <p:spPr>
            <a:xfrm>
              <a:off x="3054925" y="3977350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5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27"/>
            <p:cNvSpPr/>
            <p:nvPr/>
          </p:nvSpPr>
          <p:spPr>
            <a:xfrm>
              <a:off x="301617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27"/>
            <p:cNvSpPr/>
            <p:nvPr/>
          </p:nvSpPr>
          <p:spPr>
            <a:xfrm>
              <a:off x="3054925" y="4113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6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27"/>
            <p:cNvSpPr/>
            <p:nvPr/>
          </p:nvSpPr>
          <p:spPr>
            <a:xfrm>
              <a:off x="3054925" y="4079350"/>
              <a:ext cx="16300" cy="16050"/>
            </a:xfrm>
            <a:custGeom>
              <a:rect b="b" l="l" r="r" t="t"/>
              <a:pathLst>
                <a:path extrusionOk="0" h="642" w="652">
                  <a:moveTo>
                    <a:pt x="327" y="1"/>
                  </a:moveTo>
                  <a:cubicBezTo>
                    <a:pt x="323" y="1"/>
                    <a:pt x="320" y="1"/>
                    <a:pt x="316" y="1"/>
                  </a:cubicBezTo>
                  <a:cubicBezTo>
                    <a:pt x="138" y="7"/>
                    <a:pt x="1" y="154"/>
                    <a:pt x="5" y="332"/>
                  </a:cubicBezTo>
                  <a:cubicBezTo>
                    <a:pt x="11" y="505"/>
                    <a:pt x="154" y="641"/>
                    <a:pt x="326" y="641"/>
                  </a:cubicBezTo>
                  <a:cubicBezTo>
                    <a:pt x="330" y="641"/>
                    <a:pt x="333" y="641"/>
                    <a:pt x="337" y="641"/>
                  </a:cubicBezTo>
                  <a:cubicBezTo>
                    <a:pt x="513" y="635"/>
                    <a:pt x="652" y="487"/>
                    <a:pt x="646" y="311"/>
                  </a:cubicBezTo>
                  <a:cubicBezTo>
                    <a:pt x="640" y="137"/>
                    <a:pt x="498" y="1"/>
                    <a:pt x="32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27"/>
            <p:cNvSpPr/>
            <p:nvPr/>
          </p:nvSpPr>
          <p:spPr>
            <a:xfrm>
              <a:off x="3054900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8" y="0"/>
                  </a:moveTo>
                  <a:cubicBezTo>
                    <a:pt x="324" y="0"/>
                    <a:pt x="321" y="0"/>
                    <a:pt x="317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5" y="641"/>
                    <a:pt x="327" y="641"/>
                  </a:cubicBezTo>
                  <a:cubicBezTo>
                    <a:pt x="331" y="641"/>
                    <a:pt x="334" y="641"/>
                    <a:pt x="338" y="641"/>
                  </a:cubicBezTo>
                  <a:cubicBezTo>
                    <a:pt x="514" y="635"/>
                    <a:pt x="653" y="487"/>
                    <a:pt x="647" y="309"/>
                  </a:cubicBezTo>
                  <a:cubicBezTo>
                    <a:pt x="641" y="137"/>
                    <a:pt x="499" y="0"/>
                    <a:pt x="3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27"/>
            <p:cNvSpPr/>
            <p:nvPr/>
          </p:nvSpPr>
          <p:spPr>
            <a:xfrm>
              <a:off x="29380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27"/>
            <p:cNvSpPr/>
            <p:nvPr/>
          </p:nvSpPr>
          <p:spPr>
            <a:xfrm>
              <a:off x="3054925" y="4045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1"/>
                    <a:pt x="316" y="1"/>
                  </a:cubicBezTo>
                  <a:cubicBezTo>
                    <a:pt x="138" y="7"/>
                    <a:pt x="1" y="154"/>
                    <a:pt x="5" y="331"/>
                  </a:cubicBezTo>
                  <a:cubicBezTo>
                    <a:pt x="11" y="503"/>
                    <a:pt x="154" y="640"/>
                    <a:pt x="326" y="640"/>
                  </a:cubicBezTo>
                  <a:cubicBezTo>
                    <a:pt x="330" y="640"/>
                    <a:pt x="333" y="640"/>
                    <a:pt x="337" y="640"/>
                  </a:cubicBezTo>
                  <a:cubicBezTo>
                    <a:pt x="513" y="635"/>
                    <a:pt x="652" y="486"/>
                    <a:pt x="646" y="310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27"/>
            <p:cNvSpPr/>
            <p:nvPr/>
          </p:nvSpPr>
          <p:spPr>
            <a:xfrm>
              <a:off x="30161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27"/>
            <p:cNvSpPr/>
            <p:nvPr/>
          </p:nvSpPr>
          <p:spPr>
            <a:xfrm>
              <a:off x="30161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27"/>
            <p:cNvSpPr/>
            <p:nvPr/>
          </p:nvSpPr>
          <p:spPr>
            <a:xfrm>
              <a:off x="30161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27"/>
            <p:cNvSpPr/>
            <p:nvPr/>
          </p:nvSpPr>
          <p:spPr>
            <a:xfrm>
              <a:off x="30161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27"/>
            <p:cNvSpPr/>
            <p:nvPr/>
          </p:nvSpPr>
          <p:spPr>
            <a:xfrm>
              <a:off x="30161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27"/>
            <p:cNvSpPr/>
            <p:nvPr/>
          </p:nvSpPr>
          <p:spPr>
            <a:xfrm>
              <a:off x="30161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27"/>
            <p:cNvSpPr/>
            <p:nvPr/>
          </p:nvSpPr>
          <p:spPr>
            <a:xfrm>
              <a:off x="30161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27"/>
            <p:cNvSpPr/>
            <p:nvPr/>
          </p:nvSpPr>
          <p:spPr>
            <a:xfrm>
              <a:off x="30161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27"/>
            <p:cNvSpPr/>
            <p:nvPr/>
          </p:nvSpPr>
          <p:spPr>
            <a:xfrm>
              <a:off x="301617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27"/>
            <p:cNvSpPr/>
            <p:nvPr/>
          </p:nvSpPr>
          <p:spPr>
            <a:xfrm>
              <a:off x="305520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27"/>
            <p:cNvSpPr/>
            <p:nvPr/>
          </p:nvSpPr>
          <p:spPr>
            <a:xfrm>
              <a:off x="305520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27"/>
            <p:cNvSpPr/>
            <p:nvPr/>
          </p:nvSpPr>
          <p:spPr>
            <a:xfrm>
              <a:off x="305520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27"/>
            <p:cNvSpPr/>
            <p:nvPr/>
          </p:nvSpPr>
          <p:spPr>
            <a:xfrm>
              <a:off x="305520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27"/>
            <p:cNvSpPr/>
            <p:nvPr/>
          </p:nvSpPr>
          <p:spPr>
            <a:xfrm>
              <a:off x="3094125" y="3977450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7"/>
                    <a:pt x="646" y="491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27"/>
            <p:cNvSpPr/>
            <p:nvPr/>
          </p:nvSpPr>
          <p:spPr>
            <a:xfrm>
              <a:off x="3094225" y="3951500"/>
              <a:ext cx="16025" cy="8025"/>
            </a:xfrm>
            <a:custGeom>
              <a:rect b="b" l="l" r="r" t="t"/>
              <a:pathLst>
                <a:path extrusionOk="0" h="321" w="641">
                  <a:moveTo>
                    <a:pt x="321" y="1"/>
                  </a:moveTo>
                  <a:cubicBezTo>
                    <a:pt x="213" y="1"/>
                    <a:pt x="106" y="2"/>
                    <a:pt x="1" y="4"/>
                  </a:cubicBezTo>
                  <a:cubicBezTo>
                    <a:pt x="2" y="180"/>
                    <a:pt x="145" y="320"/>
                    <a:pt x="321" y="320"/>
                  </a:cubicBezTo>
                  <a:cubicBezTo>
                    <a:pt x="496" y="320"/>
                    <a:pt x="639" y="180"/>
                    <a:pt x="641" y="4"/>
                  </a:cubicBezTo>
                  <a:cubicBezTo>
                    <a:pt x="535" y="2"/>
                    <a:pt x="42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27"/>
            <p:cNvSpPr/>
            <p:nvPr/>
          </p:nvSpPr>
          <p:spPr>
            <a:xfrm>
              <a:off x="305520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27"/>
            <p:cNvSpPr/>
            <p:nvPr/>
          </p:nvSpPr>
          <p:spPr>
            <a:xfrm>
              <a:off x="305520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27"/>
            <p:cNvSpPr/>
            <p:nvPr/>
          </p:nvSpPr>
          <p:spPr>
            <a:xfrm>
              <a:off x="305520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27"/>
            <p:cNvSpPr/>
            <p:nvPr/>
          </p:nvSpPr>
          <p:spPr>
            <a:xfrm>
              <a:off x="305520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27"/>
            <p:cNvSpPr/>
            <p:nvPr/>
          </p:nvSpPr>
          <p:spPr>
            <a:xfrm>
              <a:off x="305520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27"/>
            <p:cNvSpPr/>
            <p:nvPr/>
          </p:nvSpPr>
          <p:spPr>
            <a:xfrm>
              <a:off x="305520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27"/>
            <p:cNvSpPr/>
            <p:nvPr/>
          </p:nvSpPr>
          <p:spPr>
            <a:xfrm>
              <a:off x="305520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27"/>
            <p:cNvSpPr/>
            <p:nvPr/>
          </p:nvSpPr>
          <p:spPr>
            <a:xfrm>
              <a:off x="305520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27"/>
            <p:cNvSpPr/>
            <p:nvPr/>
          </p:nvSpPr>
          <p:spPr>
            <a:xfrm>
              <a:off x="305520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27"/>
            <p:cNvSpPr/>
            <p:nvPr/>
          </p:nvSpPr>
          <p:spPr>
            <a:xfrm>
              <a:off x="301617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27"/>
            <p:cNvSpPr/>
            <p:nvPr/>
          </p:nvSpPr>
          <p:spPr>
            <a:xfrm>
              <a:off x="29771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27"/>
            <p:cNvSpPr/>
            <p:nvPr/>
          </p:nvSpPr>
          <p:spPr>
            <a:xfrm>
              <a:off x="29771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27"/>
            <p:cNvSpPr/>
            <p:nvPr/>
          </p:nvSpPr>
          <p:spPr>
            <a:xfrm>
              <a:off x="29771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27"/>
            <p:cNvSpPr/>
            <p:nvPr/>
          </p:nvSpPr>
          <p:spPr>
            <a:xfrm>
              <a:off x="29771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27"/>
            <p:cNvSpPr/>
            <p:nvPr/>
          </p:nvSpPr>
          <p:spPr>
            <a:xfrm>
              <a:off x="29771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27"/>
            <p:cNvSpPr/>
            <p:nvPr/>
          </p:nvSpPr>
          <p:spPr>
            <a:xfrm>
              <a:off x="29771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27"/>
            <p:cNvSpPr/>
            <p:nvPr/>
          </p:nvSpPr>
          <p:spPr>
            <a:xfrm>
              <a:off x="29771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27"/>
            <p:cNvSpPr/>
            <p:nvPr/>
          </p:nvSpPr>
          <p:spPr>
            <a:xfrm>
              <a:off x="29771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27"/>
            <p:cNvSpPr/>
            <p:nvPr/>
          </p:nvSpPr>
          <p:spPr>
            <a:xfrm>
              <a:off x="29380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27"/>
            <p:cNvSpPr/>
            <p:nvPr/>
          </p:nvSpPr>
          <p:spPr>
            <a:xfrm>
              <a:off x="29380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27"/>
            <p:cNvSpPr/>
            <p:nvPr/>
          </p:nvSpPr>
          <p:spPr>
            <a:xfrm>
              <a:off x="29771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27"/>
            <p:cNvSpPr/>
            <p:nvPr/>
          </p:nvSpPr>
          <p:spPr>
            <a:xfrm>
              <a:off x="29380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27"/>
            <p:cNvSpPr/>
            <p:nvPr/>
          </p:nvSpPr>
          <p:spPr>
            <a:xfrm>
              <a:off x="29380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27"/>
            <p:cNvSpPr/>
            <p:nvPr/>
          </p:nvSpPr>
          <p:spPr>
            <a:xfrm>
              <a:off x="293807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27"/>
            <p:cNvSpPr/>
            <p:nvPr/>
          </p:nvSpPr>
          <p:spPr>
            <a:xfrm>
              <a:off x="293807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27"/>
            <p:cNvSpPr/>
            <p:nvPr/>
          </p:nvSpPr>
          <p:spPr>
            <a:xfrm>
              <a:off x="29771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27"/>
            <p:cNvSpPr/>
            <p:nvPr/>
          </p:nvSpPr>
          <p:spPr>
            <a:xfrm>
              <a:off x="3094125" y="401142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6"/>
                    <a:pt x="0" y="152"/>
                    <a:pt x="3" y="328"/>
                  </a:cubicBezTo>
                  <a:cubicBezTo>
                    <a:pt x="7" y="502"/>
                    <a:pt x="148" y="642"/>
                    <a:pt x="322" y="642"/>
                  </a:cubicBezTo>
                  <a:cubicBezTo>
                    <a:pt x="324" y="642"/>
                    <a:pt x="327" y="641"/>
                    <a:pt x="330" y="641"/>
                  </a:cubicBezTo>
                  <a:cubicBezTo>
                    <a:pt x="506" y="638"/>
                    <a:pt x="646" y="492"/>
                    <a:pt x="643" y="316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27"/>
            <p:cNvSpPr/>
            <p:nvPr/>
          </p:nvSpPr>
          <p:spPr>
            <a:xfrm>
              <a:off x="3016175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27"/>
            <p:cNvSpPr/>
            <p:nvPr/>
          </p:nvSpPr>
          <p:spPr>
            <a:xfrm>
              <a:off x="29771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27"/>
            <p:cNvSpPr/>
            <p:nvPr/>
          </p:nvSpPr>
          <p:spPr>
            <a:xfrm>
              <a:off x="30161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27"/>
            <p:cNvSpPr/>
            <p:nvPr/>
          </p:nvSpPr>
          <p:spPr>
            <a:xfrm>
              <a:off x="30161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27"/>
            <p:cNvSpPr/>
            <p:nvPr/>
          </p:nvSpPr>
          <p:spPr>
            <a:xfrm>
              <a:off x="29771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27"/>
            <p:cNvSpPr/>
            <p:nvPr/>
          </p:nvSpPr>
          <p:spPr>
            <a:xfrm>
              <a:off x="30161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27"/>
            <p:cNvSpPr/>
            <p:nvPr/>
          </p:nvSpPr>
          <p:spPr>
            <a:xfrm>
              <a:off x="3016175" y="404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27"/>
            <p:cNvSpPr/>
            <p:nvPr/>
          </p:nvSpPr>
          <p:spPr>
            <a:xfrm>
              <a:off x="29771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27"/>
            <p:cNvSpPr/>
            <p:nvPr/>
          </p:nvSpPr>
          <p:spPr>
            <a:xfrm>
              <a:off x="29771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27"/>
            <p:cNvSpPr/>
            <p:nvPr/>
          </p:nvSpPr>
          <p:spPr>
            <a:xfrm>
              <a:off x="29771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27"/>
            <p:cNvSpPr/>
            <p:nvPr/>
          </p:nvSpPr>
          <p:spPr>
            <a:xfrm>
              <a:off x="29771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27"/>
            <p:cNvSpPr/>
            <p:nvPr/>
          </p:nvSpPr>
          <p:spPr>
            <a:xfrm>
              <a:off x="29771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27"/>
            <p:cNvSpPr/>
            <p:nvPr/>
          </p:nvSpPr>
          <p:spPr>
            <a:xfrm>
              <a:off x="30161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27"/>
            <p:cNvSpPr/>
            <p:nvPr/>
          </p:nvSpPr>
          <p:spPr>
            <a:xfrm>
              <a:off x="29771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40" name="Google Shape;11540;p27"/>
          <p:cNvSpPr/>
          <p:nvPr/>
        </p:nvSpPr>
        <p:spPr>
          <a:xfrm>
            <a:off x="334200" y="949675"/>
            <a:ext cx="8475600" cy="3904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1" name="Google Shape;11541;p27"/>
          <p:cNvSpPr txBox="1"/>
          <p:nvPr>
            <p:ph type="title"/>
          </p:nvPr>
        </p:nvSpPr>
        <p:spPr>
          <a:xfrm>
            <a:off x="339125" y="2571750"/>
            <a:ext cx="2118900" cy="4572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542" name="Google Shape;11542;p27"/>
          <p:cNvSpPr txBox="1"/>
          <p:nvPr>
            <p:ph idx="1" type="subTitle"/>
          </p:nvPr>
        </p:nvSpPr>
        <p:spPr>
          <a:xfrm>
            <a:off x="339125" y="3028950"/>
            <a:ext cx="2118900" cy="18219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543" name="Google Shape;11543;p27"/>
          <p:cNvSpPr txBox="1"/>
          <p:nvPr>
            <p:ph idx="2" type="title"/>
          </p:nvPr>
        </p:nvSpPr>
        <p:spPr>
          <a:xfrm>
            <a:off x="4576998" y="2571750"/>
            <a:ext cx="2118900" cy="4572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544" name="Google Shape;11544;p27"/>
          <p:cNvSpPr txBox="1"/>
          <p:nvPr>
            <p:ph idx="3" type="subTitle"/>
          </p:nvPr>
        </p:nvSpPr>
        <p:spPr>
          <a:xfrm>
            <a:off x="4576992" y="3028950"/>
            <a:ext cx="2118900" cy="18219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545" name="Google Shape;11545;p27"/>
          <p:cNvSpPr txBox="1"/>
          <p:nvPr>
            <p:ph idx="4" type="title"/>
          </p:nvPr>
        </p:nvSpPr>
        <p:spPr>
          <a:xfrm>
            <a:off x="2458061" y="2571750"/>
            <a:ext cx="2118900" cy="4572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546" name="Google Shape;11546;p27"/>
          <p:cNvSpPr txBox="1"/>
          <p:nvPr>
            <p:ph idx="5" type="subTitle"/>
          </p:nvPr>
        </p:nvSpPr>
        <p:spPr>
          <a:xfrm>
            <a:off x="2458058" y="3028950"/>
            <a:ext cx="2118900" cy="18219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547" name="Google Shape;11547;p27"/>
          <p:cNvSpPr txBox="1"/>
          <p:nvPr>
            <p:ph idx="6" type="title"/>
          </p:nvPr>
        </p:nvSpPr>
        <p:spPr>
          <a:xfrm>
            <a:off x="6695934" y="2571750"/>
            <a:ext cx="2118900" cy="4572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548" name="Google Shape;11548;p27"/>
          <p:cNvSpPr txBox="1"/>
          <p:nvPr>
            <p:ph idx="7" type="subTitle"/>
          </p:nvPr>
        </p:nvSpPr>
        <p:spPr>
          <a:xfrm>
            <a:off x="6695925" y="3028950"/>
            <a:ext cx="2118900" cy="18219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549" name="Google Shape;11549;p27"/>
          <p:cNvSpPr txBox="1"/>
          <p:nvPr>
            <p:ph idx="8"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365750" spcFirstLastPara="1" rIns="36575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cxnSp>
        <p:nvCxnSpPr>
          <p:cNvPr id="11550" name="Google Shape;11550;p27"/>
          <p:cNvCxnSpPr/>
          <p:nvPr/>
        </p:nvCxnSpPr>
        <p:spPr>
          <a:xfrm>
            <a:off x="2458025" y="943308"/>
            <a:ext cx="0" cy="39075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51" name="Google Shape;11551;p27"/>
          <p:cNvCxnSpPr/>
          <p:nvPr/>
        </p:nvCxnSpPr>
        <p:spPr>
          <a:xfrm>
            <a:off x="4576961" y="943308"/>
            <a:ext cx="0" cy="39075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52" name="Google Shape;11552;p27"/>
          <p:cNvCxnSpPr/>
          <p:nvPr/>
        </p:nvCxnSpPr>
        <p:spPr>
          <a:xfrm>
            <a:off x="6695898" y="943308"/>
            <a:ext cx="0" cy="39075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BLANK_1_1_1_1_2">
    <p:bg>
      <p:bgPr>
        <a:solidFill>
          <a:schemeClr val="lt1"/>
        </a:solidFill>
      </p:bgPr>
    </p:bg>
    <p:spTree>
      <p:nvGrpSpPr>
        <p:cNvPr id="11553" name="Shape 11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54" name="Google Shape;11554;p28"/>
          <p:cNvGrpSpPr/>
          <p:nvPr/>
        </p:nvGrpSpPr>
        <p:grpSpPr>
          <a:xfrm>
            <a:off x="70051" y="76201"/>
            <a:ext cx="640525" cy="646075"/>
            <a:chOff x="2781975" y="3951500"/>
            <a:chExt cx="640525" cy="646075"/>
          </a:xfrm>
        </p:grpSpPr>
        <p:sp>
          <p:nvSpPr>
            <p:cNvPr id="11555" name="Google Shape;11555;p28"/>
            <p:cNvSpPr/>
            <p:nvPr/>
          </p:nvSpPr>
          <p:spPr>
            <a:xfrm>
              <a:off x="31723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28"/>
            <p:cNvSpPr/>
            <p:nvPr/>
          </p:nvSpPr>
          <p:spPr>
            <a:xfrm>
              <a:off x="31723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28"/>
            <p:cNvSpPr/>
            <p:nvPr/>
          </p:nvSpPr>
          <p:spPr>
            <a:xfrm>
              <a:off x="313325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28"/>
            <p:cNvSpPr/>
            <p:nvPr/>
          </p:nvSpPr>
          <p:spPr>
            <a:xfrm>
              <a:off x="31723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28"/>
            <p:cNvSpPr/>
            <p:nvPr/>
          </p:nvSpPr>
          <p:spPr>
            <a:xfrm>
              <a:off x="31723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28"/>
            <p:cNvSpPr/>
            <p:nvPr/>
          </p:nvSpPr>
          <p:spPr>
            <a:xfrm>
              <a:off x="31723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28"/>
            <p:cNvSpPr/>
            <p:nvPr/>
          </p:nvSpPr>
          <p:spPr>
            <a:xfrm>
              <a:off x="31723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28"/>
            <p:cNvSpPr/>
            <p:nvPr/>
          </p:nvSpPr>
          <p:spPr>
            <a:xfrm>
              <a:off x="31723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28"/>
            <p:cNvSpPr/>
            <p:nvPr/>
          </p:nvSpPr>
          <p:spPr>
            <a:xfrm>
              <a:off x="3172025" y="4045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1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3"/>
                    <a:pt x="154" y="640"/>
                    <a:pt x="325" y="640"/>
                  </a:cubicBezTo>
                  <a:cubicBezTo>
                    <a:pt x="329" y="640"/>
                    <a:pt x="332" y="640"/>
                    <a:pt x="336" y="640"/>
                  </a:cubicBezTo>
                  <a:cubicBezTo>
                    <a:pt x="514" y="635"/>
                    <a:pt x="653" y="486"/>
                    <a:pt x="646" y="310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28"/>
            <p:cNvSpPr/>
            <p:nvPr/>
          </p:nvSpPr>
          <p:spPr>
            <a:xfrm>
              <a:off x="3172025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0"/>
                  </a:moveTo>
                  <a:cubicBezTo>
                    <a:pt x="322" y="0"/>
                    <a:pt x="319" y="0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28"/>
            <p:cNvSpPr/>
            <p:nvPr/>
          </p:nvSpPr>
          <p:spPr>
            <a:xfrm>
              <a:off x="3172025" y="3977350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5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28"/>
            <p:cNvSpPr/>
            <p:nvPr/>
          </p:nvSpPr>
          <p:spPr>
            <a:xfrm>
              <a:off x="313325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28"/>
            <p:cNvSpPr/>
            <p:nvPr/>
          </p:nvSpPr>
          <p:spPr>
            <a:xfrm>
              <a:off x="3172025" y="4113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6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28"/>
            <p:cNvSpPr/>
            <p:nvPr/>
          </p:nvSpPr>
          <p:spPr>
            <a:xfrm>
              <a:off x="3172025" y="4079350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1"/>
                  </a:moveTo>
                  <a:cubicBezTo>
                    <a:pt x="322" y="1"/>
                    <a:pt x="319" y="1"/>
                    <a:pt x="315" y="1"/>
                  </a:cubicBezTo>
                  <a:cubicBezTo>
                    <a:pt x="139" y="7"/>
                    <a:pt x="0" y="154"/>
                    <a:pt x="6" y="332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10"/>
                  </a:cubicBezTo>
                  <a:cubicBezTo>
                    <a:pt x="641" y="137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28"/>
            <p:cNvSpPr/>
            <p:nvPr/>
          </p:nvSpPr>
          <p:spPr>
            <a:xfrm>
              <a:off x="31723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28"/>
            <p:cNvSpPr/>
            <p:nvPr/>
          </p:nvSpPr>
          <p:spPr>
            <a:xfrm>
              <a:off x="31723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28"/>
            <p:cNvSpPr/>
            <p:nvPr/>
          </p:nvSpPr>
          <p:spPr>
            <a:xfrm>
              <a:off x="31723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28"/>
            <p:cNvSpPr/>
            <p:nvPr/>
          </p:nvSpPr>
          <p:spPr>
            <a:xfrm>
              <a:off x="32113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28"/>
            <p:cNvSpPr/>
            <p:nvPr/>
          </p:nvSpPr>
          <p:spPr>
            <a:xfrm>
              <a:off x="32113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28"/>
            <p:cNvSpPr/>
            <p:nvPr/>
          </p:nvSpPr>
          <p:spPr>
            <a:xfrm>
              <a:off x="32113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28"/>
            <p:cNvSpPr/>
            <p:nvPr/>
          </p:nvSpPr>
          <p:spPr>
            <a:xfrm>
              <a:off x="32113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28"/>
            <p:cNvSpPr/>
            <p:nvPr/>
          </p:nvSpPr>
          <p:spPr>
            <a:xfrm>
              <a:off x="32113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28"/>
            <p:cNvSpPr/>
            <p:nvPr/>
          </p:nvSpPr>
          <p:spPr>
            <a:xfrm>
              <a:off x="31723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28"/>
            <p:cNvSpPr/>
            <p:nvPr/>
          </p:nvSpPr>
          <p:spPr>
            <a:xfrm>
              <a:off x="32113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28"/>
            <p:cNvSpPr/>
            <p:nvPr/>
          </p:nvSpPr>
          <p:spPr>
            <a:xfrm>
              <a:off x="32113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28"/>
            <p:cNvSpPr/>
            <p:nvPr/>
          </p:nvSpPr>
          <p:spPr>
            <a:xfrm>
              <a:off x="31723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28"/>
            <p:cNvSpPr/>
            <p:nvPr/>
          </p:nvSpPr>
          <p:spPr>
            <a:xfrm>
              <a:off x="32113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28"/>
            <p:cNvSpPr/>
            <p:nvPr/>
          </p:nvSpPr>
          <p:spPr>
            <a:xfrm>
              <a:off x="32113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28"/>
            <p:cNvSpPr/>
            <p:nvPr/>
          </p:nvSpPr>
          <p:spPr>
            <a:xfrm>
              <a:off x="31723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28"/>
            <p:cNvSpPr/>
            <p:nvPr/>
          </p:nvSpPr>
          <p:spPr>
            <a:xfrm>
              <a:off x="32113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28"/>
            <p:cNvSpPr/>
            <p:nvPr/>
          </p:nvSpPr>
          <p:spPr>
            <a:xfrm>
              <a:off x="32113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28"/>
            <p:cNvSpPr/>
            <p:nvPr/>
          </p:nvSpPr>
          <p:spPr>
            <a:xfrm>
              <a:off x="32113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28"/>
            <p:cNvSpPr/>
            <p:nvPr/>
          </p:nvSpPr>
          <p:spPr>
            <a:xfrm>
              <a:off x="3133250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28"/>
            <p:cNvSpPr/>
            <p:nvPr/>
          </p:nvSpPr>
          <p:spPr>
            <a:xfrm>
              <a:off x="30942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28"/>
            <p:cNvSpPr/>
            <p:nvPr/>
          </p:nvSpPr>
          <p:spPr>
            <a:xfrm>
              <a:off x="30942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28"/>
            <p:cNvSpPr/>
            <p:nvPr/>
          </p:nvSpPr>
          <p:spPr>
            <a:xfrm>
              <a:off x="30942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28"/>
            <p:cNvSpPr/>
            <p:nvPr/>
          </p:nvSpPr>
          <p:spPr>
            <a:xfrm>
              <a:off x="30942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28"/>
            <p:cNvSpPr/>
            <p:nvPr/>
          </p:nvSpPr>
          <p:spPr>
            <a:xfrm>
              <a:off x="30942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28"/>
            <p:cNvSpPr/>
            <p:nvPr/>
          </p:nvSpPr>
          <p:spPr>
            <a:xfrm>
              <a:off x="30942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28"/>
            <p:cNvSpPr/>
            <p:nvPr/>
          </p:nvSpPr>
          <p:spPr>
            <a:xfrm>
              <a:off x="30942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28"/>
            <p:cNvSpPr/>
            <p:nvPr/>
          </p:nvSpPr>
          <p:spPr>
            <a:xfrm>
              <a:off x="30942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28"/>
            <p:cNvSpPr/>
            <p:nvPr/>
          </p:nvSpPr>
          <p:spPr>
            <a:xfrm>
              <a:off x="3133400" y="3952975"/>
              <a:ext cx="15125" cy="6550"/>
            </a:xfrm>
            <a:custGeom>
              <a:rect b="b" l="l" r="r" t="t"/>
              <a:pathLst>
                <a:path extrusionOk="0" h="262" w="605">
                  <a:moveTo>
                    <a:pt x="1" y="1"/>
                  </a:moveTo>
                  <a:lnTo>
                    <a:pt x="1" y="1"/>
                  </a:lnTo>
                  <a:cubicBezTo>
                    <a:pt x="29" y="151"/>
                    <a:pt x="159" y="261"/>
                    <a:pt x="316" y="261"/>
                  </a:cubicBezTo>
                  <a:cubicBezTo>
                    <a:pt x="445" y="261"/>
                    <a:pt x="557" y="184"/>
                    <a:pt x="605" y="73"/>
                  </a:cubicBezTo>
                  <a:cubicBezTo>
                    <a:pt x="406" y="46"/>
                    <a:pt x="204" y="20"/>
                    <a:pt x="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28"/>
            <p:cNvSpPr/>
            <p:nvPr/>
          </p:nvSpPr>
          <p:spPr>
            <a:xfrm>
              <a:off x="3094125" y="411347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8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2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28"/>
            <p:cNvSpPr/>
            <p:nvPr/>
          </p:nvSpPr>
          <p:spPr>
            <a:xfrm>
              <a:off x="3094125" y="4079500"/>
              <a:ext cx="16175" cy="16000"/>
            </a:xfrm>
            <a:custGeom>
              <a:rect b="b" l="l" r="r" t="t"/>
              <a:pathLst>
                <a:path extrusionOk="0" h="640" w="647">
                  <a:moveTo>
                    <a:pt x="326" y="1"/>
                  </a:moveTo>
                  <a:cubicBezTo>
                    <a:pt x="323" y="1"/>
                    <a:pt x="321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7" y="500"/>
                    <a:pt x="149" y="640"/>
                    <a:pt x="322" y="640"/>
                  </a:cubicBezTo>
                  <a:cubicBezTo>
                    <a:pt x="325" y="640"/>
                    <a:pt x="327" y="640"/>
                    <a:pt x="330" y="640"/>
                  </a:cubicBezTo>
                  <a:cubicBezTo>
                    <a:pt x="506" y="637"/>
                    <a:pt x="646" y="490"/>
                    <a:pt x="643" y="314"/>
                  </a:cubicBezTo>
                  <a:cubicBezTo>
                    <a:pt x="640" y="141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28"/>
            <p:cNvSpPr/>
            <p:nvPr/>
          </p:nvSpPr>
          <p:spPr>
            <a:xfrm>
              <a:off x="30942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28"/>
            <p:cNvSpPr/>
            <p:nvPr/>
          </p:nvSpPr>
          <p:spPr>
            <a:xfrm>
              <a:off x="30942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28"/>
            <p:cNvSpPr/>
            <p:nvPr/>
          </p:nvSpPr>
          <p:spPr>
            <a:xfrm>
              <a:off x="30942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28"/>
            <p:cNvSpPr/>
            <p:nvPr/>
          </p:nvSpPr>
          <p:spPr>
            <a:xfrm>
              <a:off x="313325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28"/>
            <p:cNvSpPr/>
            <p:nvPr/>
          </p:nvSpPr>
          <p:spPr>
            <a:xfrm>
              <a:off x="30942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1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28"/>
            <p:cNvSpPr/>
            <p:nvPr/>
          </p:nvSpPr>
          <p:spPr>
            <a:xfrm>
              <a:off x="30942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1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28"/>
            <p:cNvSpPr/>
            <p:nvPr/>
          </p:nvSpPr>
          <p:spPr>
            <a:xfrm>
              <a:off x="31332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28"/>
            <p:cNvSpPr/>
            <p:nvPr/>
          </p:nvSpPr>
          <p:spPr>
            <a:xfrm>
              <a:off x="31332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28"/>
            <p:cNvSpPr/>
            <p:nvPr/>
          </p:nvSpPr>
          <p:spPr>
            <a:xfrm>
              <a:off x="31332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28"/>
            <p:cNvSpPr/>
            <p:nvPr/>
          </p:nvSpPr>
          <p:spPr>
            <a:xfrm>
              <a:off x="31332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28"/>
            <p:cNvSpPr/>
            <p:nvPr/>
          </p:nvSpPr>
          <p:spPr>
            <a:xfrm>
              <a:off x="313325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28"/>
            <p:cNvSpPr/>
            <p:nvPr/>
          </p:nvSpPr>
          <p:spPr>
            <a:xfrm>
              <a:off x="31332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28"/>
            <p:cNvSpPr/>
            <p:nvPr/>
          </p:nvSpPr>
          <p:spPr>
            <a:xfrm>
              <a:off x="31332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28"/>
            <p:cNvSpPr/>
            <p:nvPr/>
          </p:nvSpPr>
          <p:spPr>
            <a:xfrm>
              <a:off x="3133250" y="404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28"/>
            <p:cNvSpPr/>
            <p:nvPr/>
          </p:nvSpPr>
          <p:spPr>
            <a:xfrm>
              <a:off x="3133250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28"/>
            <p:cNvSpPr/>
            <p:nvPr/>
          </p:nvSpPr>
          <p:spPr>
            <a:xfrm>
              <a:off x="3133250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28"/>
            <p:cNvSpPr/>
            <p:nvPr/>
          </p:nvSpPr>
          <p:spPr>
            <a:xfrm>
              <a:off x="32113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28"/>
            <p:cNvSpPr/>
            <p:nvPr/>
          </p:nvSpPr>
          <p:spPr>
            <a:xfrm>
              <a:off x="31332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28"/>
            <p:cNvSpPr/>
            <p:nvPr/>
          </p:nvSpPr>
          <p:spPr>
            <a:xfrm>
              <a:off x="31332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28"/>
            <p:cNvSpPr/>
            <p:nvPr/>
          </p:nvSpPr>
          <p:spPr>
            <a:xfrm>
              <a:off x="31332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28"/>
            <p:cNvSpPr/>
            <p:nvPr/>
          </p:nvSpPr>
          <p:spPr>
            <a:xfrm>
              <a:off x="31332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28"/>
            <p:cNvSpPr/>
            <p:nvPr/>
          </p:nvSpPr>
          <p:spPr>
            <a:xfrm>
              <a:off x="33674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28"/>
            <p:cNvSpPr/>
            <p:nvPr/>
          </p:nvSpPr>
          <p:spPr>
            <a:xfrm>
              <a:off x="33283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28"/>
            <p:cNvSpPr/>
            <p:nvPr/>
          </p:nvSpPr>
          <p:spPr>
            <a:xfrm>
              <a:off x="33283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28"/>
            <p:cNvSpPr/>
            <p:nvPr/>
          </p:nvSpPr>
          <p:spPr>
            <a:xfrm>
              <a:off x="33283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28"/>
            <p:cNvSpPr/>
            <p:nvPr/>
          </p:nvSpPr>
          <p:spPr>
            <a:xfrm>
              <a:off x="33283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28"/>
            <p:cNvSpPr/>
            <p:nvPr/>
          </p:nvSpPr>
          <p:spPr>
            <a:xfrm>
              <a:off x="33283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28"/>
            <p:cNvSpPr/>
            <p:nvPr/>
          </p:nvSpPr>
          <p:spPr>
            <a:xfrm>
              <a:off x="33283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28"/>
            <p:cNvSpPr/>
            <p:nvPr/>
          </p:nvSpPr>
          <p:spPr>
            <a:xfrm>
              <a:off x="33283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28"/>
            <p:cNvSpPr/>
            <p:nvPr/>
          </p:nvSpPr>
          <p:spPr>
            <a:xfrm>
              <a:off x="33283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28"/>
            <p:cNvSpPr/>
            <p:nvPr/>
          </p:nvSpPr>
          <p:spPr>
            <a:xfrm>
              <a:off x="32893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28"/>
            <p:cNvSpPr/>
            <p:nvPr/>
          </p:nvSpPr>
          <p:spPr>
            <a:xfrm>
              <a:off x="32893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28"/>
            <p:cNvSpPr/>
            <p:nvPr/>
          </p:nvSpPr>
          <p:spPr>
            <a:xfrm>
              <a:off x="32893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28"/>
            <p:cNvSpPr/>
            <p:nvPr/>
          </p:nvSpPr>
          <p:spPr>
            <a:xfrm>
              <a:off x="32893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28"/>
            <p:cNvSpPr/>
            <p:nvPr/>
          </p:nvSpPr>
          <p:spPr>
            <a:xfrm>
              <a:off x="32893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28"/>
            <p:cNvSpPr/>
            <p:nvPr/>
          </p:nvSpPr>
          <p:spPr>
            <a:xfrm>
              <a:off x="33283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28"/>
            <p:cNvSpPr/>
            <p:nvPr/>
          </p:nvSpPr>
          <p:spPr>
            <a:xfrm>
              <a:off x="33283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28"/>
            <p:cNvSpPr/>
            <p:nvPr/>
          </p:nvSpPr>
          <p:spPr>
            <a:xfrm>
              <a:off x="3328375" y="4047150"/>
              <a:ext cx="14125" cy="14425"/>
            </a:xfrm>
            <a:custGeom>
              <a:rect b="b" l="l" r="r" t="t"/>
              <a:pathLst>
                <a:path extrusionOk="0" h="577" w="565">
                  <a:moveTo>
                    <a:pt x="129" y="0"/>
                  </a:moveTo>
                  <a:cubicBezTo>
                    <a:pt x="52" y="58"/>
                    <a:pt x="1" y="151"/>
                    <a:pt x="1" y="257"/>
                  </a:cubicBezTo>
                  <a:cubicBezTo>
                    <a:pt x="1" y="433"/>
                    <a:pt x="144" y="576"/>
                    <a:pt x="322" y="576"/>
                  </a:cubicBezTo>
                  <a:cubicBezTo>
                    <a:pt x="420" y="576"/>
                    <a:pt x="506" y="531"/>
                    <a:pt x="564" y="462"/>
                  </a:cubicBezTo>
                  <a:cubicBezTo>
                    <a:pt x="423" y="305"/>
                    <a:pt x="278" y="151"/>
                    <a:pt x="1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28"/>
            <p:cNvSpPr/>
            <p:nvPr/>
          </p:nvSpPr>
          <p:spPr>
            <a:xfrm>
              <a:off x="33283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28"/>
            <p:cNvSpPr/>
            <p:nvPr/>
          </p:nvSpPr>
          <p:spPr>
            <a:xfrm>
              <a:off x="33674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28"/>
            <p:cNvSpPr/>
            <p:nvPr/>
          </p:nvSpPr>
          <p:spPr>
            <a:xfrm>
              <a:off x="3406475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213" y="0"/>
                  </a:moveTo>
                  <a:cubicBezTo>
                    <a:pt x="89" y="44"/>
                    <a:pt x="0" y="160"/>
                    <a:pt x="0" y="300"/>
                  </a:cubicBezTo>
                  <a:cubicBezTo>
                    <a:pt x="0" y="476"/>
                    <a:pt x="143" y="620"/>
                    <a:pt x="320" y="620"/>
                  </a:cubicBezTo>
                  <a:cubicBezTo>
                    <a:pt x="341" y="620"/>
                    <a:pt x="360" y="618"/>
                    <a:pt x="380" y="614"/>
                  </a:cubicBezTo>
                  <a:cubicBezTo>
                    <a:pt x="330" y="407"/>
                    <a:pt x="275" y="202"/>
                    <a:pt x="21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28"/>
            <p:cNvSpPr/>
            <p:nvPr/>
          </p:nvSpPr>
          <p:spPr>
            <a:xfrm>
              <a:off x="33674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28"/>
            <p:cNvSpPr/>
            <p:nvPr/>
          </p:nvSpPr>
          <p:spPr>
            <a:xfrm>
              <a:off x="3094125" y="4045500"/>
              <a:ext cx="16175" cy="16025"/>
            </a:xfrm>
            <a:custGeom>
              <a:rect b="b" l="l" r="r" t="t"/>
              <a:pathLst>
                <a:path extrusionOk="0" h="641" w="647">
                  <a:moveTo>
                    <a:pt x="324" y="0"/>
                  </a:moveTo>
                  <a:cubicBezTo>
                    <a:pt x="322" y="0"/>
                    <a:pt x="320" y="0"/>
                    <a:pt x="318" y="0"/>
                  </a:cubicBezTo>
                  <a:cubicBezTo>
                    <a:pt x="140" y="3"/>
                    <a:pt x="0" y="149"/>
                    <a:pt x="3" y="327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1"/>
                    <a:pt x="643" y="314"/>
                  </a:cubicBezTo>
                  <a:cubicBezTo>
                    <a:pt x="640" y="139"/>
                    <a:pt x="497" y="0"/>
                    <a:pt x="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28"/>
            <p:cNvSpPr/>
            <p:nvPr/>
          </p:nvSpPr>
          <p:spPr>
            <a:xfrm>
              <a:off x="3406475" y="4215525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51" y="641"/>
                    <a:pt x="561" y="563"/>
                    <a:pt x="611" y="453"/>
                  </a:cubicBezTo>
                  <a:cubicBezTo>
                    <a:pt x="594" y="335"/>
                    <a:pt x="574" y="219"/>
                    <a:pt x="553" y="103"/>
                  </a:cubicBezTo>
                  <a:cubicBezTo>
                    <a:pt x="496" y="40"/>
                    <a:pt x="413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28"/>
            <p:cNvSpPr/>
            <p:nvPr/>
          </p:nvSpPr>
          <p:spPr>
            <a:xfrm>
              <a:off x="34064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28"/>
            <p:cNvSpPr/>
            <p:nvPr/>
          </p:nvSpPr>
          <p:spPr>
            <a:xfrm>
              <a:off x="34064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28"/>
            <p:cNvSpPr/>
            <p:nvPr/>
          </p:nvSpPr>
          <p:spPr>
            <a:xfrm>
              <a:off x="33674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28"/>
            <p:cNvSpPr/>
            <p:nvPr/>
          </p:nvSpPr>
          <p:spPr>
            <a:xfrm>
              <a:off x="33674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28"/>
            <p:cNvSpPr/>
            <p:nvPr/>
          </p:nvSpPr>
          <p:spPr>
            <a:xfrm>
              <a:off x="33283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28"/>
            <p:cNvSpPr/>
            <p:nvPr/>
          </p:nvSpPr>
          <p:spPr>
            <a:xfrm>
              <a:off x="33674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28"/>
            <p:cNvSpPr/>
            <p:nvPr/>
          </p:nvSpPr>
          <p:spPr>
            <a:xfrm>
              <a:off x="33674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28"/>
            <p:cNvSpPr/>
            <p:nvPr/>
          </p:nvSpPr>
          <p:spPr>
            <a:xfrm>
              <a:off x="33674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28"/>
            <p:cNvSpPr/>
            <p:nvPr/>
          </p:nvSpPr>
          <p:spPr>
            <a:xfrm>
              <a:off x="33674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28"/>
            <p:cNvSpPr/>
            <p:nvPr/>
          </p:nvSpPr>
          <p:spPr>
            <a:xfrm>
              <a:off x="33674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28"/>
            <p:cNvSpPr/>
            <p:nvPr/>
          </p:nvSpPr>
          <p:spPr>
            <a:xfrm>
              <a:off x="32893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28"/>
            <p:cNvSpPr/>
            <p:nvPr/>
          </p:nvSpPr>
          <p:spPr>
            <a:xfrm>
              <a:off x="325032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28"/>
            <p:cNvSpPr/>
            <p:nvPr/>
          </p:nvSpPr>
          <p:spPr>
            <a:xfrm>
              <a:off x="325032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28"/>
            <p:cNvSpPr/>
            <p:nvPr/>
          </p:nvSpPr>
          <p:spPr>
            <a:xfrm>
              <a:off x="325032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28"/>
            <p:cNvSpPr/>
            <p:nvPr/>
          </p:nvSpPr>
          <p:spPr>
            <a:xfrm>
              <a:off x="325032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28"/>
            <p:cNvSpPr/>
            <p:nvPr/>
          </p:nvSpPr>
          <p:spPr>
            <a:xfrm>
              <a:off x="325032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28"/>
            <p:cNvSpPr/>
            <p:nvPr/>
          </p:nvSpPr>
          <p:spPr>
            <a:xfrm>
              <a:off x="325032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28"/>
            <p:cNvSpPr/>
            <p:nvPr/>
          </p:nvSpPr>
          <p:spPr>
            <a:xfrm>
              <a:off x="325032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28"/>
            <p:cNvSpPr/>
            <p:nvPr/>
          </p:nvSpPr>
          <p:spPr>
            <a:xfrm>
              <a:off x="325032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28"/>
            <p:cNvSpPr/>
            <p:nvPr/>
          </p:nvSpPr>
          <p:spPr>
            <a:xfrm>
              <a:off x="32113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28"/>
            <p:cNvSpPr/>
            <p:nvPr/>
          </p:nvSpPr>
          <p:spPr>
            <a:xfrm>
              <a:off x="32113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28"/>
            <p:cNvSpPr/>
            <p:nvPr/>
          </p:nvSpPr>
          <p:spPr>
            <a:xfrm>
              <a:off x="32113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28"/>
            <p:cNvSpPr/>
            <p:nvPr/>
          </p:nvSpPr>
          <p:spPr>
            <a:xfrm>
              <a:off x="32113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28"/>
            <p:cNvSpPr/>
            <p:nvPr/>
          </p:nvSpPr>
          <p:spPr>
            <a:xfrm>
              <a:off x="325032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28"/>
            <p:cNvSpPr/>
            <p:nvPr/>
          </p:nvSpPr>
          <p:spPr>
            <a:xfrm>
              <a:off x="325032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28"/>
            <p:cNvSpPr/>
            <p:nvPr/>
          </p:nvSpPr>
          <p:spPr>
            <a:xfrm>
              <a:off x="32893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28"/>
            <p:cNvSpPr/>
            <p:nvPr/>
          </p:nvSpPr>
          <p:spPr>
            <a:xfrm>
              <a:off x="32893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28"/>
            <p:cNvSpPr/>
            <p:nvPr/>
          </p:nvSpPr>
          <p:spPr>
            <a:xfrm>
              <a:off x="32893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28"/>
            <p:cNvSpPr/>
            <p:nvPr/>
          </p:nvSpPr>
          <p:spPr>
            <a:xfrm>
              <a:off x="32893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28"/>
            <p:cNvSpPr/>
            <p:nvPr/>
          </p:nvSpPr>
          <p:spPr>
            <a:xfrm>
              <a:off x="32113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28"/>
            <p:cNvSpPr/>
            <p:nvPr/>
          </p:nvSpPr>
          <p:spPr>
            <a:xfrm>
              <a:off x="325032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28"/>
            <p:cNvSpPr/>
            <p:nvPr/>
          </p:nvSpPr>
          <p:spPr>
            <a:xfrm>
              <a:off x="32893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28"/>
            <p:cNvSpPr/>
            <p:nvPr/>
          </p:nvSpPr>
          <p:spPr>
            <a:xfrm>
              <a:off x="32893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28"/>
            <p:cNvSpPr/>
            <p:nvPr/>
          </p:nvSpPr>
          <p:spPr>
            <a:xfrm>
              <a:off x="32893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28"/>
            <p:cNvSpPr/>
            <p:nvPr/>
          </p:nvSpPr>
          <p:spPr>
            <a:xfrm>
              <a:off x="325032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28"/>
            <p:cNvSpPr/>
            <p:nvPr/>
          </p:nvSpPr>
          <p:spPr>
            <a:xfrm>
              <a:off x="325032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28"/>
            <p:cNvSpPr/>
            <p:nvPr/>
          </p:nvSpPr>
          <p:spPr>
            <a:xfrm>
              <a:off x="325032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28"/>
            <p:cNvSpPr/>
            <p:nvPr/>
          </p:nvSpPr>
          <p:spPr>
            <a:xfrm>
              <a:off x="3289350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118" y="0"/>
                  </a:moveTo>
                  <a:cubicBezTo>
                    <a:pt x="47" y="61"/>
                    <a:pt x="1" y="150"/>
                    <a:pt x="1" y="247"/>
                  </a:cubicBezTo>
                  <a:cubicBezTo>
                    <a:pt x="1" y="424"/>
                    <a:pt x="144" y="567"/>
                    <a:pt x="322" y="567"/>
                  </a:cubicBezTo>
                  <a:cubicBezTo>
                    <a:pt x="451" y="567"/>
                    <a:pt x="563" y="490"/>
                    <a:pt x="611" y="379"/>
                  </a:cubicBezTo>
                  <a:cubicBezTo>
                    <a:pt x="448" y="249"/>
                    <a:pt x="285" y="122"/>
                    <a:pt x="11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28"/>
            <p:cNvSpPr/>
            <p:nvPr/>
          </p:nvSpPr>
          <p:spPr>
            <a:xfrm>
              <a:off x="32893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28"/>
            <p:cNvSpPr/>
            <p:nvPr/>
          </p:nvSpPr>
          <p:spPr>
            <a:xfrm>
              <a:off x="325032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28"/>
            <p:cNvSpPr/>
            <p:nvPr/>
          </p:nvSpPr>
          <p:spPr>
            <a:xfrm>
              <a:off x="325032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28"/>
            <p:cNvSpPr/>
            <p:nvPr/>
          </p:nvSpPr>
          <p:spPr>
            <a:xfrm>
              <a:off x="28990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28"/>
            <p:cNvSpPr/>
            <p:nvPr/>
          </p:nvSpPr>
          <p:spPr>
            <a:xfrm>
              <a:off x="28990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28"/>
            <p:cNvSpPr/>
            <p:nvPr/>
          </p:nvSpPr>
          <p:spPr>
            <a:xfrm>
              <a:off x="2862000" y="4047150"/>
              <a:ext cx="14100" cy="14425"/>
            </a:xfrm>
            <a:custGeom>
              <a:rect b="b" l="l" r="r" t="t"/>
              <a:pathLst>
                <a:path extrusionOk="0" h="577" w="564">
                  <a:moveTo>
                    <a:pt x="436" y="0"/>
                  </a:moveTo>
                  <a:cubicBezTo>
                    <a:pt x="287" y="151"/>
                    <a:pt x="142" y="303"/>
                    <a:pt x="0" y="462"/>
                  </a:cubicBezTo>
                  <a:cubicBezTo>
                    <a:pt x="57" y="531"/>
                    <a:pt x="143" y="576"/>
                    <a:pt x="243" y="576"/>
                  </a:cubicBezTo>
                  <a:cubicBezTo>
                    <a:pt x="421" y="576"/>
                    <a:pt x="564" y="433"/>
                    <a:pt x="564" y="257"/>
                  </a:cubicBezTo>
                  <a:cubicBezTo>
                    <a:pt x="564" y="151"/>
                    <a:pt x="513" y="58"/>
                    <a:pt x="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28"/>
            <p:cNvSpPr/>
            <p:nvPr/>
          </p:nvSpPr>
          <p:spPr>
            <a:xfrm>
              <a:off x="28990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28"/>
            <p:cNvSpPr/>
            <p:nvPr/>
          </p:nvSpPr>
          <p:spPr>
            <a:xfrm>
              <a:off x="28990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28"/>
            <p:cNvSpPr/>
            <p:nvPr/>
          </p:nvSpPr>
          <p:spPr>
            <a:xfrm>
              <a:off x="28990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28"/>
            <p:cNvSpPr/>
            <p:nvPr/>
          </p:nvSpPr>
          <p:spPr>
            <a:xfrm>
              <a:off x="28990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28"/>
            <p:cNvSpPr/>
            <p:nvPr/>
          </p:nvSpPr>
          <p:spPr>
            <a:xfrm>
              <a:off x="28990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28"/>
            <p:cNvSpPr/>
            <p:nvPr/>
          </p:nvSpPr>
          <p:spPr>
            <a:xfrm>
              <a:off x="28990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28"/>
            <p:cNvSpPr/>
            <p:nvPr/>
          </p:nvSpPr>
          <p:spPr>
            <a:xfrm>
              <a:off x="28600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28"/>
            <p:cNvSpPr/>
            <p:nvPr/>
          </p:nvSpPr>
          <p:spPr>
            <a:xfrm>
              <a:off x="28600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28"/>
            <p:cNvSpPr/>
            <p:nvPr/>
          </p:nvSpPr>
          <p:spPr>
            <a:xfrm>
              <a:off x="28600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28"/>
            <p:cNvSpPr/>
            <p:nvPr/>
          </p:nvSpPr>
          <p:spPr>
            <a:xfrm>
              <a:off x="28600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28"/>
            <p:cNvSpPr/>
            <p:nvPr/>
          </p:nvSpPr>
          <p:spPr>
            <a:xfrm>
              <a:off x="28990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28"/>
            <p:cNvSpPr/>
            <p:nvPr/>
          </p:nvSpPr>
          <p:spPr>
            <a:xfrm>
              <a:off x="28600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28"/>
            <p:cNvSpPr/>
            <p:nvPr/>
          </p:nvSpPr>
          <p:spPr>
            <a:xfrm>
              <a:off x="28600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28"/>
            <p:cNvSpPr/>
            <p:nvPr/>
          </p:nvSpPr>
          <p:spPr>
            <a:xfrm>
              <a:off x="28600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28"/>
            <p:cNvSpPr/>
            <p:nvPr/>
          </p:nvSpPr>
          <p:spPr>
            <a:xfrm>
              <a:off x="29380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28"/>
            <p:cNvSpPr/>
            <p:nvPr/>
          </p:nvSpPr>
          <p:spPr>
            <a:xfrm>
              <a:off x="29380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28"/>
            <p:cNvSpPr/>
            <p:nvPr/>
          </p:nvSpPr>
          <p:spPr>
            <a:xfrm>
              <a:off x="293807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28"/>
            <p:cNvSpPr/>
            <p:nvPr/>
          </p:nvSpPr>
          <p:spPr>
            <a:xfrm>
              <a:off x="29380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28"/>
            <p:cNvSpPr/>
            <p:nvPr/>
          </p:nvSpPr>
          <p:spPr>
            <a:xfrm>
              <a:off x="29380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28"/>
            <p:cNvSpPr/>
            <p:nvPr/>
          </p:nvSpPr>
          <p:spPr>
            <a:xfrm>
              <a:off x="29380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28"/>
            <p:cNvSpPr/>
            <p:nvPr/>
          </p:nvSpPr>
          <p:spPr>
            <a:xfrm>
              <a:off x="29380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28"/>
            <p:cNvSpPr/>
            <p:nvPr/>
          </p:nvSpPr>
          <p:spPr>
            <a:xfrm>
              <a:off x="28990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28"/>
            <p:cNvSpPr/>
            <p:nvPr/>
          </p:nvSpPr>
          <p:spPr>
            <a:xfrm>
              <a:off x="28990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28"/>
            <p:cNvSpPr/>
            <p:nvPr/>
          </p:nvSpPr>
          <p:spPr>
            <a:xfrm>
              <a:off x="28990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28"/>
            <p:cNvSpPr/>
            <p:nvPr/>
          </p:nvSpPr>
          <p:spPr>
            <a:xfrm>
              <a:off x="293807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28"/>
            <p:cNvSpPr/>
            <p:nvPr/>
          </p:nvSpPr>
          <p:spPr>
            <a:xfrm>
              <a:off x="28990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28"/>
            <p:cNvSpPr/>
            <p:nvPr/>
          </p:nvSpPr>
          <p:spPr>
            <a:xfrm>
              <a:off x="28990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28"/>
            <p:cNvSpPr/>
            <p:nvPr/>
          </p:nvSpPr>
          <p:spPr>
            <a:xfrm>
              <a:off x="28600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28"/>
            <p:cNvSpPr/>
            <p:nvPr/>
          </p:nvSpPr>
          <p:spPr>
            <a:xfrm>
              <a:off x="2899825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493" y="0"/>
                  </a:moveTo>
                  <a:cubicBezTo>
                    <a:pt x="325" y="122"/>
                    <a:pt x="161" y="249"/>
                    <a:pt x="0" y="379"/>
                  </a:cubicBezTo>
                  <a:cubicBezTo>
                    <a:pt x="51" y="490"/>
                    <a:pt x="161" y="567"/>
                    <a:pt x="289" y="567"/>
                  </a:cubicBezTo>
                  <a:cubicBezTo>
                    <a:pt x="467" y="567"/>
                    <a:pt x="610" y="424"/>
                    <a:pt x="610" y="247"/>
                  </a:cubicBezTo>
                  <a:cubicBezTo>
                    <a:pt x="610" y="148"/>
                    <a:pt x="564" y="59"/>
                    <a:pt x="4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28"/>
            <p:cNvSpPr/>
            <p:nvPr/>
          </p:nvSpPr>
          <p:spPr>
            <a:xfrm>
              <a:off x="2782725" y="4317500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162" y="1"/>
                    <a:pt x="51" y="77"/>
                    <a:pt x="1" y="189"/>
                  </a:cubicBezTo>
                  <a:cubicBezTo>
                    <a:pt x="19" y="307"/>
                    <a:pt x="37" y="423"/>
                    <a:pt x="58" y="537"/>
                  </a:cubicBezTo>
                  <a:cubicBezTo>
                    <a:pt x="114" y="602"/>
                    <a:pt x="197" y="641"/>
                    <a:pt x="292" y="641"/>
                  </a:cubicBezTo>
                  <a:cubicBezTo>
                    <a:pt x="468" y="641"/>
                    <a:pt x="611" y="498"/>
                    <a:pt x="611" y="322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28"/>
            <p:cNvSpPr/>
            <p:nvPr/>
          </p:nvSpPr>
          <p:spPr>
            <a:xfrm>
              <a:off x="2899825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89" y="0"/>
                  </a:moveTo>
                  <a:cubicBezTo>
                    <a:pt x="160" y="0"/>
                    <a:pt x="48" y="79"/>
                    <a:pt x="0" y="189"/>
                  </a:cubicBezTo>
                  <a:cubicBezTo>
                    <a:pt x="161" y="318"/>
                    <a:pt x="325" y="445"/>
                    <a:pt x="493" y="568"/>
                  </a:cubicBezTo>
                  <a:cubicBezTo>
                    <a:pt x="565" y="507"/>
                    <a:pt x="610" y="421"/>
                    <a:pt x="610" y="321"/>
                  </a:cubicBezTo>
                  <a:cubicBezTo>
                    <a:pt x="610" y="144"/>
                    <a:pt x="467" y="0"/>
                    <a:pt x="2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28"/>
            <p:cNvSpPr/>
            <p:nvPr/>
          </p:nvSpPr>
          <p:spPr>
            <a:xfrm>
              <a:off x="2862000" y="4487550"/>
              <a:ext cx="14100" cy="14400"/>
            </a:xfrm>
            <a:custGeom>
              <a:rect b="b" l="l" r="r" t="t"/>
              <a:pathLst>
                <a:path extrusionOk="0" h="576" w="564">
                  <a:moveTo>
                    <a:pt x="243" y="0"/>
                  </a:moveTo>
                  <a:cubicBezTo>
                    <a:pt x="145" y="0"/>
                    <a:pt x="59" y="45"/>
                    <a:pt x="0" y="115"/>
                  </a:cubicBezTo>
                  <a:cubicBezTo>
                    <a:pt x="142" y="271"/>
                    <a:pt x="287" y="425"/>
                    <a:pt x="436" y="576"/>
                  </a:cubicBezTo>
                  <a:cubicBezTo>
                    <a:pt x="511" y="516"/>
                    <a:pt x="564" y="424"/>
                    <a:pt x="564" y="320"/>
                  </a:cubicBezTo>
                  <a:cubicBezTo>
                    <a:pt x="564" y="143"/>
                    <a:pt x="421" y="0"/>
                    <a:pt x="2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28"/>
            <p:cNvSpPr/>
            <p:nvPr/>
          </p:nvSpPr>
          <p:spPr>
            <a:xfrm>
              <a:off x="29380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28"/>
            <p:cNvSpPr/>
            <p:nvPr/>
          </p:nvSpPr>
          <p:spPr>
            <a:xfrm>
              <a:off x="2788500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61" y="1"/>
                  </a:moveTo>
                  <a:cubicBezTo>
                    <a:pt x="40" y="1"/>
                    <a:pt x="22" y="4"/>
                    <a:pt x="0" y="7"/>
                  </a:cubicBezTo>
                  <a:cubicBezTo>
                    <a:pt x="52" y="215"/>
                    <a:pt x="106" y="420"/>
                    <a:pt x="168" y="622"/>
                  </a:cubicBezTo>
                  <a:cubicBezTo>
                    <a:pt x="293" y="578"/>
                    <a:pt x="380" y="462"/>
                    <a:pt x="380" y="322"/>
                  </a:cubicBezTo>
                  <a:cubicBezTo>
                    <a:pt x="380" y="145"/>
                    <a:pt x="237" y="1"/>
                    <a:pt x="6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28"/>
            <p:cNvSpPr/>
            <p:nvPr/>
          </p:nvSpPr>
          <p:spPr>
            <a:xfrm>
              <a:off x="27819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28"/>
            <p:cNvSpPr/>
            <p:nvPr/>
          </p:nvSpPr>
          <p:spPr>
            <a:xfrm>
              <a:off x="27819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28"/>
            <p:cNvSpPr/>
            <p:nvPr/>
          </p:nvSpPr>
          <p:spPr>
            <a:xfrm>
              <a:off x="3055950" y="4589525"/>
              <a:ext cx="15125" cy="6575"/>
            </a:xfrm>
            <a:custGeom>
              <a:rect b="b" l="l" r="r" t="t"/>
              <a:pathLst>
                <a:path extrusionOk="0" h="263" w="605">
                  <a:moveTo>
                    <a:pt x="290" y="0"/>
                  </a:moveTo>
                  <a:cubicBezTo>
                    <a:pt x="160" y="0"/>
                    <a:pt x="49" y="78"/>
                    <a:pt x="1" y="188"/>
                  </a:cubicBezTo>
                  <a:cubicBezTo>
                    <a:pt x="200" y="217"/>
                    <a:pt x="401" y="241"/>
                    <a:pt x="605" y="262"/>
                  </a:cubicBezTo>
                  <a:cubicBezTo>
                    <a:pt x="576" y="113"/>
                    <a:pt x="447" y="0"/>
                    <a:pt x="2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28"/>
            <p:cNvSpPr/>
            <p:nvPr/>
          </p:nvSpPr>
          <p:spPr>
            <a:xfrm>
              <a:off x="3094225" y="4589525"/>
              <a:ext cx="16025" cy="8050"/>
            </a:xfrm>
            <a:custGeom>
              <a:rect b="b" l="l" r="r" t="t"/>
              <a:pathLst>
                <a:path extrusionOk="0" h="322" w="641">
                  <a:moveTo>
                    <a:pt x="321" y="0"/>
                  </a:moveTo>
                  <a:cubicBezTo>
                    <a:pt x="145" y="0"/>
                    <a:pt x="2" y="142"/>
                    <a:pt x="1" y="317"/>
                  </a:cubicBezTo>
                  <a:cubicBezTo>
                    <a:pt x="106" y="320"/>
                    <a:pt x="213" y="321"/>
                    <a:pt x="321" y="321"/>
                  </a:cubicBezTo>
                  <a:cubicBezTo>
                    <a:pt x="428" y="321"/>
                    <a:pt x="534" y="320"/>
                    <a:pt x="641" y="317"/>
                  </a:cubicBezTo>
                  <a:cubicBezTo>
                    <a:pt x="639" y="142"/>
                    <a:pt x="496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28"/>
            <p:cNvSpPr/>
            <p:nvPr/>
          </p:nvSpPr>
          <p:spPr>
            <a:xfrm>
              <a:off x="3406475" y="4317500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13" y="641"/>
                    <a:pt x="496" y="602"/>
                    <a:pt x="553" y="537"/>
                  </a:cubicBezTo>
                  <a:cubicBezTo>
                    <a:pt x="574" y="421"/>
                    <a:pt x="594" y="307"/>
                    <a:pt x="611" y="189"/>
                  </a:cubicBezTo>
                  <a:cubicBezTo>
                    <a:pt x="559" y="77"/>
                    <a:pt x="45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28"/>
            <p:cNvSpPr/>
            <p:nvPr/>
          </p:nvSpPr>
          <p:spPr>
            <a:xfrm>
              <a:off x="3328375" y="4487550"/>
              <a:ext cx="14125" cy="14400"/>
            </a:xfrm>
            <a:custGeom>
              <a:rect b="b" l="l" r="r" t="t"/>
              <a:pathLst>
                <a:path extrusionOk="0" h="576" w="565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25"/>
                    <a:pt x="52" y="519"/>
                    <a:pt x="129" y="576"/>
                  </a:cubicBezTo>
                  <a:cubicBezTo>
                    <a:pt x="278" y="425"/>
                    <a:pt x="423" y="273"/>
                    <a:pt x="564" y="115"/>
                  </a:cubicBezTo>
                  <a:cubicBezTo>
                    <a:pt x="506" y="45"/>
                    <a:pt x="420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28"/>
            <p:cNvSpPr/>
            <p:nvPr/>
          </p:nvSpPr>
          <p:spPr>
            <a:xfrm>
              <a:off x="3406475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320" y="1"/>
                  </a:moveTo>
                  <a:cubicBezTo>
                    <a:pt x="143" y="1"/>
                    <a:pt x="0" y="147"/>
                    <a:pt x="0" y="322"/>
                  </a:cubicBezTo>
                  <a:cubicBezTo>
                    <a:pt x="0" y="460"/>
                    <a:pt x="89" y="578"/>
                    <a:pt x="213" y="622"/>
                  </a:cubicBezTo>
                  <a:cubicBezTo>
                    <a:pt x="273" y="418"/>
                    <a:pt x="330" y="212"/>
                    <a:pt x="380" y="7"/>
                  </a:cubicBezTo>
                  <a:cubicBezTo>
                    <a:pt x="362" y="4"/>
                    <a:pt x="34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28"/>
            <p:cNvSpPr/>
            <p:nvPr/>
          </p:nvSpPr>
          <p:spPr>
            <a:xfrm>
              <a:off x="3133400" y="4589525"/>
              <a:ext cx="15125" cy="6525"/>
            </a:xfrm>
            <a:custGeom>
              <a:rect b="b" l="l" r="r" t="t"/>
              <a:pathLst>
                <a:path extrusionOk="0" h="261" w="605">
                  <a:moveTo>
                    <a:pt x="316" y="0"/>
                  </a:moveTo>
                  <a:cubicBezTo>
                    <a:pt x="159" y="0"/>
                    <a:pt x="29" y="112"/>
                    <a:pt x="1" y="261"/>
                  </a:cubicBezTo>
                  <a:cubicBezTo>
                    <a:pt x="204" y="241"/>
                    <a:pt x="406" y="217"/>
                    <a:pt x="605" y="187"/>
                  </a:cubicBezTo>
                  <a:cubicBezTo>
                    <a:pt x="555" y="78"/>
                    <a:pt x="444" y="0"/>
                    <a:pt x="31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28"/>
            <p:cNvSpPr/>
            <p:nvPr/>
          </p:nvSpPr>
          <p:spPr>
            <a:xfrm>
              <a:off x="28600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28"/>
            <p:cNvSpPr/>
            <p:nvPr/>
          </p:nvSpPr>
          <p:spPr>
            <a:xfrm>
              <a:off x="3289350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21"/>
                    <a:pt x="47" y="507"/>
                    <a:pt x="118" y="568"/>
                  </a:cubicBezTo>
                  <a:cubicBezTo>
                    <a:pt x="285" y="445"/>
                    <a:pt x="450" y="318"/>
                    <a:pt x="611" y="189"/>
                  </a:cubicBezTo>
                  <a:cubicBezTo>
                    <a:pt x="563" y="79"/>
                    <a:pt x="451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28"/>
            <p:cNvSpPr/>
            <p:nvPr/>
          </p:nvSpPr>
          <p:spPr>
            <a:xfrm>
              <a:off x="28210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28"/>
            <p:cNvSpPr/>
            <p:nvPr/>
          </p:nvSpPr>
          <p:spPr>
            <a:xfrm>
              <a:off x="28210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28"/>
            <p:cNvSpPr/>
            <p:nvPr/>
          </p:nvSpPr>
          <p:spPr>
            <a:xfrm>
              <a:off x="28210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28"/>
            <p:cNvSpPr/>
            <p:nvPr/>
          </p:nvSpPr>
          <p:spPr>
            <a:xfrm>
              <a:off x="28600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28"/>
            <p:cNvSpPr/>
            <p:nvPr/>
          </p:nvSpPr>
          <p:spPr>
            <a:xfrm>
              <a:off x="28600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28"/>
            <p:cNvSpPr/>
            <p:nvPr/>
          </p:nvSpPr>
          <p:spPr>
            <a:xfrm>
              <a:off x="28600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28"/>
            <p:cNvSpPr/>
            <p:nvPr/>
          </p:nvSpPr>
          <p:spPr>
            <a:xfrm>
              <a:off x="28210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28"/>
            <p:cNvSpPr/>
            <p:nvPr/>
          </p:nvSpPr>
          <p:spPr>
            <a:xfrm>
              <a:off x="28210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28"/>
            <p:cNvSpPr/>
            <p:nvPr/>
          </p:nvSpPr>
          <p:spPr>
            <a:xfrm>
              <a:off x="28210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28"/>
            <p:cNvSpPr/>
            <p:nvPr/>
          </p:nvSpPr>
          <p:spPr>
            <a:xfrm>
              <a:off x="28210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28"/>
            <p:cNvSpPr/>
            <p:nvPr/>
          </p:nvSpPr>
          <p:spPr>
            <a:xfrm>
              <a:off x="2788500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168" y="0"/>
                  </a:moveTo>
                  <a:cubicBezTo>
                    <a:pt x="107" y="204"/>
                    <a:pt x="52" y="407"/>
                    <a:pt x="0" y="614"/>
                  </a:cubicBezTo>
                  <a:cubicBezTo>
                    <a:pt x="19" y="618"/>
                    <a:pt x="40" y="620"/>
                    <a:pt x="61" y="620"/>
                  </a:cubicBezTo>
                  <a:cubicBezTo>
                    <a:pt x="237" y="620"/>
                    <a:pt x="380" y="476"/>
                    <a:pt x="380" y="300"/>
                  </a:cubicBezTo>
                  <a:cubicBezTo>
                    <a:pt x="380" y="160"/>
                    <a:pt x="293" y="44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28"/>
            <p:cNvSpPr/>
            <p:nvPr/>
          </p:nvSpPr>
          <p:spPr>
            <a:xfrm>
              <a:off x="28210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28"/>
            <p:cNvSpPr/>
            <p:nvPr/>
          </p:nvSpPr>
          <p:spPr>
            <a:xfrm>
              <a:off x="2782725" y="4215525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200" y="1"/>
                    <a:pt x="117" y="40"/>
                    <a:pt x="58" y="103"/>
                  </a:cubicBezTo>
                  <a:cubicBezTo>
                    <a:pt x="37" y="221"/>
                    <a:pt x="19" y="335"/>
                    <a:pt x="1" y="453"/>
                  </a:cubicBezTo>
                  <a:cubicBezTo>
                    <a:pt x="51" y="563"/>
                    <a:pt x="162" y="641"/>
                    <a:pt x="292" y="641"/>
                  </a:cubicBezTo>
                  <a:cubicBezTo>
                    <a:pt x="468" y="641"/>
                    <a:pt x="611" y="498"/>
                    <a:pt x="611" y="320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28"/>
            <p:cNvSpPr/>
            <p:nvPr/>
          </p:nvSpPr>
          <p:spPr>
            <a:xfrm>
              <a:off x="28210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28"/>
            <p:cNvSpPr/>
            <p:nvPr/>
          </p:nvSpPr>
          <p:spPr>
            <a:xfrm>
              <a:off x="28210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28"/>
            <p:cNvSpPr/>
            <p:nvPr/>
          </p:nvSpPr>
          <p:spPr>
            <a:xfrm>
              <a:off x="3016175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28"/>
            <p:cNvSpPr/>
            <p:nvPr/>
          </p:nvSpPr>
          <p:spPr>
            <a:xfrm>
              <a:off x="3055950" y="3953025"/>
              <a:ext cx="15125" cy="6500"/>
            </a:xfrm>
            <a:custGeom>
              <a:rect b="b" l="l" r="r" t="t"/>
              <a:pathLst>
                <a:path extrusionOk="0" h="260" w="605">
                  <a:moveTo>
                    <a:pt x="605" y="0"/>
                  </a:moveTo>
                  <a:lnTo>
                    <a:pt x="605" y="0"/>
                  </a:lnTo>
                  <a:cubicBezTo>
                    <a:pt x="401" y="18"/>
                    <a:pt x="200" y="44"/>
                    <a:pt x="1" y="74"/>
                  </a:cubicBezTo>
                  <a:cubicBezTo>
                    <a:pt x="49" y="182"/>
                    <a:pt x="160" y="259"/>
                    <a:pt x="290" y="259"/>
                  </a:cubicBezTo>
                  <a:cubicBezTo>
                    <a:pt x="447" y="259"/>
                    <a:pt x="576" y="149"/>
                    <a:pt x="60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28"/>
            <p:cNvSpPr/>
            <p:nvPr/>
          </p:nvSpPr>
          <p:spPr>
            <a:xfrm>
              <a:off x="3054925" y="3977350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5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28"/>
            <p:cNvSpPr/>
            <p:nvPr/>
          </p:nvSpPr>
          <p:spPr>
            <a:xfrm>
              <a:off x="301617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28"/>
            <p:cNvSpPr/>
            <p:nvPr/>
          </p:nvSpPr>
          <p:spPr>
            <a:xfrm>
              <a:off x="3054925" y="4113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6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28"/>
            <p:cNvSpPr/>
            <p:nvPr/>
          </p:nvSpPr>
          <p:spPr>
            <a:xfrm>
              <a:off x="3054925" y="4079350"/>
              <a:ext cx="16300" cy="16050"/>
            </a:xfrm>
            <a:custGeom>
              <a:rect b="b" l="l" r="r" t="t"/>
              <a:pathLst>
                <a:path extrusionOk="0" h="642" w="652">
                  <a:moveTo>
                    <a:pt x="327" y="1"/>
                  </a:moveTo>
                  <a:cubicBezTo>
                    <a:pt x="323" y="1"/>
                    <a:pt x="320" y="1"/>
                    <a:pt x="316" y="1"/>
                  </a:cubicBezTo>
                  <a:cubicBezTo>
                    <a:pt x="138" y="7"/>
                    <a:pt x="1" y="154"/>
                    <a:pt x="5" y="332"/>
                  </a:cubicBezTo>
                  <a:cubicBezTo>
                    <a:pt x="11" y="505"/>
                    <a:pt x="154" y="641"/>
                    <a:pt x="326" y="641"/>
                  </a:cubicBezTo>
                  <a:cubicBezTo>
                    <a:pt x="330" y="641"/>
                    <a:pt x="333" y="641"/>
                    <a:pt x="337" y="641"/>
                  </a:cubicBezTo>
                  <a:cubicBezTo>
                    <a:pt x="513" y="635"/>
                    <a:pt x="652" y="487"/>
                    <a:pt x="646" y="311"/>
                  </a:cubicBezTo>
                  <a:cubicBezTo>
                    <a:pt x="640" y="137"/>
                    <a:pt x="498" y="1"/>
                    <a:pt x="32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28"/>
            <p:cNvSpPr/>
            <p:nvPr/>
          </p:nvSpPr>
          <p:spPr>
            <a:xfrm>
              <a:off x="3054900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8" y="0"/>
                  </a:moveTo>
                  <a:cubicBezTo>
                    <a:pt x="324" y="0"/>
                    <a:pt x="321" y="0"/>
                    <a:pt x="317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5" y="641"/>
                    <a:pt x="327" y="641"/>
                  </a:cubicBezTo>
                  <a:cubicBezTo>
                    <a:pt x="331" y="641"/>
                    <a:pt x="334" y="641"/>
                    <a:pt x="338" y="641"/>
                  </a:cubicBezTo>
                  <a:cubicBezTo>
                    <a:pt x="514" y="635"/>
                    <a:pt x="653" y="487"/>
                    <a:pt x="647" y="309"/>
                  </a:cubicBezTo>
                  <a:cubicBezTo>
                    <a:pt x="641" y="137"/>
                    <a:pt x="499" y="0"/>
                    <a:pt x="3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28"/>
            <p:cNvSpPr/>
            <p:nvPr/>
          </p:nvSpPr>
          <p:spPr>
            <a:xfrm>
              <a:off x="29380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28"/>
            <p:cNvSpPr/>
            <p:nvPr/>
          </p:nvSpPr>
          <p:spPr>
            <a:xfrm>
              <a:off x="3054925" y="4045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1"/>
                    <a:pt x="316" y="1"/>
                  </a:cubicBezTo>
                  <a:cubicBezTo>
                    <a:pt x="138" y="7"/>
                    <a:pt x="1" y="154"/>
                    <a:pt x="5" y="331"/>
                  </a:cubicBezTo>
                  <a:cubicBezTo>
                    <a:pt x="11" y="503"/>
                    <a:pt x="154" y="640"/>
                    <a:pt x="326" y="640"/>
                  </a:cubicBezTo>
                  <a:cubicBezTo>
                    <a:pt x="330" y="640"/>
                    <a:pt x="333" y="640"/>
                    <a:pt x="337" y="640"/>
                  </a:cubicBezTo>
                  <a:cubicBezTo>
                    <a:pt x="513" y="635"/>
                    <a:pt x="652" y="486"/>
                    <a:pt x="646" y="310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28"/>
            <p:cNvSpPr/>
            <p:nvPr/>
          </p:nvSpPr>
          <p:spPr>
            <a:xfrm>
              <a:off x="30161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28"/>
            <p:cNvSpPr/>
            <p:nvPr/>
          </p:nvSpPr>
          <p:spPr>
            <a:xfrm>
              <a:off x="30161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28"/>
            <p:cNvSpPr/>
            <p:nvPr/>
          </p:nvSpPr>
          <p:spPr>
            <a:xfrm>
              <a:off x="30161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28"/>
            <p:cNvSpPr/>
            <p:nvPr/>
          </p:nvSpPr>
          <p:spPr>
            <a:xfrm>
              <a:off x="30161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28"/>
            <p:cNvSpPr/>
            <p:nvPr/>
          </p:nvSpPr>
          <p:spPr>
            <a:xfrm>
              <a:off x="30161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28"/>
            <p:cNvSpPr/>
            <p:nvPr/>
          </p:nvSpPr>
          <p:spPr>
            <a:xfrm>
              <a:off x="30161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28"/>
            <p:cNvSpPr/>
            <p:nvPr/>
          </p:nvSpPr>
          <p:spPr>
            <a:xfrm>
              <a:off x="30161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28"/>
            <p:cNvSpPr/>
            <p:nvPr/>
          </p:nvSpPr>
          <p:spPr>
            <a:xfrm>
              <a:off x="30161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28"/>
            <p:cNvSpPr/>
            <p:nvPr/>
          </p:nvSpPr>
          <p:spPr>
            <a:xfrm>
              <a:off x="301617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28"/>
            <p:cNvSpPr/>
            <p:nvPr/>
          </p:nvSpPr>
          <p:spPr>
            <a:xfrm>
              <a:off x="305520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28"/>
            <p:cNvSpPr/>
            <p:nvPr/>
          </p:nvSpPr>
          <p:spPr>
            <a:xfrm>
              <a:off x="305520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28"/>
            <p:cNvSpPr/>
            <p:nvPr/>
          </p:nvSpPr>
          <p:spPr>
            <a:xfrm>
              <a:off x="305520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28"/>
            <p:cNvSpPr/>
            <p:nvPr/>
          </p:nvSpPr>
          <p:spPr>
            <a:xfrm>
              <a:off x="305520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28"/>
            <p:cNvSpPr/>
            <p:nvPr/>
          </p:nvSpPr>
          <p:spPr>
            <a:xfrm>
              <a:off x="3094125" y="3977450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7"/>
                    <a:pt x="646" y="491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28"/>
            <p:cNvSpPr/>
            <p:nvPr/>
          </p:nvSpPr>
          <p:spPr>
            <a:xfrm>
              <a:off x="3094225" y="3951500"/>
              <a:ext cx="16025" cy="8025"/>
            </a:xfrm>
            <a:custGeom>
              <a:rect b="b" l="l" r="r" t="t"/>
              <a:pathLst>
                <a:path extrusionOk="0" h="321" w="641">
                  <a:moveTo>
                    <a:pt x="321" y="1"/>
                  </a:moveTo>
                  <a:cubicBezTo>
                    <a:pt x="213" y="1"/>
                    <a:pt x="106" y="2"/>
                    <a:pt x="1" y="4"/>
                  </a:cubicBezTo>
                  <a:cubicBezTo>
                    <a:pt x="2" y="180"/>
                    <a:pt x="145" y="320"/>
                    <a:pt x="321" y="320"/>
                  </a:cubicBezTo>
                  <a:cubicBezTo>
                    <a:pt x="496" y="320"/>
                    <a:pt x="639" y="180"/>
                    <a:pt x="641" y="4"/>
                  </a:cubicBezTo>
                  <a:cubicBezTo>
                    <a:pt x="535" y="2"/>
                    <a:pt x="42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28"/>
            <p:cNvSpPr/>
            <p:nvPr/>
          </p:nvSpPr>
          <p:spPr>
            <a:xfrm>
              <a:off x="305520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28"/>
            <p:cNvSpPr/>
            <p:nvPr/>
          </p:nvSpPr>
          <p:spPr>
            <a:xfrm>
              <a:off x="305520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28"/>
            <p:cNvSpPr/>
            <p:nvPr/>
          </p:nvSpPr>
          <p:spPr>
            <a:xfrm>
              <a:off x="305520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28"/>
            <p:cNvSpPr/>
            <p:nvPr/>
          </p:nvSpPr>
          <p:spPr>
            <a:xfrm>
              <a:off x="305520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28"/>
            <p:cNvSpPr/>
            <p:nvPr/>
          </p:nvSpPr>
          <p:spPr>
            <a:xfrm>
              <a:off x="305520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28"/>
            <p:cNvSpPr/>
            <p:nvPr/>
          </p:nvSpPr>
          <p:spPr>
            <a:xfrm>
              <a:off x="305520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28"/>
            <p:cNvSpPr/>
            <p:nvPr/>
          </p:nvSpPr>
          <p:spPr>
            <a:xfrm>
              <a:off x="305520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28"/>
            <p:cNvSpPr/>
            <p:nvPr/>
          </p:nvSpPr>
          <p:spPr>
            <a:xfrm>
              <a:off x="305520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28"/>
            <p:cNvSpPr/>
            <p:nvPr/>
          </p:nvSpPr>
          <p:spPr>
            <a:xfrm>
              <a:off x="305520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28"/>
            <p:cNvSpPr/>
            <p:nvPr/>
          </p:nvSpPr>
          <p:spPr>
            <a:xfrm>
              <a:off x="301617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28"/>
            <p:cNvSpPr/>
            <p:nvPr/>
          </p:nvSpPr>
          <p:spPr>
            <a:xfrm>
              <a:off x="29771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28"/>
            <p:cNvSpPr/>
            <p:nvPr/>
          </p:nvSpPr>
          <p:spPr>
            <a:xfrm>
              <a:off x="29771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28"/>
            <p:cNvSpPr/>
            <p:nvPr/>
          </p:nvSpPr>
          <p:spPr>
            <a:xfrm>
              <a:off x="29771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28"/>
            <p:cNvSpPr/>
            <p:nvPr/>
          </p:nvSpPr>
          <p:spPr>
            <a:xfrm>
              <a:off x="29771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28"/>
            <p:cNvSpPr/>
            <p:nvPr/>
          </p:nvSpPr>
          <p:spPr>
            <a:xfrm>
              <a:off x="29771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28"/>
            <p:cNvSpPr/>
            <p:nvPr/>
          </p:nvSpPr>
          <p:spPr>
            <a:xfrm>
              <a:off x="29771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28"/>
            <p:cNvSpPr/>
            <p:nvPr/>
          </p:nvSpPr>
          <p:spPr>
            <a:xfrm>
              <a:off x="29771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28"/>
            <p:cNvSpPr/>
            <p:nvPr/>
          </p:nvSpPr>
          <p:spPr>
            <a:xfrm>
              <a:off x="29771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28"/>
            <p:cNvSpPr/>
            <p:nvPr/>
          </p:nvSpPr>
          <p:spPr>
            <a:xfrm>
              <a:off x="29380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28"/>
            <p:cNvSpPr/>
            <p:nvPr/>
          </p:nvSpPr>
          <p:spPr>
            <a:xfrm>
              <a:off x="29380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28"/>
            <p:cNvSpPr/>
            <p:nvPr/>
          </p:nvSpPr>
          <p:spPr>
            <a:xfrm>
              <a:off x="29771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28"/>
            <p:cNvSpPr/>
            <p:nvPr/>
          </p:nvSpPr>
          <p:spPr>
            <a:xfrm>
              <a:off x="29380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28"/>
            <p:cNvSpPr/>
            <p:nvPr/>
          </p:nvSpPr>
          <p:spPr>
            <a:xfrm>
              <a:off x="29380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28"/>
            <p:cNvSpPr/>
            <p:nvPr/>
          </p:nvSpPr>
          <p:spPr>
            <a:xfrm>
              <a:off x="293807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28"/>
            <p:cNvSpPr/>
            <p:nvPr/>
          </p:nvSpPr>
          <p:spPr>
            <a:xfrm>
              <a:off x="293807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28"/>
            <p:cNvSpPr/>
            <p:nvPr/>
          </p:nvSpPr>
          <p:spPr>
            <a:xfrm>
              <a:off x="29771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28"/>
            <p:cNvSpPr/>
            <p:nvPr/>
          </p:nvSpPr>
          <p:spPr>
            <a:xfrm>
              <a:off x="3094125" y="401142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6"/>
                    <a:pt x="0" y="152"/>
                    <a:pt x="3" y="328"/>
                  </a:cubicBezTo>
                  <a:cubicBezTo>
                    <a:pt x="7" y="502"/>
                    <a:pt x="148" y="642"/>
                    <a:pt x="322" y="642"/>
                  </a:cubicBezTo>
                  <a:cubicBezTo>
                    <a:pt x="324" y="642"/>
                    <a:pt x="327" y="641"/>
                    <a:pt x="330" y="641"/>
                  </a:cubicBezTo>
                  <a:cubicBezTo>
                    <a:pt x="506" y="638"/>
                    <a:pt x="646" y="492"/>
                    <a:pt x="643" y="316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28"/>
            <p:cNvSpPr/>
            <p:nvPr/>
          </p:nvSpPr>
          <p:spPr>
            <a:xfrm>
              <a:off x="3016175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28"/>
            <p:cNvSpPr/>
            <p:nvPr/>
          </p:nvSpPr>
          <p:spPr>
            <a:xfrm>
              <a:off x="29771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28"/>
            <p:cNvSpPr/>
            <p:nvPr/>
          </p:nvSpPr>
          <p:spPr>
            <a:xfrm>
              <a:off x="30161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28"/>
            <p:cNvSpPr/>
            <p:nvPr/>
          </p:nvSpPr>
          <p:spPr>
            <a:xfrm>
              <a:off x="30161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28"/>
            <p:cNvSpPr/>
            <p:nvPr/>
          </p:nvSpPr>
          <p:spPr>
            <a:xfrm>
              <a:off x="29771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28"/>
            <p:cNvSpPr/>
            <p:nvPr/>
          </p:nvSpPr>
          <p:spPr>
            <a:xfrm>
              <a:off x="30161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28"/>
            <p:cNvSpPr/>
            <p:nvPr/>
          </p:nvSpPr>
          <p:spPr>
            <a:xfrm>
              <a:off x="3016175" y="404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28"/>
            <p:cNvSpPr/>
            <p:nvPr/>
          </p:nvSpPr>
          <p:spPr>
            <a:xfrm>
              <a:off x="29771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28"/>
            <p:cNvSpPr/>
            <p:nvPr/>
          </p:nvSpPr>
          <p:spPr>
            <a:xfrm>
              <a:off x="29771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28"/>
            <p:cNvSpPr/>
            <p:nvPr/>
          </p:nvSpPr>
          <p:spPr>
            <a:xfrm>
              <a:off x="29771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28"/>
            <p:cNvSpPr/>
            <p:nvPr/>
          </p:nvSpPr>
          <p:spPr>
            <a:xfrm>
              <a:off x="29771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28"/>
            <p:cNvSpPr/>
            <p:nvPr/>
          </p:nvSpPr>
          <p:spPr>
            <a:xfrm>
              <a:off x="29771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28"/>
            <p:cNvSpPr/>
            <p:nvPr/>
          </p:nvSpPr>
          <p:spPr>
            <a:xfrm>
              <a:off x="30161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28"/>
            <p:cNvSpPr/>
            <p:nvPr/>
          </p:nvSpPr>
          <p:spPr>
            <a:xfrm>
              <a:off x="29771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11" name="Google Shape;11811;p28"/>
          <p:cNvSpPr/>
          <p:nvPr/>
        </p:nvSpPr>
        <p:spPr>
          <a:xfrm>
            <a:off x="334200" y="949675"/>
            <a:ext cx="8475600" cy="3904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12" name="Google Shape;11812;p28"/>
          <p:cNvSpPr txBox="1"/>
          <p:nvPr>
            <p:ph type="title"/>
          </p:nvPr>
        </p:nvSpPr>
        <p:spPr>
          <a:xfrm>
            <a:off x="339127" y="1451425"/>
            <a:ext cx="2585100" cy="4572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813" name="Google Shape;11813;p28"/>
          <p:cNvSpPr txBox="1"/>
          <p:nvPr>
            <p:ph idx="1" type="subTitle"/>
          </p:nvPr>
        </p:nvSpPr>
        <p:spPr>
          <a:xfrm>
            <a:off x="339127" y="1908625"/>
            <a:ext cx="2585100" cy="484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814" name="Google Shape;11814;p28"/>
          <p:cNvSpPr txBox="1"/>
          <p:nvPr>
            <p:ph idx="2" type="title"/>
          </p:nvPr>
        </p:nvSpPr>
        <p:spPr>
          <a:xfrm>
            <a:off x="6224683" y="3411050"/>
            <a:ext cx="2585100" cy="4572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815" name="Google Shape;11815;p28"/>
          <p:cNvSpPr txBox="1"/>
          <p:nvPr>
            <p:ph idx="3" type="subTitle"/>
          </p:nvPr>
        </p:nvSpPr>
        <p:spPr>
          <a:xfrm>
            <a:off x="6224675" y="3868250"/>
            <a:ext cx="2585100" cy="484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816" name="Google Shape;11816;p28"/>
          <p:cNvSpPr txBox="1"/>
          <p:nvPr>
            <p:ph idx="4" type="title"/>
          </p:nvPr>
        </p:nvSpPr>
        <p:spPr>
          <a:xfrm>
            <a:off x="339129" y="3411050"/>
            <a:ext cx="2585100" cy="4572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817" name="Google Shape;11817;p28"/>
          <p:cNvSpPr txBox="1"/>
          <p:nvPr>
            <p:ph idx="5" type="subTitle"/>
          </p:nvPr>
        </p:nvSpPr>
        <p:spPr>
          <a:xfrm>
            <a:off x="339125" y="3868250"/>
            <a:ext cx="2585100" cy="484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818" name="Google Shape;11818;p28"/>
          <p:cNvSpPr txBox="1"/>
          <p:nvPr>
            <p:ph idx="6" type="title"/>
          </p:nvPr>
        </p:nvSpPr>
        <p:spPr>
          <a:xfrm>
            <a:off x="6224685" y="1451425"/>
            <a:ext cx="2585100" cy="4572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1819" name="Google Shape;11819;p28"/>
          <p:cNvSpPr txBox="1"/>
          <p:nvPr>
            <p:ph idx="7" type="subTitle"/>
          </p:nvPr>
        </p:nvSpPr>
        <p:spPr>
          <a:xfrm>
            <a:off x="6224674" y="1908625"/>
            <a:ext cx="2585100" cy="484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820" name="Google Shape;11820;p28"/>
          <p:cNvSpPr txBox="1"/>
          <p:nvPr>
            <p:ph idx="8"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365750" spcFirstLastPara="1" rIns="36575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cxnSp>
        <p:nvCxnSpPr>
          <p:cNvPr id="11821" name="Google Shape;11821;p28"/>
          <p:cNvCxnSpPr/>
          <p:nvPr/>
        </p:nvCxnSpPr>
        <p:spPr>
          <a:xfrm>
            <a:off x="4576961" y="943308"/>
            <a:ext cx="0" cy="39075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822" name="Google Shape;11822;p28"/>
          <p:cNvCxnSpPr/>
          <p:nvPr/>
        </p:nvCxnSpPr>
        <p:spPr>
          <a:xfrm>
            <a:off x="338100" y="2909750"/>
            <a:ext cx="84678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823" name="Google Shape;11823;p28"/>
          <p:cNvCxnSpPr/>
          <p:nvPr/>
        </p:nvCxnSpPr>
        <p:spPr>
          <a:xfrm>
            <a:off x="2929809" y="943308"/>
            <a:ext cx="0" cy="39075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824" name="Google Shape;11824;p28"/>
          <p:cNvCxnSpPr/>
          <p:nvPr/>
        </p:nvCxnSpPr>
        <p:spPr>
          <a:xfrm>
            <a:off x="6214188" y="943308"/>
            <a:ext cx="0" cy="39075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_1">
    <p:bg>
      <p:bgPr>
        <a:solidFill>
          <a:schemeClr val="lt1"/>
        </a:solidFill>
      </p:bgPr>
    </p:bg>
    <p:spTree>
      <p:nvGrpSpPr>
        <p:cNvPr id="11825" name="Shape 11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26" name="Google Shape;11826;p29"/>
          <p:cNvGrpSpPr/>
          <p:nvPr/>
        </p:nvGrpSpPr>
        <p:grpSpPr>
          <a:xfrm>
            <a:off x="70051" y="76201"/>
            <a:ext cx="640525" cy="646075"/>
            <a:chOff x="2781975" y="3951500"/>
            <a:chExt cx="640525" cy="646075"/>
          </a:xfrm>
        </p:grpSpPr>
        <p:sp>
          <p:nvSpPr>
            <p:cNvPr id="11827" name="Google Shape;11827;p29"/>
            <p:cNvSpPr/>
            <p:nvPr/>
          </p:nvSpPr>
          <p:spPr>
            <a:xfrm>
              <a:off x="31723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29"/>
            <p:cNvSpPr/>
            <p:nvPr/>
          </p:nvSpPr>
          <p:spPr>
            <a:xfrm>
              <a:off x="31723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29"/>
            <p:cNvSpPr/>
            <p:nvPr/>
          </p:nvSpPr>
          <p:spPr>
            <a:xfrm>
              <a:off x="313325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29"/>
            <p:cNvSpPr/>
            <p:nvPr/>
          </p:nvSpPr>
          <p:spPr>
            <a:xfrm>
              <a:off x="31723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29"/>
            <p:cNvSpPr/>
            <p:nvPr/>
          </p:nvSpPr>
          <p:spPr>
            <a:xfrm>
              <a:off x="31723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29"/>
            <p:cNvSpPr/>
            <p:nvPr/>
          </p:nvSpPr>
          <p:spPr>
            <a:xfrm>
              <a:off x="31723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29"/>
            <p:cNvSpPr/>
            <p:nvPr/>
          </p:nvSpPr>
          <p:spPr>
            <a:xfrm>
              <a:off x="31723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29"/>
            <p:cNvSpPr/>
            <p:nvPr/>
          </p:nvSpPr>
          <p:spPr>
            <a:xfrm>
              <a:off x="31723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29"/>
            <p:cNvSpPr/>
            <p:nvPr/>
          </p:nvSpPr>
          <p:spPr>
            <a:xfrm>
              <a:off x="3172025" y="4045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1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3"/>
                    <a:pt x="154" y="640"/>
                    <a:pt x="325" y="640"/>
                  </a:cubicBezTo>
                  <a:cubicBezTo>
                    <a:pt x="329" y="640"/>
                    <a:pt x="332" y="640"/>
                    <a:pt x="336" y="640"/>
                  </a:cubicBezTo>
                  <a:cubicBezTo>
                    <a:pt x="514" y="635"/>
                    <a:pt x="653" y="486"/>
                    <a:pt x="646" y="310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29"/>
            <p:cNvSpPr/>
            <p:nvPr/>
          </p:nvSpPr>
          <p:spPr>
            <a:xfrm>
              <a:off x="3172025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0"/>
                  </a:moveTo>
                  <a:cubicBezTo>
                    <a:pt x="322" y="0"/>
                    <a:pt x="319" y="0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29"/>
            <p:cNvSpPr/>
            <p:nvPr/>
          </p:nvSpPr>
          <p:spPr>
            <a:xfrm>
              <a:off x="3172025" y="3977350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5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29"/>
            <p:cNvSpPr/>
            <p:nvPr/>
          </p:nvSpPr>
          <p:spPr>
            <a:xfrm>
              <a:off x="313325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29"/>
            <p:cNvSpPr/>
            <p:nvPr/>
          </p:nvSpPr>
          <p:spPr>
            <a:xfrm>
              <a:off x="3172025" y="4113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6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29"/>
            <p:cNvSpPr/>
            <p:nvPr/>
          </p:nvSpPr>
          <p:spPr>
            <a:xfrm>
              <a:off x="3172025" y="4079350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1"/>
                  </a:moveTo>
                  <a:cubicBezTo>
                    <a:pt x="322" y="1"/>
                    <a:pt x="319" y="1"/>
                    <a:pt x="315" y="1"/>
                  </a:cubicBezTo>
                  <a:cubicBezTo>
                    <a:pt x="139" y="7"/>
                    <a:pt x="0" y="154"/>
                    <a:pt x="6" y="332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10"/>
                  </a:cubicBezTo>
                  <a:cubicBezTo>
                    <a:pt x="641" y="137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29"/>
            <p:cNvSpPr/>
            <p:nvPr/>
          </p:nvSpPr>
          <p:spPr>
            <a:xfrm>
              <a:off x="31723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29"/>
            <p:cNvSpPr/>
            <p:nvPr/>
          </p:nvSpPr>
          <p:spPr>
            <a:xfrm>
              <a:off x="31723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29"/>
            <p:cNvSpPr/>
            <p:nvPr/>
          </p:nvSpPr>
          <p:spPr>
            <a:xfrm>
              <a:off x="31723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29"/>
            <p:cNvSpPr/>
            <p:nvPr/>
          </p:nvSpPr>
          <p:spPr>
            <a:xfrm>
              <a:off x="32113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29"/>
            <p:cNvSpPr/>
            <p:nvPr/>
          </p:nvSpPr>
          <p:spPr>
            <a:xfrm>
              <a:off x="32113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29"/>
            <p:cNvSpPr/>
            <p:nvPr/>
          </p:nvSpPr>
          <p:spPr>
            <a:xfrm>
              <a:off x="32113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29"/>
            <p:cNvSpPr/>
            <p:nvPr/>
          </p:nvSpPr>
          <p:spPr>
            <a:xfrm>
              <a:off x="32113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29"/>
            <p:cNvSpPr/>
            <p:nvPr/>
          </p:nvSpPr>
          <p:spPr>
            <a:xfrm>
              <a:off x="32113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29"/>
            <p:cNvSpPr/>
            <p:nvPr/>
          </p:nvSpPr>
          <p:spPr>
            <a:xfrm>
              <a:off x="31723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29"/>
            <p:cNvSpPr/>
            <p:nvPr/>
          </p:nvSpPr>
          <p:spPr>
            <a:xfrm>
              <a:off x="32113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29"/>
            <p:cNvSpPr/>
            <p:nvPr/>
          </p:nvSpPr>
          <p:spPr>
            <a:xfrm>
              <a:off x="32113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29"/>
            <p:cNvSpPr/>
            <p:nvPr/>
          </p:nvSpPr>
          <p:spPr>
            <a:xfrm>
              <a:off x="31723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29"/>
            <p:cNvSpPr/>
            <p:nvPr/>
          </p:nvSpPr>
          <p:spPr>
            <a:xfrm>
              <a:off x="32113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29"/>
            <p:cNvSpPr/>
            <p:nvPr/>
          </p:nvSpPr>
          <p:spPr>
            <a:xfrm>
              <a:off x="32113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29"/>
            <p:cNvSpPr/>
            <p:nvPr/>
          </p:nvSpPr>
          <p:spPr>
            <a:xfrm>
              <a:off x="31723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29"/>
            <p:cNvSpPr/>
            <p:nvPr/>
          </p:nvSpPr>
          <p:spPr>
            <a:xfrm>
              <a:off x="32113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29"/>
            <p:cNvSpPr/>
            <p:nvPr/>
          </p:nvSpPr>
          <p:spPr>
            <a:xfrm>
              <a:off x="32113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29"/>
            <p:cNvSpPr/>
            <p:nvPr/>
          </p:nvSpPr>
          <p:spPr>
            <a:xfrm>
              <a:off x="32113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29"/>
            <p:cNvSpPr/>
            <p:nvPr/>
          </p:nvSpPr>
          <p:spPr>
            <a:xfrm>
              <a:off x="3133250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29"/>
            <p:cNvSpPr/>
            <p:nvPr/>
          </p:nvSpPr>
          <p:spPr>
            <a:xfrm>
              <a:off x="30942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29"/>
            <p:cNvSpPr/>
            <p:nvPr/>
          </p:nvSpPr>
          <p:spPr>
            <a:xfrm>
              <a:off x="30942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29"/>
            <p:cNvSpPr/>
            <p:nvPr/>
          </p:nvSpPr>
          <p:spPr>
            <a:xfrm>
              <a:off x="30942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29"/>
            <p:cNvSpPr/>
            <p:nvPr/>
          </p:nvSpPr>
          <p:spPr>
            <a:xfrm>
              <a:off x="30942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29"/>
            <p:cNvSpPr/>
            <p:nvPr/>
          </p:nvSpPr>
          <p:spPr>
            <a:xfrm>
              <a:off x="30942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29"/>
            <p:cNvSpPr/>
            <p:nvPr/>
          </p:nvSpPr>
          <p:spPr>
            <a:xfrm>
              <a:off x="30942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29"/>
            <p:cNvSpPr/>
            <p:nvPr/>
          </p:nvSpPr>
          <p:spPr>
            <a:xfrm>
              <a:off x="30942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29"/>
            <p:cNvSpPr/>
            <p:nvPr/>
          </p:nvSpPr>
          <p:spPr>
            <a:xfrm>
              <a:off x="30942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29"/>
            <p:cNvSpPr/>
            <p:nvPr/>
          </p:nvSpPr>
          <p:spPr>
            <a:xfrm>
              <a:off x="3133400" y="3952975"/>
              <a:ext cx="15125" cy="6550"/>
            </a:xfrm>
            <a:custGeom>
              <a:rect b="b" l="l" r="r" t="t"/>
              <a:pathLst>
                <a:path extrusionOk="0" h="262" w="605">
                  <a:moveTo>
                    <a:pt x="1" y="1"/>
                  </a:moveTo>
                  <a:lnTo>
                    <a:pt x="1" y="1"/>
                  </a:lnTo>
                  <a:cubicBezTo>
                    <a:pt x="29" y="151"/>
                    <a:pt x="159" y="261"/>
                    <a:pt x="316" y="261"/>
                  </a:cubicBezTo>
                  <a:cubicBezTo>
                    <a:pt x="445" y="261"/>
                    <a:pt x="557" y="184"/>
                    <a:pt x="605" y="73"/>
                  </a:cubicBezTo>
                  <a:cubicBezTo>
                    <a:pt x="406" y="46"/>
                    <a:pt x="204" y="20"/>
                    <a:pt x="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29"/>
            <p:cNvSpPr/>
            <p:nvPr/>
          </p:nvSpPr>
          <p:spPr>
            <a:xfrm>
              <a:off x="3094125" y="411347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8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2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29"/>
            <p:cNvSpPr/>
            <p:nvPr/>
          </p:nvSpPr>
          <p:spPr>
            <a:xfrm>
              <a:off x="3094125" y="4079500"/>
              <a:ext cx="16175" cy="16000"/>
            </a:xfrm>
            <a:custGeom>
              <a:rect b="b" l="l" r="r" t="t"/>
              <a:pathLst>
                <a:path extrusionOk="0" h="640" w="647">
                  <a:moveTo>
                    <a:pt x="326" y="1"/>
                  </a:moveTo>
                  <a:cubicBezTo>
                    <a:pt x="323" y="1"/>
                    <a:pt x="321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7" y="500"/>
                    <a:pt x="149" y="640"/>
                    <a:pt x="322" y="640"/>
                  </a:cubicBezTo>
                  <a:cubicBezTo>
                    <a:pt x="325" y="640"/>
                    <a:pt x="327" y="640"/>
                    <a:pt x="330" y="640"/>
                  </a:cubicBezTo>
                  <a:cubicBezTo>
                    <a:pt x="506" y="637"/>
                    <a:pt x="646" y="490"/>
                    <a:pt x="643" y="314"/>
                  </a:cubicBezTo>
                  <a:cubicBezTo>
                    <a:pt x="640" y="141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29"/>
            <p:cNvSpPr/>
            <p:nvPr/>
          </p:nvSpPr>
          <p:spPr>
            <a:xfrm>
              <a:off x="30942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29"/>
            <p:cNvSpPr/>
            <p:nvPr/>
          </p:nvSpPr>
          <p:spPr>
            <a:xfrm>
              <a:off x="30942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29"/>
            <p:cNvSpPr/>
            <p:nvPr/>
          </p:nvSpPr>
          <p:spPr>
            <a:xfrm>
              <a:off x="30942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29"/>
            <p:cNvSpPr/>
            <p:nvPr/>
          </p:nvSpPr>
          <p:spPr>
            <a:xfrm>
              <a:off x="313325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29"/>
            <p:cNvSpPr/>
            <p:nvPr/>
          </p:nvSpPr>
          <p:spPr>
            <a:xfrm>
              <a:off x="30942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1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29"/>
            <p:cNvSpPr/>
            <p:nvPr/>
          </p:nvSpPr>
          <p:spPr>
            <a:xfrm>
              <a:off x="30942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1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29"/>
            <p:cNvSpPr/>
            <p:nvPr/>
          </p:nvSpPr>
          <p:spPr>
            <a:xfrm>
              <a:off x="31332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29"/>
            <p:cNvSpPr/>
            <p:nvPr/>
          </p:nvSpPr>
          <p:spPr>
            <a:xfrm>
              <a:off x="31332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29"/>
            <p:cNvSpPr/>
            <p:nvPr/>
          </p:nvSpPr>
          <p:spPr>
            <a:xfrm>
              <a:off x="31332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29"/>
            <p:cNvSpPr/>
            <p:nvPr/>
          </p:nvSpPr>
          <p:spPr>
            <a:xfrm>
              <a:off x="31332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29"/>
            <p:cNvSpPr/>
            <p:nvPr/>
          </p:nvSpPr>
          <p:spPr>
            <a:xfrm>
              <a:off x="313325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29"/>
            <p:cNvSpPr/>
            <p:nvPr/>
          </p:nvSpPr>
          <p:spPr>
            <a:xfrm>
              <a:off x="31332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29"/>
            <p:cNvSpPr/>
            <p:nvPr/>
          </p:nvSpPr>
          <p:spPr>
            <a:xfrm>
              <a:off x="31332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29"/>
            <p:cNvSpPr/>
            <p:nvPr/>
          </p:nvSpPr>
          <p:spPr>
            <a:xfrm>
              <a:off x="3133250" y="404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29"/>
            <p:cNvSpPr/>
            <p:nvPr/>
          </p:nvSpPr>
          <p:spPr>
            <a:xfrm>
              <a:off x="3133250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29"/>
            <p:cNvSpPr/>
            <p:nvPr/>
          </p:nvSpPr>
          <p:spPr>
            <a:xfrm>
              <a:off x="3133250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29"/>
            <p:cNvSpPr/>
            <p:nvPr/>
          </p:nvSpPr>
          <p:spPr>
            <a:xfrm>
              <a:off x="32113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29"/>
            <p:cNvSpPr/>
            <p:nvPr/>
          </p:nvSpPr>
          <p:spPr>
            <a:xfrm>
              <a:off x="31332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29"/>
            <p:cNvSpPr/>
            <p:nvPr/>
          </p:nvSpPr>
          <p:spPr>
            <a:xfrm>
              <a:off x="31332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29"/>
            <p:cNvSpPr/>
            <p:nvPr/>
          </p:nvSpPr>
          <p:spPr>
            <a:xfrm>
              <a:off x="31332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29"/>
            <p:cNvSpPr/>
            <p:nvPr/>
          </p:nvSpPr>
          <p:spPr>
            <a:xfrm>
              <a:off x="31332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29"/>
            <p:cNvSpPr/>
            <p:nvPr/>
          </p:nvSpPr>
          <p:spPr>
            <a:xfrm>
              <a:off x="33674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29"/>
            <p:cNvSpPr/>
            <p:nvPr/>
          </p:nvSpPr>
          <p:spPr>
            <a:xfrm>
              <a:off x="33283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29"/>
            <p:cNvSpPr/>
            <p:nvPr/>
          </p:nvSpPr>
          <p:spPr>
            <a:xfrm>
              <a:off x="33283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29"/>
            <p:cNvSpPr/>
            <p:nvPr/>
          </p:nvSpPr>
          <p:spPr>
            <a:xfrm>
              <a:off x="33283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29"/>
            <p:cNvSpPr/>
            <p:nvPr/>
          </p:nvSpPr>
          <p:spPr>
            <a:xfrm>
              <a:off x="33283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29"/>
            <p:cNvSpPr/>
            <p:nvPr/>
          </p:nvSpPr>
          <p:spPr>
            <a:xfrm>
              <a:off x="33283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29"/>
            <p:cNvSpPr/>
            <p:nvPr/>
          </p:nvSpPr>
          <p:spPr>
            <a:xfrm>
              <a:off x="33283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29"/>
            <p:cNvSpPr/>
            <p:nvPr/>
          </p:nvSpPr>
          <p:spPr>
            <a:xfrm>
              <a:off x="33283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29"/>
            <p:cNvSpPr/>
            <p:nvPr/>
          </p:nvSpPr>
          <p:spPr>
            <a:xfrm>
              <a:off x="33283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29"/>
            <p:cNvSpPr/>
            <p:nvPr/>
          </p:nvSpPr>
          <p:spPr>
            <a:xfrm>
              <a:off x="32893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29"/>
            <p:cNvSpPr/>
            <p:nvPr/>
          </p:nvSpPr>
          <p:spPr>
            <a:xfrm>
              <a:off x="32893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29"/>
            <p:cNvSpPr/>
            <p:nvPr/>
          </p:nvSpPr>
          <p:spPr>
            <a:xfrm>
              <a:off x="32893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29"/>
            <p:cNvSpPr/>
            <p:nvPr/>
          </p:nvSpPr>
          <p:spPr>
            <a:xfrm>
              <a:off x="32893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29"/>
            <p:cNvSpPr/>
            <p:nvPr/>
          </p:nvSpPr>
          <p:spPr>
            <a:xfrm>
              <a:off x="32893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29"/>
            <p:cNvSpPr/>
            <p:nvPr/>
          </p:nvSpPr>
          <p:spPr>
            <a:xfrm>
              <a:off x="33283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29"/>
            <p:cNvSpPr/>
            <p:nvPr/>
          </p:nvSpPr>
          <p:spPr>
            <a:xfrm>
              <a:off x="33283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29"/>
            <p:cNvSpPr/>
            <p:nvPr/>
          </p:nvSpPr>
          <p:spPr>
            <a:xfrm>
              <a:off x="3328375" y="4047150"/>
              <a:ext cx="14125" cy="14425"/>
            </a:xfrm>
            <a:custGeom>
              <a:rect b="b" l="l" r="r" t="t"/>
              <a:pathLst>
                <a:path extrusionOk="0" h="577" w="565">
                  <a:moveTo>
                    <a:pt x="129" y="0"/>
                  </a:moveTo>
                  <a:cubicBezTo>
                    <a:pt x="52" y="58"/>
                    <a:pt x="1" y="151"/>
                    <a:pt x="1" y="257"/>
                  </a:cubicBezTo>
                  <a:cubicBezTo>
                    <a:pt x="1" y="433"/>
                    <a:pt x="144" y="576"/>
                    <a:pt x="322" y="576"/>
                  </a:cubicBezTo>
                  <a:cubicBezTo>
                    <a:pt x="420" y="576"/>
                    <a:pt x="506" y="531"/>
                    <a:pt x="564" y="462"/>
                  </a:cubicBezTo>
                  <a:cubicBezTo>
                    <a:pt x="423" y="305"/>
                    <a:pt x="278" y="151"/>
                    <a:pt x="1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29"/>
            <p:cNvSpPr/>
            <p:nvPr/>
          </p:nvSpPr>
          <p:spPr>
            <a:xfrm>
              <a:off x="33283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29"/>
            <p:cNvSpPr/>
            <p:nvPr/>
          </p:nvSpPr>
          <p:spPr>
            <a:xfrm>
              <a:off x="33674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29"/>
            <p:cNvSpPr/>
            <p:nvPr/>
          </p:nvSpPr>
          <p:spPr>
            <a:xfrm>
              <a:off x="3406475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213" y="0"/>
                  </a:moveTo>
                  <a:cubicBezTo>
                    <a:pt x="89" y="44"/>
                    <a:pt x="0" y="160"/>
                    <a:pt x="0" y="300"/>
                  </a:cubicBezTo>
                  <a:cubicBezTo>
                    <a:pt x="0" y="476"/>
                    <a:pt x="143" y="620"/>
                    <a:pt x="320" y="620"/>
                  </a:cubicBezTo>
                  <a:cubicBezTo>
                    <a:pt x="341" y="620"/>
                    <a:pt x="360" y="618"/>
                    <a:pt x="380" y="614"/>
                  </a:cubicBezTo>
                  <a:cubicBezTo>
                    <a:pt x="330" y="407"/>
                    <a:pt x="275" y="202"/>
                    <a:pt x="21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29"/>
            <p:cNvSpPr/>
            <p:nvPr/>
          </p:nvSpPr>
          <p:spPr>
            <a:xfrm>
              <a:off x="33674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29"/>
            <p:cNvSpPr/>
            <p:nvPr/>
          </p:nvSpPr>
          <p:spPr>
            <a:xfrm>
              <a:off x="3094125" y="4045500"/>
              <a:ext cx="16175" cy="16025"/>
            </a:xfrm>
            <a:custGeom>
              <a:rect b="b" l="l" r="r" t="t"/>
              <a:pathLst>
                <a:path extrusionOk="0" h="641" w="647">
                  <a:moveTo>
                    <a:pt x="324" y="0"/>
                  </a:moveTo>
                  <a:cubicBezTo>
                    <a:pt x="322" y="0"/>
                    <a:pt x="320" y="0"/>
                    <a:pt x="318" y="0"/>
                  </a:cubicBezTo>
                  <a:cubicBezTo>
                    <a:pt x="140" y="3"/>
                    <a:pt x="0" y="149"/>
                    <a:pt x="3" y="327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1"/>
                    <a:pt x="643" y="314"/>
                  </a:cubicBezTo>
                  <a:cubicBezTo>
                    <a:pt x="640" y="139"/>
                    <a:pt x="497" y="0"/>
                    <a:pt x="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29"/>
            <p:cNvSpPr/>
            <p:nvPr/>
          </p:nvSpPr>
          <p:spPr>
            <a:xfrm>
              <a:off x="3406475" y="4215525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51" y="641"/>
                    <a:pt x="561" y="563"/>
                    <a:pt x="611" y="453"/>
                  </a:cubicBezTo>
                  <a:cubicBezTo>
                    <a:pt x="594" y="335"/>
                    <a:pt x="574" y="219"/>
                    <a:pt x="553" y="103"/>
                  </a:cubicBezTo>
                  <a:cubicBezTo>
                    <a:pt x="496" y="40"/>
                    <a:pt x="413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29"/>
            <p:cNvSpPr/>
            <p:nvPr/>
          </p:nvSpPr>
          <p:spPr>
            <a:xfrm>
              <a:off x="34064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29"/>
            <p:cNvSpPr/>
            <p:nvPr/>
          </p:nvSpPr>
          <p:spPr>
            <a:xfrm>
              <a:off x="34064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29"/>
            <p:cNvSpPr/>
            <p:nvPr/>
          </p:nvSpPr>
          <p:spPr>
            <a:xfrm>
              <a:off x="33674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29"/>
            <p:cNvSpPr/>
            <p:nvPr/>
          </p:nvSpPr>
          <p:spPr>
            <a:xfrm>
              <a:off x="33674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29"/>
            <p:cNvSpPr/>
            <p:nvPr/>
          </p:nvSpPr>
          <p:spPr>
            <a:xfrm>
              <a:off x="33283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29"/>
            <p:cNvSpPr/>
            <p:nvPr/>
          </p:nvSpPr>
          <p:spPr>
            <a:xfrm>
              <a:off x="33674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29"/>
            <p:cNvSpPr/>
            <p:nvPr/>
          </p:nvSpPr>
          <p:spPr>
            <a:xfrm>
              <a:off x="33674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29"/>
            <p:cNvSpPr/>
            <p:nvPr/>
          </p:nvSpPr>
          <p:spPr>
            <a:xfrm>
              <a:off x="33674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29"/>
            <p:cNvSpPr/>
            <p:nvPr/>
          </p:nvSpPr>
          <p:spPr>
            <a:xfrm>
              <a:off x="33674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29"/>
            <p:cNvSpPr/>
            <p:nvPr/>
          </p:nvSpPr>
          <p:spPr>
            <a:xfrm>
              <a:off x="33674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29"/>
            <p:cNvSpPr/>
            <p:nvPr/>
          </p:nvSpPr>
          <p:spPr>
            <a:xfrm>
              <a:off x="32893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29"/>
            <p:cNvSpPr/>
            <p:nvPr/>
          </p:nvSpPr>
          <p:spPr>
            <a:xfrm>
              <a:off x="325032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29"/>
            <p:cNvSpPr/>
            <p:nvPr/>
          </p:nvSpPr>
          <p:spPr>
            <a:xfrm>
              <a:off x="325032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29"/>
            <p:cNvSpPr/>
            <p:nvPr/>
          </p:nvSpPr>
          <p:spPr>
            <a:xfrm>
              <a:off x="325032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29"/>
            <p:cNvSpPr/>
            <p:nvPr/>
          </p:nvSpPr>
          <p:spPr>
            <a:xfrm>
              <a:off x="325032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29"/>
            <p:cNvSpPr/>
            <p:nvPr/>
          </p:nvSpPr>
          <p:spPr>
            <a:xfrm>
              <a:off x="325032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29"/>
            <p:cNvSpPr/>
            <p:nvPr/>
          </p:nvSpPr>
          <p:spPr>
            <a:xfrm>
              <a:off x="325032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29"/>
            <p:cNvSpPr/>
            <p:nvPr/>
          </p:nvSpPr>
          <p:spPr>
            <a:xfrm>
              <a:off x="325032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29"/>
            <p:cNvSpPr/>
            <p:nvPr/>
          </p:nvSpPr>
          <p:spPr>
            <a:xfrm>
              <a:off x="325032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29"/>
            <p:cNvSpPr/>
            <p:nvPr/>
          </p:nvSpPr>
          <p:spPr>
            <a:xfrm>
              <a:off x="32113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29"/>
            <p:cNvSpPr/>
            <p:nvPr/>
          </p:nvSpPr>
          <p:spPr>
            <a:xfrm>
              <a:off x="32113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29"/>
            <p:cNvSpPr/>
            <p:nvPr/>
          </p:nvSpPr>
          <p:spPr>
            <a:xfrm>
              <a:off x="32113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29"/>
            <p:cNvSpPr/>
            <p:nvPr/>
          </p:nvSpPr>
          <p:spPr>
            <a:xfrm>
              <a:off x="32113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29"/>
            <p:cNvSpPr/>
            <p:nvPr/>
          </p:nvSpPr>
          <p:spPr>
            <a:xfrm>
              <a:off x="325032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29"/>
            <p:cNvSpPr/>
            <p:nvPr/>
          </p:nvSpPr>
          <p:spPr>
            <a:xfrm>
              <a:off x="325032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29"/>
            <p:cNvSpPr/>
            <p:nvPr/>
          </p:nvSpPr>
          <p:spPr>
            <a:xfrm>
              <a:off x="32893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29"/>
            <p:cNvSpPr/>
            <p:nvPr/>
          </p:nvSpPr>
          <p:spPr>
            <a:xfrm>
              <a:off x="32893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29"/>
            <p:cNvSpPr/>
            <p:nvPr/>
          </p:nvSpPr>
          <p:spPr>
            <a:xfrm>
              <a:off x="32893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29"/>
            <p:cNvSpPr/>
            <p:nvPr/>
          </p:nvSpPr>
          <p:spPr>
            <a:xfrm>
              <a:off x="32893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29"/>
            <p:cNvSpPr/>
            <p:nvPr/>
          </p:nvSpPr>
          <p:spPr>
            <a:xfrm>
              <a:off x="32113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29"/>
            <p:cNvSpPr/>
            <p:nvPr/>
          </p:nvSpPr>
          <p:spPr>
            <a:xfrm>
              <a:off x="325032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29"/>
            <p:cNvSpPr/>
            <p:nvPr/>
          </p:nvSpPr>
          <p:spPr>
            <a:xfrm>
              <a:off x="32893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29"/>
            <p:cNvSpPr/>
            <p:nvPr/>
          </p:nvSpPr>
          <p:spPr>
            <a:xfrm>
              <a:off x="32893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29"/>
            <p:cNvSpPr/>
            <p:nvPr/>
          </p:nvSpPr>
          <p:spPr>
            <a:xfrm>
              <a:off x="32893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29"/>
            <p:cNvSpPr/>
            <p:nvPr/>
          </p:nvSpPr>
          <p:spPr>
            <a:xfrm>
              <a:off x="325032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29"/>
            <p:cNvSpPr/>
            <p:nvPr/>
          </p:nvSpPr>
          <p:spPr>
            <a:xfrm>
              <a:off x="325032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29"/>
            <p:cNvSpPr/>
            <p:nvPr/>
          </p:nvSpPr>
          <p:spPr>
            <a:xfrm>
              <a:off x="325032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29"/>
            <p:cNvSpPr/>
            <p:nvPr/>
          </p:nvSpPr>
          <p:spPr>
            <a:xfrm>
              <a:off x="3289350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118" y="0"/>
                  </a:moveTo>
                  <a:cubicBezTo>
                    <a:pt x="47" y="61"/>
                    <a:pt x="1" y="150"/>
                    <a:pt x="1" y="247"/>
                  </a:cubicBezTo>
                  <a:cubicBezTo>
                    <a:pt x="1" y="424"/>
                    <a:pt x="144" y="567"/>
                    <a:pt x="322" y="567"/>
                  </a:cubicBezTo>
                  <a:cubicBezTo>
                    <a:pt x="451" y="567"/>
                    <a:pt x="563" y="490"/>
                    <a:pt x="611" y="379"/>
                  </a:cubicBezTo>
                  <a:cubicBezTo>
                    <a:pt x="448" y="249"/>
                    <a:pt x="285" y="122"/>
                    <a:pt x="11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29"/>
            <p:cNvSpPr/>
            <p:nvPr/>
          </p:nvSpPr>
          <p:spPr>
            <a:xfrm>
              <a:off x="32893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29"/>
            <p:cNvSpPr/>
            <p:nvPr/>
          </p:nvSpPr>
          <p:spPr>
            <a:xfrm>
              <a:off x="325032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29"/>
            <p:cNvSpPr/>
            <p:nvPr/>
          </p:nvSpPr>
          <p:spPr>
            <a:xfrm>
              <a:off x="325032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29"/>
            <p:cNvSpPr/>
            <p:nvPr/>
          </p:nvSpPr>
          <p:spPr>
            <a:xfrm>
              <a:off x="28990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29"/>
            <p:cNvSpPr/>
            <p:nvPr/>
          </p:nvSpPr>
          <p:spPr>
            <a:xfrm>
              <a:off x="28990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29"/>
            <p:cNvSpPr/>
            <p:nvPr/>
          </p:nvSpPr>
          <p:spPr>
            <a:xfrm>
              <a:off x="2862000" y="4047150"/>
              <a:ext cx="14100" cy="14425"/>
            </a:xfrm>
            <a:custGeom>
              <a:rect b="b" l="l" r="r" t="t"/>
              <a:pathLst>
                <a:path extrusionOk="0" h="577" w="564">
                  <a:moveTo>
                    <a:pt x="436" y="0"/>
                  </a:moveTo>
                  <a:cubicBezTo>
                    <a:pt x="287" y="151"/>
                    <a:pt x="142" y="303"/>
                    <a:pt x="0" y="462"/>
                  </a:cubicBezTo>
                  <a:cubicBezTo>
                    <a:pt x="57" y="531"/>
                    <a:pt x="143" y="576"/>
                    <a:pt x="243" y="576"/>
                  </a:cubicBezTo>
                  <a:cubicBezTo>
                    <a:pt x="421" y="576"/>
                    <a:pt x="564" y="433"/>
                    <a:pt x="564" y="257"/>
                  </a:cubicBezTo>
                  <a:cubicBezTo>
                    <a:pt x="564" y="151"/>
                    <a:pt x="513" y="58"/>
                    <a:pt x="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29"/>
            <p:cNvSpPr/>
            <p:nvPr/>
          </p:nvSpPr>
          <p:spPr>
            <a:xfrm>
              <a:off x="28990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29"/>
            <p:cNvSpPr/>
            <p:nvPr/>
          </p:nvSpPr>
          <p:spPr>
            <a:xfrm>
              <a:off x="28990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29"/>
            <p:cNvSpPr/>
            <p:nvPr/>
          </p:nvSpPr>
          <p:spPr>
            <a:xfrm>
              <a:off x="28990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29"/>
            <p:cNvSpPr/>
            <p:nvPr/>
          </p:nvSpPr>
          <p:spPr>
            <a:xfrm>
              <a:off x="28990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29"/>
            <p:cNvSpPr/>
            <p:nvPr/>
          </p:nvSpPr>
          <p:spPr>
            <a:xfrm>
              <a:off x="28990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29"/>
            <p:cNvSpPr/>
            <p:nvPr/>
          </p:nvSpPr>
          <p:spPr>
            <a:xfrm>
              <a:off x="28990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29"/>
            <p:cNvSpPr/>
            <p:nvPr/>
          </p:nvSpPr>
          <p:spPr>
            <a:xfrm>
              <a:off x="28600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29"/>
            <p:cNvSpPr/>
            <p:nvPr/>
          </p:nvSpPr>
          <p:spPr>
            <a:xfrm>
              <a:off x="28600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29"/>
            <p:cNvSpPr/>
            <p:nvPr/>
          </p:nvSpPr>
          <p:spPr>
            <a:xfrm>
              <a:off x="28600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29"/>
            <p:cNvSpPr/>
            <p:nvPr/>
          </p:nvSpPr>
          <p:spPr>
            <a:xfrm>
              <a:off x="28600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29"/>
            <p:cNvSpPr/>
            <p:nvPr/>
          </p:nvSpPr>
          <p:spPr>
            <a:xfrm>
              <a:off x="28990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29"/>
            <p:cNvSpPr/>
            <p:nvPr/>
          </p:nvSpPr>
          <p:spPr>
            <a:xfrm>
              <a:off x="28600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29"/>
            <p:cNvSpPr/>
            <p:nvPr/>
          </p:nvSpPr>
          <p:spPr>
            <a:xfrm>
              <a:off x="28600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29"/>
            <p:cNvSpPr/>
            <p:nvPr/>
          </p:nvSpPr>
          <p:spPr>
            <a:xfrm>
              <a:off x="28600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29"/>
            <p:cNvSpPr/>
            <p:nvPr/>
          </p:nvSpPr>
          <p:spPr>
            <a:xfrm>
              <a:off x="29380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29"/>
            <p:cNvSpPr/>
            <p:nvPr/>
          </p:nvSpPr>
          <p:spPr>
            <a:xfrm>
              <a:off x="29380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29"/>
            <p:cNvSpPr/>
            <p:nvPr/>
          </p:nvSpPr>
          <p:spPr>
            <a:xfrm>
              <a:off x="293807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29"/>
            <p:cNvSpPr/>
            <p:nvPr/>
          </p:nvSpPr>
          <p:spPr>
            <a:xfrm>
              <a:off x="29380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29"/>
            <p:cNvSpPr/>
            <p:nvPr/>
          </p:nvSpPr>
          <p:spPr>
            <a:xfrm>
              <a:off x="29380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29"/>
            <p:cNvSpPr/>
            <p:nvPr/>
          </p:nvSpPr>
          <p:spPr>
            <a:xfrm>
              <a:off x="29380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29"/>
            <p:cNvSpPr/>
            <p:nvPr/>
          </p:nvSpPr>
          <p:spPr>
            <a:xfrm>
              <a:off x="29380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29"/>
            <p:cNvSpPr/>
            <p:nvPr/>
          </p:nvSpPr>
          <p:spPr>
            <a:xfrm>
              <a:off x="28990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29"/>
            <p:cNvSpPr/>
            <p:nvPr/>
          </p:nvSpPr>
          <p:spPr>
            <a:xfrm>
              <a:off x="28990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29"/>
            <p:cNvSpPr/>
            <p:nvPr/>
          </p:nvSpPr>
          <p:spPr>
            <a:xfrm>
              <a:off x="28990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29"/>
            <p:cNvSpPr/>
            <p:nvPr/>
          </p:nvSpPr>
          <p:spPr>
            <a:xfrm>
              <a:off x="293807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29"/>
            <p:cNvSpPr/>
            <p:nvPr/>
          </p:nvSpPr>
          <p:spPr>
            <a:xfrm>
              <a:off x="28990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29"/>
            <p:cNvSpPr/>
            <p:nvPr/>
          </p:nvSpPr>
          <p:spPr>
            <a:xfrm>
              <a:off x="28990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29"/>
            <p:cNvSpPr/>
            <p:nvPr/>
          </p:nvSpPr>
          <p:spPr>
            <a:xfrm>
              <a:off x="28600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29"/>
            <p:cNvSpPr/>
            <p:nvPr/>
          </p:nvSpPr>
          <p:spPr>
            <a:xfrm>
              <a:off x="2899825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493" y="0"/>
                  </a:moveTo>
                  <a:cubicBezTo>
                    <a:pt x="325" y="122"/>
                    <a:pt x="161" y="249"/>
                    <a:pt x="0" y="379"/>
                  </a:cubicBezTo>
                  <a:cubicBezTo>
                    <a:pt x="51" y="490"/>
                    <a:pt x="161" y="567"/>
                    <a:pt x="289" y="567"/>
                  </a:cubicBezTo>
                  <a:cubicBezTo>
                    <a:pt x="467" y="567"/>
                    <a:pt x="610" y="424"/>
                    <a:pt x="610" y="247"/>
                  </a:cubicBezTo>
                  <a:cubicBezTo>
                    <a:pt x="610" y="148"/>
                    <a:pt x="564" y="59"/>
                    <a:pt x="4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29"/>
            <p:cNvSpPr/>
            <p:nvPr/>
          </p:nvSpPr>
          <p:spPr>
            <a:xfrm>
              <a:off x="2782725" y="4317500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162" y="1"/>
                    <a:pt x="51" y="77"/>
                    <a:pt x="1" y="189"/>
                  </a:cubicBezTo>
                  <a:cubicBezTo>
                    <a:pt x="19" y="307"/>
                    <a:pt x="37" y="423"/>
                    <a:pt x="58" y="537"/>
                  </a:cubicBezTo>
                  <a:cubicBezTo>
                    <a:pt x="114" y="602"/>
                    <a:pt x="197" y="641"/>
                    <a:pt x="292" y="641"/>
                  </a:cubicBezTo>
                  <a:cubicBezTo>
                    <a:pt x="468" y="641"/>
                    <a:pt x="611" y="498"/>
                    <a:pt x="611" y="322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29"/>
            <p:cNvSpPr/>
            <p:nvPr/>
          </p:nvSpPr>
          <p:spPr>
            <a:xfrm>
              <a:off x="2899825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89" y="0"/>
                  </a:moveTo>
                  <a:cubicBezTo>
                    <a:pt x="160" y="0"/>
                    <a:pt x="48" y="79"/>
                    <a:pt x="0" y="189"/>
                  </a:cubicBezTo>
                  <a:cubicBezTo>
                    <a:pt x="161" y="318"/>
                    <a:pt x="325" y="445"/>
                    <a:pt x="493" y="568"/>
                  </a:cubicBezTo>
                  <a:cubicBezTo>
                    <a:pt x="565" y="507"/>
                    <a:pt x="610" y="421"/>
                    <a:pt x="610" y="321"/>
                  </a:cubicBezTo>
                  <a:cubicBezTo>
                    <a:pt x="610" y="144"/>
                    <a:pt x="467" y="0"/>
                    <a:pt x="2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29"/>
            <p:cNvSpPr/>
            <p:nvPr/>
          </p:nvSpPr>
          <p:spPr>
            <a:xfrm>
              <a:off x="2862000" y="4487550"/>
              <a:ext cx="14100" cy="14400"/>
            </a:xfrm>
            <a:custGeom>
              <a:rect b="b" l="l" r="r" t="t"/>
              <a:pathLst>
                <a:path extrusionOk="0" h="576" w="564">
                  <a:moveTo>
                    <a:pt x="243" y="0"/>
                  </a:moveTo>
                  <a:cubicBezTo>
                    <a:pt x="145" y="0"/>
                    <a:pt x="59" y="45"/>
                    <a:pt x="0" y="115"/>
                  </a:cubicBezTo>
                  <a:cubicBezTo>
                    <a:pt x="142" y="271"/>
                    <a:pt x="287" y="425"/>
                    <a:pt x="436" y="576"/>
                  </a:cubicBezTo>
                  <a:cubicBezTo>
                    <a:pt x="511" y="516"/>
                    <a:pt x="564" y="424"/>
                    <a:pt x="564" y="320"/>
                  </a:cubicBezTo>
                  <a:cubicBezTo>
                    <a:pt x="564" y="143"/>
                    <a:pt x="421" y="0"/>
                    <a:pt x="2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29"/>
            <p:cNvSpPr/>
            <p:nvPr/>
          </p:nvSpPr>
          <p:spPr>
            <a:xfrm>
              <a:off x="29380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29"/>
            <p:cNvSpPr/>
            <p:nvPr/>
          </p:nvSpPr>
          <p:spPr>
            <a:xfrm>
              <a:off x="2788500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61" y="1"/>
                  </a:moveTo>
                  <a:cubicBezTo>
                    <a:pt x="40" y="1"/>
                    <a:pt x="22" y="4"/>
                    <a:pt x="0" y="7"/>
                  </a:cubicBezTo>
                  <a:cubicBezTo>
                    <a:pt x="52" y="215"/>
                    <a:pt x="106" y="420"/>
                    <a:pt x="168" y="622"/>
                  </a:cubicBezTo>
                  <a:cubicBezTo>
                    <a:pt x="293" y="578"/>
                    <a:pt x="380" y="462"/>
                    <a:pt x="380" y="322"/>
                  </a:cubicBezTo>
                  <a:cubicBezTo>
                    <a:pt x="380" y="145"/>
                    <a:pt x="237" y="1"/>
                    <a:pt x="6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29"/>
            <p:cNvSpPr/>
            <p:nvPr/>
          </p:nvSpPr>
          <p:spPr>
            <a:xfrm>
              <a:off x="27819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29"/>
            <p:cNvSpPr/>
            <p:nvPr/>
          </p:nvSpPr>
          <p:spPr>
            <a:xfrm>
              <a:off x="27819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29"/>
            <p:cNvSpPr/>
            <p:nvPr/>
          </p:nvSpPr>
          <p:spPr>
            <a:xfrm>
              <a:off x="3055950" y="4589525"/>
              <a:ext cx="15125" cy="6575"/>
            </a:xfrm>
            <a:custGeom>
              <a:rect b="b" l="l" r="r" t="t"/>
              <a:pathLst>
                <a:path extrusionOk="0" h="263" w="605">
                  <a:moveTo>
                    <a:pt x="290" y="0"/>
                  </a:moveTo>
                  <a:cubicBezTo>
                    <a:pt x="160" y="0"/>
                    <a:pt x="49" y="78"/>
                    <a:pt x="1" y="188"/>
                  </a:cubicBezTo>
                  <a:cubicBezTo>
                    <a:pt x="200" y="217"/>
                    <a:pt x="401" y="241"/>
                    <a:pt x="605" y="262"/>
                  </a:cubicBezTo>
                  <a:cubicBezTo>
                    <a:pt x="576" y="113"/>
                    <a:pt x="447" y="0"/>
                    <a:pt x="2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29"/>
            <p:cNvSpPr/>
            <p:nvPr/>
          </p:nvSpPr>
          <p:spPr>
            <a:xfrm>
              <a:off x="3094225" y="4589525"/>
              <a:ext cx="16025" cy="8050"/>
            </a:xfrm>
            <a:custGeom>
              <a:rect b="b" l="l" r="r" t="t"/>
              <a:pathLst>
                <a:path extrusionOk="0" h="322" w="641">
                  <a:moveTo>
                    <a:pt x="321" y="0"/>
                  </a:moveTo>
                  <a:cubicBezTo>
                    <a:pt x="145" y="0"/>
                    <a:pt x="2" y="142"/>
                    <a:pt x="1" y="317"/>
                  </a:cubicBezTo>
                  <a:cubicBezTo>
                    <a:pt x="106" y="320"/>
                    <a:pt x="213" y="321"/>
                    <a:pt x="321" y="321"/>
                  </a:cubicBezTo>
                  <a:cubicBezTo>
                    <a:pt x="428" y="321"/>
                    <a:pt x="534" y="320"/>
                    <a:pt x="641" y="317"/>
                  </a:cubicBezTo>
                  <a:cubicBezTo>
                    <a:pt x="639" y="142"/>
                    <a:pt x="496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29"/>
            <p:cNvSpPr/>
            <p:nvPr/>
          </p:nvSpPr>
          <p:spPr>
            <a:xfrm>
              <a:off x="3406475" y="4317500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13" y="641"/>
                    <a:pt x="496" y="602"/>
                    <a:pt x="553" y="537"/>
                  </a:cubicBezTo>
                  <a:cubicBezTo>
                    <a:pt x="574" y="421"/>
                    <a:pt x="594" y="307"/>
                    <a:pt x="611" y="189"/>
                  </a:cubicBezTo>
                  <a:cubicBezTo>
                    <a:pt x="559" y="77"/>
                    <a:pt x="45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29"/>
            <p:cNvSpPr/>
            <p:nvPr/>
          </p:nvSpPr>
          <p:spPr>
            <a:xfrm>
              <a:off x="3328375" y="4487550"/>
              <a:ext cx="14125" cy="14400"/>
            </a:xfrm>
            <a:custGeom>
              <a:rect b="b" l="l" r="r" t="t"/>
              <a:pathLst>
                <a:path extrusionOk="0" h="576" w="565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25"/>
                    <a:pt x="52" y="519"/>
                    <a:pt x="129" y="576"/>
                  </a:cubicBezTo>
                  <a:cubicBezTo>
                    <a:pt x="278" y="425"/>
                    <a:pt x="423" y="273"/>
                    <a:pt x="564" y="115"/>
                  </a:cubicBezTo>
                  <a:cubicBezTo>
                    <a:pt x="506" y="45"/>
                    <a:pt x="420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29"/>
            <p:cNvSpPr/>
            <p:nvPr/>
          </p:nvSpPr>
          <p:spPr>
            <a:xfrm>
              <a:off x="3406475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320" y="1"/>
                  </a:moveTo>
                  <a:cubicBezTo>
                    <a:pt x="143" y="1"/>
                    <a:pt x="0" y="147"/>
                    <a:pt x="0" y="322"/>
                  </a:cubicBezTo>
                  <a:cubicBezTo>
                    <a:pt x="0" y="460"/>
                    <a:pt x="89" y="578"/>
                    <a:pt x="213" y="622"/>
                  </a:cubicBezTo>
                  <a:cubicBezTo>
                    <a:pt x="273" y="418"/>
                    <a:pt x="330" y="212"/>
                    <a:pt x="380" y="7"/>
                  </a:cubicBezTo>
                  <a:cubicBezTo>
                    <a:pt x="362" y="4"/>
                    <a:pt x="34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29"/>
            <p:cNvSpPr/>
            <p:nvPr/>
          </p:nvSpPr>
          <p:spPr>
            <a:xfrm>
              <a:off x="3133400" y="4589525"/>
              <a:ext cx="15125" cy="6525"/>
            </a:xfrm>
            <a:custGeom>
              <a:rect b="b" l="l" r="r" t="t"/>
              <a:pathLst>
                <a:path extrusionOk="0" h="261" w="605">
                  <a:moveTo>
                    <a:pt x="316" y="0"/>
                  </a:moveTo>
                  <a:cubicBezTo>
                    <a:pt x="159" y="0"/>
                    <a:pt x="29" y="112"/>
                    <a:pt x="1" y="261"/>
                  </a:cubicBezTo>
                  <a:cubicBezTo>
                    <a:pt x="204" y="241"/>
                    <a:pt x="406" y="217"/>
                    <a:pt x="605" y="187"/>
                  </a:cubicBezTo>
                  <a:cubicBezTo>
                    <a:pt x="555" y="78"/>
                    <a:pt x="444" y="0"/>
                    <a:pt x="31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29"/>
            <p:cNvSpPr/>
            <p:nvPr/>
          </p:nvSpPr>
          <p:spPr>
            <a:xfrm>
              <a:off x="28600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29"/>
            <p:cNvSpPr/>
            <p:nvPr/>
          </p:nvSpPr>
          <p:spPr>
            <a:xfrm>
              <a:off x="3289350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21"/>
                    <a:pt x="47" y="507"/>
                    <a:pt x="118" y="568"/>
                  </a:cubicBezTo>
                  <a:cubicBezTo>
                    <a:pt x="285" y="445"/>
                    <a:pt x="450" y="318"/>
                    <a:pt x="611" y="189"/>
                  </a:cubicBezTo>
                  <a:cubicBezTo>
                    <a:pt x="563" y="79"/>
                    <a:pt x="451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29"/>
            <p:cNvSpPr/>
            <p:nvPr/>
          </p:nvSpPr>
          <p:spPr>
            <a:xfrm>
              <a:off x="28210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29"/>
            <p:cNvSpPr/>
            <p:nvPr/>
          </p:nvSpPr>
          <p:spPr>
            <a:xfrm>
              <a:off x="28210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29"/>
            <p:cNvSpPr/>
            <p:nvPr/>
          </p:nvSpPr>
          <p:spPr>
            <a:xfrm>
              <a:off x="28210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29"/>
            <p:cNvSpPr/>
            <p:nvPr/>
          </p:nvSpPr>
          <p:spPr>
            <a:xfrm>
              <a:off x="28600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29"/>
            <p:cNvSpPr/>
            <p:nvPr/>
          </p:nvSpPr>
          <p:spPr>
            <a:xfrm>
              <a:off x="28600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29"/>
            <p:cNvSpPr/>
            <p:nvPr/>
          </p:nvSpPr>
          <p:spPr>
            <a:xfrm>
              <a:off x="28600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29"/>
            <p:cNvSpPr/>
            <p:nvPr/>
          </p:nvSpPr>
          <p:spPr>
            <a:xfrm>
              <a:off x="28210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29"/>
            <p:cNvSpPr/>
            <p:nvPr/>
          </p:nvSpPr>
          <p:spPr>
            <a:xfrm>
              <a:off x="28210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29"/>
            <p:cNvSpPr/>
            <p:nvPr/>
          </p:nvSpPr>
          <p:spPr>
            <a:xfrm>
              <a:off x="28210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29"/>
            <p:cNvSpPr/>
            <p:nvPr/>
          </p:nvSpPr>
          <p:spPr>
            <a:xfrm>
              <a:off x="28210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29"/>
            <p:cNvSpPr/>
            <p:nvPr/>
          </p:nvSpPr>
          <p:spPr>
            <a:xfrm>
              <a:off x="2788500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168" y="0"/>
                  </a:moveTo>
                  <a:cubicBezTo>
                    <a:pt x="107" y="204"/>
                    <a:pt x="52" y="407"/>
                    <a:pt x="0" y="614"/>
                  </a:cubicBezTo>
                  <a:cubicBezTo>
                    <a:pt x="19" y="618"/>
                    <a:pt x="40" y="620"/>
                    <a:pt x="61" y="620"/>
                  </a:cubicBezTo>
                  <a:cubicBezTo>
                    <a:pt x="237" y="620"/>
                    <a:pt x="380" y="476"/>
                    <a:pt x="380" y="300"/>
                  </a:cubicBezTo>
                  <a:cubicBezTo>
                    <a:pt x="380" y="160"/>
                    <a:pt x="293" y="44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29"/>
            <p:cNvSpPr/>
            <p:nvPr/>
          </p:nvSpPr>
          <p:spPr>
            <a:xfrm>
              <a:off x="28210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29"/>
            <p:cNvSpPr/>
            <p:nvPr/>
          </p:nvSpPr>
          <p:spPr>
            <a:xfrm>
              <a:off x="2782725" y="4215525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200" y="1"/>
                    <a:pt x="117" y="40"/>
                    <a:pt x="58" y="103"/>
                  </a:cubicBezTo>
                  <a:cubicBezTo>
                    <a:pt x="37" y="221"/>
                    <a:pt x="19" y="335"/>
                    <a:pt x="1" y="453"/>
                  </a:cubicBezTo>
                  <a:cubicBezTo>
                    <a:pt x="51" y="563"/>
                    <a:pt x="162" y="641"/>
                    <a:pt x="292" y="641"/>
                  </a:cubicBezTo>
                  <a:cubicBezTo>
                    <a:pt x="468" y="641"/>
                    <a:pt x="611" y="498"/>
                    <a:pt x="611" y="320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29"/>
            <p:cNvSpPr/>
            <p:nvPr/>
          </p:nvSpPr>
          <p:spPr>
            <a:xfrm>
              <a:off x="28210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29"/>
            <p:cNvSpPr/>
            <p:nvPr/>
          </p:nvSpPr>
          <p:spPr>
            <a:xfrm>
              <a:off x="28210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29"/>
            <p:cNvSpPr/>
            <p:nvPr/>
          </p:nvSpPr>
          <p:spPr>
            <a:xfrm>
              <a:off x="3016175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29"/>
            <p:cNvSpPr/>
            <p:nvPr/>
          </p:nvSpPr>
          <p:spPr>
            <a:xfrm>
              <a:off x="3055950" y="3953025"/>
              <a:ext cx="15125" cy="6500"/>
            </a:xfrm>
            <a:custGeom>
              <a:rect b="b" l="l" r="r" t="t"/>
              <a:pathLst>
                <a:path extrusionOk="0" h="260" w="605">
                  <a:moveTo>
                    <a:pt x="605" y="0"/>
                  </a:moveTo>
                  <a:lnTo>
                    <a:pt x="605" y="0"/>
                  </a:lnTo>
                  <a:cubicBezTo>
                    <a:pt x="401" y="18"/>
                    <a:pt x="200" y="44"/>
                    <a:pt x="1" y="74"/>
                  </a:cubicBezTo>
                  <a:cubicBezTo>
                    <a:pt x="49" y="182"/>
                    <a:pt x="160" y="259"/>
                    <a:pt x="290" y="259"/>
                  </a:cubicBezTo>
                  <a:cubicBezTo>
                    <a:pt x="447" y="259"/>
                    <a:pt x="576" y="149"/>
                    <a:pt x="60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29"/>
            <p:cNvSpPr/>
            <p:nvPr/>
          </p:nvSpPr>
          <p:spPr>
            <a:xfrm>
              <a:off x="3054925" y="3977350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5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29"/>
            <p:cNvSpPr/>
            <p:nvPr/>
          </p:nvSpPr>
          <p:spPr>
            <a:xfrm>
              <a:off x="301617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29"/>
            <p:cNvSpPr/>
            <p:nvPr/>
          </p:nvSpPr>
          <p:spPr>
            <a:xfrm>
              <a:off x="3054925" y="4113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6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29"/>
            <p:cNvSpPr/>
            <p:nvPr/>
          </p:nvSpPr>
          <p:spPr>
            <a:xfrm>
              <a:off x="3054925" y="4079350"/>
              <a:ext cx="16300" cy="16050"/>
            </a:xfrm>
            <a:custGeom>
              <a:rect b="b" l="l" r="r" t="t"/>
              <a:pathLst>
                <a:path extrusionOk="0" h="642" w="652">
                  <a:moveTo>
                    <a:pt x="327" y="1"/>
                  </a:moveTo>
                  <a:cubicBezTo>
                    <a:pt x="323" y="1"/>
                    <a:pt x="320" y="1"/>
                    <a:pt x="316" y="1"/>
                  </a:cubicBezTo>
                  <a:cubicBezTo>
                    <a:pt x="138" y="7"/>
                    <a:pt x="1" y="154"/>
                    <a:pt x="5" y="332"/>
                  </a:cubicBezTo>
                  <a:cubicBezTo>
                    <a:pt x="11" y="505"/>
                    <a:pt x="154" y="641"/>
                    <a:pt x="326" y="641"/>
                  </a:cubicBezTo>
                  <a:cubicBezTo>
                    <a:pt x="330" y="641"/>
                    <a:pt x="333" y="641"/>
                    <a:pt x="337" y="641"/>
                  </a:cubicBezTo>
                  <a:cubicBezTo>
                    <a:pt x="513" y="635"/>
                    <a:pt x="652" y="487"/>
                    <a:pt x="646" y="311"/>
                  </a:cubicBezTo>
                  <a:cubicBezTo>
                    <a:pt x="640" y="137"/>
                    <a:pt x="498" y="1"/>
                    <a:pt x="32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29"/>
            <p:cNvSpPr/>
            <p:nvPr/>
          </p:nvSpPr>
          <p:spPr>
            <a:xfrm>
              <a:off x="3054900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8" y="0"/>
                  </a:moveTo>
                  <a:cubicBezTo>
                    <a:pt x="324" y="0"/>
                    <a:pt x="321" y="0"/>
                    <a:pt x="317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5" y="641"/>
                    <a:pt x="327" y="641"/>
                  </a:cubicBezTo>
                  <a:cubicBezTo>
                    <a:pt x="331" y="641"/>
                    <a:pt x="334" y="641"/>
                    <a:pt x="338" y="641"/>
                  </a:cubicBezTo>
                  <a:cubicBezTo>
                    <a:pt x="514" y="635"/>
                    <a:pt x="653" y="487"/>
                    <a:pt x="647" y="309"/>
                  </a:cubicBezTo>
                  <a:cubicBezTo>
                    <a:pt x="641" y="137"/>
                    <a:pt x="499" y="0"/>
                    <a:pt x="3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29"/>
            <p:cNvSpPr/>
            <p:nvPr/>
          </p:nvSpPr>
          <p:spPr>
            <a:xfrm>
              <a:off x="29380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29"/>
            <p:cNvSpPr/>
            <p:nvPr/>
          </p:nvSpPr>
          <p:spPr>
            <a:xfrm>
              <a:off x="3054925" y="4045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1"/>
                    <a:pt x="316" y="1"/>
                  </a:cubicBezTo>
                  <a:cubicBezTo>
                    <a:pt x="138" y="7"/>
                    <a:pt x="1" y="154"/>
                    <a:pt x="5" y="331"/>
                  </a:cubicBezTo>
                  <a:cubicBezTo>
                    <a:pt x="11" y="503"/>
                    <a:pt x="154" y="640"/>
                    <a:pt x="326" y="640"/>
                  </a:cubicBezTo>
                  <a:cubicBezTo>
                    <a:pt x="330" y="640"/>
                    <a:pt x="333" y="640"/>
                    <a:pt x="337" y="640"/>
                  </a:cubicBezTo>
                  <a:cubicBezTo>
                    <a:pt x="513" y="635"/>
                    <a:pt x="652" y="486"/>
                    <a:pt x="646" y="310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29"/>
            <p:cNvSpPr/>
            <p:nvPr/>
          </p:nvSpPr>
          <p:spPr>
            <a:xfrm>
              <a:off x="30161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29"/>
            <p:cNvSpPr/>
            <p:nvPr/>
          </p:nvSpPr>
          <p:spPr>
            <a:xfrm>
              <a:off x="30161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29"/>
            <p:cNvSpPr/>
            <p:nvPr/>
          </p:nvSpPr>
          <p:spPr>
            <a:xfrm>
              <a:off x="30161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29"/>
            <p:cNvSpPr/>
            <p:nvPr/>
          </p:nvSpPr>
          <p:spPr>
            <a:xfrm>
              <a:off x="30161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29"/>
            <p:cNvSpPr/>
            <p:nvPr/>
          </p:nvSpPr>
          <p:spPr>
            <a:xfrm>
              <a:off x="30161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29"/>
            <p:cNvSpPr/>
            <p:nvPr/>
          </p:nvSpPr>
          <p:spPr>
            <a:xfrm>
              <a:off x="30161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29"/>
            <p:cNvSpPr/>
            <p:nvPr/>
          </p:nvSpPr>
          <p:spPr>
            <a:xfrm>
              <a:off x="30161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29"/>
            <p:cNvSpPr/>
            <p:nvPr/>
          </p:nvSpPr>
          <p:spPr>
            <a:xfrm>
              <a:off x="30161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29"/>
            <p:cNvSpPr/>
            <p:nvPr/>
          </p:nvSpPr>
          <p:spPr>
            <a:xfrm>
              <a:off x="301617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29"/>
            <p:cNvSpPr/>
            <p:nvPr/>
          </p:nvSpPr>
          <p:spPr>
            <a:xfrm>
              <a:off x="305520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29"/>
            <p:cNvSpPr/>
            <p:nvPr/>
          </p:nvSpPr>
          <p:spPr>
            <a:xfrm>
              <a:off x="305520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29"/>
            <p:cNvSpPr/>
            <p:nvPr/>
          </p:nvSpPr>
          <p:spPr>
            <a:xfrm>
              <a:off x="305520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29"/>
            <p:cNvSpPr/>
            <p:nvPr/>
          </p:nvSpPr>
          <p:spPr>
            <a:xfrm>
              <a:off x="305520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29"/>
            <p:cNvSpPr/>
            <p:nvPr/>
          </p:nvSpPr>
          <p:spPr>
            <a:xfrm>
              <a:off x="3094125" y="3977450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7"/>
                    <a:pt x="646" y="491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29"/>
            <p:cNvSpPr/>
            <p:nvPr/>
          </p:nvSpPr>
          <p:spPr>
            <a:xfrm>
              <a:off x="3094225" y="3951500"/>
              <a:ext cx="16025" cy="8025"/>
            </a:xfrm>
            <a:custGeom>
              <a:rect b="b" l="l" r="r" t="t"/>
              <a:pathLst>
                <a:path extrusionOk="0" h="321" w="641">
                  <a:moveTo>
                    <a:pt x="321" y="1"/>
                  </a:moveTo>
                  <a:cubicBezTo>
                    <a:pt x="213" y="1"/>
                    <a:pt x="106" y="2"/>
                    <a:pt x="1" y="4"/>
                  </a:cubicBezTo>
                  <a:cubicBezTo>
                    <a:pt x="2" y="180"/>
                    <a:pt x="145" y="320"/>
                    <a:pt x="321" y="320"/>
                  </a:cubicBezTo>
                  <a:cubicBezTo>
                    <a:pt x="496" y="320"/>
                    <a:pt x="639" y="180"/>
                    <a:pt x="641" y="4"/>
                  </a:cubicBezTo>
                  <a:cubicBezTo>
                    <a:pt x="535" y="2"/>
                    <a:pt x="42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29"/>
            <p:cNvSpPr/>
            <p:nvPr/>
          </p:nvSpPr>
          <p:spPr>
            <a:xfrm>
              <a:off x="305520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29"/>
            <p:cNvSpPr/>
            <p:nvPr/>
          </p:nvSpPr>
          <p:spPr>
            <a:xfrm>
              <a:off x="305520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29"/>
            <p:cNvSpPr/>
            <p:nvPr/>
          </p:nvSpPr>
          <p:spPr>
            <a:xfrm>
              <a:off x="305520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29"/>
            <p:cNvSpPr/>
            <p:nvPr/>
          </p:nvSpPr>
          <p:spPr>
            <a:xfrm>
              <a:off x="305520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29"/>
            <p:cNvSpPr/>
            <p:nvPr/>
          </p:nvSpPr>
          <p:spPr>
            <a:xfrm>
              <a:off x="305520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29"/>
            <p:cNvSpPr/>
            <p:nvPr/>
          </p:nvSpPr>
          <p:spPr>
            <a:xfrm>
              <a:off x="305520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29"/>
            <p:cNvSpPr/>
            <p:nvPr/>
          </p:nvSpPr>
          <p:spPr>
            <a:xfrm>
              <a:off x="305520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29"/>
            <p:cNvSpPr/>
            <p:nvPr/>
          </p:nvSpPr>
          <p:spPr>
            <a:xfrm>
              <a:off x="305520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29"/>
            <p:cNvSpPr/>
            <p:nvPr/>
          </p:nvSpPr>
          <p:spPr>
            <a:xfrm>
              <a:off x="305520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29"/>
            <p:cNvSpPr/>
            <p:nvPr/>
          </p:nvSpPr>
          <p:spPr>
            <a:xfrm>
              <a:off x="301617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29"/>
            <p:cNvSpPr/>
            <p:nvPr/>
          </p:nvSpPr>
          <p:spPr>
            <a:xfrm>
              <a:off x="29771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29"/>
            <p:cNvSpPr/>
            <p:nvPr/>
          </p:nvSpPr>
          <p:spPr>
            <a:xfrm>
              <a:off x="29771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29"/>
            <p:cNvSpPr/>
            <p:nvPr/>
          </p:nvSpPr>
          <p:spPr>
            <a:xfrm>
              <a:off x="29771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29"/>
            <p:cNvSpPr/>
            <p:nvPr/>
          </p:nvSpPr>
          <p:spPr>
            <a:xfrm>
              <a:off x="29771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29"/>
            <p:cNvSpPr/>
            <p:nvPr/>
          </p:nvSpPr>
          <p:spPr>
            <a:xfrm>
              <a:off x="29771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29"/>
            <p:cNvSpPr/>
            <p:nvPr/>
          </p:nvSpPr>
          <p:spPr>
            <a:xfrm>
              <a:off x="29771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29"/>
            <p:cNvSpPr/>
            <p:nvPr/>
          </p:nvSpPr>
          <p:spPr>
            <a:xfrm>
              <a:off x="29771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29"/>
            <p:cNvSpPr/>
            <p:nvPr/>
          </p:nvSpPr>
          <p:spPr>
            <a:xfrm>
              <a:off x="29771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29"/>
            <p:cNvSpPr/>
            <p:nvPr/>
          </p:nvSpPr>
          <p:spPr>
            <a:xfrm>
              <a:off x="29380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29"/>
            <p:cNvSpPr/>
            <p:nvPr/>
          </p:nvSpPr>
          <p:spPr>
            <a:xfrm>
              <a:off x="29380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29"/>
            <p:cNvSpPr/>
            <p:nvPr/>
          </p:nvSpPr>
          <p:spPr>
            <a:xfrm>
              <a:off x="29771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29"/>
            <p:cNvSpPr/>
            <p:nvPr/>
          </p:nvSpPr>
          <p:spPr>
            <a:xfrm>
              <a:off x="29380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29"/>
            <p:cNvSpPr/>
            <p:nvPr/>
          </p:nvSpPr>
          <p:spPr>
            <a:xfrm>
              <a:off x="29380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29"/>
            <p:cNvSpPr/>
            <p:nvPr/>
          </p:nvSpPr>
          <p:spPr>
            <a:xfrm>
              <a:off x="293807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29"/>
            <p:cNvSpPr/>
            <p:nvPr/>
          </p:nvSpPr>
          <p:spPr>
            <a:xfrm>
              <a:off x="293807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29"/>
            <p:cNvSpPr/>
            <p:nvPr/>
          </p:nvSpPr>
          <p:spPr>
            <a:xfrm>
              <a:off x="29771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29"/>
            <p:cNvSpPr/>
            <p:nvPr/>
          </p:nvSpPr>
          <p:spPr>
            <a:xfrm>
              <a:off x="3094125" y="401142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6"/>
                    <a:pt x="0" y="152"/>
                    <a:pt x="3" y="328"/>
                  </a:cubicBezTo>
                  <a:cubicBezTo>
                    <a:pt x="7" y="502"/>
                    <a:pt x="148" y="642"/>
                    <a:pt x="322" y="642"/>
                  </a:cubicBezTo>
                  <a:cubicBezTo>
                    <a:pt x="324" y="642"/>
                    <a:pt x="327" y="641"/>
                    <a:pt x="330" y="641"/>
                  </a:cubicBezTo>
                  <a:cubicBezTo>
                    <a:pt x="506" y="638"/>
                    <a:pt x="646" y="492"/>
                    <a:pt x="643" y="316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29"/>
            <p:cNvSpPr/>
            <p:nvPr/>
          </p:nvSpPr>
          <p:spPr>
            <a:xfrm>
              <a:off x="3016175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29"/>
            <p:cNvSpPr/>
            <p:nvPr/>
          </p:nvSpPr>
          <p:spPr>
            <a:xfrm>
              <a:off x="29771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29"/>
            <p:cNvSpPr/>
            <p:nvPr/>
          </p:nvSpPr>
          <p:spPr>
            <a:xfrm>
              <a:off x="30161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29"/>
            <p:cNvSpPr/>
            <p:nvPr/>
          </p:nvSpPr>
          <p:spPr>
            <a:xfrm>
              <a:off x="30161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29"/>
            <p:cNvSpPr/>
            <p:nvPr/>
          </p:nvSpPr>
          <p:spPr>
            <a:xfrm>
              <a:off x="29771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29"/>
            <p:cNvSpPr/>
            <p:nvPr/>
          </p:nvSpPr>
          <p:spPr>
            <a:xfrm>
              <a:off x="30161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29"/>
            <p:cNvSpPr/>
            <p:nvPr/>
          </p:nvSpPr>
          <p:spPr>
            <a:xfrm>
              <a:off x="3016175" y="404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29"/>
            <p:cNvSpPr/>
            <p:nvPr/>
          </p:nvSpPr>
          <p:spPr>
            <a:xfrm>
              <a:off x="29771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29"/>
            <p:cNvSpPr/>
            <p:nvPr/>
          </p:nvSpPr>
          <p:spPr>
            <a:xfrm>
              <a:off x="29771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29"/>
            <p:cNvSpPr/>
            <p:nvPr/>
          </p:nvSpPr>
          <p:spPr>
            <a:xfrm>
              <a:off x="29771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29"/>
            <p:cNvSpPr/>
            <p:nvPr/>
          </p:nvSpPr>
          <p:spPr>
            <a:xfrm>
              <a:off x="29771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29"/>
            <p:cNvSpPr/>
            <p:nvPr/>
          </p:nvSpPr>
          <p:spPr>
            <a:xfrm>
              <a:off x="29771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29"/>
            <p:cNvSpPr/>
            <p:nvPr/>
          </p:nvSpPr>
          <p:spPr>
            <a:xfrm>
              <a:off x="30161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29"/>
            <p:cNvSpPr/>
            <p:nvPr/>
          </p:nvSpPr>
          <p:spPr>
            <a:xfrm>
              <a:off x="29771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83" name="Google Shape;12083;p29"/>
          <p:cNvSpPr/>
          <p:nvPr/>
        </p:nvSpPr>
        <p:spPr>
          <a:xfrm>
            <a:off x="334200" y="949675"/>
            <a:ext cx="8475600" cy="3904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84" name="Google Shape;12084;p29"/>
          <p:cNvSpPr txBox="1"/>
          <p:nvPr>
            <p:ph type="title"/>
          </p:nvPr>
        </p:nvSpPr>
        <p:spPr>
          <a:xfrm>
            <a:off x="334206" y="1800427"/>
            <a:ext cx="2825100" cy="4572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2085" name="Google Shape;12085;p29"/>
          <p:cNvSpPr txBox="1"/>
          <p:nvPr>
            <p:ph idx="1" type="subTitle"/>
          </p:nvPr>
        </p:nvSpPr>
        <p:spPr>
          <a:xfrm>
            <a:off x="334206" y="2257627"/>
            <a:ext cx="2825100" cy="6402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086" name="Google Shape;12086;p29"/>
          <p:cNvSpPr txBox="1"/>
          <p:nvPr>
            <p:ph idx="2" type="title"/>
          </p:nvPr>
        </p:nvSpPr>
        <p:spPr>
          <a:xfrm>
            <a:off x="3159454" y="1800427"/>
            <a:ext cx="2825100" cy="4572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2087" name="Google Shape;12087;p29"/>
          <p:cNvSpPr txBox="1"/>
          <p:nvPr>
            <p:ph idx="3" type="subTitle"/>
          </p:nvPr>
        </p:nvSpPr>
        <p:spPr>
          <a:xfrm>
            <a:off x="3159454" y="2257627"/>
            <a:ext cx="2825100" cy="6402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088" name="Google Shape;12088;p29"/>
          <p:cNvSpPr txBox="1"/>
          <p:nvPr>
            <p:ph idx="4" type="title"/>
          </p:nvPr>
        </p:nvSpPr>
        <p:spPr>
          <a:xfrm>
            <a:off x="334206" y="3754325"/>
            <a:ext cx="2825100" cy="4572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2089" name="Google Shape;12089;p29"/>
          <p:cNvSpPr txBox="1"/>
          <p:nvPr>
            <p:ph idx="5" type="subTitle"/>
          </p:nvPr>
        </p:nvSpPr>
        <p:spPr>
          <a:xfrm>
            <a:off x="334206" y="4211525"/>
            <a:ext cx="2825100" cy="6402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090" name="Google Shape;12090;p29"/>
          <p:cNvSpPr txBox="1"/>
          <p:nvPr>
            <p:ph idx="6" type="title"/>
          </p:nvPr>
        </p:nvSpPr>
        <p:spPr>
          <a:xfrm>
            <a:off x="3159454" y="3754325"/>
            <a:ext cx="2825100" cy="4572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2091" name="Google Shape;12091;p29"/>
          <p:cNvSpPr txBox="1"/>
          <p:nvPr>
            <p:ph idx="7" type="subTitle"/>
          </p:nvPr>
        </p:nvSpPr>
        <p:spPr>
          <a:xfrm>
            <a:off x="3159454" y="4211525"/>
            <a:ext cx="2825100" cy="6402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092" name="Google Shape;12092;p29"/>
          <p:cNvSpPr txBox="1"/>
          <p:nvPr>
            <p:ph idx="8" type="title"/>
          </p:nvPr>
        </p:nvSpPr>
        <p:spPr>
          <a:xfrm>
            <a:off x="5984694" y="1800427"/>
            <a:ext cx="2825100" cy="4572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2093" name="Google Shape;12093;p29"/>
          <p:cNvSpPr txBox="1"/>
          <p:nvPr>
            <p:ph idx="9" type="subTitle"/>
          </p:nvPr>
        </p:nvSpPr>
        <p:spPr>
          <a:xfrm>
            <a:off x="5984694" y="2257627"/>
            <a:ext cx="2825100" cy="6402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094" name="Google Shape;12094;p29"/>
          <p:cNvSpPr txBox="1"/>
          <p:nvPr>
            <p:ph idx="13" type="title"/>
          </p:nvPr>
        </p:nvSpPr>
        <p:spPr>
          <a:xfrm>
            <a:off x="5984694" y="3754325"/>
            <a:ext cx="2825100" cy="4572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2095" name="Google Shape;12095;p29"/>
          <p:cNvSpPr txBox="1"/>
          <p:nvPr>
            <p:ph idx="14" type="subTitle"/>
          </p:nvPr>
        </p:nvSpPr>
        <p:spPr>
          <a:xfrm>
            <a:off x="5984694" y="4211525"/>
            <a:ext cx="2825100" cy="640200"/>
          </a:xfrm>
          <a:prstGeom prst="rect">
            <a:avLst/>
          </a:prstGeom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096" name="Google Shape;12096;p29"/>
          <p:cNvSpPr txBox="1"/>
          <p:nvPr>
            <p:ph idx="15"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365750" spcFirstLastPara="1" rIns="36575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/>
        </p:txBody>
      </p:sp>
      <p:cxnSp>
        <p:nvCxnSpPr>
          <p:cNvPr id="12097" name="Google Shape;12097;p29"/>
          <p:cNvCxnSpPr/>
          <p:nvPr/>
        </p:nvCxnSpPr>
        <p:spPr>
          <a:xfrm>
            <a:off x="3159454" y="949675"/>
            <a:ext cx="0" cy="39075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098" name="Google Shape;12098;p29"/>
          <p:cNvCxnSpPr/>
          <p:nvPr/>
        </p:nvCxnSpPr>
        <p:spPr>
          <a:xfrm>
            <a:off x="5984554" y="949675"/>
            <a:ext cx="0" cy="39075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1_1_1">
    <p:bg>
      <p:bgPr>
        <a:solidFill>
          <a:schemeClr val="lt1"/>
        </a:solidFill>
      </p:bgPr>
    </p:bg>
    <p:spTree>
      <p:nvGrpSpPr>
        <p:cNvPr id="12099" name="Shape 12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00" name="Google Shape;12100;p30"/>
          <p:cNvSpPr txBox="1"/>
          <p:nvPr>
            <p:ph hasCustomPrompt="1" type="title"/>
          </p:nvPr>
        </p:nvSpPr>
        <p:spPr>
          <a:xfrm>
            <a:off x="2468850" y="540000"/>
            <a:ext cx="4206300" cy="8283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2101" name="Google Shape;12101;p30"/>
          <p:cNvSpPr txBox="1"/>
          <p:nvPr>
            <p:ph idx="1" type="subTitle"/>
          </p:nvPr>
        </p:nvSpPr>
        <p:spPr>
          <a:xfrm>
            <a:off x="2468850" y="1368303"/>
            <a:ext cx="4206300" cy="3657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102" name="Google Shape;12102;p30"/>
          <p:cNvSpPr txBox="1"/>
          <p:nvPr>
            <p:ph hasCustomPrompt="1" idx="2" type="title"/>
          </p:nvPr>
        </p:nvSpPr>
        <p:spPr>
          <a:xfrm>
            <a:off x="2468850" y="1974742"/>
            <a:ext cx="4206300" cy="8283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2103" name="Google Shape;12103;p30"/>
          <p:cNvSpPr txBox="1"/>
          <p:nvPr>
            <p:ph idx="3" type="subTitle"/>
          </p:nvPr>
        </p:nvSpPr>
        <p:spPr>
          <a:xfrm>
            <a:off x="2468850" y="2803045"/>
            <a:ext cx="4206300" cy="3657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104" name="Google Shape;12104;p30"/>
          <p:cNvSpPr txBox="1"/>
          <p:nvPr>
            <p:ph hasCustomPrompt="1" idx="4" type="title"/>
          </p:nvPr>
        </p:nvSpPr>
        <p:spPr>
          <a:xfrm>
            <a:off x="2468850" y="3409497"/>
            <a:ext cx="4206300" cy="8283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2105" name="Google Shape;12105;p30"/>
          <p:cNvSpPr txBox="1"/>
          <p:nvPr>
            <p:ph idx="5" type="subTitle"/>
          </p:nvPr>
        </p:nvSpPr>
        <p:spPr>
          <a:xfrm>
            <a:off x="2468850" y="4237800"/>
            <a:ext cx="4206300" cy="3657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BLANK_1_1_1_1_1_1_3">
    <p:bg>
      <p:bgPr>
        <a:solidFill>
          <a:schemeClr val="lt1"/>
        </a:solidFill>
      </p:bgPr>
    </p:bg>
    <p:spTree>
      <p:nvGrpSpPr>
        <p:cNvPr id="12106" name="Shape 12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07" name="Google Shape;12107;p31"/>
          <p:cNvSpPr txBox="1"/>
          <p:nvPr>
            <p:ph hasCustomPrompt="1" type="title"/>
          </p:nvPr>
        </p:nvSpPr>
        <p:spPr>
          <a:xfrm>
            <a:off x="720000" y="1568732"/>
            <a:ext cx="2286000" cy="12801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2108" name="Google Shape;12108;p31"/>
          <p:cNvSpPr txBox="1"/>
          <p:nvPr>
            <p:ph idx="1" type="subTitle"/>
          </p:nvPr>
        </p:nvSpPr>
        <p:spPr>
          <a:xfrm>
            <a:off x="720000" y="2848825"/>
            <a:ext cx="2286000" cy="8229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109" name="Google Shape;12109;p31"/>
          <p:cNvSpPr txBox="1"/>
          <p:nvPr>
            <p:ph hasCustomPrompt="1" idx="2" type="title"/>
          </p:nvPr>
        </p:nvSpPr>
        <p:spPr>
          <a:xfrm>
            <a:off x="3429000" y="1568713"/>
            <a:ext cx="2286000" cy="12801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2110" name="Google Shape;12110;p31"/>
          <p:cNvSpPr txBox="1"/>
          <p:nvPr>
            <p:ph idx="3" type="subTitle"/>
          </p:nvPr>
        </p:nvSpPr>
        <p:spPr>
          <a:xfrm>
            <a:off x="3429000" y="2848788"/>
            <a:ext cx="2286000" cy="8229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111" name="Google Shape;12111;p31"/>
          <p:cNvSpPr txBox="1"/>
          <p:nvPr>
            <p:ph hasCustomPrompt="1" idx="4" type="title"/>
          </p:nvPr>
        </p:nvSpPr>
        <p:spPr>
          <a:xfrm>
            <a:off x="6138000" y="1568713"/>
            <a:ext cx="2286000" cy="12801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2112" name="Google Shape;12112;p31"/>
          <p:cNvSpPr txBox="1"/>
          <p:nvPr>
            <p:ph idx="5" type="subTitle"/>
          </p:nvPr>
        </p:nvSpPr>
        <p:spPr>
          <a:xfrm>
            <a:off x="6138000" y="2848788"/>
            <a:ext cx="2286000" cy="8229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BLANK_1_1_1_1_1_1_2">
    <p:bg>
      <p:bgPr>
        <a:solidFill>
          <a:schemeClr val="lt1"/>
        </a:solidFill>
      </p:bgPr>
    </p:bg>
    <p:spTree>
      <p:nvGrpSpPr>
        <p:cNvPr id="12113" name="Shape 12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14" name="Google Shape;12114;p32"/>
          <p:cNvGrpSpPr/>
          <p:nvPr/>
        </p:nvGrpSpPr>
        <p:grpSpPr>
          <a:xfrm>
            <a:off x="339866" y="539995"/>
            <a:ext cx="8462628" cy="4063513"/>
            <a:chOff x="339866" y="539995"/>
            <a:chExt cx="8462628" cy="4063513"/>
          </a:xfrm>
        </p:grpSpPr>
        <p:grpSp>
          <p:nvGrpSpPr>
            <p:cNvPr id="12115" name="Google Shape;12115;p32"/>
            <p:cNvGrpSpPr/>
            <p:nvPr/>
          </p:nvGrpSpPr>
          <p:grpSpPr>
            <a:xfrm>
              <a:off x="339866" y="539995"/>
              <a:ext cx="4063478" cy="4063513"/>
              <a:chOff x="2540241" y="539995"/>
              <a:chExt cx="4063478" cy="4063513"/>
            </a:xfrm>
          </p:grpSpPr>
          <p:grpSp>
            <p:nvGrpSpPr>
              <p:cNvPr id="12116" name="Google Shape;12116;p32"/>
              <p:cNvGrpSpPr/>
              <p:nvPr/>
            </p:nvGrpSpPr>
            <p:grpSpPr>
              <a:xfrm>
                <a:off x="2693235" y="703668"/>
                <a:ext cx="885398" cy="893069"/>
                <a:chOff x="2781975" y="3951500"/>
                <a:chExt cx="640525" cy="646075"/>
              </a:xfrm>
            </p:grpSpPr>
            <p:sp>
              <p:nvSpPr>
                <p:cNvPr id="12117" name="Google Shape;12117;p32"/>
                <p:cNvSpPr/>
                <p:nvPr/>
              </p:nvSpPr>
              <p:spPr>
                <a:xfrm>
                  <a:off x="317232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18" name="Google Shape;12118;p32"/>
                <p:cNvSpPr/>
                <p:nvPr/>
              </p:nvSpPr>
              <p:spPr>
                <a:xfrm>
                  <a:off x="317232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19" name="Google Shape;12119;p32"/>
                <p:cNvSpPr/>
                <p:nvPr/>
              </p:nvSpPr>
              <p:spPr>
                <a:xfrm>
                  <a:off x="3133250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20" name="Google Shape;12120;p32"/>
                <p:cNvSpPr/>
                <p:nvPr/>
              </p:nvSpPr>
              <p:spPr>
                <a:xfrm>
                  <a:off x="317232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21" name="Google Shape;12121;p32"/>
                <p:cNvSpPr/>
                <p:nvPr/>
              </p:nvSpPr>
              <p:spPr>
                <a:xfrm>
                  <a:off x="317232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22" name="Google Shape;12122;p32"/>
                <p:cNvSpPr/>
                <p:nvPr/>
              </p:nvSpPr>
              <p:spPr>
                <a:xfrm>
                  <a:off x="317232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7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23" name="Google Shape;12123;p32"/>
                <p:cNvSpPr/>
                <p:nvPr/>
              </p:nvSpPr>
              <p:spPr>
                <a:xfrm>
                  <a:off x="317232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24" name="Google Shape;12124;p32"/>
                <p:cNvSpPr/>
                <p:nvPr/>
              </p:nvSpPr>
              <p:spPr>
                <a:xfrm>
                  <a:off x="317232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6" y="641"/>
                        <a:pt x="641" y="497"/>
                        <a:pt x="641" y="321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25" name="Google Shape;12125;p32"/>
                <p:cNvSpPr/>
                <p:nvPr/>
              </p:nvSpPr>
              <p:spPr>
                <a:xfrm>
                  <a:off x="3172025" y="4045375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1"/>
                        <a:pt x="315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3"/>
                        <a:pt x="154" y="640"/>
                        <a:pt x="325" y="640"/>
                      </a:cubicBezTo>
                      <a:cubicBezTo>
                        <a:pt x="329" y="640"/>
                        <a:pt x="332" y="640"/>
                        <a:pt x="336" y="640"/>
                      </a:cubicBezTo>
                      <a:cubicBezTo>
                        <a:pt x="514" y="635"/>
                        <a:pt x="653" y="486"/>
                        <a:pt x="646" y="310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26" name="Google Shape;12126;p32"/>
                <p:cNvSpPr/>
                <p:nvPr/>
              </p:nvSpPr>
              <p:spPr>
                <a:xfrm>
                  <a:off x="3172025" y="4011325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5"/>
                        <a:pt x="154" y="641"/>
                        <a:pt x="325" y="641"/>
                      </a:cubicBezTo>
                      <a:cubicBezTo>
                        <a:pt x="329" y="641"/>
                        <a:pt x="332" y="641"/>
                        <a:pt x="336" y="641"/>
                      </a:cubicBezTo>
                      <a:cubicBezTo>
                        <a:pt x="514" y="635"/>
                        <a:pt x="653" y="487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27" name="Google Shape;12127;p32"/>
                <p:cNvSpPr/>
                <p:nvPr/>
              </p:nvSpPr>
              <p:spPr>
                <a:xfrm>
                  <a:off x="3172025" y="3977350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0"/>
                      </a:cubicBezTo>
                      <a:cubicBezTo>
                        <a:pt x="139" y="5"/>
                        <a:pt x="0" y="154"/>
                        <a:pt x="6" y="330"/>
                      </a:cubicBezTo>
                      <a:cubicBezTo>
                        <a:pt x="12" y="503"/>
                        <a:pt x="154" y="639"/>
                        <a:pt x="325" y="639"/>
                      </a:cubicBezTo>
                      <a:cubicBezTo>
                        <a:pt x="329" y="639"/>
                        <a:pt x="332" y="639"/>
                        <a:pt x="336" y="639"/>
                      </a:cubicBezTo>
                      <a:cubicBezTo>
                        <a:pt x="514" y="633"/>
                        <a:pt x="653" y="486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28" name="Google Shape;12128;p32"/>
                <p:cNvSpPr/>
                <p:nvPr/>
              </p:nvSpPr>
              <p:spPr>
                <a:xfrm>
                  <a:off x="3133250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29" name="Google Shape;12129;p32"/>
                <p:cNvSpPr/>
                <p:nvPr/>
              </p:nvSpPr>
              <p:spPr>
                <a:xfrm>
                  <a:off x="3172025" y="4113375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0"/>
                      </a:cubicBezTo>
                      <a:cubicBezTo>
                        <a:pt x="139" y="6"/>
                        <a:pt x="0" y="154"/>
                        <a:pt x="6" y="330"/>
                      </a:cubicBezTo>
                      <a:cubicBezTo>
                        <a:pt x="12" y="503"/>
                        <a:pt x="154" y="639"/>
                        <a:pt x="325" y="639"/>
                      </a:cubicBezTo>
                      <a:cubicBezTo>
                        <a:pt x="329" y="639"/>
                        <a:pt x="332" y="639"/>
                        <a:pt x="336" y="639"/>
                      </a:cubicBezTo>
                      <a:cubicBezTo>
                        <a:pt x="514" y="633"/>
                        <a:pt x="653" y="486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30" name="Google Shape;12130;p32"/>
                <p:cNvSpPr/>
                <p:nvPr/>
              </p:nvSpPr>
              <p:spPr>
                <a:xfrm>
                  <a:off x="3172025" y="4079350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6" y="1"/>
                      </a:moveTo>
                      <a:cubicBezTo>
                        <a:pt x="322" y="1"/>
                        <a:pt x="319" y="1"/>
                        <a:pt x="315" y="1"/>
                      </a:cubicBezTo>
                      <a:cubicBezTo>
                        <a:pt x="139" y="7"/>
                        <a:pt x="0" y="154"/>
                        <a:pt x="6" y="332"/>
                      </a:cubicBezTo>
                      <a:cubicBezTo>
                        <a:pt x="12" y="505"/>
                        <a:pt x="154" y="641"/>
                        <a:pt x="325" y="641"/>
                      </a:cubicBezTo>
                      <a:cubicBezTo>
                        <a:pt x="329" y="641"/>
                        <a:pt x="332" y="641"/>
                        <a:pt x="336" y="641"/>
                      </a:cubicBezTo>
                      <a:cubicBezTo>
                        <a:pt x="514" y="635"/>
                        <a:pt x="653" y="487"/>
                        <a:pt x="646" y="310"/>
                      </a:cubicBezTo>
                      <a:cubicBezTo>
                        <a:pt x="641" y="137"/>
                        <a:pt x="499" y="1"/>
                        <a:pt x="326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31" name="Google Shape;12131;p32"/>
                <p:cNvSpPr/>
                <p:nvPr/>
              </p:nvSpPr>
              <p:spPr>
                <a:xfrm>
                  <a:off x="317232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32" name="Google Shape;12132;p32"/>
                <p:cNvSpPr/>
                <p:nvPr/>
              </p:nvSpPr>
              <p:spPr>
                <a:xfrm>
                  <a:off x="317232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33" name="Google Shape;12133;p32"/>
                <p:cNvSpPr/>
                <p:nvPr/>
              </p:nvSpPr>
              <p:spPr>
                <a:xfrm>
                  <a:off x="317232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34" name="Google Shape;12134;p32"/>
                <p:cNvSpPr/>
                <p:nvPr/>
              </p:nvSpPr>
              <p:spPr>
                <a:xfrm>
                  <a:off x="321130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35" name="Google Shape;12135;p32"/>
                <p:cNvSpPr/>
                <p:nvPr/>
              </p:nvSpPr>
              <p:spPr>
                <a:xfrm>
                  <a:off x="321130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36" name="Google Shape;12136;p32"/>
                <p:cNvSpPr/>
                <p:nvPr/>
              </p:nvSpPr>
              <p:spPr>
                <a:xfrm>
                  <a:off x="321130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37" name="Google Shape;12137;p32"/>
                <p:cNvSpPr/>
                <p:nvPr/>
              </p:nvSpPr>
              <p:spPr>
                <a:xfrm>
                  <a:off x="321130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38" name="Google Shape;12138;p32"/>
                <p:cNvSpPr/>
                <p:nvPr/>
              </p:nvSpPr>
              <p:spPr>
                <a:xfrm>
                  <a:off x="321130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39" name="Google Shape;12139;p32"/>
                <p:cNvSpPr/>
                <p:nvPr/>
              </p:nvSpPr>
              <p:spPr>
                <a:xfrm>
                  <a:off x="317232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40" name="Google Shape;12140;p32"/>
                <p:cNvSpPr/>
                <p:nvPr/>
              </p:nvSpPr>
              <p:spPr>
                <a:xfrm>
                  <a:off x="321130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41" name="Google Shape;12141;p32"/>
                <p:cNvSpPr/>
                <p:nvPr/>
              </p:nvSpPr>
              <p:spPr>
                <a:xfrm>
                  <a:off x="321130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42" name="Google Shape;12142;p32"/>
                <p:cNvSpPr/>
                <p:nvPr/>
              </p:nvSpPr>
              <p:spPr>
                <a:xfrm>
                  <a:off x="317232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43" name="Google Shape;12143;p32"/>
                <p:cNvSpPr/>
                <p:nvPr/>
              </p:nvSpPr>
              <p:spPr>
                <a:xfrm>
                  <a:off x="321130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44" name="Google Shape;12144;p32"/>
                <p:cNvSpPr/>
                <p:nvPr/>
              </p:nvSpPr>
              <p:spPr>
                <a:xfrm>
                  <a:off x="3211300" y="3977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45" name="Google Shape;12145;p32"/>
                <p:cNvSpPr/>
                <p:nvPr/>
              </p:nvSpPr>
              <p:spPr>
                <a:xfrm>
                  <a:off x="317232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46" name="Google Shape;12146;p32"/>
                <p:cNvSpPr/>
                <p:nvPr/>
              </p:nvSpPr>
              <p:spPr>
                <a:xfrm>
                  <a:off x="321130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47" name="Google Shape;12147;p32"/>
                <p:cNvSpPr/>
                <p:nvPr/>
              </p:nvSpPr>
              <p:spPr>
                <a:xfrm>
                  <a:off x="3211300" y="404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48" name="Google Shape;12148;p32"/>
                <p:cNvSpPr/>
                <p:nvPr/>
              </p:nvSpPr>
              <p:spPr>
                <a:xfrm>
                  <a:off x="3211300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49" name="Google Shape;12149;p32"/>
                <p:cNvSpPr/>
                <p:nvPr/>
              </p:nvSpPr>
              <p:spPr>
                <a:xfrm>
                  <a:off x="3133250" y="401147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50" name="Google Shape;12150;p32"/>
                <p:cNvSpPr/>
                <p:nvPr/>
              </p:nvSpPr>
              <p:spPr>
                <a:xfrm>
                  <a:off x="309422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51" name="Google Shape;12151;p32"/>
                <p:cNvSpPr/>
                <p:nvPr/>
              </p:nvSpPr>
              <p:spPr>
                <a:xfrm>
                  <a:off x="309422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52" name="Google Shape;12152;p32"/>
                <p:cNvSpPr/>
                <p:nvPr/>
              </p:nvSpPr>
              <p:spPr>
                <a:xfrm>
                  <a:off x="309422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53" name="Google Shape;12153;p32"/>
                <p:cNvSpPr/>
                <p:nvPr/>
              </p:nvSpPr>
              <p:spPr>
                <a:xfrm>
                  <a:off x="309422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54" name="Google Shape;12154;p32"/>
                <p:cNvSpPr/>
                <p:nvPr/>
              </p:nvSpPr>
              <p:spPr>
                <a:xfrm>
                  <a:off x="309422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55" name="Google Shape;12155;p32"/>
                <p:cNvSpPr/>
                <p:nvPr/>
              </p:nvSpPr>
              <p:spPr>
                <a:xfrm>
                  <a:off x="309422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56" name="Google Shape;12156;p32"/>
                <p:cNvSpPr/>
                <p:nvPr/>
              </p:nvSpPr>
              <p:spPr>
                <a:xfrm>
                  <a:off x="309422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1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57" name="Google Shape;12157;p32"/>
                <p:cNvSpPr/>
                <p:nvPr/>
              </p:nvSpPr>
              <p:spPr>
                <a:xfrm>
                  <a:off x="309422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58" name="Google Shape;12158;p32"/>
                <p:cNvSpPr/>
                <p:nvPr/>
              </p:nvSpPr>
              <p:spPr>
                <a:xfrm>
                  <a:off x="3133400" y="3952975"/>
                  <a:ext cx="15125" cy="6550"/>
                </a:xfrm>
                <a:custGeom>
                  <a:rect b="b" l="l" r="r" t="t"/>
                  <a:pathLst>
                    <a:path extrusionOk="0" h="262" w="605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29" y="151"/>
                        <a:pt x="159" y="261"/>
                        <a:pt x="316" y="261"/>
                      </a:cubicBezTo>
                      <a:cubicBezTo>
                        <a:pt x="445" y="261"/>
                        <a:pt x="557" y="184"/>
                        <a:pt x="605" y="73"/>
                      </a:cubicBezTo>
                      <a:cubicBezTo>
                        <a:pt x="406" y="46"/>
                        <a:pt x="204" y="20"/>
                        <a:pt x="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59" name="Google Shape;12159;p32"/>
                <p:cNvSpPr/>
                <p:nvPr/>
              </p:nvSpPr>
              <p:spPr>
                <a:xfrm>
                  <a:off x="3094125" y="4113475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4"/>
                        <a:pt x="0" y="150"/>
                        <a:pt x="3" y="328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8"/>
                        <a:pt x="646" y="492"/>
                        <a:pt x="643" y="314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60" name="Google Shape;12160;p32"/>
                <p:cNvSpPr/>
                <p:nvPr/>
              </p:nvSpPr>
              <p:spPr>
                <a:xfrm>
                  <a:off x="3094125" y="4079500"/>
                  <a:ext cx="16175" cy="16000"/>
                </a:xfrm>
                <a:custGeom>
                  <a:rect b="b" l="l" r="r" t="t"/>
                  <a:pathLst>
                    <a:path extrusionOk="0" h="640" w="647">
                      <a:moveTo>
                        <a:pt x="326" y="1"/>
                      </a:moveTo>
                      <a:cubicBezTo>
                        <a:pt x="323" y="1"/>
                        <a:pt x="321" y="1"/>
                        <a:pt x="318" y="1"/>
                      </a:cubicBezTo>
                      <a:cubicBezTo>
                        <a:pt x="140" y="4"/>
                        <a:pt x="0" y="150"/>
                        <a:pt x="3" y="326"/>
                      </a:cubicBezTo>
                      <a:cubicBezTo>
                        <a:pt x="7" y="500"/>
                        <a:pt x="149" y="640"/>
                        <a:pt x="322" y="640"/>
                      </a:cubicBezTo>
                      <a:cubicBezTo>
                        <a:pt x="325" y="640"/>
                        <a:pt x="327" y="640"/>
                        <a:pt x="330" y="640"/>
                      </a:cubicBezTo>
                      <a:cubicBezTo>
                        <a:pt x="506" y="637"/>
                        <a:pt x="646" y="490"/>
                        <a:pt x="643" y="314"/>
                      </a:cubicBezTo>
                      <a:cubicBezTo>
                        <a:pt x="640" y="141"/>
                        <a:pt x="499" y="1"/>
                        <a:pt x="326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61" name="Google Shape;12161;p32"/>
                <p:cNvSpPr/>
                <p:nvPr/>
              </p:nvSpPr>
              <p:spPr>
                <a:xfrm>
                  <a:off x="309422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1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62" name="Google Shape;12162;p32"/>
                <p:cNvSpPr/>
                <p:nvPr/>
              </p:nvSpPr>
              <p:spPr>
                <a:xfrm>
                  <a:off x="309422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63" name="Google Shape;12163;p32"/>
                <p:cNvSpPr/>
                <p:nvPr/>
              </p:nvSpPr>
              <p:spPr>
                <a:xfrm>
                  <a:off x="309422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64" name="Google Shape;12164;p32"/>
                <p:cNvSpPr/>
                <p:nvPr/>
              </p:nvSpPr>
              <p:spPr>
                <a:xfrm>
                  <a:off x="3133250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65" name="Google Shape;12165;p32"/>
                <p:cNvSpPr/>
                <p:nvPr/>
              </p:nvSpPr>
              <p:spPr>
                <a:xfrm>
                  <a:off x="309422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1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66" name="Google Shape;12166;p32"/>
                <p:cNvSpPr/>
                <p:nvPr/>
              </p:nvSpPr>
              <p:spPr>
                <a:xfrm>
                  <a:off x="309422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1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67" name="Google Shape;12167;p32"/>
                <p:cNvSpPr/>
                <p:nvPr/>
              </p:nvSpPr>
              <p:spPr>
                <a:xfrm>
                  <a:off x="31332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68" name="Google Shape;12168;p32"/>
                <p:cNvSpPr/>
                <p:nvPr/>
              </p:nvSpPr>
              <p:spPr>
                <a:xfrm>
                  <a:off x="31332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69" name="Google Shape;12169;p32"/>
                <p:cNvSpPr/>
                <p:nvPr/>
              </p:nvSpPr>
              <p:spPr>
                <a:xfrm>
                  <a:off x="31332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70" name="Google Shape;12170;p32"/>
                <p:cNvSpPr/>
                <p:nvPr/>
              </p:nvSpPr>
              <p:spPr>
                <a:xfrm>
                  <a:off x="31332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71" name="Google Shape;12171;p32"/>
                <p:cNvSpPr/>
                <p:nvPr/>
              </p:nvSpPr>
              <p:spPr>
                <a:xfrm>
                  <a:off x="3133250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72" name="Google Shape;12172;p32"/>
                <p:cNvSpPr/>
                <p:nvPr/>
              </p:nvSpPr>
              <p:spPr>
                <a:xfrm>
                  <a:off x="31332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73" name="Google Shape;12173;p32"/>
                <p:cNvSpPr/>
                <p:nvPr/>
              </p:nvSpPr>
              <p:spPr>
                <a:xfrm>
                  <a:off x="31332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74" name="Google Shape;12174;p32"/>
                <p:cNvSpPr/>
                <p:nvPr/>
              </p:nvSpPr>
              <p:spPr>
                <a:xfrm>
                  <a:off x="3133250" y="404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75" name="Google Shape;12175;p32"/>
                <p:cNvSpPr/>
                <p:nvPr/>
              </p:nvSpPr>
              <p:spPr>
                <a:xfrm>
                  <a:off x="3133250" y="3977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76" name="Google Shape;12176;p32"/>
                <p:cNvSpPr/>
                <p:nvPr/>
              </p:nvSpPr>
              <p:spPr>
                <a:xfrm>
                  <a:off x="3133250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77" name="Google Shape;12177;p32"/>
                <p:cNvSpPr/>
                <p:nvPr/>
              </p:nvSpPr>
              <p:spPr>
                <a:xfrm>
                  <a:off x="321130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78" name="Google Shape;12178;p32"/>
                <p:cNvSpPr/>
                <p:nvPr/>
              </p:nvSpPr>
              <p:spPr>
                <a:xfrm>
                  <a:off x="31332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79" name="Google Shape;12179;p32"/>
                <p:cNvSpPr/>
                <p:nvPr/>
              </p:nvSpPr>
              <p:spPr>
                <a:xfrm>
                  <a:off x="31332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80" name="Google Shape;12180;p32"/>
                <p:cNvSpPr/>
                <p:nvPr/>
              </p:nvSpPr>
              <p:spPr>
                <a:xfrm>
                  <a:off x="31332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81" name="Google Shape;12181;p32"/>
                <p:cNvSpPr/>
                <p:nvPr/>
              </p:nvSpPr>
              <p:spPr>
                <a:xfrm>
                  <a:off x="31332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82" name="Google Shape;12182;p32"/>
                <p:cNvSpPr/>
                <p:nvPr/>
              </p:nvSpPr>
              <p:spPr>
                <a:xfrm>
                  <a:off x="33674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83" name="Google Shape;12183;p32"/>
                <p:cNvSpPr/>
                <p:nvPr/>
              </p:nvSpPr>
              <p:spPr>
                <a:xfrm>
                  <a:off x="332837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84" name="Google Shape;12184;p32"/>
                <p:cNvSpPr/>
                <p:nvPr/>
              </p:nvSpPr>
              <p:spPr>
                <a:xfrm>
                  <a:off x="33283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85" name="Google Shape;12185;p32"/>
                <p:cNvSpPr/>
                <p:nvPr/>
              </p:nvSpPr>
              <p:spPr>
                <a:xfrm>
                  <a:off x="33283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86" name="Google Shape;12186;p32"/>
                <p:cNvSpPr/>
                <p:nvPr/>
              </p:nvSpPr>
              <p:spPr>
                <a:xfrm>
                  <a:off x="332837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87" name="Google Shape;12187;p32"/>
                <p:cNvSpPr/>
                <p:nvPr/>
              </p:nvSpPr>
              <p:spPr>
                <a:xfrm>
                  <a:off x="332837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88" name="Google Shape;12188;p32"/>
                <p:cNvSpPr/>
                <p:nvPr/>
              </p:nvSpPr>
              <p:spPr>
                <a:xfrm>
                  <a:off x="332837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89" name="Google Shape;12189;p32"/>
                <p:cNvSpPr/>
                <p:nvPr/>
              </p:nvSpPr>
              <p:spPr>
                <a:xfrm>
                  <a:off x="332837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90" name="Google Shape;12190;p32"/>
                <p:cNvSpPr/>
                <p:nvPr/>
              </p:nvSpPr>
              <p:spPr>
                <a:xfrm>
                  <a:off x="332837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91" name="Google Shape;12191;p32"/>
                <p:cNvSpPr/>
                <p:nvPr/>
              </p:nvSpPr>
              <p:spPr>
                <a:xfrm>
                  <a:off x="328935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92" name="Google Shape;12192;p32"/>
                <p:cNvSpPr/>
                <p:nvPr/>
              </p:nvSpPr>
              <p:spPr>
                <a:xfrm>
                  <a:off x="328935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93" name="Google Shape;12193;p32"/>
                <p:cNvSpPr/>
                <p:nvPr/>
              </p:nvSpPr>
              <p:spPr>
                <a:xfrm>
                  <a:off x="328935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94" name="Google Shape;12194;p32"/>
                <p:cNvSpPr/>
                <p:nvPr/>
              </p:nvSpPr>
              <p:spPr>
                <a:xfrm>
                  <a:off x="328935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95" name="Google Shape;12195;p32"/>
                <p:cNvSpPr/>
                <p:nvPr/>
              </p:nvSpPr>
              <p:spPr>
                <a:xfrm>
                  <a:off x="328935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96" name="Google Shape;12196;p32"/>
                <p:cNvSpPr/>
                <p:nvPr/>
              </p:nvSpPr>
              <p:spPr>
                <a:xfrm>
                  <a:off x="332837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97" name="Google Shape;12197;p32"/>
                <p:cNvSpPr/>
                <p:nvPr/>
              </p:nvSpPr>
              <p:spPr>
                <a:xfrm>
                  <a:off x="332837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98" name="Google Shape;12198;p32"/>
                <p:cNvSpPr/>
                <p:nvPr/>
              </p:nvSpPr>
              <p:spPr>
                <a:xfrm>
                  <a:off x="3328375" y="4047150"/>
                  <a:ext cx="14125" cy="14425"/>
                </a:xfrm>
                <a:custGeom>
                  <a:rect b="b" l="l" r="r" t="t"/>
                  <a:pathLst>
                    <a:path extrusionOk="0" h="577" w="565">
                      <a:moveTo>
                        <a:pt x="129" y="0"/>
                      </a:moveTo>
                      <a:cubicBezTo>
                        <a:pt x="52" y="58"/>
                        <a:pt x="1" y="151"/>
                        <a:pt x="1" y="257"/>
                      </a:cubicBezTo>
                      <a:cubicBezTo>
                        <a:pt x="1" y="433"/>
                        <a:pt x="144" y="576"/>
                        <a:pt x="322" y="576"/>
                      </a:cubicBezTo>
                      <a:cubicBezTo>
                        <a:pt x="420" y="576"/>
                        <a:pt x="506" y="531"/>
                        <a:pt x="564" y="462"/>
                      </a:cubicBezTo>
                      <a:cubicBezTo>
                        <a:pt x="423" y="305"/>
                        <a:pt x="278" y="151"/>
                        <a:pt x="129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99" name="Google Shape;12199;p32"/>
                <p:cNvSpPr/>
                <p:nvPr/>
              </p:nvSpPr>
              <p:spPr>
                <a:xfrm>
                  <a:off x="332837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00" name="Google Shape;12200;p32"/>
                <p:cNvSpPr/>
                <p:nvPr/>
              </p:nvSpPr>
              <p:spPr>
                <a:xfrm>
                  <a:off x="33674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01" name="Google Shape;12201;p32"/>
                <p:cNvSpPr/>
                <p:nvPr/>
              </p:nvSpPr>
              <p:spPr>
                <a:xfrm>
                  <a:off x="3406475" y="4182050"/>
                  <a:ext cx="9525" cy="15500"/>
                </a:xfrm>
                <a:custGeom>
                  <a:rect b="b" l="l" r="r" t="t"/>
                  <a:pathLst>
                    <a:path extrusionOk="0" h="620" w="381">
                      <a:moveTo>
                        <a:pt x="213" y="0"/>
                      </a:moveTo>
                      <a:cubicBezTo>
                        <a:pt x="89" y="44"/>
                        <a:pt x="0" y="160"/>
                        <a:pt x="0" y="300"/>
                      </a:cubicBezTo>
                      <a:cubicBezTo>
                        <a:pt x="0" y="476"/>
                        <a:pt x="143" y="620"/>
                        <a:pt x="320" y="620"/>
                      </a:cubicBezTo>
                      <a:cubicBezTo>
                        <a:pt x="341" y="620"/>
                        <a:pt x="360" y="618"/>
                        <a:pt x="380" y="614"/>
                      </a:cubicBezTo>
                      <a:cubicBezTo>
                        <a:pt x="330" y="407"/>
                        <a:pt x="275" y="202"/>
                        <a:pt x="21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02" name="Google Shape;12202;p32"/>
                <p:cNvSpPr/>
                <p:nvPr/>
              </p:nvSpPr>
              <p:spPr>
                <a:xfrm>
                  <a:off x="33674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03" name="Google Shape;12203;p32"/>
                <p:cNvSpPr/>
                <p:nvPr/>
              </p:nvSpPr>
              <p:spPr>
                <a:xfrm>
                  <a:off x="3094125" y="4045500"/>
                  <a:ext cx="16175" cy="16025"/>
                </a:xfrm>
                <a:custGeom>
                  <a:rect b="b" l="l" r="r" t="t"/>
                  <a:pathLst>
                    <a:path extrusionOk="0" h="641" w="647">
                      <a:moveTo>
                        <a:pt x="324" y="0"/>
                      </a:moveTo>
                      <a:cubicBezTo>
                        <a:pt x="322" y="0"/>
                        <a:pt x="320" y="0"/>
                        <a:pt x="318" y="0"/>
                      </a:cubicBezTo>
                      <a:cubicBezTo>
                        <a:pt x="140" y="3"/>
                        <a:pt x="0" y="149"/>
                        <a:pt x="3" y="327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8"/>
                        <a:pt x="646" y="491"/>
                        <a:pt x="643" y="314"/>
                      </a:cubicBezTo>
                      <a:cubicBezTo>
                        <a:pt x="640" y="139"/>
                        <a:pt x="497" y="0"/>
                        <a:pt x="324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04" name="Google Shape;12204;p32"/>
                <p:cNvSpPr/>
                <p:nvPr/>
              </p:nvSpPr>
              <p:spPr>
                <a:xfrm>
                  <a:off x="3406475" y="4215525"/>
                  <a:ext cx="15275" cy="16050"/>
                </a:xfrm>
                <a:custGeom>
                  <a:rect b="b" l="l" r="r" t="t"/>
                  <a:pathLst>
                    <a:path extrusionOk="0" h="642" w="61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51" y="641"/>
                        <a:pt x="561" y="563"/>
                        <a:pt x="611" y="453"/>
                      </a:cubicBezTo>
                      <a:cubicBezTo>
                        <a:pt x="594" y="335"/>
                        <a:pt x="574" y="219"/>
                        <a:pt x="553" y="103"/>
                      </a:cubicBezTo>
                      <a:cubicBezTo>
                        <a:pt x="496" y="40"/>
                        <a:pt x="413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05" name="Google Shape;12205;p32"/>
                <p:cNvSpPr/>
                <p:nvPr/>
              </p:nvSpPr>
              <p:spPr>
                <a:xfrm>
                  <a:off x="34064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06" name="Google Shape;12206;p32"/>
                <p:cNvSpPr/>
                <p:nvPr/>
              </p:nvSpPr>
              <p:spPr>
                <a:xfrm>
                  <a:off x="34064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07" name="Google Shape;12207;p32"/>
                <p:cNvSpPr/>
                <p:nvPr/>
              </p:nvSpPr>
              <p:spPr>
                <a:xfrm>
                  <a:off x="33674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08" name="Google Shape;12208;p32"/>
                <p:cNvSpPr/>
                <p:nvPr/>
              </p:nvSpPr>
              <p:spPr>
                <a:xfrm>
                  <a:off x="33674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09" name="Google Shape;12209;p32"/>
                <p:cNvSpPr/>
                <p:nvPr/>
              </p:nvSpPr>
              <p:spPr>
                <a:xfrm>
                  <a:off x="332837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10" name="Google Shape;12210;p32"/>
                <p:cNvSpPr/>
                <p:nvPr/>
              </p:nvSpPr>
              <p:spPr>
                <a:xfrm>
                  <a:off x="33674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11" name="Google Shape;12211;p32"/>
                <p:cNvSpPr/>
                <p:nvPr/>
              </p:nvSpPr>
              <p:spPr>
                <a:xfrm>
                  <a:off x="33674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12" name="Google Shape;12212;p32"/>
                <p:cNvSpPr/>
                <p:nvPr/>
              </p:nvSpPr>
              <p:spPr>
                <a:xfrm>
                  <a:off x="33674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13" name="Google Shape;12213;p32"/>
                <p:cNvSpPr/>
                <p:nvPr/>
              </p:nvSpPr>
              <p:spPr>
                <a:xfrm>
                  <a:off x="33674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14" name="Google Shape;12214;p32"/>
                <p:cNvSpPr/>
                <p:nvPr/>
              </p:nvSpPr>
              <p:spPr>
                <a:xfrm>
                  <a:off x="33674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15" name="Google Shape;12215;p32"/>
                <p:cNvSpPr/>
                <p:nvPr/>
              </p:nvSpPr>
              <p:spPr>
                <a:xfrm>
                  <a:off x="328935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16" name="Google Shape;12216;p32"/>
                <p:cNvSpPr/>
                <p:nvPr/>
              </p:nvSpPr>
              <p:spPr>
                <a:xfrm>
                  <a:off x="325032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17" name="Google Shape;12217;p32"/>
                <p:cNvSpPr/>
                <p:nvPr/>
              </p:nvSpPr>
              <p:spPr>
                <a:xfrm>
                  <a:off x="325032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18" name="Google Shape;12218;p32"/>
                <p:cNvSpPr/>
                <p:nvPr/>
              </p:nvSpPr>
              <p:spPr>
                <a:xfrm>
                  <a:off x="325032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19" name="Google Shape;12219;p32"/>
                <p:cNvSpPr/>
                <p:nvPr/>
              </p:nvSpPr>
              <p:spPr>
                <a:xfrm>
                  <a:off x="325032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20" name="Google Shape;12220;p32"/>
                <p:cNvSpPr/>
                <p:nvPr/>
              </p:nvSpPr>
              <p:spPr>
                <a:xfrm>
                  <a:off x="325032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21" name="Google Shape;12221;p32"/>
                <p:cNvSpPr/>
                <p:nvPr/>
              </p:nvSpPr>
              <p:spPr>
                <a:xfrm>
                  <a:off x="325032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22" name="Google Shape;12222;p32"/>
                <p:cNvSpPr/>
                <p:nvPr/>
              </p:nvSpPr>
              <p:spPr>
                <a:xfrm>
                  <a:off x="325032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23" name="Google Shape;12223;p32"/>
                <p:cNvSpPr/>
                <p:nvPr/>
              </p:nvSpPr>
              <p:spPr>
                <a:xfrm>
                  <a:off x="325032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24" name="Google Shape;12224;p32"/>
                <p:cNvSpPr/>
                <p:nvPr/>
              </p:nvSpPr>
              <p:spPr>
                <a:xfrm>
                  <a:off x="321130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25" name="Google Shape;12225;p32"/>
                <p:cNvSpPr/>
                <p:nvPr/>
              </p:nvSpPr>
              <p:spPr>
                <a:xfrm>
                  <a:off x="3211300" y="4555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26" name="Google Shape;12226;p32"/>
                <p:cNvSpPr/>
                <p:nvPr/>
              </p:nvSpPr>
              <p:spPr>
                <a:xfrm>
                  <a:off x="321130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27" name="Google Shape;12227;p32"/>
                <p:cNvSpPr/>
                <p:nvPr/>
              </p:nvSpPr>
              <p:spPr>
                <a:xfrm>
                  <a:off x="3211300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28" name="Google Shape;12228;p32"/>
                <p:cNvSpPr/>
                <p:nvPr/>
              </p:nvSpPr>
              <p:spPr>
                <a:xfrm>
                  <a:off x="3250325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29" name="Google Shape;12229;p32"/>
                <p:cNvSpPr/>
                <p:nvPr/>
              </p:nvSpPr>
              <p:spPr>
                <a:xfrm>
                  <a:off x="3250325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30" name="Google Shape;12230;p32"/>
                <p:cNvSpPr/>
                <p:nvPr/>
              </p:nvSpPr>
              <p:spPr>
                <a:xfrm>
                  <a:off x="328935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31" name="Google Shape;12231;p32"/>
                <p:cNvSpPr/>
                <p:nvPr/>
              </p:nvSpPr>
              <p:spPr>
                <a:xfrm>
                  <a:off x="328935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32" name="Google Shape;12232;p32"/>
                <p:cNvSpPr/>
                <p:nvPr/>
              </p:nvSpPr>
              <p:spPr>
                <a:xfrm>
                  <a:off x="328935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33" name="Google Shape;12233;p32"/>
                <p:cNvSpPr/>
                <p:nvPr/>
              </p:nvSpPr>
              <p:spPr>
                <a:xfrm>
                  <a:off x="328935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34" name="Google Shape;12234;p32"/>
                <p:cNvSpPr/>
                <p:nvPr/>
              </p:nvSpPr>
              <p:spPr>
                <a:xfrm>
                  <a:off x="321130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35" name="Google Shape;12235;p32"/>
                <p:cNvSpPr/>
                <p:nvPr/>
              </p:nvSpPr>
              <p:spPr>
                <a:xfrm>
                  <a:off x="325032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36" name="Google Shape;12236;p32"/>
                <p:cNvSpPr/>
                <p:nvPr/>
              </p:nvSpPr>
              <p:spPr>
                <a:xfrm>
                  <a:off x="328935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37" name="Google Shape;12237;p32"/>
                <p:cNvSpPr/>
                <p:nvPr/>
              </p:nvSpPr>
              <p:spPr>
                <a:xfrm>
                  <a:off x="328935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38" name="Google Shape;12238;p32"/>
                <p:cNvSpPr/>
                <p:nvPr/>
              </p:nvSpPr>
              <p:spPr>
                <a:xfrm>
                  <a:off x="328935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39" name="Google Shape;12239;p32"/>
                <p:cNvSpPr/>
                <p:nvPr/>
              </p:nvSpPr>
              <p:spPr>
                <a:xfrm>
                  <a:off x="325032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40" name="Google Shape;12240;p32"/>
                <p:cNvSpPr/>
                <p:nvPr/>
              </p:nvSpPr>
              <p:spPr>
                <a:xfrm>
                  <a:off x="325032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41" name="Google Shape;12241;p32"/>
                <p:cNvSpPr/>
                <p:nvPr/>
              </p:nvSpPr>
              <p:spPr>
                <a:xfrm>
                  <a:off x="325032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42" name="Google Shape;12242;p32"/>
                <p:cNvSpPr/>
                <p:nvPr/>
              </p:nvSpPr>
              <p:spPr>
                <a:xfrm>
                  <a:off x="3289350" y="4013325"/>
                  <a:ext cx="15275" cy="14175"/>
                </a:xfrm>
                <a:custGeom>
                  <a:rect b="b" l="l" r="r" t="t"/>
                  <a:pathLst>
                    <a:path extrusionOk="0" h="567" w="611">
                      <a:moveTo>
                        <a:pt x="118" y="0"/>
                      </a:moveTo>
                      <a:cubicBezTo>
                        <a:pt x="47" y="61"/>
                        <a:pt x="1" y="150"/>
                        <a:pt x="1" y="247"/>
                      </a:cubicBezTo>
                      <a:cubicBezTo>
                        <a:pt x="1" y="424"/>
                        <a:pt x="144" y="567"/>
                        <a:pt x="322" y="567"/>
                      </a:cubicBezTo>
                      <a:cubicBezTo>
                        <a:pt x="451" y="567"/>
                        <a:pt x="563" y="490"/>
                        <a:pt x="611" y="379"/>
                      </a:cubicBezTo>
                      <a:cubicBezTo>
                        <a:pt x="448" y="249"/>
                        <a:pt x="285" y="122"/>
                        <a:pt x="11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43" name="Google Shape;12243;p32"/>
                <p:cNvSpPr/>
                <p:nvPr/>
              </p:nvSpPr>
              <p:spPr>
                <a:xfrm>
                  <a:off x="3289350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44" name="Google Shape;12244;p32"/>
                <p:cNvSpPr/>
                <p:nvPr/>
              </p:nvSpPr>
              <p:spPr>
                <a:xfrm>
                  <a:off x="3250325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45" name="Google Shape;12245;p32"/>
                <p:cNvSpPr/>
                <p:nvPr/>
              </p:nvSpPr>
              <p:spPr>
                <a:xfrm>
                  <a:off x="3250325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46" name="Google Shape;12246;p32"/>
                <p:cNvSpPr/>
                <p:nvPr/>
              </p:nvSpPr>
              <p:spPr>
                <a:xfrm>
                  <a:off x="289905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47" name="Google Shape;12247;p32"/>
                <p:cNvSpPr/>
                <p:nvPr/>
              </p:nvSpPr>
              <p:spPr>
                <a:xfrm>
                  <a:off x="289905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48" name="Google Shape;12248;p32"/>
                <p:cNvSpPr/>
                <p:nvPr/>
              </p:nvSpPr>
              <p:spPr>
                <a:xfrm>
                  <a:off x="2862000" y="4047150"/>
                  <a:ext cx="14100" cy="14425"/>
                </a:xfrm>
                <a:custGeom>
                  <a:rect b="b" l="l" r="r" t="t"/>
                  <a:pathLst>
                    <a:path extrusionOk="0" h="577" w="564">
                      <a:moveTo>
                        <a:pt x="436" y="0"/>
                      </a:moveTo>
                      <a:cubicBezTo>
                        <a:pt x="287" y="151"/>
                        <a:pt x="142" y="303"/>
                        <a:pt x="0" y="462"/>
                      </a:cubicBezTo>
                      <a:cubicBezTo>
                        <a:pt x="57" y="531"/>
                        <a:pt x="143" y="576"/>
                        <a:pt x="243" y="576"/>
                      </a:cubicBezTo>
                      <a:cubicBezTo>
                        <a:pt x="421" y="576"/>
                        <a:pt x="564" y="433"/>
                        <a:pt x="564" y="257"/>
                      </a:cubicBezTo>
                      <a:cubicBezTo>
                        <a:pt x="564" y="151"/>
                        <a:pt x="513" y="58"/>
                        <a:pt x="43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49" name="Google Shape;12249;p32"/>
                <p:cNvSpPr/>
                <p:nvPr/>
              </p:nvSpPr>
              <p:spPr>
                <a:xfrm>
                  <a:off x="2899050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50" name="Google Shape;12250;p32"/>
                <p:cNvSpPr/>
                <p:nvPr/>
              </p:nvSpPr>
              <p:spPr>
                <a:xfrm>
                  <a:off x="289905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51" name="Google Shape;12251;p32"/>
                <p:cNvSpPr/>
                <p:nvPr/>
              </p:nvSpPr>
              <p:spPr>
                <a:xfrm>
                  <a:off x="289905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52" name="Google Shape;12252;p32"/>
                <p:cNvSpPr/>
                <p:nvPr/>
              </p:nvSpPr>
              <p:spPr>
                <a:xfrm>
                  <a:off x="289905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53" name="Google Shape;12253;p32"/>
                <p:cNvSpPr/>
                <p:nvPr/>
              </p:nvSpPr>
              <p:spPr>
                <a:xfrm>
                  <a:off x="289905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54" name="Google Shape;12254;p32"/>
                <p:cNvSpPr/>
                <p:nvPr/>
              </p:nvSpPr>
              <p:spPr>
                <a:xfrm>
                  <a:off x="289905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55" name="Google Shape;12255;p32"/>
                <p:cNvSpPr/>
                <p:nvPr/>
              </p:nvSpPr>
              <p:spPr>
                <a:xfrm>
                  <a:off x="286007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56" name="Google Shape;12256;p32"/>
                <p:cNvSpPr/>
                <p:nvPr/>
              </p:nvSpPr>
              <p:spPr>
                <a:xfrm>
                  <a:off x="28600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57" name="Google Shape;12257;p32"/>
                <p:cNvSpPr/>
                <p:nvPr/>
              </p:nvSpPr>
              <p:spPr>
                <a:xfrm>
                  <a:off x="286007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58" name="Google Shape;12258;p32"/>
                <p:cNvSpPr/>
                <p:nvPr/>
              </p:nvSpPr>
              <p:spPr>
                <a:xfrm>
                  <a:off x="28600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59" name="Google Shape;12259;p32"/>
                <p:cNvSpPr/>
                <p:nvPr/>
              </p:nvSpPr>
              <p:spPr>
                <a:xfrm>
                  <a:off x="289905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60" name="Google Shape;12260;p32"/>
                <p:cNvSpPr/>
                <p:nvPr/>
              </p:nvSpPr>
              <p:spPr>
                <a:xfrm>
                  <a:off x="286007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61" name="Google Shape;12261;p32"/>
                <p:cNvSpPr/>
                <p:nvPr/>
              </p:nvSpPr>
              <p:spPr>
                <a:xfrm>
                  <a:off x="286007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62" name="Google Shape;12262;p32"/>
                <p:cNvSpPr/>
                <p:nvPr/>
              </p:nvSpPr>
              <p:spPr>
                <a:xfrm>
                  <a:off x="286007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5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63" name="Google Shape;12263;p32"/>
                <p:cNvSpPr/>
                <p:nvPr/>
              </p:nvSpPr>
              <p:spPr>
                <a:xfrm>
                  <a:off x="293807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64" name="Google Shape;12264;p32"/>
                <p:cNvSpPr/>
                <p:nvPr/>
              </p:nvSpPr>
              <p:spPr>
                <a:xfrm>
                  <a:off x="293807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65" name="Google Shape;12265;p32"/>
                <p:cNvSpPr/>
                <p:nvPr/>
              </p:nvSpPr>
              <p:spPr>
                <a:xfrm>
                  <a:off x="2938075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66" name="Google Shape;12266;p32"/>
                <p:cNvSpPr/>
                <p:nvPr/>
              </p:nvSpPr>
              <p:spPr>
                <a:xfrm>
                  <a:off x="293807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67" name="Google Shape;12267;p32"/>
                <p:cNvSpPr/>
                <p:nvPr/>
              </p:nvSpPr>
              <p:spPr>
                <a:xfrm>
                  <a:off x="29380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68" name="Google Shape;12268;p32"/>
                <p:cNvSpPr/>
                <p:nvPr/>
              </p:nvSpPr>
              <p:spPr>
                <a:xfrm>
                  <a:off x="293807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69" name="Google Shape;12269;p32"/>
                <p:cNvSpPr/>
                <p:nvPr/>
              </p:nvSpPr>
              <p:spPr>
                <a:xfrm>
                  <a:off x="293807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0" name="Google Shape;12270;p32"/>
                <p:cNvSpPr/>
                <p:nvPr/>
              </p:nvSpPr>
              <p:spPr>
                <a:xfrm>
                  <a:off x="289905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1" name="Google Shape;12271;p32"/>
                <p:cNvSpPr/>
                <p:nvPr/>
              </p:nvSpPr>
              <p:spPr>
                <a:xfrm>
                  <a:off x="289905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2" name="Google Shape;12272;p32"/>
                <p:cNvSpPr/>
                <p:nvPr/>
              </p:nvSpPr>
              <p:spPr>
                <a:xfrm>
                  <a:off x="289905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3" name="Google Shape;12273;p32"/>
                <p:cNvSpPr/>
                <p:nvPr/>
              </p:nvSpPr>
              <p:spPr>
                <a:xfrm>
                  <a:off x="2938075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4" name="Google Shape;12274;p32"/>
                <p:cNvSpPr/>
                <p:nvPr/>
              </p:nvSpPr>
              <p:spPr>
                <a:xfrm>
                  <a:off x="289905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5" name="Google Shape;12275;p32"/>
                <p:cNvSpPr/>
                <p:nvPr/>
              </p:nvSpPr>
              <p:spPr>
                <a:xfrm>
                  <a:off x="289905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6" name="Google Shape;12276;p32"/>
                <p:cNvSpPr/>
                <p:nvPr/>
              </p:nvSpPr>
              <p:spPr>
                <a:xfrm>
                  <a:off x="286007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7" name="Google Shape;12277;p32"/>
                <p:cNvSpPr/>
                <p:nvPr/>
              </p:nvSpPr>
              <p:spPr>
                <a:xfrm>
                  <a:off x="2899825" y="4013325"/>
                  <a:ext cx="15275" cy="14175"/>
                </a:xfrm>
                <a:custGeom>
                  <a:rect b="b" l="l" r="r" t="t"/>
                  <a:pathLst>
                    <a:path extrusionOk="0" h="567" w="611">
                      <a:moveTo>
                        <a:pt x="493" y="0"/>
                      </a:moveTo>
                      <a:cubicBezTo>
                        <a:pt x="325" y="122"/>
                        <a:pt x="161" y="249"/>
                        <a:pt x="0" y="379"/>
                      </a:cubicBezTo>
                      <a:cubicBezTo>
                        <a:pt x="51" y="490"/>
                        <a:pt x="161" y="567"/>
                        <a:pt x="289" y="567"/>
                      </a:cubicBezTo>
                      <a:cubicBezTo>
                        <a:pt x="467" y="567"/>
                        <a:pt x="610" y="424"/>
                        <a:pt x="610" y="247"/>
                      </a:cubicBezTo>
                      <a:cubicBezTo>
                        <a:pt x="610" y="148"/>
                        <a:pt x="564" y="59"/>
                        <a:pt x="49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8" name="Google Shape;12278;p32"/>
                <p:cNvSpPr/>
                <p:nvPr/>
              </p:nvSpPr>
              <p:spPr>
                <a:xfrm>
                  <a:off x="2782725" y="4317500"/>
                  <a:ext cx="15300" cy="16050"/>
                </a:xfrm>
                <a:custGeom>
                  <a:rect b="b" l="l" r="r" t="t"/>
                  <a:pathLst>
                    <a:path extrusionOk="0" h="642" w="612">
                      <a:moveTo>
                        <a:pt x="292" y="1"/>
                      </a:moveTo>
                      <a:cubicBezTo>
                        <a:pt x="162" y="1"/>
                        <a:pt x="51" y="77"/>
                        <a:pt x="1" y="189"/>
                      </a:cubicBezTo>
                      <a:cubicBezTo>
                        <a:pt x="19" y="307"/>
                        <a:pt x="37" y="423"/>
                        <a:pt x="58" y="537"/>
                      </a:cubicBezTo>
                      <a:cubicBezTo>
                        <a:pt x="114" y="602"/>
                        <a:pt x="197" y="641"/>
                        <a:pt x="292" y="641"/>
                      </a:cubicBezTo>
                      <a:cubicBezTo>
                        <a:pt x="468" y="641"/>
                        <a:pt x="611" y="498"/>
                        <a:pt x="611" y="322"/>
                      </a:cubicBezTo>
                      <a:cubicBezTo>
                        <a:pt x="611" y="144"/>
                        <a:pt x="468" y="1"/>
                        <a:pt x="29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9" name="Google Shape;12279;p32"/>
                <p:cNvSpPr/>
                <p:nvPr/>
              </p:nvSpPr>
              <p:spPr>
                <a:xfrm>
                  <a:off x="2899825" y="4521525"/>
                  <a:ext cx="15275" cy="14225"/>
                </a:xfrm>
                <a:custGeom>
                  <a:rect b="b" l="l" r="r" t="t"/>
                  <a:pathLst>
                    <a:path extrusionOk="0" h="569" w="611">
                      <a:moveTo>
                        <a:pt x="289" y="0"/>
                      </a:moveTo>
                      <a:cubicBezTo>
                        <a:pt x="160" y="0"/>
                        <a:pt x="48" y="79"/>
                        <a:pt x="0" y="189"/>
                      </a:cubicBezTo>
                      <a:cubicBezTo>
                        <a:pt x="161" y="318"/>
                        <a:pt x="325" y="445"/>
                        <a:pt x="493" y="568"/>
                      </a:cubicBezTo>
                      <a:cubicBezTo>
                        <a:pt x="565" y="507"/>
                        <a:pt x="610" y="421"/>
                        <a:pt x="610" y="321"/>
                      </a:cubicBezTo>
                      <a:cubicBezTo>
                        <a:pt x="610" y="144"/>
                        <a:pt x="467" y="0"/>
                        <a:pt x="289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0" name="Google Shape;12280;p32"/>
                <p:cNvSpPr/>
                <p:nvPr/>
              </p:nvSpPr>
              <p:spPr>
                <a:xfrm>
                  <a:off x="2862000" y="4487550"/>
                  <a:ext cx="14100" cy="14400"/>
                </a:xfrm>
                <a:custGeom>
                  <a:rect b="b" l="l" r="r" t="t"/>
                  <a:pathLst>
                    <a:path extrusionOk="0" h="576" w="564">
                      <a:moveTo>
                        <a:pt x="243" y="0"/>
                      </a:moveTo>
                      <a:cubicBezTo>
                        <a:pt x="145" y="0"/>
                        <a:pt x="59" y="45"/>
                        <a:pt x="0" y="115"/>
                      </a:cubicBezTo>
                      <a:cubicBezTo>
                        <a:pt x="142" y="271"/>
                        <a:pt x="287" y="425"/>
                        <a:pt x="436" y="576"/>
                      </a:cubicBezTo>
                      <a:cubicBezTo>
                        <a:pt x="511" y="516"/>
                        <a:pt x="564" y="424"/>
                        <a:pt x="564" y="320"/>
                      </a:cubicBezTo>
                      <a:cubicBezTo>
                        <a:pt x="564" y="143"/>
                        <a:pt x="421" y="0"/>
                        <a:pt x="24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1" name="Google Shape;12281;p32"/>
                <p:cNvSpPr/>
                <p:nvPr/>
              </p:nvSpPr>
              <p:spPr>
                <a:xfrm>
                  <a:off x="29380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2" name="Google Shape;12282;p32"/>
                <p:cNvSpPr/>
                <p:nvPr/>
              </p:nvSpPr>
              <p:spPr>
                <a:xfrm>
                  <a:off x="2788500" y="4351475"/>
                  <a:ext cx="9525" cy="15550"/>
                </a:xfrm>
                <a:custGeom>
                  <a:rect b="b" l="l" r="r" t="t"/>
                  <a:pathLst>
                    <a:path extrusionOk="0" h="622" w="381">
                      <a:moveTo>
                        <a:pt x="61" y="1"/>
                      </a:moveTo>
                      <a:cubicBezTo>
                        <a:pt x="40" y="1"/>
                        <a:pt x="22" y="4"/>
                        <a:pt x="0" y="7"/>
                      </a:cubicBezTo>
                      <a:cubicBezTo>
                        <a:pt x="52" y="215"/>
                        <a:pt x="106" y="420"/>
                        <a:pt x="168" y="622"/>
                      </a:cubicBezTo>
                      <a:cubicBezTo>
                        <a:pt x="293" y="578"/>
                        <a:pt x="380" y="462"/>
                        <a:pt x="380" y="322"/>
                      </a:cubicBezTo>
                      <a:cubicBezTo>
                        <a:pt x="380" y="145"/>
                        <a:pt x="237" y="1"/>
                        <a:pt x="6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3" name="Google Shape;12283;p32"/>
                <p:cNvSpPr/>
                <p:nvPr/>
              </p:nvSpPr>
              <p:spPr>
                <a:xfrm>
                  <a:off x="27819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4" name="Google Shape;12284;p32"/>
                <p:cNvSpPr/>
                <p:nvPr/>
              </p:nvSpPr>
              <p:spPr>
                <a:xfrm>
                  <a:off x="27819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5" name="Google Shape;12285;p32"/>
                <p:cNvSpPr/>
                <p:nvPr/>
              </p:nvSpPr>
              <p:spPr>
                <a:xfrm>
                  <a:off x="3055950" y="4589525"/>
                  <a:ext cx="15125" cy="6575"/>
                </a:xfrm>
                <a:custGeom>
                  <a:rect b="b" l="l" r="r" t="t"/>
                  <a:pathLst>
                    <a:path extrusionOk="0" h="263" w="605">
                      <a:moveTo>
                        <a:pt x="290" y="0"/>
                      </a:moveTo>
                      <a:cubicBezTo>
                        <a:pt x="160" y="0"/>
                        <a:pt x="49" y="78"/>
                        <a:pt x="1" y="188"/>
                      </a:cubicBezTo>
                      <a:cubicBezTo>
                        <a:pt x="200" y="217"/>
                        <a:pt x="401" y="241"/>
                        <a:pt x="605" y="262"/>
                      </a:cubicBezTo>
                      <a:cubicBezTo>
                        <a:pt x="576" y="113"/>
                        <a:pt x="447" y="0"/>
                        <a:pt x="29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6" name="Google Shape;12286;p32"/>
                <p:cNvSpPr/>
                <p:nvPr/>
              </p:nvSpPr>
              <p:spPr>
                <a:xfrm>
                  <a:off x="3094225" y="4589525"/>
                  <a:ext cx="16025" cy="8050"/>
                </a:xfrm>
                <a:custGeom>
                  <a:rect b="b" l="l" r="r" t="t"/>
                  <a:pathLst>
                    <a:path extrusionOk="0" h="322" w="641">
                      <a:moveTo>
                        <a:pt x="321" y="0"/>
                      </a:moveTo>
                      <a:cubicBezTo>
                        <a:pt x="145" y="0"/>
                        <a:pt x="2" y="142"/>
                        <a:pt x="1" y="317"/>
                      </a:cubicBezTo>
                      <a:cubicBezTo>
                        <a:pt x="106" y="320"/>
                        <a:pt x="213" y="321"/>
                        <a:pt x="321" y="321"/>
                      </a:cubicBezTo>
                      <a:cubicBezTo>
                        <a:pt x="428" y="321"/>
                        <a:pt x="534" y="320"/>
                        <a:pt x="641" y="317"/>
                      </a:cubicBezTo>
                      <a:cubicBezTo>
                        <a:pt x="639" y="142"/>
                        <a:pt x="496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7" name="Google Shape;12287;p32"/>
                <p:cNvSpPr/>
                <p:nvPr/>
              </p:nvSpPr>
              <p:spPr>
                <a:xfrm>
                  <a:off x="3406475" y="4317500"/>
                  <a:ext cx="15275" cy="16050"/>
                </a:xfrm>
                <a:custGeom>
                  <a:rect b="b" l="l" r="r" t="t"/>
                  <a:pathLst>
                    <a:path extrusionOk="0" h="642" w="61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13" y="641"/>
                        <a:pt x="496" y="602"/>
                        <a:pt x="553" y="537"/>
                      </a:cubicBezTo>
                      <a:cubicBezTo>
                        <a:pt x="574" y="421"/>
                        <a:pt x="594" y="307"/>
                        <a:pt x="611" y="189"/>
                      </a:cubicBezTo>
                      <a:cubicBezTo>
                        <a:pt x="559" y="77"/>
                        <a:pt x="451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8" name="Google Shape;12288;p32"/>
                <p:cNvSpPr/>
                <p:nvPr/>
              </p:nvSpPr>
              <p:spPr>
                <a:xfrm>
                  <a:off x="3328375" y="4487550"/>
                  <a:ext cx="14125" cy="14400"/>
                </a:xfrm>
                <a:custGeom>
                  <a:rect b="b" l="l" r="r" t="t"/>
                  <a:pathLst>
                    <a:path extrusionOk="0" h="576" w="565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25"/>
                        <a:pt x="52" y="519"/>
                        <a:pt x="129" y="576"/>
                      </a:cubicBezTo>
                      <a:cubicBezTo>
                        <a:pt x="278" y="425"/>
                        <a:pt x="423" y="273"/>
                        <a:pt x="564" y="115"/>
                      </a:cubicBezTo>
                      <a:cubicBezTo>
                        <a:pt x="506" y="45"/>
                        <a:pt x="420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9" name="Google Shape;12289;p32"/>
                <p:cNvSpPr/>
                <p:nvPr/>
              </p:nvSpPr>
              <p:spPr>
                <a:xfrm>
                  <a:off x="3406475" y="4351475"/>
                  <a:ext cx="9525" cy="15550"/>
                </a:xfrm>
                <a:custGeom>
                  <a:rect b="b" l="l" r="r" t="t"/>
                  <a:pathLst>
                    <a:path extrusionOk="0" h="622" w="381">
                      <a:moveTo>
                        <a:pt x="320" y="1"/>
                      </a:moveTo>
                      <a:cubicBezTo>
                        <a:pt x="143" y="1"/>
                        <a:pt x="0" y="147"/>
                        <a:pt x="0" y="322"/>
                      </a:cubicBezTo>
                      <a:cubicBezTo>
                        <a:pt x="0" y="460"/>
                        <a:pt x="89" y="578"/>
                        <a:pt x="213" y="622"/>
                      </a:cubicBezTo>
                      <a:cubicBezTo>
                        <a:pt x="273" y="418"/>
                        <a:pt x="330" y="212"/>
                        <a:pt x="380" y="7"/>
                      </a:cubicBezTo>
                      <a:cubicBezTo>
                        <a:pt x="362" y="4"/>
                        <a:pt x="341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0" name="Google Shape;12290;p32"/>
                <p:cNvSpPr/>
                <p:nvPr/>
              </p:nvSpPr>
              <p:spPr>
                <a:xfrm>
                  <a:off x="3133400" y="4589525"/>
                  <a:ext cx="15125" cy="6525"/>
                </a:xfrm>
                <a:custGeom>
                  <a:rect b="b" l="l" r="r" t="t"/>
                  <a:pathLst>
                    <a:path extrusionOk="0" h="261" w="605">
                      <a:moveTo>
                        <a:pt x="316" y="0"/>
                      </a:moveTo>
                      <a:cubicBezTo>
                        <a:pt x="159" y="0"/>
                        <a:pt x="29" y="112"/>
                        <a:pt x="1" y="261"/>
                      </a:cubicBezTo>
                      <a:cubicBezTo>
                        <a:pt x="204" y="241"/>
                        <a:pt x="406" y="217"/>
                        <a:pt x="605" y="187"/>
                      </a:cubicBezTo>
                      <a:cubicBezTo>
                        <a:pt x="555" y="78"/>
                        <a:pt x="444" y="0"/>
                        <a:pt x="31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1" name="Google Shape;12291;p32"/>
                <p:cNvSpPr/>
                <p:nvPr/>
              </p:nvSpPr>
              <p:spPr>
                <a:xfrm>
                  <a:off x="286007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1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2" name="Google Shape;12292;p32"/>
                <p:cNvSpPr/>
                <p:nvPr/>
              </p:nvSpPr>
              <p:spPr>
                <a:xfrm>
                  <a:off x="3289350" y="4521525"/>
                  <a:ext cx="15275" cy="14225"/>
                </a:xfrm>
                <a:custGeom>
                  <a:rect b="b" l="l" r="r" t="t"/>
                  <a:pathLst>
                    <a:path extrusionOk="0" h="569" w="61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21"/>
                        <a:pt x="47" y="507"/>
                        <a:pt x="118" y="568"/>
                      </a:cubicBezTo>
                      <a:cubicBezTo>
                        <a:pt x="285" y="445"/>
                        <a:pt x="450" y="318"/>
                        <a:pt x="611" y="189"/>
                      </a:cubicBezTo>
                      <a:cubicBezTo>
                        <a:pt x="563" y="79"/>
                        <a:pt x="451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3" name="Google Shape;12293;p32"/>
                <p:cNvSpPr/>
                <p:nvPr/>
              </p:nvSpPr>
              <p:spPr>
                <a:xfrm>
                  <a:off x="28210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4" name="Google Shape;12294;p32"/>
                <p:cNvSpPr/>
                <p:nvPr/>
              </p:nvSpPr>
              <p:spPr>
                <a:xfrm>
                  <a:off x="28210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5" name="Google Shape;12295;p32"/>
                <p:cNvSpPr/>
                <p:nvPr/>
              </p:nvSpPr>
              <p:spPr>
                <a:xfrm>
                  <a:off x="28210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6" name="Google Shape;12296;p32"/>
                <p:cNvSpPr/>
                <p:nvPr/>
              </p:nvSpPr>
              <p:spPr>
                <a:xfrm>
                  <a:off x="2860075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7" name="Google Shape;12297;p32"/>
                <p:cNvSpPr/>
                <p:nvPr/>
              </p:nvSpPr>
              <p:spPr>
                <a:xfrm>
                  <a:off x="2860075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8" name="Google Shape;12298;p32"/>
                <p:cNvSpPr/>
                <p:nvPr/>
              </p:nvSpPr>
              <p:spPr>
                <a:xfrm>
                  <a:off x="286007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9" name="Google Shape;12299;p32"/>
                <p:cNvSpPr/>
                <p:nvPr/>
              </p:nvSpPr>
              <p:spPr>
                <a:xfrm>
                  <a:off x="28210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0" name="Google Shape;12300;p32"/>
                <p:cNvSpPr/>
                <p:nvPr/>
              </p:nvSpPr>
              <p:spPr>
                <a:xfrm>
                  <a:off x="28210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6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1" name="Google Shape;12301;p32"/>
                <p:cNvSpPr/>
                <p:nvPr/>
              </p:nvSpPr>
              <p:spPr>
                <a:xfrm>
                  <a:off x="28210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2" name="Google Shape;12302;p32"/>
                <p:cNvSpPr/>
                <p:nvPr/>
              </p:nvSpPr>
              <p:spPr>
                <a:xfrm>
                  <a:off x="28210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3" name="Google Shape;12303;p32"/>
                <p:cNvSpPr/>
                <p:nvPr/>
              </p:nvSpPr>
              <p:spPr>
                <a:xfrm>
                  <a:off x="2788500" y="4182050"/>
                  <a:ext cx="9525" cy="15500"/>
                </a:xfrm>
                <a:custGeom>
                  <a:rect b="b" l="l" r="r" t="t"/>
                  <a:pathLst>
                    <a:path extrusionOk="0" h="620" w="381">
                      <a:moveTo>
                        <a:pt x="168" y="0"/>
                      </a:moveTo>
                      <a:cubicBezTo>
                        <a:pt x="107" y="204"/>
                        <a:pt x="52" y="407"/>
                        <a:pt x="0" y="614"/>
                      </a:cubicBezTo>
                      <a:cubicBezTo>
                        <a:pt x="19" y="618"/>
                        <a:pt x="40" y="620"/>
                        <a:pt x="61" y="620"/>
                      </a:cubicBezTo>
                      <a:cubicBezTo>
                        <a:pt x="237" y="620"/>
                        <a:pt x="380" y="476"/>
                        <a:pt x="380" y="300"/>
                      </a:cubicBezTo>
                      <a:cubicBezTo>
                        <a:pt x="380" y="160"/>
                        <a:pt x="293" y="44"/>
                        <a:pt x="16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4" name="Google Shape;12304;p32"/>
                <p:cNvSpPr/>
                <p:nvPr/>
              </p:nvSpPr>
              <p:spPr>
                <a:xfrm>
                  <a:off x="28210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5" name="Google Shape;12305;p32"/>
                <p:cNvSpPr/>
                <p:nvPr/>
              </p:nvSpPr>
              <p:spPr>
                <a:xfrm>
                  <a:off x="2782725" y="4215525"/>
                  <a:ext cx="15300" cy="16050"/>
                </a:xfrm>
                <a:custGeom>
                  <a:rect b="b" l="l" r="r" t="t"/>
                  <a:pathLst>
                    <a:path extrusionOk="0" h="642" w="612">
                      <a:moveTo>
                        <a:pt x="292" y="1"/>
                      </a:moveTo>
                      <a:cubicBezTo>
                        <a:pt x="200" y="1"/>
                        <a:pt x="117" y="40"/>
                        <a:pt x="58" y="103"/>
                      </a:cubicBezTo>
                      <a:cubicBezTo>
                        <a:pt x="37" y="221"/>
                        <a:pt x="19" y="335"/>
                        <a:pt x="1" y="453"/>
                      </a:cubicBezTo>
                      <a:cubicBezTo>
                        <a:pt x="51" y="563"/>
                        <a:pt x="162" y="641"/>
                        <a:pt x="292" y="641"/>
                      </a:cubicBezTo>
                      <a:cubicBezTo>
                        <a:pt x="468" y="641"/>
                        <a:pt x="611" y="498"/>
                        <a:pt x="611" y="320"/>
                      </a:cubicBezTo>
                      <a:cubicBezTo>
                        <a:pt x="611" y="144"/>
                        <a:pt x="468" y="1"/>
                        <a:pt x="29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6" name="Google Shape;12306;p32"/>
                <p:cNvSpPr/>
                <p:nvPr/>
              </p:nvSpPr>
              <p:spPr>
                <a:xfrm>
                  <a:off x="28210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7" name="Google Shape;12307;p32"/>
                <p:cNvSpPr/>
                <p:nvPr/>
              </p:nvSpPr>
              <p:spPr>
                <a:xfrm>
                  <a:off x="28210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8" name="Google Shape;12308;p32"/>
                <p:cNvSpPr/>
                <p:nvPr/>
              </p:nvSpPr>
              <p:spPr>
                <a:xfrm>
                  <a:off x="3016175" y="401147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9" name="Google Shape;12309;p32"/>
                <p:cNvSpPr/>
                <p:nvPr/>
              </p:nvSpPr>
              <p:spPr>
                <a:xfrm>
                  <a:off x="3055950" y="3953025"/>
                  <a:ext cx="15125" cy="6500"/>
                </a:xfrm>
                <a:custGeom>
                  <a:rect b="b" l="l" r="r" t="t"/>
                  <a:pathLst>
                    <a:path extrusionOk="0" h="260" w="605">
                      <a:moveTo>
                        <a:pt x="605" y="0"/>
                      </a:moveTo>
                      <a:lnTo>
                        <a:pt x="605" y="0"/>
                      </a:lnTo>
                      <a:cubicBezTo>
                        <a:pt x="401" y="18"/>
                        <a:pt x="200" y="44"/>
                        <a:pt x="1" y="74"/>
                      </a:cubicBezTo>
                      <a:cubicBezTo>
                        <a:pt x="49" y="182"/>
                        <a:pt x="160" y="259"/>
                        <a:pt x="290" y="259"/>
                      </a:cubicBezTo>
                      <a:cubicBezTo>
                        <a:pt x="447" y="259"/>
                        <a:pt x="576" y="149"/>
                        <a:pt x="605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0" name="Google Shape;12310;p32"/>
                <p:cNvSpPr/>
                <p:nvPr/>
              </p:nvSpPr>
              <p:spPr>
                <a:xfrm>
                  <a:off x="3054925" y="3977350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0"/>
                        <a:pt x="316" y="0"/>
                      </a:cubicBezTo>
                      <a:cubicBezTo>
                        <a:pt x="138" y="5"/>
                        <a:pt x="1" y="154"/>
                        <a:pt x="5" y="330"/>
                      </a:cubicBezTo>
                      <a:cubicBezTo>
                        <a:pt x="11" y="503"/>
                        <a:pt x="154" y="639"/>
                        <a:pt x="326" y="639"/>
                      </a:cubicBezTo>
                      <a:cubicBezTo>
                        <a:pt x="330" y="639"/>
                        <a:pt x="333" y="639"/>
                        <a:pt x="337" y="639"/>
                      </a:cubicBezTo>
                      <a:cubicBezTo>
                        <a:pt x="513" y="633"/>
                        <a:pt x="652" y="486"/>
                        <a:pt x="646" y="309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1" name="Google Shape;12311;p32"/>
                <p:cNvSpPr/>
                <p:nvPr/>
              </p:nvSpPr>
              <p:spPr>
                <a:xfrm>
                  <a:off x="301617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2" name="Google Shape;12312;p32"/>
                <p:cNvSpPr/>
                <p:nvPr/>
              </p:nvSpPr>
              <p:spPr>
                <a:xfrm>
                  <a:off x="3054925" y="4113375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0"/>
                        <a:pt x="316" y="0"/>
                      </a:cubicBezTo>
                      <a:cubicBezTo>
                        <a:pt x="138" y="6"/>
                        <a:pt x="1" y="154"/>
                        <a:pt x="5" y="330"/>
                      </a:cubicBezTo>
                      <a:cubicBezTo>
                        <a:pt x="11" y="503"/>
                        <a:pt x="154" y="639"/>
                        <a:pt x="326" y="639"/>
                      </a:cubicBezTo>
                      <a:cubicBezTo>
                        <a:pt x="330" y="639"/>
                        <a:pt x="333" y="639"/>
                        <a:pt x="337" y="639"/>
                      </a:cubicBezTo>
                      <a:cubicBezTo>
                        <a:pt x="513" y="633"/>
                        <a:pt x="652" y="486"/>
                        <a:pt x="646" y="309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3" name="Google Shape;12313;p32"/>
                <p:cNvSpPr/>
                <p:nvPr/>
              </p:nvSpPr>
              <p:spPr>
                <a:xfrm>
                  <a:off x="3054925" y="4079350"/>
                  <a:ext cx="16300" cy="16050"/>
                </a:xfrm>
                <a:custGeom>
                  <a:rect b="b" l="l" r="r" t="t"/>
                  <a:pathLst>
                    <a:path extrusionOk="0" h="642" w="652">
                      <a:moveTo>
                        <a:pt x="327" y="1"/>
                      </a:moveTo>
                      <a:cubicBezTo>
                        <a:pt x="323" y="1"/>
                        <a:pt x="320" y="1"/>
                        <a:pt x="316" y="1"/>
                      </a:cubicBezTo>
                      <a:cubicBezTo>
                        <a:pt x="138" y="7"/>
                        <a:pt x="1" y="154"/>
                        <a:pt x="5" y="332"/>
                      </a:cubicBezTo>
                      <a:cubicBezTo>
                        <a:pt x="11" y="505"/>
                        <a:pt x="154" y="641"/>
                        <a:pt x="326" y="641"/>
                      </a:cubicBezTo>
                      <a:cubicBezTo>
                        <a:pt x="330" y="641"/>
                        <a:pt x="333" y="641"/>
                        <a:pt x="337" y="641"/>
                      </a:cubicBezTo>
                      <a:cubicBezTo>
                        <a:pt x="513" y="635"/>
                        <a:pt x="652" y="487"/>
                        <a:pt x="646" y="311"/>
                      </a:cubicBezTo>
                      <a:cubicBezTo>
                        <a:pt x="640" y="137"/>
                        <a:pt x="498" y="1"/>
                        <a:pt x="327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4" name="Google Shape;12314;p32"/>
                <p:cNvSpPr/>
                <p:nvPr/>
              </p:nvSpPr>
              <p:spPr>
                <a:xfrm>
                  <a:off x="3054900" y="4011325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8" y="0"/>
                      </a:moveTo>
                      <a:cubicBezTo>
                        <a:pt x="324" y="0"/>
                        <a:pt x="321" y="0"/>
                        <a:pt x="317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5"/>
                        <a:pt x="155" y="641"/>
                        <a:pt x="327" y="641"/>
                      </a:cubicBezTo>
                      <a:cubicBezTo>
                        <a:pt x="331" y="641"/>
                        <a:pt x="334" y="641"/>
                        <a:pt x="338" y="641"/>
                      </a:cubicBezTo>
                      <a:cubicBezTo>
                        <a:pt x="514" y="635"/>
                        <a:pt x="653" y="487"/>
                        <a:pt x="647" y="309"/>
                      </a:cubicBezTo>
                      <a:cubicBezTo>
                        <a:pt x="641" y="137"/>
                        <a:pt x="499" y="0"/>
                        <a:pt x="32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5" name="Google Shape;12315;p32"/>
                <p:cNvSpPr/>
                <p:nvPr/>
              </p:nvSpPr>
              <p:spPr>
                <a:xfrm>
                  <a:off x="293807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6" name="Google Shape;12316;p32"/>
                <p:cNvSpPr/>
                <p:nvPr/>
              </p:nvSpPr>
              <p:spPr>
                <a:xfrm>
                  <a:off x="3054925" y="4045375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1"/>
                        <a:pt x="316" y="1"/>
                      </a:cubicBezTo>
                      <a:cubicBezTo>
                        <a:pt x="138" y="7"/>
                        <a:pt x="1" y="154"/>
                        <a:pt x="5" y="331"/>
                      </a:cubicBezTo>
                      <a:cubicBezTo>
                        <a:pt x="11" y="503"/>
                        <a:pt x="154" y="640"/>
                        <a:pt x="326" y="640"/>
                      </a:cubicBezTo>
                      <a:cubicBezTo>
                        <a:pt x="330" y="640"/>
                        <a:pt x="333" y="640"/>
                        <a:pt x="337" y="640"/>
                      </a:cubicBezTo>
                      <a:cubicBezTo>
                        <a:pt x="513" y="635"/>
                        <a:pt x="652" y="486"/>
                        <a:pt x="646" y="310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7" name="Google Shape;12317;p32"/>
                <p:cNvSpPr/>
                <p:nvPr/>
              </p:nvSpPr>
              <p:spPr>
                <a:xfrm>
                  <a:off x="301617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8" name="Google Shape;12318;p32"/>
                <p:cNvSpPr/>
                <p:nvPr/>
              </p:nvSpPr>
              <p:spPr>
                <a:xfrm>
                  <a:off x="301617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9" name="Google Shape;12319;p32"/>
                <p:cNvSpPr/>
                <p:nvPr/>
              </p:nvSpPr>
              <p:spPr>
                <a:xfrm>
                  <a:off x="30161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20" name="Google Shape;12320;p32"/>
                <p:cNvSpPr/>
                <p:nvPr/>
              </p:nvSpPr>
              <p:spPr>
                <a:xfrm>
                  <a:off x="30161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21" name="Google Shape;12321;p32"/>
                <p:cNvSpPr/>
                <p:nvPr/>
              </p:nvSpPr>
              <p:spPr>
                <a:xfrm>
                  <a:off x="301617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5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22" name="Google Shape;12322;p32"/>
                <p:cNvSpPr/>
                <p:nvPr/>
              </p:nvSpPr>
              <p:spPr>
                <a:xfrm>
                  <a:off x="301617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23" name="Google Shape;12323;p32"/>
                <p:cNvSpPr/>
                <p:nvPr/>
              </p:nvSpPr>
              <p:spPr>
                <a:xfrm>
                  <a:off x="301617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24" name="Google Shape;12324;p32"/>
                <p:cNvSpPr/>
                <p:nvPr/>
              </p:nvSpPr>
              <p:spPr>
                <a:xfrm>
                  <a:off x="301617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25" name="Google Shape;12325;p32"/>
                <p:cNvSpPr/>
                <p:nvPr/>
              </p:nvSpPr>
              <p:spPr>
                <a:xfrm>
                  <a:off x="301617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26" name="Google Shape;12326;p32"/>
                <p:cNvSpPr/>
                <p:nvPr/>
              </p:nvSpPr>
              <p:spPr>
                <a:xfrm>
                  <a:off x="3055200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27" name="Google Shape;12327;p32"/>
                <p:cNvSpPr/>
                <p:nvPr/>
              </p:nvSpPr>
              <p:spPr>
                <a:xfrm>
                  <a:off x="305520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28" name="Google Shape;12328;p32"/>
                <p:cNvSpPr/>
                <p:nvPr/>
              </p:nvSpPr>
              <p:spPr>
                <a:xfrm>
                  <a:off x="3055200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29" name="Google Shape;12329;p32"/>
                <p:cNvSpPr/>
                <p:nvPr/>
              </p:nvSpPr>
              <p:spPr>
                <a:xfrm>
                  <a:off x="305520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30" name="Google Shape;12330;p32"/>
                <p:cNvSpPr/>
                <p:nvPr/>
              </p:nvSpPr>
              <p:spPr>
                <a:xfrm>
                  <a:off x="3094125" y="3977450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4"/>
                        <a:pt x="0" y="150"/>
                        <a:pt x="3" y="326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7"/>
                        <a:pt x="646" y="491"/>
                        <a:pt x="643" y="314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31" name="Google Shape;12331;p32"/>
                <p:cNvSpPr/>
                <p:nvPr/>
              </p:nvSpPr>
              <p:spPr>
                <a:xfrm>
                  <a:off x="3094225" y="3951500"/>
                  <a:ext cx="16025" cy="8025"/>
                </a:xfrm>
                <a:custGeom>
                  <a:rect b="b" l="l" r="r" t="t"/>
                  <a:pathLst>
                    <a:path extrusionOk="0" h="321" w="641">
                      <a:moveTo>
                        <a:pt x="321" y="1"/>
                      </a:moveTo>
                      <a:cubicBezTo>
                        <a:pt x="213" y="1"/>
                        <a:pt x="106" y="2"/>
                        <a:pt x="1" y="4"/>
                      </a:cubicBezTo>
                      <a:cubicBezTo>
                        <a:pt x="2" y="180"/>
                        <a:pt x="145" y="320"/>
                        <a:pt x="321" y="320"/>
                      </a:cubicBezTo>
                      <a:cubicBezTo>
                        <a:pt x="496" y="320"/>
                        <a:pt x="639" y="180"/>
                        <a:pt x="641" y="4"/>
                      </a:cubicBezTo>
                      <a:cubicBezTo>
                        <a:pt x="535" y="2"/>
                        <a:pt x="42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32" name="Google Shape;12332;p32"/>
                <p:cNvSpPr/>
                <p:nvPr/>
              </p:nvSpPr>
              <p:spPr>
                <a:xfrm>
                  <a:off x="3055200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33" name="Google Shape;12333;p32"/>
                <p:cNvSpPr/>
                <p:nvPr/>
              </p:nvSpPr>
              <p:spPr>
                <a:xfrm>
                  <a:off x="3055200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34" name="Google Shape;12334;p32"/>
                <p:cNvSpPr/>
                <p:nvPr/>
              </p:nvSpPr>
              <p:spPr>
                <a:xfrm>
                  <a:off x="305520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35" name="Google Shape;12335;p32"/>
                <p:cNvSpPr/>
                <p:nvPr/>
              </p:nvSpPr>
              <p:spPr>
                <a:xfrm>
                  <a:off x="305520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36" name="Google Shape;12336;p32"/>
                <p:cNvSpPr/>
                <p:nvPr/>
              </p:nvSpPr>
              <p:spPr>
                <a:xfrm>
                  <a:off x="305520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37" name="Google Shape;12337;p32"/>
                <p:cNvSpPr/>
                <p:nvPr/>
              </p:nvSpPr>
              <p:spPr>
                <a:xfrm>
                  <a:off x="305520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38" name="Google Shape;12338;p32"/>
                <p:cNvSpPr/>
                <p:nvPr/>
              </p:nvSpPr>
              <p:spPr>
                <a:xfrm>
                  <a:off x="305520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39" name="Google Shape;12339;p32"/>
                <p:cNvSpPr/>
                <p:nvPr/>
              </p:nvSpPr>
              <p:spPr>
                <a:xfrm>
                  <a:off x="305520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40" name="Google Shape;12340;p32"/>
                <p:cNvSpPr/>
                <p:nvPr/>
              </p:nvSpPr>
              <p:spPr>
                <a:xfrm>
                  <a:off x="305520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41" name="Google Shape;12341;p32"/>
                <p:cNvSpPr/>
                <p:nvPr/>
              </p:nvSpPr>
              <p:spPr>
                <a:xfrm>
                  <a:off x="301617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42" name="Google Shape;12342;p32"/>
                <p:cNvSpPr/>
                <p:nvPr/>
              </p:nvSpPr>
              <p:spPr>
                <a:xfrm>
                  <a:off x="297710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43" name="Google Shape;12343;p32"/>
                <p:cNvSpPr/>
                <p:nvPr/>
              </p:nvSpPr>
              <p:spPr>
                <a:xfrm>
                  <a:off x="2977100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44" name="Google Shape;12344;p32"/>
                <p:cNvSpPr/>
                <p:nvPr/>
              </p:nvSpPr>
              <p:spPr>
                <a:xfrm>
                  <a:off x="2977100" y="404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45" name="Google Shape;12345;p32"/>
                <p:cNvSpPr/>
                <p:nvPr/>
              </p:nvSpPr>
              <p:spPr>
                <a:xfrm>
                  <a:off x="297710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46" name="Google Shape;12346;p32"/>
                <p:cNvSpPr/>
                <p:nvPr/>
              </p:nvSpPr>
              <p:spPr>
                <a:xfrm>
                  <a:off x="297710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47" name="Google Shape;12347;p32"/>
                <p:cNvSpPr/>
                <p:nvPr/>
              </p:nvSpPr>
              <p:spPr>
                <a:xfrm>
                  <a:off x="297710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48" name="Google Shape;12348;p32"/>
                <p:cNvSpPr/>
                <p:nvPr/>
              </p:nvSpPr>
              <p:spPr>
                <a:xfrm>
                  <a:off x="297710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49" name="Google Shape;12349;p32"/>
                <p:cNvSpPr/>
                <p:nvPr/>
              </p:nvSpPr>
              <p:spPr>
                <a:xfrm>
                  <a:off x="297710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50" name="Google Shape;12350;p32"/>
                <p:cNvSpPr/>
                <p:nvPr/>
              </p:nvSpPr>
              <p:spPr>
                <a:xfrm>
                  <a:off x="293807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51" name="Google Shape;12351;p32"/>
                <p:cNvSpPr/>
                <p:nvPr/>
              </p:nvSpPr>
              <p:spPr>
                <a:xfrm>
                  <a:off x="293807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52" name="Google Shape;12352;p32"/>
                <p:cNvSpPr/>
                <p:nvPr/>
              </p:nvSpPr>
              <p:spPr>
                <a:xfrm>
                  <a:off x="2977100" y="3977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53" name="Google Shape;12353;p32"/>
                <p:cNvSpPr/>
                <p:nvPr/>
              </p:nvSpPr>
              <p:spPr>
                <a:xfrm>
                  <a:off x="293807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54" name="Google Shape;12354;p32"/>
                <p:cNvSpPr/>
                <p:nvPr/>
              </p:nvSpPr>
              <p:spPr>
                <a:xfrm>
                  <a:off x="293807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55" name="Google Shape;12355;p32"/>
                <p:cNvSpPr/>
                <p:nvPr/>
              </p:nvSpPr>
              <p:spPr>
                <a:xfrm>
                  <a:off x="2938075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56" name="Google Shape;12356;p32"/>
                <p:cNvSpPr/>
                <p:nvPr/>
              </p:nvSpPr>
              <p:spPr>
                <a:xfrm>
                  <a:off x="2938075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57" name="Google Shape;12357;p32"/>
                <p:cNvSpPr/>
                <p:nvPr/>
              </p:nvSpPr>
              <p:spPr>
                <a:xfrm>
                  <a:off x="297710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58" name="Google Shape;12358;p32"/>
                <p:cNvSpPr/>
                <p:nvPr/>
              </p:nvSpPr>
              <p:spPr>
                <a:xfrm>
                  <a:off x="3094125" y="4011425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6"/>
                        <a:pt x="0" y="152"/>
                        <a:pt x="3" y="328"/>
                      </a:cubicBezTo>
                      <a:cubicBezTo>
                        <a:pt x="7" y="502"/>
                        <a:pt x="148" y="642"/>
                        <a:pt x="322" y="642"/>
                      </a:cubicBezTo>
                      <a:cubicBezTo>
                        <a:pt x="324" y="642"/>
                        <a:pt x="327" y="641"/>
                        <a:pt x="330" y="641"/>
                      </a:cubicBezTo>
                      <a:cubicBezTo>
                        <a:pt x="506" y="638"/>
                        <a:pt x="646" y="492"/>
                        <a:pt x="643" y="316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59" name="Google Shape;12359;p32"/>
                <p:cNvSpPr/>
                <p:nvPr/>
              </p:nvSpPr>
              <p:spPr>
                <a:xfrm>
                  <a:off x="3016175" y="3977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60" name="Google Shape;12360;p32"/>
                <p:cNvSpPr/>
                <p:nvPr/>
              </p:nvSpPr>
              <p:spPr>
                <a:xfrm>
                  <a:off x="297710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61" name="Google Shape;12361;p32"/>
                <p:cNvSpPr/>
                <p:nvPr/>
              </p:nvSpPr>
              <p:spPr>
                <a:xfrm>
                  <a:off x="3016175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62" name="Google Shape;12362;p32"/>
                <p:cNvSpPr/>
                <p:nvPr/>
              </p:nvSpPr>
              <p:spPr>
                <a:xfrm>
                  <a:off x="301617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63" name="Google Shape;12363;p32"/>
                <p:cNvSpPr/>
                <p:nvPr/>
              </p:nvSpPr>
              <p:spPr>
                <a:xfrm>
                  <a:off x="2977100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64" name="Google Shape;12364;p32"/>
                <p:cNvSpPr/>
                <p:nvPr/>
              </p:nvSpPr>
              <p:spPr>
                <a:xfrm>
                  <a:off x="3016175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65" name="Google Shape;12365;p32"/>
                <p:cNvSpPr/>
                <p:nvPr/>
              </p:nvSpPr>
              <p:spPr>
                <a:xfrm>
                  <a:off x="3016175" y="404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66" name="Google Shape;12366;p32"/>
                <p:cNvSpPr/>
                <p:nvPr/>
              </p:nvSpPr>
              <p:spPr>
                <a:xfrm>
                  <a:off x="2977100" y="4555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67" name="Google Shape;12367;p32"/>
                <p:cNvSpPr/>
                <p:nvPr/>
              </p:nvSpPr>
              <p:spPr>
                <a:xfrm>
                  <a:off x="297710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68" name="Google Shape;12368;p32"/>
                <p:cNvSpPr/>
                <p:nvPr/>
              </p:nvSpPr>
              <p:spPr>
                <a:xfrm>
                  <a:off x="297710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69" name="Google Shape;12369;p32"/>
                <p:cNvSpPr/>
                <p:nvPr/>
              </p:nvSpPr>
              <p:spPr>
                <a:xfrm>
                  <a:off x="297710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70" name="Google Shape;12370;p32"/>
                <p:cNvSpPr/>
                <p:nvPr/>
              </p:nvSpPr>
              <p:spPr>
                <a:xfrm>
                  <a:off x="297710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71" name="Google Shape;12371;p32"/>
                <p:cNvSpPr/>
                <p:nvPr/>
              </p:nvSpPr>
              <p:spPr>
                <a:xfrm>
                  <a:off x="301617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1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72" name="Google Shape;12372;p32"/>
                <p:cNvSpPr/>
                <p:nvPr/>
              </p:nvSpPr>
              <p:spPr>
                <a:xfrm>
                  <a:off x="297710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73" name="Google Shape;12373;p32"/>
              <p:cNvGrpSpPr/>
              <p:nvPr/>
            </p:nvGrpSpPr>
            <p:grpSpPr>
              <a:xfrm>
                <a:off x="5652643" y="1012843"/>
                <a:ext cx="885398" cy="893069"/>
                <a:chOff x="2781975" y="3951500"/>
                <a:chExt cx="640525" cy="646075"/>
              </a:xfrm>
            </p:grpSpPr>
            <p:sp>
              <p:nvSpPr>
                <p:cNvPr id="12374" name="Google Shape;12374;p32"/>
                <p:cNvSpPr/>
                <p:nvPr/>
              </p:nvSpPr>
              <p:spPr>
                <a:xfrm>
                  <a:off x="317232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75" name="Google Shape;12375;p32"/>
                <p:cNvSpPr/>
                <p:nvPr/>
              </p:nvSpPr>
              <p:spPr>
                <a:xfrm>
                  <a:off x="317232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76" name="Google Shape;12376;p32"/>
                <p:cNvSpPr/>
                <p:nvPr/>
              </p:nvSpPr>
              <p:spPr>
                <a:xfrm>
                  <a:off x="3133250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77" name="Google Shape;12377;p32"/>
                <p:cNvSpPr/>
                <p:nvPr/>
              </p:nvSpPr>
              <p:spPr>
                <a:xfrm>
                  <a:off x="317232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78" name="Google Shape;12378;p32"/>
                <p:cNvSpPr/>
                <p:nvPr/>
              </p:nvSpPr>
              <p:spPr>
                <a:xfrm>
                  <a:off x="317232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79" name="Google Shape;12379;p32"/>
                <p:cNvSpPr/>
                <p:nvPr/>
              </p:nvSpPr>
              <p:spPr>
                <a:xfrm>
                  <a:off x="317232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7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80" name="Google Shape;12380;p32"/>
                <p:cNvSpPr/>
                <p:nvPr/>
              </p:nvSpPr>
              <p:spPr>
                <a:xfrm>
                  <a:off x="317232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81" name="Google Shape;12381;p32"/>
                <p:cNvSpPr/>
                <p:nvPr/>
              </p:nvSpPr>
              <p:spPr>
                <a:xfrm>
                  <a:off x="317232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6" y="641"/>
                        <a:pt x="641" y="497"/>
                        <a:pt x="641" y="321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82" name="Google Shape;12382;p32"/>
                <p:cNvSpPr/>
                <p:nvPr/>
              </p:nvSpPr>
              <p:spPr>
                <a:xfrm>
                  <a:off x="3172025" y="4045375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1"/>
                        <a:pt x="315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3"/>
                        <a:pt x="154" y="640"/>
                        <a:pt x="325" y="640"/>
                      </a:cubicBezTo>
                      <a:cubicBezTo>
                        <a:pt x="329" y="640"/>
                        <a:pt x="332" y="640"/>
                        <a:pt x="336" y="640"/>
                      </a:cubicBezTo>
                      <a:cubicBezTo>
                        <a:pt x="514" y="635"/>
                        <a:pt x="653" y="486"/>
                        <a:pt x="646" y="310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83" name="Google Shape;12383;p32"/>
                <p:cNvSpPr/>
                <p:nvPr/>
              </p:nvSpPr>
              <p:spPr>
                <a:xfrm>
                  <a:off x="3172025" y="4011325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5"/>
                        <a:pt x="154" y="641"/>
                        <a:pt x="325" y="641"/>
                      </a:cubicBezTo>
                      <a:cubicBezTo>
                        <a:pt x="329" y="641"/>
                        <a:pt x="332" y="641"/>
                        <a:pt x="336" y="641"/>
                      </a:cubicBezTo>
                      <a:cubicBezTo>
                        <a:pt x="514" y="635"/>
                        <a:pt x="653" y="487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84" name="Google Shape;12384;p32"/>
                <p:cNvSpPr/>
                <p:nvPr/>
              </p:nvSpPr>
              <p:spPr>
                <a:xfrm>
                  <a:off x="3172025" y="3977350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0"/>
                      </a:cubicBezTo>
                      <a:cubicBezTo>
                        <a:pt x="139" y="5"/>
                        <a:pt x="0" y="154"/>
                        <a:pt x="6" y="330"/>
                      </a:cubicBezTo>
                      <a:cubicBezTo>
                        <a:pt x="12" y="503"/>
                        <a:pt x="154" y="639"/>
                        <a:pt x="325" y="639"/>
                      </a:cubicBezTo>
                      <a:cubicBezTo>
                        <a:pt x="329" y="639"/>
                        <a:pt x="332" y="639"/>
                        <a:pt x="336" y="639"/>
                      </a:cubicBezTo>
                      <a:cubicBezTo>
                        <a:pt x="514" y="633"/>
                        <a:pt x="653" y="486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85" name="Google Shape;12385;p32"/>
                <p:cNvSpPr/>
                <p:nvPr/>
              </p:nvSpPr>
              <p:spPr>
                <a:xfrm>
                  <a:off x="3133250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86" name="Google Shape;12386;p32"/>
                <p:cNvSpPr/>
                <p:nvPr/>
              </p:nvSpPr>
              <p:spPr>
                <a:xfrm>
                  <a:off x="3172025" y="4113375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0"/>
                      </a:cubicBezTo>
                      <a:cubicBezTo>
                        <a:pt x="139" y="6"/>
                        <a:pt x="0" y="154"/>
                        <a:pt x="6" y="330"/>
                      </a:cubicBezTo>
                      <a:cubicBezTo>
                        <a:pt x="12" y="503"/>
                        <a:pt x="154" y="639"/>
                        <a:pt x="325" y="639"/>
                      </a:cubicBezTo>
                      <a:cubicBezTo>
                        <a:pt x="329" y="639"/>
                        <a:pt x="332" y="639"/>
                        <a:pt x="336" y="639"/>
                      </a:cubicBezTo>
                      <a:cubicBezTo>
                        <a:pt x="514" y="633"/>
                        <a:pt x="653" y="486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87" name="Google Shape;12387;p32"/>
                <p:cNvSpPr/>
                <p:nvPr/>
              </p:nvSpPr>
              <p:spPr>
                <a:xfrm>
                  <a:off x="3172025" y="4079350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6" y="1"/>
                      </a:moveTo>
                      <a:cubicBezTo>
                        <a:pt x="322" y="1"/>
                        <a:pt x="319" y="1"/>
                        <a:pt x="315" y="1"/>
                      </a:cubicBezTo>
                      <a:cubicBezTo>
                        <a:pt x="139" y="7"/>
                        <a:pt x="0" y="154"/>
                        <a:pt x="6" y="332"/>
                      </a:cubicBezTo>
                      <a:cubicBezTo>
                        <a:pt x="12" y="505"/>
                        <a:pt x="154" y="641"/>
                        <a:pt x="325" y="641"/>
                      </a:cubicBezTo>
                      <a:cubicBezTo>
                        <a:pt x="329" y="641"/>
                        <a:pt x="332" y="641"/>
                        <a:pt x="336" y="641"/>
                      </a:cubicBezTo>
                      <a:cubicBezTo>
                        <a:pt x="514" y="635"/>
                        <a:pt x="653" y="487"/>
                        <a:pt x="646" y="310"/>
                      </a:cubicBezTo>
                      <a:cubicBezTo>
                        <a:pt x="641" y="137"/>
                        <a:pt x="499" y="1"/>
                        <a:pt x="326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88" name="Google Shape;12388;p32"/>
                <p:cNvSpPr/>
                <p:nvPr/>
              </p:nvSpPr>
              <p:spPr>
                <a:xfrm>
                  <a:off x="317232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89" name="Google Shape;12389;p32"/>
                <p:cNvSpPr/>
                <p:nvPr/>
              </p:nvSpPr>
              <p:spPr>
                <a:xfrm>
                  <a:off x="317232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90" name="Google Shape;12390;p32"/>
                <p:cNvSpPr/>
                <p:nvPr/>
              </p:nvSpPr>
              <p:spPr>
                <a:xfrm>
                  <a:off x="317232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91" name="Google Shape;12391;p32"/>
                <p:cNvSpPr/>
                <p:nvPr/>
              </p:nvSpPr>
              <p:spPr>
                <a:xfrm>
                  <a:off x="321130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92" name="Google Shape;12392;p32"/>
                <p:cNvSpPr/>
                <p:nvPr/>
              </p:nvSpPr>
              <p:spPr>
                <a:xfrm>
                  <a:off x="321130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93" name="Google Shape;12393;p32"/>
                <p:cNvSpPr/>
                <p:nvPr/>
              </p:nvSpPr>
              <p:spPr>
                <a:xfrm>
                  <a:off x="321130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94" name="Google Shape;12394;p32"/>
                <p:cNvSpPr/>
                <p:nvPr/>
              </p:nvSpPr>
              <p:spPr>
                <a:xfrm>
                  <a:off x="321130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95" name="Google Shape;12395;p32"/>
                <p:cNvSpPr/>
                <p:nvPr/>
              </p:nvSpPr>
              <p:spPr>
                <a:xfrm>
                  <a:off x="321130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96" name="Google Shape;12396;p32"/>
                <p:cNvSpPr/>
                <p:nvPr/>
              </p:nvSpPr>
              <p:spPr>
                <a:xfrm>
                  <a:off x="317232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97" name="Google Shape;12397;p32"/>
                <p:cNvSpPr/>
                <p:nvPr/>
              </p:nvSpPr>
              <p:spPr>
                <a:xfrm>
                  <a:off x="321130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98" name="Google Shape;12398;p32"/>
                <p:cNvSpPr/>
                <p:nvPr/>
              </p:nvSpPr>
              <p:spPr>
                <a:xfrm>
                  <a:off x="321130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99" name="Google Shape;12399;p32"/>
                <p:cNvSpPr/>
                <p:nvPr/>
              </p:nvSpPr>
              <p:spPr>
                <a:xfrm>
                  <a:off x="317232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00" name="Google Shape;12400;p32"/>
                <p:cNvSpPr/>
                <p:nvPr/>
              </p:nvSpPr>
              <p:spPr>
                <a:xfrm>
                  <a:off x="321130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01" name="Google Shape;12401;p32"/>
                <p:cNvSpPr/>
                <p:nvPr/>
              </p:nvSpPr>
              <p:spPr>
                <a:xfrm>
                  <a:off x="3211300" y="3977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02" name="Google Shape;12402;p32"/>
                <p:cNvSpPr/>
                <p:nvPr/>
              </p:nvSpPr>
              <p:spPr>
                <a:xfrm>
                  <a:off x="317232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03" name="Google Shape;12403;p32"/>
                <p:cNvSpPr/>
                <p:nvPr/>
              </p:nvSpPr>
              <p:spPr>
                <a:xfrm>
                  <a:off x="321130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04" name="Google Shape;12404;p32"/>
                <p:cNvSpPr/>
                <p:nvPr/>
              </p:nvSpPr>
              <p:spPr>
                <a:xfrm>
                  <a:off x="3211300" y="404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05" name="Google Shape;12405;p32"/>
                <p:cNvSpPr/>
                <p:nvPr/>
              </p:nvSpPr>
              <p:spPr>
                <a:xfrm>
                  <a:off x="3211300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06" name="Google Shape;12406;p32"/>
                <p:cNvSpPr/>
                <p:nvPr/>
              </p:nvSpPr>
              <p:spPr>
                <a:xfrm>
                  <a:off x="3133250" y="401147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07" name="Google Shape;12407;p32"/>
                <p:cNvSpPr/>
                <p:nvPr/>
              </p:nvSpPr>
              <p:spPr>
                <a:xfrm>
                  <a:off x="309422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08" name="Google Shape;12408;p32"/>
                <p:cNvSpPr/>
                <p:nvPr/>
              </p:nvSpPr>
              <p:spPr>
                <a:xfrm>
                  <a:off x="309422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09" name="Google Shape;12409;p32"/>
                <p:cNvSpPr/>
                <p:nvPr/>
              </p:nvSpPr>
              <p:spPr>
                <a:xfrm>
                  <a:off x="309422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10" name="Google Shape;12410;p32"/>
                <p:cNvSpPr/>
                <p:nvPr/>
              </p:nvSpPr>
              <p:spPr>
                <a:xfrm>
                  <a:off x="309422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11" name="Google Shape;12411;p32"/>
                <p:cNvSpPr/>
                <p:nvPr/>
              </p:nvSpPr>
              <p:spPr>
                <a:xfrm>
                  <a:off x="309422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12" name="Google Shape;12412;p32"/>
                <p:cNvSpPr/>
                <p:nvPr/>
              </p:nvSpPr>
              <p:spPr>
                <a:xfrm>
                  <a:off x="309422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13" name="Google Shape;12413;p32"/>
                <p:cNvSpPr/>
                <p:nvPr/>
              </p:nvSpPr>
              <p:spPr>
                <a:xfrm>
                  <a:off x="309422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1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14" name="Google Shape;12414;p32"/>
                <p:cNvSpPr/>
                <p:nvPr/>
              </p:nvSpPr>
              <p:spPr>
                <a:xfrm>
                  <a:off x="309422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15" name="Google Shape;12415;p32"/>
                <p:cNvSpPr/>
                <p:nvPr/>
              </p:nvSpPr>
              <p:spPr>
                <a:xfrm>
                  <a:off x="3133400" y="3952975"/>
                  <a:ext cx="15125" cy="6550"/>
                </a:xfrm>
                <a:custGeom>
                  <a:rect b="b" l="l" r="r" t="t"/>
                  <a:pathLst>
                    <a:path extrusionOk="0" h="262" w="605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29" y="151"/>
                        <a:pt x="159" y="261"/>
                        <a:pt x="316" y="261"/>
                      </a:cubicBezTo>
                      <a:cubicBezTo>
                        <a:pt x="445" y="261"/>
                        <a:pt x="557" y="184"/>
                        <a:pt x="605" y="73"/>
                      </a:cubicBezTo>
                      <a:cubicBezTo>
                        <a:pt x="406" y="46"/>
                        <a:pt x="204" y="20"/>
                        <a:pt x="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16" name="Google Shape;12416;p32"/>
                <p:cNvSpPr/>
                <p:nvPr/>
              </p:nvSpPr>
              <p:spPr>
                <a:xfrm>
                  <a:off x="3094125" y="4113475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4"/>
                        <a:pt x="0" y="150"/>
                        <a:pt x="3" y="328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8"/>
                        <a:pt x="646" y="492"/>
                        <a:pt x="643" y="314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17" name="Google Shape;12417;p32"/>
                <p:cNvSpPr/>
                <p:nvPr/>
              </p:nvSpPr>
              <p:spPr>
                <a:xfrm>
                  <a:off x="3094125" y="4079500"/>
                  <a:ext cx="16175" cy="16000"/>
                </a:xfrm>
                <a:custGeom>
                  <a:rect b="b" l="l" r="r" t="t"/>
                  <a:pathLst>
                    <a:path extrusionOk="0" h="640" w="647">
                      <a:moveTo>
                        <a:pt x="326" y="1"/>
                      </a:moveTo>
                      <a:cubicBezTo>
                        <a:pt x="323" y="1"/>
                        <a:pt x="321" y="1"/>
                        <a:pt x="318" y="1"/>
                      </a:cubicBezTo>
                      <a:cubicBezTo>
                        <a:pt x="140" y="4"/>
                        <a:pt x="0" y="150"/>
                        <a:pt x="3" y="326"/>
                      </a:cubicBezTo>
                      <a:cubicBezTo>
                        <a:pt x="7" y="500"/>
                        <a:pt x="149" y="640"/>
                        <a:pt x="322" y="640"/>
                      </a:cubicBezTo>
                      <a:cubicBezTo>
                        <a:pt x="325" y="640"/>
                        <a:pt x="327" y="640"/>
                        <a:pt x="330" y="640"/>
                      </a:cubicBezTo>
                      <a:cubicBezTo>
                        <a:pt x="506" y="637"/>
                        <a:pt x="646" y="490"/>
                        <a:pt x="643" y="314"/>
                      </a:cubicBezTo>
                      <a:cubicBezTo>
                        <a:pt x="640" y="141"/>
                        <a:pt x="499" y="1"/>
                        <a:pt x="326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18" name="Google Shape;12418;p32"/>
                <p:cNvSpPr/>
                <p:nvPr/>
              </p:nvSpPr>
              <p:spPr>
                <a:xfrm>
                  <a:off x="309422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1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19" name="Google Shape;12419;p32"/>
                <p:cNvSpPr/>
                <p:nvPr/>
              </p:nvSpPr>
              <p:spPr>
                <a:xfrm>
                  <a:off x="309422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20" name="Google Shape;12420;p32"/>
                <p:cNvSpPr/>
                <p:nvPr/>
              </p:nvSpPr>
              <p:spPr>
                <a:xfrm>
                  <a:off x="309422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21" name="Google Shape;12421;p32"/>
                <p:cNvSpPr/>
                <p:nvPr/>
              </p:nvSpPr>
              <p:spPr>
                <a:xfrm>
                  <a:off x="3133250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22" name="Google Shape;12422;p32"/>
                <p:cNvSpPr/>
                <p:nvPr/>
              </p:nvSpPr>
              <p:spPr>
                <a:xfrm>
                  <a:off x="309422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1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23" name="Google Shape;12423;p32"/>
                <p:cNvSpPr/>
                <p:nvPr/>
              </p:nvSpPr>
              <p:spPr>
                <a:xfrm>
                  <a:off x="309422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1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24" name="Google Shape;12424;p32"/>
                <p:cNvSpPr/>
                <p:nvPr/>
              </p:nvSpPr>
              <p:spPr>
                <a:xfrm>
                  <a:off x="31332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25" name="Google Shape;12425;p32"/>
                <p:cNvSpPr/>
                <p:nvPr/>
              </p:nvSpPr>
              <p:spPr>
                <a:xfrm>
                  <a:off x="31332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26" name="Google Shape;12426;p32"/>
                <p:cNvSpPr/>
                <p:nvPr/>
              </p:nvSpPr>
              <p:spPr>
                <a:xfrm>
                  <a:off x="31332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27" name="Google Shape;12427;p32"/>
                <p:cNvSpPr/>
                <p:nvPr/>
              </p:nvSpPr>
              <p:spPr>
                <a:xfrm>
                  <a:off x="31332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28" name="Google Shape;12428;p32"/>
                <p:cNvSpPr/>
                <p:nvPr/>
              </p:nvSpPr>
              <p:spPr>
                <a:xfrm>
                  <a:off x="3133250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29" name="Google Shape;12429;p32"/>
                <p:cNvSpPr/>
                <p:nvPr/>
              </p:nvSpPr>
              <p:spPr>
                <a:xfrm>
                  <a:off x="31332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30" name="Google Shape;12430;p32"/>
                <p:cNvSpPr/>
                <p:nvPr/>
              </p:nvSpPr>
              <p:spPr>
                <a:xfrm>
                  <a:off x="31332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31" name="Google Shape;12431;p32"/>
                <p:cNvSpPr/>
                <p:nvPr/>
              </p:nvSpPr>
              <p:spPr>
                <a:xfrm>
                  <a:off x="3133250" y="404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32" name="Google Shape;12432;p32"/>
                <p:cNvSpPr/>
                <p:nvPr/>
              </p:nvSpPr>
              <p:spPr>
                <a:xfrm>
                  <a:off x="3133250" y="3977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33" name="Google Shape;12433;p32"/>
                <p:cNvSpPr/>
                <p:nvPr/>
              </p:nvSpPr>
              <p:spPr>
                <a:xfrm>
                  <a:off x="3133250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34" name="Google Shape;12434;p32"/>
                <p:cNvSpPr/>
                <p:nvPr/>
              </p:nvSpPr>
              <p:spPr>
                <a:xfrm>
                  <a:off x="321130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35" name="Google Shape;12435;p32"/>
                <p:cNvSpPr/>
                <p:nvPr/>
              </p:nvSpPr>
              <p:spPr>
                <a:xfrm>
                  <a:off x="31332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36" name="Google Shape;12436;p32"/>
                <p:cNvSpPr/>
                <p:nvPr/>
              </p:nvSpPr>
              <p:spPr>
                <a:xfrm>
                  <a:off x="31332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37" name="Google Shape;12437;p32"/>
                <p:cNvSpPr/>
                <p:nvPr/>
              </p:nvSpPr>
              <p:spPr>
                <a:xfrm>
                  <a:off x="31332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38" name="Google Shape;12438;p32"/>
                <p:cNvSpPr/>
                <p:nvPr/>
              </p:nvSpPr>
              <p:spPr>
                <a:xfrm>
                  <a:off x="31332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39" name="Google Shape;12439;p32"/>
                <p:cNvSpPr/>
                <p:nvPr/>
              </p:nvSpPr>
              <p:spPr>
                <a:xfrm>
                  <a:off x="33674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0" name="Google Shape;12440;p32"/>
                <p:cNvSpPr/>
                <p:nvPr/>
              </p:nvSpPr>
              <p:spPr>
                <a:xfrm>
                  <a:off x="332837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1" name="Google Shape;12441;p32"/>
                <p:cNvSpPr/>
                <p:nvPr/>
              </p:nvSpPr>
              <p:spPr>
                <a:xfrm>
                  <a:off x="33283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2" name="Google Shape;12442;p32"/>
                <p:cNvSpPr/>
                <p:nvPr/>
              </p:nvSpPr>
              <p:spPr>
                <a:xfrm>
                  <a:off x="33283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3" name="Google Shape;12443;p32"/>
                <p:cNvSpPr/>
                <p:nvPr/>
              </p:nvSpPr>
              <p:spPr>
                <a:xfrm>
                  <a:off x="332837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4" name="Google Shape;12444;p32"/>
                <p:cNvSpPr/>
                <p:nvPr/>
              </p:nvSpPr>
              <p:spPr>
                <a:xfrm>
                  <a:off x="332837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5" name="Google Shape;12445;p32"/>
                <p:cNvSpPr/>
                <p:nvPr/>
              </p:nvSpPr>
              <p:spPr>
                <a:xfrm>
                  <a:off x="332837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6" name="Google Shape;12446;p32"/>
                <p:cNvSpPr/>
                <p:nvPr/>
              </p:nvSpPr>
              <p:spPr>
                <a:xfrm>
                  <a:off x="332837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7" name="Google Shape;12447;p32"/>
                <p:cNvSpPr/>
                <p:nvPr/>
              </p:nvSpPr>
              <p:spPr>
                <a:xfrm>
                  <a:off x="332837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8" name="Google Shape;12448;p32"/>
                <p:cNvSpPr/>
                <p:nvPr/>
              </p:nvSpPr>
              <p:spPr>
                <a:xfrm>
                  <a:off x="328935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9" name="Google Shape;12449;p32"/>
                <p:cNvSpPr/>
                <p:nvPr/>
              </p:nvSpPr>
              <p:spPr>
                <a:xfrm>
                  <a:off x="328935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50" name="Google Shape;12450;p32"/>
                <p:cNvSpPr/>
                <p:nvPr/>
              </p:nvSpPr>
              <p:spPr>
                <a:xfrm>
                  <a:off x="328935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51" name="Google Shape;12451;p32"/>
                <p:cNvSpPr/>
                <p:nvPr/>
              </p:nvSpPr>
              <p:spPr>
                <a:xfrm>
                  <a:off x="328935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52" name="Google Shape;12452;p32"/>
                <p:cNvSpPr/>
                <p:nvPr/>
              </p:nvSpPr>
              <p:spPr>
                <a:xfrm>
                  <a:off x="328935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53" name="Google Shape;12453;p32"/>
                <p:cNvSpPr/>
                <p:nvPr/>
              </p:nvSpPr>
              <p:spPr>
                <a:xfrm>
                  <a:off x="332837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54" name="Google Shape;12454;p32"/>
                <p:cNvSpPr/>
                <p:nvPr/>
              </p:nvSpPr>
              <p:spPr>
                <a:xfrm>
                  <a:off x="332837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55" name="Google Shape;12455;p32"/>
                <p:cNvSpPr/>
                <p:nvPr/>
              </p:nvSpPr>
              <p:spPr>
                <a:xfrm>
                  <a:off x="3328375" y="4047150"/>
                  <a:ext cx="14125" cy="14425"/>
                </a:xfrm>
                <a:custGeom>
                  <a:rect b="b" l="l" r="r" t="t"/>
                  <a:pathLst>
                    <a:path extrusionOk="0" h="577" w="565">
                      <a:moveTo>
                        <a:pt x="129" y="0"/>
                      </a:moveTo>
                      <a:cubicBezTo>
                        <a:pt x="52" y="58"/>
                        <a:pt x="1" y="151"/>
                        <a:pt x="1" y="257"/>
                      </a:cubicBezTo>
                      <a:cubicBezTo>
                        <a:pt x="1" y="433"/>
                        <a:pt x="144" y="576"/>
                        <a:pt x="322" y="576"/>
                      </a:cubicBezTo>
                      <a:cubicBezTo>
                        <a:pt x="420" y="576"/>
                        <a:pt x="506" y="531"/>
                        <a:pt x="564" y="462"/>
                      </a:cubicBezTo>
                      <a:cubicBezTo>
                        <a:pt x="423" y="305"/>
                        <a:pt x="278" y="151"/>
                        <a:pt x="129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56" name="Google Shape;12456;p32"/>
                <p:cNvSpPr/>
                <p:nvPr/>
              </p:nvSpPr>
              <p:spPr>
                <a:xfrm>
                  <a:off x="332837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57" name="Google Shape;12457;p32"/>
                <p:cNvSpPr/>
                <p:nvPr/>
              </p:nvSpPr>
              <p:spPr>
                <a:xfrm>
                  <a:off x="33674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58" name="Google Shape;12458;p32"/>
                <p:cNvSpPr/>
                <p:nvPr/>
              </p:nvSpPr>
              <p:spPr>
                <a:xfrm>
                  <a:off x="3406475" y="4182050"/>
                  <a:ext cx="9525" cy="15500"/>
                </a:xfrm>
                <a:custGeom>
                  <a:rect b="b" l="l" r="r" t="t"/>
                  <a:pathLst>
                    <a:path extrusionOk="0" h="620" w="381">
                      <a:moveTo>
                        <a:pt x="213" y="0"/>
                      </a:moveTo>
                      <a:cubicBezTo>
                        <a:pt x="89" y="44"/>
                        <a:pt x="0" y="160"/>
                        <a:pt x="0" y="300"/>
                      </a:cubicBezTo>
                      <a:cubicBezTo>
                        <a:pt x="0" y="476"/>
                        <a:pt x="143" y="620"/>
                        <a:pt x="320" y="620"/>
                      </a:cubicBezTo>
                      <a:cubicBezTo>
                        <a:pt x="341" y="620"/>
                        <a:pt x="360" y="618"/>
                        <a:pt x="380" y="614"/>
                      </a:cubicBezTo>
                      <a:cubicBezTo>
                        <a:pt x="330" y="407"/>
                        <a:pt x="275" y="202"/>
                        <a:pt x="21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59" name="Google Shape;12459;p32"/>
                <p:cNvSpPr/>
                <p:nvPr/>
              </p:nvSpPr>
              <p:spPr>
                <a:xfrm>
                  <a:off x="33674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60" name="Google Shape;12460;p32"/>
                <p:cNvSpPr/>
                <p:nvPr/>
              </p:nvSpPr>
              <p:spPr>
                <a:xfrm>
                  <a:off x="3094125" y="4045500"/>
                  <a:ext cx="16175" cy="16025"/>
                </a:xfrm>
                <a:custGeom>
                  <a:rect b="b" l="l" r="r" t="t"/>
                  <a:pathLst>
                    <a:path extrusionOk="0" h="641" w="647">
                      <a:moveTo>
                        <a:pt x="324" y="0"/>
                      </a:moveTo>
                      <a:cubicBezTo>
                        <a:pt x="322" y="0"/>
                        <a:pt x="320" y="0"/>
                        <a:pt x="318" y="0"/>
                      </a:cubicBezTo>
                      <a:cubicBezTo>
                        <a:pt x="140" y="3"/>
                        <a:pt x="0" y="149"/>
                        <a:pt x="3" y="327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8"/>
                        <a:pt x="646" y="491"/>
                        <a:pt x="643" y="314"/>
                      </a:cubicBezTo>
                      <a:cubicBezTo>
                        <a:pt x="640" y="139"/>
                        <a:pt x="497" y="0"/>
                        <a:pt x="324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61" name="Google Shape;12461;p32"/>
                <p:cNvSpPr/>
                <p:nvPr/>
              </p:nvSpPr>
              <p:spPr>
                <a:xfrm>
                  <a:off x="3406475" y="4215525"/>
                  <a:ext cx="15275" cy="16050"/>
                </a:xfrm>
                <a:custGeom>
                  <a:rect b="b" l="l" r="r" t="t"/>
                  <a:pathLst>
                    <a:path extrusionOk="0" h="642" w="61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51" y="641"/>
                        <a:pt x="561" y="563"/>
                        <a:pt x="611" y="453"/>
                      </a:cubicBezTo>
                      <a:cubicBezTo>
                        <a:pt x="594" y="335"/>
                        <a:pt x="574" y="219"/>
                        <a:pt x="553" y="103"/>
                      </a:cubicBezTo>
                      <a:cubicBezTo>
                        <a:pt x="496" y="40"/>
                        <a:pt x="413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62" name="Google Shape;12462;p32"/>
                <p:cNvSpPr/>
                <p:nvPr/>
              </p:nvSpPr>
              <p:spPr>
                <a:xfrm>
                  <a:off x="34064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63" name="Google Shape;12463;p32"/>
                <p:cNvSpPr/>
                <p:nvPr/>
              </p:nvSpPr>
              <p:spPr>
                <a:xfrm>
                  <a:off x="34064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64" name="Google Shape;12464;p32"/>
                <p:cNvSpPr/>
                <p:nvPr/>
              </p:nvSpPr>
              <p:spPr>
                <a:xfrm>
                  <a:off x="33674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65" name="Google Shape;12465;p32"/>
                <p:cNvSpPr/>
                <p:nvPr/>
              </p:nvSpPr>
              <p:spPr>
                <a:xfrm>
                  <a:off x="33674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66" name="Google Shape;12466;p32"/>
                <p:cNvSpPr/>
                <p:nvPr/>
              </p:nvSpPr>
              <p:spPr>
                <a:xfrm>
                  <a:off x="332837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67" name="Google Shape;12467;p32"/>
                <p:cNvSpPr/>
                <p:nvPr/>
              </p:nvSpPr>
              <p:spPr>
                <a:xfrm>
                  <a:off x="33674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68" name="Google Shape;12468;p32"/>
                <p:cNvSpPr/>
                <p:nvPr/>
              </p:nvSpPr>
              <p:spPr>
                <a:xfrm>
                  <a:off x="33674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69" name="Google Shape;12469;p32"/>
                <p:cNvSpPr/>
                <p:nvPr/>
              </p:nvSpPr>
              <p:spPr>
                <a:xfrm>
                  <a:off x="33674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70" name="Google Shape;12470;p32"/>
                <p:cNvSpPr/>
                <p:nvPr/>
              </p:nvSpPr>
              <p:spPr>
                <a:xfrm>
                  <a:off x="33674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71" name="Google Shape;12471;p32"/>
                <p:cNvSpPr/>
                <p:nvPr/>
              </p:nvSpPr>
              <p:spPr>
                <a:xfrm>
                  <a:off x="33674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72" name="Google Shape;12472;p32"/>
                <p:cNvSpPr/>
                <p:nvPr/>
              </p:nvSpPr>
              <p:spPr>
                <a:xfrm>
                  <a:off x="328935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73" name="Google Shape;12473;p32"/>
                <p:cNvSpPr/>
                <p:nvPr/>
              </p:nvSpPr>
              <p:spPr>
                <a:xfrm>
                  <a:off x="325032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74" name="Google Shape;12474;p32"/>
                <p:cNvSpPr/>
                <p:nvPr/>
              </p:nvSpPr>
              <p:spPr>
                <a:xfrm>
                  <a:off x="325032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75" name="Google Shape;12475;p32"/>
                <p:cNvSpPr/>
                <p:nvPr/>
              </p:nvSpPr>
              <p:spPr>
                <a:xfrm>
                  <a:off x="325032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76" name="Google Shape;12476;p32"/>
                <p:cNvSpPr/>
                <p:nvPr/>
              </p:nvSpPr>
              <p:spPr>
                <a:xfrm>
                  <a:off x="325032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77" name="Google Shape;12477;p32"/>
                <p:cNvSpPr/>
                <p:nvPr/>
              </p:nvSpPr>
              <p:spPr>
                <a:xfrm>
                  <a:off x="325032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78" name="Google Shape;12478;p32"/>
                <p:cNvSpPr/>
                <p:nvPr/>
              </p:nvSpPr>
              <p:spPr>
                <a:xfrm>
                  <a:off x="325032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79" name="Google Shape;12479;p32"/>
                <p:cNvSpPr/>
                <p:nvPr/>
              </p:nvSpPr>
              <p:spPr>
                <a:xfrm>
                  <a:off x="325032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80" name="Google Shape;12480;p32"/>
                <p:cNvSpPr/>
                <p:nvPr/>
              </p:nvSpPr>
              <p:spPr>
                <a:xfrm>
                  <a:off x="325032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81" name="Google Shape;12481;p32"/>
                <p:cNvSpPr/>
                <p:nvPr/>
              </p:nvSpPr>
              <p:spPr>
                <a:xfrm>
                  <a:off x="321130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82" name="Google Shape;12482;p32"/>
                <p:cNvSpPr/>
                <p:nvPr/>
              </p:nvSpPr>
              <p:spPr>
                <a:xfrm>
                  <a:off x="3211300" y="4555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83" name="Google Shape;12483;p32"/>
                <p:cNvSpPr/>
                <p:nvPr/>
              </p:nvSpPr>
              <p:spPr>
                <a:xfrm>
                  <a:off x="321130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84" name="Google Shape;12484;p32"/>
                <p:cNvSpPr/>
                <p:nvPr/>
              </p:nvSpPr>
              <p:spPr>
                <a:xfrm>
                  <a:off x="3211300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85" name="Google Shape;12485;p32"/>
                <p:cNvSpPr/>
                <p:nvPr/>
              </p:nvSpPr>
              <p:spPr>
                <a:xfrm>
                  <a:off x="3250325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86" name="Google Shape;12486;p32"/>
                <p:cNvSpPr/>
                <p:nvPr/>
              </p:nvSpPr>
              <p:spPr>
                <a:xfrm>
                  <a:off x="3250325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87" name="Google Shape;12487;p32"/>
                <p:cNvSpPr/>
                <p:nvPr/>
              </p:nvSpPr>
              <p:spPr>
                <a:xfrm>
                  <a:off x="328935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88" name="Google Shape;12488;p32"/>
                <p:cNvSpPr/>
                <p:nvPr/>
              </p:nvSpPr>
              <p:spPr>
                <a:xfrm>
                  <a:off x="328935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89" name="Google Shape;12489;p32"/>
                <p:cNvSpPr/>
                <p:nvPr/>
              </p:nvSpPr>
              <p:spPr>
                <a:xfrm>
                  <a:off x="328935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90" name="Google Shape;12490;p32"/>
                <p:cNvSpPr/>
                <p:nvPr/>
              </p:nvSpPr>
              <p:spPr>
                <a:xfrm>
                  <a:off x="328935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91" name="Google Shape;12491;p32"/>
                <p:cNvSpPr/>
                <p:nvPr/>
              </p:nvSpPr>
              <p:spPr>
                <a:xfrm>
                  <a:off x="321130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92" name="Google Shape;12492;p32"/>
                <p:cNvSpPr/>
                <p:nvPr/>
              </p:nvSpPr>
              <p:spPr>
                <a:xfrm>
                  <a:off x="325032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93" name="Google Shape;12493;p32"/>
                <p:cNvSpPr/>
                <p:nvPr/>
              </p:nvSpPr>
              <p:spPr>
                <a:xfrm>
                  <a:off x="328935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94" name="Google Shape;12494;p32"/>
                <p:cNvSpPr/>
                <p:nvPr/>
              </p:nvSpPr>
              <p:spPr>
                <a:xfrm>
                  <a:off x="328935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95" name="Google Shape;12495;p32"/>
                <p:cNvSpPr/>
                <p:nvPr/>
              </p:nvSpPr>
              <p:spPr>
                <a:xfrm>
                  <a:off x="328935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96" name="Google Shape;12496;p32"/>
                <p:cNvSpPr/>
                <p:nvPr/>
              </p:nvSpPr>
              <p:spPr>
                <a:xfrm>
                  <a:off x="325032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97" name="Google Shape;12497;p32"/>
                <p:cNvSpPr/>
                <p:nvPr/>
              </p:nvSpPr>
              <p:spPr>
                <a:xfrm>
                  <a:off x="325032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98" name="Google Shape;12498;p32"/>
                <p:cNvSpPr/>
                <p:nvPr/>
              </p:nvSpPr>
              <p:spPr>
                <a:xfrm>
                  <a:off x="325032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99" name="Google Shape;12499;p32"/>
                <p:cNvSpPr/>
                <p:nvPr/>
              </p:nvSpPr>
              <p:spPr>
                <a:xfrm>
                  <a:off x="3289350" y="4013325"/>
                  <a:ext cx="15275" cy="14175"/>
                </a:xfrm>
                <a:custGeom>
                  <a:rect b="b" l="l" r="r" t="t"/>
                  <a:pathLst>
                    <a:path extrusionOk="0" h="567" w="611">
                      <a:moveTo>
                        <a:pt x="118" y="0"/>
                      </a:moveTo>
                      <a:cubicBezTo>
                        <a:pt x="47" y="61"/>
                        <a:pt x="1" y="150"/>
                        <a:pt x="1" y="247"/>
                      </a:cubicBezTo>
                      <a:cubicBezTo>
                        <a:pt x="1" y="424"/>
                        <a:pt x="144" y="567"/>
                        <a:pt x="322" y="567"/>
                      </a:cubicBezTo>
                      <a:cubicBezTo>
                        <a:pt x="451" y="567"/>
                        <a:pt x="563" y="490"/>
                        <a:pt x="611" y="379"/>
                      </a:cubicBezTo>
                      <a:cubicBezTo>
                        <a:pt x="448" y="249"/>
                        <a:pt x="285" y="122"/>
                        <a:pt x="11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00" name="Google Shape;12500;p32"/>
                <p:cNvSpPr/>
                <p:nvPr/>
              </p:nvSpPr>
              <p:spPr>
                <a:xfrm>
                  <a:off x="3289350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01" name="Google Shape;12501;p32"/>
                <p:cNvSpPr/>
                <p:nvPr/>
              </p:nvSpPr>
              <p:spPr>
                <a:xfrm>
                  <a:off x="3250325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02" name="Google Shape;12502;p32"/>
                <p:cNvSpPr/>
                <p:nvPr/>
              </p:nvSpPr>
              <p:spPr>
                <a:xfrm>
                  <a:off x="3250325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03" name="Google Shape;12503;p32"/>
                <p:cNvSpPr/>
                <p:nvPr/>
              </p:nvSpPr>
              <p:spPr>
                <a:xfrm>
                  <a:off x="289905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04" name="Google Shape;12504;p32"/>
                <p:cNvSpPr/>
                <p:nvPr/>
              </p:nvSpPr>
              <p:spPr>
                <a:xfrm>
                  <a:off x="289905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05" name="Google Shape;12505;p32"/>
                <p:cNvSpPr/>
                <p:nvPr/>
              </p:nvSpPr>
              <p:spPr>
                <a:xfrm>
                  <a:off x="2862000" y="4047150"/>
                  <a:ext cx="14100" cy="14425"/>
                </a:xfrm>
                <a:custGeom>
                  <a:rect b="b" l="l" r="r" t="t"/>
                  <a:pathLst>
                    <a:path extrusionOk="0" h="577" w="564">
                      <a:moveTo>
                        <a:pt x="436" y="0"/>
                      </a:moveTo>
                      <a:cubicBezTo>
                        <a:pt x="287" y="151"/>
                        <a:pt x="142" y="303"/>
                        <a:pt x="0" y="462"/>
                      </a:cubicBezTo>
                      <a:cubicBezTo>
                        <a:pt x="57" y="531"/>
                        <a:pt x="143" y="576"/>
                        <a:pt x="243" y="576"/>
                      </a:cubicBezTo>
                      <a:cubicBezTo>
                        <a:pt x="421" y="576"/>
                        <a:pt x="564" y="433"/>
                        <a:pt x="564" y="257"/>
                      </a:cubicBezTo>
                      <a:cubicBezTo>
                        <a:pt x="564" y="151"/>
                        <a:pt x="513" y="58"/>
                        <a:pt x="43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06" name="Google Shape;12506;p32"/>
                <p:cNvSpPr/>
                <p:nvPr/>
              </p:nvSpPr>
              <p:spPr>
                <a:xfrm>
                  <a:off x="2899050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07" name="Google Shape;12507;p32"/>
                <p:cNvSpPr/>
                <p:nvPr/>
              </p:nvSpPr>
              <p:spPr>
                <a:xfrm>
                  <a:off x="289905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08" name="Google Shape;12508;p32"/>
                <p:cNvSpPr/>
                <p:nvPr/>
              </p:nvSpPr>
              <p:spPr>
                <a:xfrm>
                  <a:off x="289905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09" name="Google Shape;12509;p32"/>
                <p:cNvSpPr/>
                <p:nvPr/>
              </p:nvSpPr>
              <p:spPr>
                <a:xfrm>
                  <a:off x="289905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10" name="Google Shape;12510;p32"/>
                <p:cNvSpPr/>
                <p:nvPr/>
              </p:nvSpPr>
              <p:spPr>
                <a:xfrm>
                  <a:off x="289905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11" name="Google Shape;12511;p32"/>
                <p:cNvSpPr/>
                <p:nvPr/>
              </p:nvSpPr>
              <p:spPr>
                <a:xfrm>
                  <a:off x="289905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12" name="Google Shape;12512;p32"/>
                <p:cNvSpPr/>
                <p:nvPr/>
              </p:nvSpPr>
              <p:spPr>
                <a:xfrm>
                  <a:off x="286007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13" name="Google Shape;12513;p32"/>
                <p:cNvSpPr/>
                <p:nvPr/>
              </p:nvSpPr>
              <p:spPr>
                <a:xfrm>
                  <a:off x="28600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14" name="Google Shape;12514;p32"/>
                <p:cNvSpPr/>
                <p:nvPr/>
              </p:nvSpPr>
              <p:spPr>
                <a:xfrm>
                  <a:off x="286007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15" name="Google Shape;12515;p32"/>
                <p:cNvSpPr/>
                <p:nvPr/>
              </p:nvSpPr>
              <p:spPr>
                <a:xfrm>
                  <a:off x="28600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16" name="Google Shape;12516;p32"/>
                <p:cNvSpPr/>
                <p:nvPr/>
              </p:nvSpPr>
              <p:spPr>
                <a:xfrm>
                  <a:off x="289905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17" name="Google Shape;12517;p32"/>
                <p:cNvSpPr/>
                <p:nvPr/>
              </p:nvSpPr>
              <p:spPr>
                <a:xfrm>
                  <a:off x="286007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18" name="Google Shape;12518;p32"/>
                <p:cNvSpPr/>
                <p:nvPr/>
              </p:nvSpPr>
              <p:spPr>
                <a:xfrm>
                  <a:off x="286007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19" name="Google Shape;12519;p32"/>
                <p:cNvSpPr/>
                <p:nvPr/>
              </p:nvSpPr>
              <p:spPr>
                <a:xfrm>
                  <a:off x="286007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5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20" name="Google Shape;12520;p32"/>
                <p:cNvSpPr/>
                <p:nvPr/>
              </p:nvSpPr>
              <p:spPr>
                <a:xfrm>
                  <a:off x="293807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21" name="Google Shape;12521;p32"/>
                <p:cNvSpPr/>
                <p:nvPr/>
              </p:nvSpPr>
              <p:spPr>
                <a:xfrm>
                  <a:off x="293807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22" name="Google Shape;12522;p32"/>
                <p:cNvSpPr/>
                <p:nvPr/>
              </p:nvSpPr>
              <p:spPr>
                <a:xfrm>
                  <a:off x="2938075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23" name="Google Shape;12523;p32"/>
                <p:cNvSpPr/>
                <p:nvPr/>
              </p:nvSpPr>
              <p:spPr>
                <a:xfrm>
                  <a:off x="293807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24" name="Google Shape;12524;p32"/>
                <p:cNvSpPr/>
                <p:nvPr/>
              </p:nvSpPr>
              <p:spPr>
                <a:xfrm>
                  <a:off x="29380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25" name="Google Shape;12525;p32"/>
                <p:cNvSpPr/>
                <p:nvPr/>
              </p:nvSpPr>
              <p:spPr>
                <a:xfrm>
                  <a:off x="293807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26" name="Google Shape;12526;p32"/>
                <p:cNvSpPr/>
                <p:nvPr/>
              </p:nvSpPr>
              <p:spPr>
                <a:xfrm>
                  <a:off x="293807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27" name="Google Shape;12527;p32"/>
                <p:cNvSpPr/>
                <p:nvPr/>
              </p:nvSpPr>
              <p:spPr>
                <a:xfrm>
                  <a:off x="289905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28" name="Google Shape;12528;p32"/>
                <p:cNvSpPr/>
                <p:nvPr/>
              </p:nvSpPr>
              <p:spPr>
                <a:xfrm>
                  <a:off x="289905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29" name="Google Shape;12529;p32"/>
                <p:cNvSpPr/>
                <p:nvPr/>
              </p:nvSpPr>
              <p:spPr>
                <a:xfrm>
                  <a:off x="289905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30" name="Google Shape;12530;p32"/>
                <p:cNvSpPr/>
                <p:nvPr/>
              </p:nvSpPr>
              <p:spPr>
                <a:xfrm>
                  <a:off x="2938075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31" name="Google Shape;12531;p32"/>
                <p:cNvSpPr/>
                <p:nvPr/>
              </p:nvSpPr>
              <p:spPr>
                <a:xfrm>
                  <a:off x="289905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32" name="Google Shape;12532;p32"/>
                <p:cNvSpPr/>
                <p:nvPr/>
              </p:nvSpPr>
              <p:spPr>
                <a:xfrm>
                  <a:off x="289905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33" name="Google Shape;12533;p32"/>
                <p:cNvSpPr/>
                <p:nvPr/>
              </p:nvSpPr>
              <p:spPr>
                <a:xfrm>
                  <a:off x="286007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34" name="Google Shape;12534;p32"/>
                <p:cNvSpPr/>
                <p:nvPr/>
              </p:nvSpPr>
              <p:spPr>
                <a:xfrm>
                  <a:off x="2899825" y="4013325"/>
                  <a:ext cx="15275" cy="14175"/>
                </a:xfrm>
                <a:custGeom>
                  <a:rect b="b" l="l" r="r" t="t"/>
                  <a:pathLst>
                    <a:path extrusionOk="0" h="567" w="611">
                      <a:moveTo>
                        <a:pt x="493" y="0"/>
                      </a:moveTo>
                      <a:cubicBezTo>
                        <a:pt x="325" y="122"/>
                        <a:pt x="161" y="249"/>
                        <a:pt x="0" y="379"/>
                      </a:cubicBezTo>
                      <a:cubicBezTo>
                        <a:pt x="51" y="490"/>
                        <a:pt x="161" y="567"/>
                        <a:pt x="289" y="567"/>
                      </a:cubicBezTo>
                      <a:cubicBezTo>
                        <a:pt x="467" y="567"/>
                        <a:pt x="610" y="424"/>
                        <a:pt x="610" y="247"/>
                      </a:cubicBezTo>
                      <a:cubicBezTo>
                        <a:pt x="610" y="148"/>
                        <a:pt x="564" y="59"/>
                        <a:pt x="49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35" name="Google Shape;12535;p32"/>
                <p:cNvSpPr/>
                <p:nvPr/>
              </p:nvSpPr>
              <p:spPr>
                <a:xfrm>
                  <a:off x="2782725" y="4317500"/>
                  <a:ext cx="15300" cy="16050"/>
                </a:xfrm>
                <a:custGeom>
                  <a:rect b="b" l="l" r="r" t="t"/>
                  <a:pathLst>
                    <a:path extrusionOk="0" h="642" w="612">
                      <a:moveTo>
                        <a:pt x="292" y="1"/>
                      </a:moveTo>
                      <a:cubicBezTo>
                        <a:pt x="162" y="1"/>
                        <a:pt x="51" y="77"/>
                        <a:pt x="1" y="189"/>
                      </a:cubicBezTo>
                      <a:cubicBezTo>
                        <a:pt x="19" y="307"/>
                        <a:pt x="37" y="423"/>
                        <a:pt x="58" y="537"/>
                      </a:cubicBezTo>
                      <a:cubicBezTo>
                        <a:pt x="114" y="602"/>
                        <a:pt x="197" y="641"/>
                        <a:pt x="292" y="641"/>
                      </a:cubicBezTo>
                      <a:cubicBezTo>
                        <a:pt x="468" y="641"/>
                        <a:pt x="611" y="498"/>
                        <a:pt x="611" y="322"/>
                      </a:cubicBezTo>
                      <a:cubicBezTo>
                        <a:pt x="611" y="144"/>
                        <a:pt x="468" y="1"/>
                        <a:pt x="29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36" name="Google Shape;12536;p32"/>
                <p:cNvSpPr/>
                <p:nvPr/>
              </p:nvSpPr>
              <p:spPr>
                <a:xfrm>
                  <a:off x="2899825" y="4521525"/>
                  <a:ext cx="15275" cy="14225"/>
                </a:xfrm>
                <a:custGeom>
                  <a:rect b="b" l="l" r="r" t="t"/>
                  <a:pathLst>
                    <a:path extrusionOk="0" h="569" w="611">
                      <a:moveTo>
                        <a:pt x="289" y="0"/>
                      </a:moveTo>
                      <a:cubicBezTo>
                        <a:pt x="160" y="0"/>
                        <a:pt x="48" y="79"/>
                        <a:pt x="0" y="189"/>
                      </a:cubicBezTo>
                      <a:cubicBezTo>
                        <a:pt x="161" y="318"/>
                        <a:pt x="325" y="445"/>
                        <a:pt x="493" y="568"/>
                      </a:cubicBezTo>
                      <a:cubicBezTo>
                        <a:pt x="565" y="507"/>
                        <a:pt x="610" y="421"/>
                        <a:pt x="610" y="321"/>
                      </a:cubicBezTo>
                      <a:cubicBezTo>
                        <a:pt x="610" y="144"/>
                        <a:pt x="467" y="0"/>
                        <a:pt x="289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37" name="Google Shape;12537;p32"/>
                <p:cNvSpPr/>
                <p:nvPr/>
              </p:nvSpPr>
              <p:spPr>
                <a:xfrm>
                  <a:off x="2862000" y="4487550"/>
                  <a:ext cx="14100" cy="14400"/>
                </a:xfrm>
                <a:custGeom>
                  <a:rect b="b" l="l" r="r" t="t"/>
                  <a:pathLst>
                    <a:path extrusionOk="0" h="576" w="564">
                      <a:moveTo>
                        <a:pt x="243" y="0"/>
                      </a:moveTo>
                      <a:cubicBezTo>
                        <a:pt x="145" y="0"/>
                        <a:pt x="59" y="45"/>
                        <a:pt x="0" y="115"/>
                      </a:cubicBezTo>
                      <a:cubicBezTo>
                        <a:pt x="142" y="271"/>
                        <a:pt x="287" y="425"/>
                        <a:pt x="436" y="576"/>
                      </a:cubicBezTo>
                      <a:cubicBezTo>
                        <a:pt x="511" y="516"/>
                        <a:pt x="564" y="424"/>
                        <a:pt x="564" y="320"/>
                      </a:cubicBezTo>
                      <a:cubicBezTo>
                        <a:pt x="564" y="143"/>
                        <a:pt x="421" y="0"/>
                        <a:pt x="24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38" name="Google Shape;12538;p32"/>
                <p:cNvSpPr/>
                <p:nvPr/>
              </p:nvSpPr>
              <p:spPr>
                <a:xfrm>
                  <a:off x="29380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39" name="Google Shape;12539;p32"/>
                <p:cNvSpPr/>
                <p:nvPr/>
              </p:nvSpPr>
              <p:spPr>
                <a:xfrm>
                  <a:off x="2788500" y="4351475"/>
                  <a:ext cx="9525" cy="15550"/>
                </a:xfrm>
                <a:custGeom>
                  <a:rect b="b" l="l" r="r" t="t"/>
                  <a:pathLst>
                    <a:path extrusionOk="0" h="622" w="381">
                      <a:moveTo>
                        <a:pt x="61" y="1"/>
                      </a:moveTo>
                      <a:cubicBezTo>
                        <a:pt x="40" y="1"/>
                        <a:pt x="22" y="4"/>
                        <a:pt x="0" y="7"/>
                      </a:cubicBezTo>
                      <a:cubicBezTo>
                        <a:pt x="52" y="215"/>
                        <a:pt x="106" y="420"/>
                        <a:pt x="168" y="622"/>
                      </a:cubicBezTo>
                      <a:cubicBezTo>
                        <a:pt x="293" y="578"/>
                        <a:pt x="380" y="462"/>
                        <a:pt x="380" y="322"/>
                      </a:cubicBezTo>
                      <a:cubicBezTo>
                        <a:pt x="380" y="145"/>
                        <a:pt x="237" y="1"/>
                        <a:pt x="6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40" name="Google Shape;12540;p32"/>
                <p:cNvSpPr/>
                <p:nvPr/>
              </p:nvSpPr>
              <p:spPr>
                <a:xfrm>
                  <a:off x="27819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41" name="Google Shape;12541;p32"/>
                <p:cNvSpPr/>
                <p:nvPr/>
              </p:nvSpPr>
              <p:spPr>
                <a:xfrm>
                  <a:off x="27819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42" name="Google Shape;12542;p32"/>
                <p:cNvSpPr/>
                <p:nvPr/>
              </p:nvSpPr>
              <p:spPr>
                <a:xfrm>
                  <a:off x="3055950" y="4589525"/>
                  <a:ext cx="15125" cy="6575"/>
                </a:xfrm>
                <a:custGeom>
                  <a:rect b="b" l="l" r="r" t="t"/>
                  <a:pathLst>
                    <a:path extrusionOk="0" h="263" w="605">
                      <a:moveTo>
                        <a:pt x="290" y="0"/>
                      </a:moveTo>
                      <a:cubicBezTo>
                        <a:pt x="160" y="0"/>
                        <a:pt x="49" y="78"/>
                        <a:pt x="1" y="188"/>
                      </a:cubicBezTo>
                      <a:cubicBezTo>
                        <a:pt x="200" y="217"/>
                        <a:pt x="401" y="241"/>
                        <a:pt x="605" y="262"/>
                      </a:cubicBezTo>
                      <a:cubicBezTo>
                        <a:pt x="576" y="113"/>
                        <a:pt x="447" y="0"/>
                        <a:pt x="29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43" name="Google Shape;12543;p32"/>
                <p:cNvSpPr/>
                <p:nvPr/>
              </p:nvSpPr>
              <p:spPr>
                <a:xfrm>
                  <a:off x="3094225" y="4589525"/>
                  <a:ext cx="16025" cy="8050"/>
                </a:xfrm>
                <a:custGeom>
                  <a:rect b="b" l="l" r="r" t="t"/>
                  <a:pathLst>
                    <a:path extrusionOk="0" h="322" w="641">
                      <a:moveTo>
                        <a:pt x="321" y="0"/>
                      </a:moveTo>
                      <a:cubicBezTo>
                        <a:pt x="145" y="0"/>
                        <a:pt x="2" y="142"/>
                        <a:pt x="1" y="317"/>
                      </a:cubicBezTo>
                      <a:cubicBezTo>
                        <a:pt x="106" y="320"/>
                        <a:pt x="213" y="321"/>
                        <a:pt x="321" y="321"/>
                      </a:cubicBezTo>
                      <a:cubicBezTo>
                        <a:pt x="428" y="321"/>
                        <a:pt x="534" y="320"/>
                        <a:pt x="641" y="317"/>
                      </a:cubicBezTo>
                      <a:cubicBezTo>
                        <a:pt x="639" y="142"/>
                        <a:pt x="496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44" name="Google Shape;12544;p32"/>
                <p:cNvSpPr/>
                <p:nvPr/>
              </p:nvSpPr>
              <p:spPr>
                <a:xfrm>
                  <a:off x="3406475" y="4317500"/>
                  <a:ext cx="15275" cy="16050"/>
                </a:xfrm>
                <a:custGeom>
                  <a:rect b="b" l="l" r="r" t="t"/>
                  <a:pathLst>
                    <a:path extrusionOk="0" h="642" w="61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13" y="641"/>
                        <a:pt x="496" y="602"/>
                        <a:pt x="553" y="537"/>
                      </a:cubicBezTo>
                      <a:cubicBezTo>
                        <a:pt x="574" y="421"/>
                        <a:pt x="594" y="307"/>
                        <a:pt x="611" y="189"/>
                      </a:cubicBezTo>
                      <a:cubicBezTo>
                        <a:pt x="559" y="77"/>
                        <a:pt x="451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45" name="Google Shape;12545;p32"/>
                <p:cNvSpPr/>
                <p:nvPr/>
              </p:nvSpPr>
              <p:spPr>
                <a:xfrm>
                  <a:off x="3328375" y="4487550"/>
                  <a:ext cx="14125" cy="14400"/>
                </a:xfrm>
                <a:custGeom>
                  <a:rect b="b" l="l" r="r" t="t"/>
                  <a:pathLst>
                    <a:path extrusionOk="0" h="576" w="565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25"/>
                        <a:pt x="52" y="519"/>
                        <a:pt x="129" y="576"/>
                      </a:cubicBezTo>
                      <a:cubicBezTo>
                        <a:pt x="278" y="425"/>
                        <a:pt x="423" y="273"/>
                        <a:pt x="564" y="115"/>
                      </a:cubicBezTo>
                      <a:cubicBezTo>
                        <a:pt x="506" y="45"/>
                        <a:pt x="420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46" name="Google Shape;12546;p32"/>
                <p:cNvSpPr/>
                <p:nvPr/>
              </p:nvSpPr>
              <p:spPr>
                <a:xfrm>
                  <a:off x="3406475" y="4351475"/>
                  <a:ext cx="9525" cy="15550"/>
                </a:xfrm>
                <a:custGeom>
                  <a:rect b="b" l="l" r="r" t="t"/>
                  <a:pathLst>
                    <a:path extrusionOk="0" h="622" w="381">
                      <a:moveTo>
                        <a:pt x="320" y="1"/>
                      </a:moveTo>
                      <a:cubicBezTo>
                        <a:pt x="143" y="1"/>
                        <a:pt x="0" y="147"/>
                        <a:pt x="0" y="322"/>
                      </a:cubicBezTo>
                      <a:cubicBezTo>
                        <a:pt x="0" y="460"/>
                        <a:pt x="89" y="578"/>
                        <a:pt x="213" y="622"/>
                      </a:cubicBezTo>
                      <a:cubicBezTo>
                        <a:pt x="273" y="418"/>
                        <a:pt x="330" y="212"/>
                        <a:pt x="380" y="7"/>
                      </a:cubicBezTo>
                      <a:cubicBezTo>
                        <a:pt x="362" y="4"/>
                        <a:pt x="341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47" name="Google Shape;12547;p32"/>
                <p:cNvSpPr/>
                <p:nvPr/>
              </p:nvSpPr>
              <p:spPr>
                <a:xfrm>
                  <a:off x="3133400" y="4589525"/>
                  <a:ext cx="15125" cy="6525"/>
                </a:xfrm>
                <a:custGeom>
                  <a:rect b="b" l="l" r="r" t="t"/>
                  <a:pathLst>
                    <a:path extrusionOk="0" h="261" w="605">
                      <a:moveTo>
                        <a:pt x="316" y="0"/>
                      </a:moveTo>
                      <a:cubicBezTo>
                        <a:pt x="159" y="0"/>
                        <a:pt x="29" y="112"/>
                        <a:pt x="1" y="261"/>
                      </a:cubicBezTo>
                      <a:cubicBezTo>
                        <a:pt x="204" y="241"/>
                        <a:pt x="406" y="217"/>
                        <a:pt x="605" y="187"/>
                      </a:cubicBezTo>
                      <a:cubicBezTo>
                        <a:pt x="555" y="78"/>
                        <a:pt x="444" y="0"/>
                        <a:pt x="31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48" name="Google Shape;12548;p32"/>
                <p:cNvSpPr/>
                <p:nvPr/>
              </p:nvSpPr>
              <p:spPr>
                <a:xfrm>
                  <a:off x="286007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1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49" name="Google Shape;12549;p32"/>
                <p:cNvSpPr/>
                <p:nvPr/>
              </p:nvSpPr>
              <p:spPr>
                <a:xfrm>
                  <a:off x="3289350" y="4521525"/>
                  <a:ext cx="15275" cy="14225"/>
                </a:xfrm>
                <a:custGeom>
                  <a:rect b="b" l="l" r="r" t="t"/>
                  <a:pathLst>
                    <a:path extrusionOk="0" h="569" w="61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21"/>
                        <a:pt x="47" y="507"/>
                        <a:pt x="118" y="568"/>
                      </a:cubicBezTo>
                      <a:cubicBezTo>
                        <a:pt x="285" y="445"/>
                        <a:pt x="450" y="318"/>
                        <a:pt x="611" y="189"/>
                      </a:cubicBezTo>
                      <a:cubicBezTo>
                        <a:pt x="563" y="79"/>
                        <a:pt x="451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50" name="Google Shape;12550;p32"/>
                <p:cNvSpPr/>
                <p:nvPr/>
              </p:nvSpPr>
              <p:spPr>
                <a:xfrm>
                  <a:off x="28210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51" name="Google Shape;12551;p32"/>
                <p:cNvSpPr/>
                <p:nvPr/>
              </p:nvSpPr>
              <p:spPr>
                <a:xfrm>
                  <a:off x="28210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52" name="Google Shape;12552;p32"/>
                <p:cNvSpPr/>
                <p:nvPr/>
              </p:nvSpPr>
              <p:spPr>
                <a:xfrm>
                  <a:off x="28210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53" name="Google Shape;12553;p32"/>
                <p:cNvSpPr/>
                <p:nvPr/>
              </p:nvSpPr>
              <p:spPr>
                <a:xfrm>
                  <a:off x="2860075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54" name="Google Shape;12554;p32"/>
                <p:cNvSpPr/>
                <p:nvPr/>
              </p:nvSpPr>
              <p:spPr>
                <a:xfrm>
                  <a:off x="2860075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55" name="Google Shape;12555;p32"/>
                <p:cNvSpPr/>
                <p:nvPr/>
              </p:nvSpPr>
              <p:spPr>
                <a:xfrm>
                  <a:off x="286007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56" name="Google Shape;12556;p32"/>
                <p:cNvSpPr/>
                <p:nvPr/>
              </p:nvSpPr>
              <p:spPr>
                <a:xfrm>
                  <a:off x="28210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57" name="Google Shape;12557;p32"/>
                <p:cNvSpPr/>
                <p:nvPr/>
              </p:nvSpPr>
              <p:spPr>
                <a:xfrm>
                  <a:off x="28210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6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58" name="Google Shape;12558;p32"/>
                <p:cNvSpPr/>
                <p:nvPr/>
              </p:nvSpPr>
              <p:spPr>
                <a:xfrm>
                  <a:off x="28210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59" name="Google Shape;12559;p32"/>
                <p:cNvSpPr/>
                <p:nvPr/>
              </p:nvSpPr>
              <p:spPr>
                <a:xfrm>
                  <a:off x="28210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0" name="Google Shape;12560;p32"/>
                <p:cNvSpPr/>
                <p:nvPr/>
              </p:nvSpPr>
              <p:spPr>
                <a:xfrm>
                  <a:off x="2788500" y="4182050"/>
                  <a:ext cx="9525" cy="15500"/>
                </a:xfrm>
                <a:custGeom>
                  <a:rect b="b" l="l" r="r" t="t"/>
                  <a:pathLst>
                    <a:path extrusionOk="0" h="620" w="381">
                      <a:moveTo>
                        <a:pt x="168" y="0"/>
                      </a:moveTo>
                      <a:cubicBezTo>
                        <a:pt x="107" y="204"/>
                        <a:pt x="52" y="407"/>
                        <a:pt x="0" y="614"/>
                      </a:cubicBezTo>
                      <a:cubicBezTo>
                        <a:pt x="19" y="618"/>
                        <a:pt x="40" y="620"/>
                        <a:pt x="61" y="620"/>
                      </a:cubicBezTo>
                      <a:cubicBezTo>
                        <a:pt x="237" y="620"/>
                        <a:pt x="380" y="476"/>
                        <a:pt x="380" y="300"/>
                      </a:cubicBezTo>
                      <a:cubicBezTo>
                        <a:pt x="380" y="160"/>
                        <a:pt x="293" y="44"/>
                        <a:pt x="16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1" name="Google Shape;12561;p32"/>
                <p:cNvSpPr/>
                <p:nvPr/>
              </p:nvSpPr>
              <p:spPr>
                <a:xfrm>
                  <a:off x="28210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2" name="Google Shape;12562;p32"/>
                <p:cNvSpPr/>
                <p:nvPr/>
              </p:nvSpPr>
              <p:spPr>
                <a:xfrm>
                  <a:off x="2782725" y="4215525"/>
                  <a:ext cx="15300" cy="16050"/>
                </a:xfrm>
                <a:custGeom>
                  <a:rect b="b" l="l" r="r" t="t"/>
                  <a:pathLst>
                    <a:path extrusionOk="0" h="642" w="612">
                      <a:moveTo>
                        <a:pt x="292" y="1"/>
                      </a:moveTo>
                      <a:cubicBezTo>
                        <a:pt x="200" y="1"/>
                        <a:pt x="117" y="40"/>
                        <a:pt x="58" y="103"/>
                      </a:cubicBezTo>
                      <a:cubicBezTo>
                        <a:pt x="37" y="221"/>
                        <a:pt x="19" y="335"/>
                        <a:pt x="1" y="453"/>
                      </a:cubicBezTo>
                      <a:cubicBezTo>
                        <a:pt x="51" y="563"/>
                        <a:pt x="162" y="641"/>
                        <a:pt x="292" y="641"/>
                      </a:cubicBezTo>
                      <a:cubicBezTo>
                        <a:pt x="468" y="641"/>
                        <a:pt x="611" y="498"/>
                        <a:pt x="611" y="320"/>
                      </a:cubicBezTo>
                      <a:cubicBezTo>
                        <a:pt x="611" y="144"/>
                        <a:pt x="468" y="1"/>
                        <a:pt x="29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3" name="Google Shape;12563;p32"/>
                <p:cNvSpPr/>
                <p:nvPr/>
              </p:nvSpPr>
              <p:spPr>
                <a:xfrm>
                  <a:off x="28210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4" name="Google Shape;12564;p32"/>
                <p:cNvSpPr/>
                <p:nvPr/>
              </p:nvSpPr>
              <p:spPr>
                <a:xfrm>
                  <a:off x="28210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5" name="Google Shape;12565;p32"/>
                <p:cNvSpPr/>
                <p:nvPr/>
              </p:nvSpPr>
              <p:spPr>
                <a:xfrm>
                  <a:off x="3016175" y="401147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6" name="Google Shape;12566;p32"/>
                <p:cNvSpPr/>
                <p:nvPr/>
              </p:nvSpPr>
              <p:spPr>
                <a:xfrm>
                  <a:off x="3055950" y="3953025"/>
                  <a:ext cx="15125" cy="6500"/>
                </a:xfrm>
                <a:custGeom>
                  <a:rect b="b" l="l" r="r" t="t"/>
                  <a:pathLst>
                    <a:path extrusionOk="0" h="260" w="605">
                      <a:moveTo>
                        <a:pt x="605" y="0"/>
                      </a:moveTo>
                      <a:lnTo>
                        <a:pt x="605" y="0"/>
                      </a:lnTo>
                      <a:cubicBezTo>
                        <a:pt x="401" y="18"/>
                        <a:pt x="200" y="44"/>
                        <a:pt x="1" y="74"/>
                      </a:cubicBezTo>
                      <a:cubicBezTo>
                        <a:pt x="49" y="182"/>
                        <a:pt x="160" y="259"/>
                        <a:pt x="290" y="259"/>
                      </a:cubicBezTo>
                      <a:cubicBezTo>
                        <a:pt x="447" y="259"/>
                        <a:pt x="576" y="149"/>
                        <a:pt x="605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7" name="Google Shape;12567;p32"/>
                <p:cNvSpPr/>
                <p:nvPr/>
              </p:nvSpPr>
              <p:spPr>
                <a:xfrm>
                  <a:off x="3054925" y="3977350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0"/>
                        <a:pt x="316" y="0"/>
                      </a:cubicBezTo>
                      <a:cubicBezTo>
                        <a:pt x="138" y="5"/>
                        <a:pt x="1" y="154"/>
                        <a:pt x="5" y="330"/>
                      </a:cubicBezTo>
                      <a:cubicBezTo>
                        <a:pt x="11" y="503"/>
                        <a:pt x="154" y="639"/>
                        <a:pt x="326" y="639"/>
                      </a:cubicBezTo>
                      <a:cubicBezTo>
                        <a:pt x="330" y="639"/>
                        <a:pt x="333" y="639"/>
                        <a:pt x="337" y="639"/>
                      </a:cubicBezTo>
                      <a:cubicBezTo>
                        <a:pt x="513" y="633"/>
                        <a:pt x="652" y="486"/>
                        <a:pt x="646" y="309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8" name="Google Shape;12568;p32"/>
                <p:cNvSpPr/>
                <p:nvPr/>
              </p:nvSpPr>
              <p:spPr>
                <a:xfrm>
                  <a:off x="301617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69" name="Google Shape;12569;p32"/>
                <p:cNvSpPr/>
                <p:nvPr/>
              </p:nvSpPr>
              <p:spPr>
                <a:xfrm>
                  <a:off x="3054925" y="4113375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0"/>
                        <a:pt x="316" y="0"/>
                      </a:cubicBezTo>
                      <a:cubicBezTo>
                        <a:pt x="138" y="6"/>
                        <a:pt x="1" y="154"/>
                        <a:pt x="5" y="330"/>
                      </a:cubicBezTo>
                      <a:cubicBezTo>
                        <a:pt x="11" y="503"/>
                        <a:pt x="154" y="639"/>
                        <a:pt x="326" y="639"/>
                      </a:cubicBezTo>
                      <a:cubicBezTo>
                        <a:pt x="330" y="639"/>
                        <a:pt x="333" y="639"/>
                        <a:pt x="337" y="639"/>
                      </a:cubicBezTo>
                      <a:cubicBezTo>
                        <a:pt x="513" y="633"/>
                        <a:pt x="652" y="486"/>
                        <a:pt x="646" y="309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70" name="Google Shape;12570;p32"/>
                <p:cNvSpPr/>
                <p:nvPr/>
              </p:nvSpPr>
              <p:spPr>
                <a:xfrm>
                  <a:off x="3054925" y="4079350"/>
                  <a:ext cx="16300" cy="16050"/>
                </a:xfrm>
                <a:custGeom>
                  <a:rect b="b" l="l" r="r" t="t"/>
                  <a:pathLst>
                    <a:path extrusionOk="0" h="642" w="652">
                      <a:moveTo>
                        <a:pt x="327" y="1"/>
                      </a:moveTo>
                      <a:cubicBezTo>
                        <a:pt x="323" y="1"/>
                        <a:pt x="320" y="1"/>
                        <a:pt x="316" y="1"/>
                      </a:cubicBezTo>
                      <a:cubicBezTo>
                        <a:pt x="138" y="7"/>
                        <a:pt x="1" y="154"/>
                        <a:pt x="5" y="332"/>
                      </a:cubicBezTo>
                      <a:cubicBezTo>
                        <a:pt x="11" y="505"/>
                        <a:pt x="154" y="641"/>
                        <a:pt x="326" y="641"/>
                      </a:cubicBezTo>
                      <a:cubicBezTo>
                        <a:pt x="330" y="641"/>
                        <a:pt x="333" y="641"/>
                        <a:pt x="337" y="641"/>
                      </a:cubicBezTo>
                      <a:cubicBezTo>
                        <a:pt x="513" y="635"/>
                        <a:pt x="652" y="487"/>
                        <a:pt x="646" y="311"/>
                      </a:cubicBezTo>
                      <a:cubicBezTo>
                        <a:pt x="640" y="137"/>
                        <a:pt x="498" y="1"/>
                        <a:pt x="327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71" name="Google Shape;12571;p32"/>
                <p:cNvSpPr/>
                <p:nvPr/>
              </p:nvSpPr>
              <p:spPr>
                <a:xfrm>
                  <a:off x="3054900" y="4011325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8" y="0"/>
                      </a:moveTo>
                      <a:cubicBezTo>
                        <a:pt x="324" y="0"/>
                        <a:pt x="321" y="0"/>
                        <a:pt x="317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5"/>
                        <a:pt x="155" y="641"/>
                        <a:pt x="327" y="641"/>
                      </a:cubicBezTo>
                      <a:cubicBezTo>
                        <a:pt x="331" y="641"/>
                        <a:pt x="334" y="641"/>
                        <a:pt x="338" y="641"/>
                      </a:cubicBezTo>
                      <a:cubicBezTo>
                        <a:pt x="514" y="635"/>
                        <a:pt x="653" y="487"/>
                        <a:pt x="647" y="309"/>
                      </a:cubicBezTo>
                      <a:cubicBezTo>
                        <a:pt x="641" y="137"/>
                        <a:pt x="499" y="0"/>
                        <a:pt x="32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72" name="Google Shape;12572;p32"/>
                <p:cNvSpPr/>
                <p:nvPr/>
              </p:nvSpPr>
              <p:spPr>
                <a:xfrm>
                  <a:off x="293807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73" name="Google Shape;12573;p32"/>
                <p:cNvSpPr/>
                <p:nvPr/>
              </p:nvSpPr>
              <p:spPr>
                <a:xfrm>
                  <a:off x="3054925" y="4045375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1"/>
                        <a:pt x="316" y="1"/>
                      </a:cubicBezTo>
                      <a:cubicBezTo>
                        <a:pt x="138" y="7"/>
                        <a:pt x="1" y="154"/>
                        <a:pt x="5" y="331"/>
                      </a:cubicBezTo>
                      <a:cubicBezTo>
                        <a:pt x="11" y="503"/>
                        <a:pt x="154" y="640"/>
                        <a:pt x="326" y="640"/>
                      </a:cubicBezTo>
                      <a:cubicBezTo>
                        <a:pt x="330" y="640"/>
                        <a:pt x="333" y="640"/>
                        <a:pt x="337" y="640"/>
                      </a:cubicBezTo>
                      <a:cubicBezTo>
                        <a:pt x="513" y="635"/>
                        <a:pt x="652" y="486"/>
                        <a:pt x="646" y="310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74" name="Google Shape;12574;p32"/>
                <p:cNvSpPr/>
                <p:nvPr/>
              </p:nvSpPr>
              <p:spPr>
                <a:xfrm>
                  <a:off x="301617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75" name="Google Shape;12575;p32"/>
                <p:cNvSpPr/>
                <p:nvPr/>
              </p:nvSpPr>
              <p:spPr>
                <a:xfrm>
                  <a:off x="301617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76" name="Google Shape;12576;p32"/>
                <p:cNvSpPr/>
                <p:nvPr/>
              </p:nvSpPr>
              <p:spPr>
                <a:xfrm>
                  <a:off x="30161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77" name="Google Shape;12577;p32"/>
                <p:cNvSpPr/>
                <p:nvPr/>
              </p:nvSpPr>
              <p:spPr>
                <a:xfrm>
                  <a:off x="30161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78" name="Google Shape;12578;p32"/>
                <p:cNvSpPr/>
                <p:nvPr/>
              </p:nvSpPr>
              <p:spPr>
                <a:xfrm>
                  <a:off x="301617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5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79" name="Google Shape;12579;p32"/>
                <p:cNvSpPr/>
                <p:nvPr/>
              </p:nvSpPr>
              <p:spPr>
                <a:xfrm>
                  <a:off x="301617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80" name="Google Shape;12580;p32"/>
                <p:cNvSpPr/>
                <p:nvPr/>
              </p:nvSpPr>
              <p:spPr>
                <a:xfrm>
                  <a:off x="301617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81" name="Google Shape;12581;p32"/>
                <p:cNvSpPr/>
                <p:nvPr/>
              </p:nvSpPr>
              <p:spPr>
                <a:xfrm>
                  <a:off x="301617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82" name="Google Shape;12582;p32"/>
                <p:cNvSpPr/>
                <p:nvPr/>
              </p:nvSpPr>
              <p:spPr>
                <a:xfrm>
                  <a:off x="301617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83" name="Google Shape;12583;p32"/>
                <p:cNvSpPr/>
                <p:nvPr/>
              </p:nvSpPr>
              <p:spPr>
                <a:xfrm>
                  <a:off x="3055200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84" name="Google Shape;12584;p32"/>
                <p:cNvSpPr/>
                <p:nvPr/>
              </p:nvSpPr>
              <p:spPr>
                <a:xfrm>
                  <a:off x="305520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85" name="Google Shape;12585;p32"/>
                <p:cNvSpPr/>
                <p:nvPr/>
              </p:nvSpPr>
              <p:spPr>
                <a:xfrm>
                  <a:off x="3055200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86" name="Google Shape;12586;p32"/>
                <p:cNvSpPr/>
                <p:nvPr/>
              </p:nvSpPr>
              <p:spPr>
                <a:xfrm>
                  <a:off x="305520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87" name="Google Shape;12587;p32"/>
                <p:cNvSpPr/>
                <p:nvPr/>
              </p:nvSpPr>
              <p:spPr>
                <a:xfrm>
                  <a:off x="3094125" y="3977450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4"/>
                        <a:pt x="0" y="150"/>
                        <a:pt x="3" y="326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7"/>
                        <a:pt x="646" y="491"/>
                        <a:pt x="643" y="314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88" name="Google Shape;12588;p32"/>
                <p:cNvSpPr/>
                <p:nvPr/>
              </p:nvSpPr>
              <p:spPr>
                <a:xfrm>
                  <a:off x="3094225" y="3951500"/>
                  <a:ext cx="16025" cy="8025"/>
                </a:xfrm>
                <a:custGeom>
                  <a:rect b="b" l="l" r="r" t="t"/>
                  <a:pathLst>
                    <a:path extrusionOk="0" h="321" w="641">
                      <a:moveTo>
                        <a:pt x="321" y="1"/>
                      </a:moveTo>
                      <a:cubicBezTo>
                        <a:pt x="213" y="1"/>
                        <a:pt x="106" y="2"/>
                        <a:pt x="1" y="4"/>
                      </a:cubicBezTo>
                      <a:cubicBezTo>
                        <a:pt x="2" y="180"/>
                        <a:pt x="145" y="320"/>
                        <a:pt x="321" y="320"/>
                      </a:cubicBezTo>
                      <a:cubicBezTo>
                        <a:pt x="496" y="320"/>
                        <a:pt x="639" y="180"/>
                        <a:pt x="641" y="4"/>
                      </a:cubicBezTo>
                      <a:cubicBezTo>
                        <a:pt x="535" y="2"/>
                        <a:pt x="42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89" name="Google Shape;12589;p32"/>
                <p:cNvSpPr/>
                <p:nvPr/>
              </p:nvSpPr>
              <p:spPr>
                <a:xfrm>
                  <a:off x="3055200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90" name="Google Shape;12590;p32"/>
                <p:cNvSpPr/>
                <p:nvPr/>
              </p:nvSpPr>
              <p:spPr>
                <a:xfrm>
                  <a:off x="3055200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91" name="Google Shape;12591;p32"/>
                <p:cNvSpPr/>
                <p:nvPr/>
              </p:nvSpPr>
              <p:spPr>
                <a:xfrm>
                  <a:off x="305520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92" name="Google Shape;12592;p32"/>
                <p:cNvSpPr/>
                <p:nvPr/>
              </p:nvSpPr>
              <p:spPr>
                <a:xfrm>
                  <a:off x="305520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93" name="Google Shape;12593;p32"/>
                <p:cNvSpPr/>
                <p:nvPr/>
              </p:nvSpPr>
              <p:spPr>
                <a:xfrm>
                  <a:off x="305520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94" name="Google Shape;12594;p32"/>
                <p:cNvSpPr/>
                <p:nvPr/>
              </p:nvSpPr>
              <p:spPr>
                <a:xfrm>
                  <a:off x="305520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95" name="Google Shape;12595;p32"/>
                <p:cNvSpPr/>
                <p:nvPr/>
              </p:nvSpPr>
              <p:spPr>
                <a:xfrm>
                  <a:off x="305520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96" name="Google Shape;12596;p32"/>
                <p:cNvSpPr/>
                <p:nvPr/>
              </p:nvSpPr>
              <p:spPr>
                <a:xfrm>
                  <a:off x="305520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97" name="Google Shape;12597;p32"/>
                <p:cNvSpPr/>
                <p:nvPr/>
              </p:nvSpPr>
              <p:spPr>
                <a:xfrm>
                  <a:off x="305520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98" name="Google Shape;12598;p32"/>
                <p:cNvSpPr/>
                <p:nvPr/>
              </p:nvSpPr>
              <p:spPr>
                <a:xfrm>
                  <a:off x="301617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99" name="Google Shape;12599;p32"/>
                <p:cNvSpPr/>
                <p:nvPr/>
              </p:nvSpPr>
              <p:spPr>
                <a:xfrm>
                  <a:off x="297710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00" name="Google Shape;12600;p32"/>
                <p:cNvSpPr/>
                <p:nvPr/>
              </p:nvSpPr>
              <p:spPr>
                <a:xfrm>
                  <a:off x="2977100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01" name="Google Shape;12601;p32"/>
                <p:cNvSpPr/>
                <p:nvPr/>
              </p:nvSpPr>
              <p:spPr>
                <a:xfrm>
                  <a:off x="2977100" y="404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02" name="Google Shape;12602;p32"/>
                <p:cNvSpPr/>
                <p:nvPr/>
              </p:nvSpPr>
              <p:spPr>
                <a:xfrm>
                  <a:off x="297710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03" name="Google Shape;12603;p32"/>
                <p:cNvSpPr/>
                <p:nvPr/>
              </p:nvSpPr>
              <p:spPr>
                <a:xfrm>
                  <a:off x="297710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04" name="Google Shape;12604;p32"/>
                <p:cNvSpPr/>
                <p:nvPr/>
              </p:nvSpPr>
              <p:spPr>
                <a:xfrm>
                  <a:off x="297710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05" name="Google Shape;12605;p32"/>
                <p:cNvSpPr/>
                <p:nvPr/>
              </p:nvSpPr>
              <p:spPr>
                <a:xfrm>
                  <a:off x="297710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06" name="Google Shape;12606;p32"/>
                <p:cNvSpPr/>
                <p:nvPr/>
              </p:nvSpPr>
              <p:spPr>
                <a:xfrm>
                  <a:off x="297710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07" name="Google Shape;12607;p32"/>
                <p:cNvSpPr/>
                <p:nvPr/>
              </p:nvSpPr>
              <p:spPr>
                <a:xfrm>
                  <a:off x="293807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08" name="Google Shape;12608;p32"/>
                <p:cNvSpPr/>
                <p:nvPr/>
              </p:nvSpPr>
              <p:spPr>
                <a:xfrm>
                  <a:off x="293807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09" name="Google Shape;12609;p32"/>
                <p:cNvSpPr/>
                <p:nvPr/>
              </p:nvSpPr>
              <p:spPr>
                <a:xfrm>
                  <a:off x="2977100" y="3977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10" name="Google Shape;12610;p32"/>
                <p:cNvSpPr/>
                <p:nvPr/>
              </p:nvSpPr>
              <p:spPr>
                <a:xfrm>
                  <a:off x="293807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11" name="Google Shape;12611;p32"/>
                <p:cNvSpPr/>
                <p:nvPr/>
              </p:nvSpPr>
              <p:spPr>
                <a:xfrm>
                  <a:off x="293807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12" name="Google Shape;12612;p32"/>
                <p:cNvSpPr/>
                <p:nvPr/>
              </p:nvSpPr>
              <p:spPr>
                <a:xfrm>
                  <a:off x="2938075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13" name="Google Shape;12613;p32"/>
                <p:cNvSpPr/>
                <p:nvPr/>
              </p:nvSpPr>
              <p:spPr>
                <a:xfrm>
                  <a:off x="2938075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14" name="Google Shape;12614;p32"/>
                <p:cNvSpPr/>
                <p:nvPr/>
              </p:nvSpPr>
              <p:spPr>
                <a:xfrm>
                  <a:off x="297710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15" name="Google Shape;12615;p32"/>
                <p:cNvSpPr/>
                <p:nvPr/>
              </p:nvSpPr>
              <p:spPr>
                <a:xfrm>
                  <a:off x="3094125" y="4011425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6"/>
                        <a:pt x="0" y="152"/>
                        <a:pt x="3" y="328"/>
                      </a:cubicBezTo>
                      <a:cubicBezTo>
                        <a:pt x="7" y="502"/>
                        <a:pt x="148" y="642"/>
                        <a:pt x="322" y="642"/>
                      </a:cubicBezTo>
                      <a:cubicBezTo>
                        <a:pt x="324" y="642"/>
                        <a:pt x="327" y="641"/>
                        <a:pt x="330" y="641"/>
                      </a:cubicBezTo>
                      <a:cubicBezTo>
                        <a:pt x="506" y="638"/>
                        <a:pt x="646" y="492"/>
                        <a:pt x="643" y="316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16" name="Google Shape;12616;p32"/>
                <p:cNvSpPr/>
                <p:nvPr/>
              </p:nvSpPr>
              <p:spPr>
                <a:xfrm>
                  <a:off x="3016175" y="3977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17" name="Google Shape;12617;p32"/>
                <p:cNvSpPr/>
                <p:nvPr/>
              </p:nvSpPr>
              <p:spPr>
                <a:xfrm>
                  <a:off x="297710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18" name="Google Shape;12618;p32"/>
                <p:cNvSpPr/>
                <p:nvPr/>
              </p:nvSpPr>
              <p:spPr>
                <a:xfrm>
                  <a:off x="3016175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19" name="Google Shape;12619;p32"/>
                <p:cNvSpPr/>
                <p:nvPr/>
              </p:nvSpPr>
              <p:spPr>
                <a:xfrm>
                  <a:off x="301617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0" name="Google Shape;12620;p32"/>
                <p:cNvSpPr/>
                <p:nvPr/>
              </p:nvSpPr>
              <p:spPr>
                <a:xfrm>
                  <a:off x="2977100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1" name="Google Shape;12621;p32"/>
                <p:cNvSpPr/>
                <p:nvPr/>
              </p:nvSpPr>
              <p:spPr>
                <a:xfrm>
                  <a:off x="3016175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2" name="Google Shape;12622;p32"/>
                <p:cNvSpPr/>
                <p:nvPr/>
              </p:nvSpPr>
              <p:spPr>
                <a:xfrm>
                  <a:off x="3016175" y="404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3" name="Google Shape;12623;p32"/>
                <p:cNvSpPr/>
                <p:nvPr/>
              </p:nvSpPr>
              <p:spPr>
                <a:xfrm>
                  <a:off x="2977100" y="4555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4" name="Google Shape;12624;p32"/>
                <p:cNvSpPr/>
                <p:nvPr/>
              </p:nvSpPr>
              <p:spPr>
                <a:xfrm>
                  <a:off x="297710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5" name="Google Shape;12625;p32"/>
                <p:cNvSpPr/>
                <p:nvPr/>
              </p:nvSpPr>
              <p:spPr>
                <a:xfrm>
                  <a:off x="297710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6" name="Google Shape;12626;p32"/>
                <p:cNvSpPr/>
                <p:nvPr/>
              </p:nvSpPr>
              <p:spPr>
                <a:xfrm>
                  <a:off x="297710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7" name="Google Shape;12627;p32"/>
                <p:cNvSpPr/>
                <p:nvPr/>
              </p:nvSpPr>
              <p:spPr>
                <a:xfrm>
                  <a:off x="297710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8" name="Google Shape;12628;p32"/>
                <p:cNvSpPr/>
                <p:nvPr/>
              </p:nvSpPr>
              <p:spPr>
                <a:xfrm>
                  <a:off x="301617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1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9" name="Google Shape;12629;p32"/>
                <p:cNvSpPr/>
                <p:nvPr/>
              </p:nvSpPr>
              <p:spPr>
                <a:xfrm>
                  <a:off x="297710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630" name="Google Shape;12630;p32"/>
              <p:cNvGrpSpPr/>
              <p:nvPr/>
            </p:nvGrpSpPr>
            <p:grpSpPr>
              <a:xfrm>
                <a:off x="5673099" y="3256281"/>
                <a:ext cx="885398" cy="893069"/>
                <a:chOff x="2781975" y="3951500"/>
                <a:chExt cx="640525" cy="646075"/>
              </a:xfrm>
            </p:grpSpPr>
            <p:sp>
              <p:nvSpPr>
                <p:cNvPr id="12631" name="Google Shape;12631;p32"/>
                <p:cNvSpPr/>
                <p:nvPr/>
              </p:nvSpPr>
              <p:spPr>
                <a:xfrm>
                  <a:off x="317232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32" name="Google Shape;12632;p32"/>
                <p:cNvSpPr/>
                <p:nvPr/>
              </p:nvSpPr>
              <p:spPr>
                <a:xfrm>
                  <a:off x="317232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33" name="Google Shape;12633;p32"/>
                <p:cNvSpPr/>
                <p:nvPr/>
              </p:nvSpPr>
              <p:spPr>
                <a:xfrm>
                  <a:off x="3133250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34" name="Google Shape;12634;p32"/>
                <p:cNvSpPr/>
                <p:nvPr/>
              </p:nvSpPr>
              <p:spPr>
                <a:xfrm>
                  <a:off x="317232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35" name="Google Shape;12635;p32"/>
                <p:cNvSpPr/>
                <p:nvPr/>
              </p:nvSpPr>
              <p:spPr>
                <a:xfrm>
                  <a:off x="317232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36" name="Google Shape;12636;p32"/>
                <p:cNvSpPr/>
                <p:nvPr/>
              </p:nvSpPr>
              <p:spPr>
                <a:xfrm>
                  <a:off x="317232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7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37" name="Google Shape;12637;p32"/>
                <p:cNvSpPr/>
                <p:nvPr/>
              </p:nvSpPr>
              <p:spPr>
                <a:xfrm>
                  <a:off x="317232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38" name="Google Shape;12638;p32"/>
                <p:cNvSpPr/>
                <p:nvPr/>
              </p:nvSpPr>
              <p:spPr>
                <a:xfrm>
                  <a:off x="317232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6" y="641"/>
                        <a:pt x="641" y="497"/>
                        <a:pt x="641" y="321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39" name="Google Shape;12639;p32"/>
                <p:cNvSpPr/>
                <p:nvPr/>
              </p:nvSpPr>
              <p:spPr>
                <a:xfrm>
                  <a:off x="3172025" y="4045375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1"/>
                        <a:pt x="315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3"/>
                        <a:pt x="154" y="640"/>
                        <a:pt x="325" y="640"/>
                      </a:cubicBezTo>
                      <a:cubicBezTo>
                        <a:pt x="329" y="640"/>
                        <a:pt x="332" y="640"/>
                        <a:pt x="336" y="640"/>
                      </a:cubicBezTo>
                      <a:cubicBezTo>
                        <a:pt x="514" y="635"/>
                        <a:pt x="653" y="486"/>
                        <a:pt x="646" y="310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0" name="Google Shape;12640;p32"/>
                <p:cNvSpPr/>
                <p:nvPr/>
              </p:nvSpPr>
              <p:spPr>
                <a:xfrm>
                  <a:off x="3172025" y="4011325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5"/>
                        <a:pt x="154" y="641"/>
                        <a:pt x="325" y="641"/>
                      </a:cubicBezTo>
                      <a:cubicBezTo>
                        <a:pt x="329" y="641"/>
                        <a:pt x="332" y="641"/>
                        <a:pt x="336" y="641"/>
                      </a:cubicBezTo>
                      <a:cubicBezTo>
                        <a:pt x="514" y="635"/>
                        <a:pt x="653" y="487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1" name="Google Shape;12641;p32"/>
                <p:cNvSpPr/>
                <p:nvPr/>
              </p:nvSpPr>
              <p:spPr>
                <a:xfrm>
                  <a:off x="3172025" y="3977350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0"/>
                      </a:cubicBezTo>
                      <a:cubicBezTo>
                        <a:pt x="139" y="5"/>
                        <a:pt x="0" y="154"/>
                        <a:pt x="6" y="330"/>
                      </a:cubicBezTo>
                      <a:cubicBezTo>
                        <a:pt x="12" y="503"/>
                        <a:pt x="154" y="639"/>
                        <a:pt x="325" y="639"/>
                      </a:cubicBezTo>
                      <a:cubicBezTo>
                        <a:pt x="329" y="639"/>
                        <a:pt x="332" y="639"/>
                        <a:pt x="336" y="639"/>
                      </a:cubicBezTo>
                      <a:cubicBezTo>
                        <a:pt x="514" y="633"/>
                        <a:pt x="653" y="486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2" name="Google Shape;12642;p32"/>
                <p:cNvSpPr/>
                <p:nvPr/>
              </p:nvSpPr>
              <p:spPr>
                <a:xfrm>
                  <a:off x="3133250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3" name="Google Shape;12643;p32"/>
                <p:cNvSpPr/>
                <p:nvPr/>
              </p:nvSpPr>
              <p:spPr>
                <a:xfrm>
                  <a:off x="3172025" y="4113375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0"/>
                      </a:cubicBezTo>
                      <a:cubicBezTo>
                        <a:pt x="139" y="6"/>
                        <a:pt x="0" y="154"/>
                        <a:pt x="6" y="330"/>
                      </a:cubicBezTo>
                      <a:cubicBezTo>
                        <a:pt x="12" y="503"/>
                        <a:pt x="154" y="639"/>
                        <a:pt x="325" y="639"/>
                      </a:cubicBezTo>
                      <a:cubicBezTo>
                        <a:pt x="329" y="639"/>
                        <a:pt x="332" y="639"/>
                        <a:pt x="336" y="639"/>
                      </a:cubicBezTo>
                      <a:cubicBezTo>
                        <a:pt x="514" y="633"/>
                        <a:pt x="653" y="486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4" name="Google Shape;12644;p32"/>
                <p:cNvSpPr/>
                <p:nvPr/>
              </p:nvSpPr>
              <p:spPr>
                <a:xfrm>
                  <a:off x="3172025" y="4079350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6" y="1"/>
                      </a:moveTo>
                      <a:cubicBezTo>
                        <a:pt x="322" y="1"/>
                        <a:pt x="319" y="1"/>
                        <a:pt x="315" y="1"/>
                      </a:cubicBezTo>
                      <a:cubicBezTo>
                        <a:pt x="139" y="7"/>
                        <a:pt x="0" y="154"/>
                        <a:pt x="6" y="332"/>
                      </a:cubicBezTo>
                      <a:cubicBezTo>
                        <a:pt x="12" y="505"/>
                        <a:pt x="154" y="641"/>
                        <a:pt x="325" y="641"/>
                      </a:cubicBezTo>
                      <a:cubicBezTo>
                        <a:pt x="329" y="641"/>
                        <a:pt x="332" y="641"/>
                        <a:pt x="336" y="641"/>
                      </a:cubicBezTo>
                      <a:cubicBezTo>
                        <a:pt x="514" y="635"/>
                        <a:pt x="653" y="487"/>
                        <a:pt x="646" y="310"/>
                      </a:cubicBezTo>
                      <a:cubicBezTo>
                        <a:pt x="641" y="137"/>
                        <a:pt x="499" y="1"/>
                        <a:pt x="326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5" name="Google Shape;12645;p32"/>
                <p:cNvSpPr/>
                <p:nvPr/>
              </p:nvSpPr>
              <p:spPr>
                <a:xfrm>
                  <a:off x="317232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6" name="Google Shape;12646;p32"/>
                <p:cNvSpPr/>
                <p:nvPr/>
              </p:nvSpPr>
              <p:spPr>
                <a:xfrm>
                  <a:off x="317232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7" name="Google Shape;12647;p32"/>
                <p:cNvSpPr/>
                <p:nvPr/>
              </p:nvSpPr>
              <p:spPr>
                <a:xfrm>
                  <a:off x="317232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8" name="Google Shape;12648;p32"/>
                <p:cNvSpPr/>
                <p:nvPr/>
              </p:nvSpPr>
              <p:spPr>
                <a:xfrm>
                  <a:off x="321130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9" name="Google Shape;12649;p32"/>
                <p:cNvSpPr/>
                <p:nvPr/>
              </p:nvSpPr>
              <p:spPr>
                <a:xfrm>
                  <a:off x="321130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0" name="Google Shape;12650;p32"/>
                <p:cNvSpPr/>
                <p:nvPr/>
              </p:nvSpPr>
              <p:spPr>
                <a:xfrm>
                  <a:off x="321130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1" name="Google Shape;12651;p32"/>
                <p:cNvSpPr/>
                <p:nvPr/>
              </p:nvSpPr>
              <p:spPr>
                <a:xfrm>
                  <a:off x="321130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2" name="Google Shape;12652;p32"/>
                <p:cNvSpPr/>
                <p:nvPr/>
              </p:nvSpPr>
              <p:spPr>
                <a:xfrm>
                  <a:off x="321130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3" name="Google Shape;12653;p32"/>
                <p:cNvSpPr/>
                <p:nvPr/>
              </p:nvSpPr>
              <p:spPr>
                <a:xfrm>
                  <a:off x="317232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4" name="Google Shape;12654;p32"/>
                <p:cNvSpPr/>
                <p:nvPr/>
              </p:nvSpPr>
              <p:spPr>
                <a:xfrm>
                  <a:off x="321130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5" name="Google Shape;12655;p32"/>
                <p:cNvSpPr/>
                <p:nvPr/>
              </p:nvSpPr>
              <p:spPr>
                <a:xfrm>
                  <a:off x="321130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6" name="Google Shape;12656;p32"/>
                <p:cNvSpPr/>
                <p:nvPr/>
              </p:nvSpPr>
              <p:spPr>
                <a:xfrm>
                  <a:off x="317232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7" name="Google Shape;12657;p32"/>
                <p:cNvSpPr/>
                <p:nvPr/>
              </p:nvSpPr>
              <p:spPr>
                <a:xfrm>
                  <a:off x="321130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8" name="Google Shape;12658;p32"/>
                <p:cNvSpPr/>
                <p:nvPr/>
              </p:nvSpPr>
              <p:spPr>
                <a:xfrm>
                  <a:off x="3211300" y="3977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9" name="Google Shape;12659;p32"/>
                <p:cNvSpPr/>
                <p:nvPr/>
              </p:nvSpPr>
              <p:spPr>
                <a:xfrm>
                  <a:off x="317232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60" name="Google Shape;12660;p32"/>
                <p:cNvSpPr/>
                <p:nvPr/>
              </p:nvSpPr>
              <p:spPr>
                <a:xfrm>
                  <a:off x="321130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61" name="Google Shape;12661;p32"/>
                <p:cNvSpPr/>
                <p:nvPr/>
              </p:nvSpPr>
              <p:spPr>
                <a:xfrm>
                  <a:off x="3211300" y="404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62" name="Google Shape;12662;p32"/>
                <p:cNvSpPr/>
                <p:nvPr/>
              </p:nvSpPr>
              <p:spPr>
                <a:xfrm>
                  <a:off x="3211300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63" name="Google Shape;12663;p32"/>
                <p:cNvSpPr/>
                <p:nvPr/>
              </p:nvSpPr>
              <p:spPr>
                <a:xfrm>
                  <a:off x="3133250" y="401147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64" name="Google Shape;12664;p32"/>
                <p:cNvSpPr/>
                <p:nvPr/>
              </p:nvSpPr>
              <p:spPr>
                <a:xfrm>
                  <a:off x="309422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65" name="Google Shape;12665;p32"/>
                <p:cNvSpPr/>
                <p:nvPr/>
              </p:nvSpPr>
              <p:spPr>
                <a:xfrm>
                  <a:off x="309422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66" name="Google Shape;12666;p32"/>
                <p:cNvSpPr/>
                <p:nvPr/>
              </p:nvSpPr>
              <p:spPr>
                <a:xfrm>
                  <a:off x="309422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67" name="Google Shape;12667;p32"/>
                <p:cNvSpPr/>
                <p:nvPr/>
              </p:nvSpPr>
              <p:spPr>
                <a:xfrm>
                  <a:off x="309422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68" name="Google Shape;12668;p32"/>
                <p:cNvSpPr/>
                <p:nvPr/>
              </p:nvSpPr>
              <p:spPr>
                <a:xfrm>
                  <a:off x="309422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69" name="Google Shape;12669;p32"/>
                <p:cNvSpPr/>
                <p:nvPr/>
              </p:nvSpPr>
              <p:spPr>
                <a:xfrm>
                  <a:off x="309422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0" name="Google Shape;12670;p32"/>
                <p:cNvSpPr/>
                <p:nvPr/>
              </p:nvSpPr>
              <p:spPr>
                <a:xfrm>
                  <a:off x="309422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1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1" name="Google Shape;12671;p32"/>
                <p:cNvSpPr/>
                <p:nvPr/>
              </p:nvSpPr>
              <p:spPr>
                <a:xfrm>
                  <a:off x="309422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2" name="Google Shape;12672;p32"/>
                <p:cNvSpPr/>
                <p:nvPr/>
              </p:nvSpPr>
              <p:spPr>
                <a:xfrm>
                  <a:off x="3133400" y="3952975"/>
                  <a:ext cx="15125" cy="6550"/>
                </a:xfrm>
                <a:custGeom>
                  <a:rect b="b" l="l" r="r" t="t"/>
                  <a:pathLst>
                    <a:path extrusionOk="0" h="262" w="605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29" y="151"/>
                        <a:pt x="159" y="261"/>
                        <a:pt x="316" y="261"/>
                      </a:cubicBezTo>
                      <a:cubicBezTo>
                        <a:pt x="445" y="261"/>
                        <a:pt x="557" y="184"/>
                        <a:pt x="605" y="73"/>
                      </a:cubicBezTo>
                      <a:cubicBezTo>
                        <a:pt x="406" y="46"/>
                        <a:pt x="204" y="20"/>
                        <a:pt x="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3" name="Google Shape;12673;p32"/>
                <p:cNvSpPr/>
                <p:nvPr/>
              </p:nvSpPr>
              <p:spPr>
                <a:xfrm>
                  <a:off x="3094125" y="4113475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4"/>
                        <a:pt x="0" y="150"/>
                        <a:pt x="3" y="328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8"/>
                        <a:pt x="646" y="492"/>
                        <a:pt x="643" y="314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4" name="Google Shape;12674;p32"/>
                <p:cNvSpPr/>
                <p:nvPr/>
              </p:nvSpPr>
              <p:spPr>
                <a:xfrm>
                  <a:off x="3094125" y="4079500"/>
                  <a:ext cx="16175" cy="16000"/>
                </a:xfrm>
                <a:custGeom>
                  <a:rect b="b" l="l" r="r" t="t"/>
                  <a:pathLst>
                    <a:path extrusionOk="0" h="640" w="647">
                      <a:moveTo>
                        <a:pt x="326" y="1"/>
                      </a:moveTo>
                      <a:cubicBezTo>
                        <a:pt x="323" y="1"/>
                        <a:pt x="321" y="1"/>
                        <a:pt x="318" y="1"/>
                      </a:cubicBezTo>
                      <a:cubicBezTo>
                        <a:pt x="140" y="4"/>
                        <a:pt x="0" y="150"/>
                        <a:pt x="3" y="326"/>
                      </a:cubicBezTo>
                      <a:cubicBezTo>
                        <a:pt x="7" y="500"/>
                        <a:pt x="149" y="640"/>
                        <a:pt x="322" y="640"/>
                      </a:cubicBezTo>
                      <a:cubicBezTo>
                        <a:pt x="325" y="640"/>
                        <a:pt x="327" y="640"/>
                        <a:pt x="330" y="640"/>
                      </a:cubicBezTo>
                      <a:cubicBezTo>
                        <a:pt x="506" y="637"/>
                        <a:pt x="646" y="490"/>
                        <a:pt x="643" y="314"/>
                      </a:cubicBezTo>
                      <a:cubicBezTo>
                        <a:pt x="640" y="141"/>
                        <a:pt x="499" y="1"/>
                        <a:pt x="326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5" name="Google Shape;12675;p32"/>
                <p:cNvSpPr/>
                <p:nvPr/>
              </p:nvSpPr>
              <p:spPr>
                <a:xfrm>
                  <a:off x="309422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1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6" name="Google Shape;12676;p32"/>
                <p:cNvSpPr/>
                <p:nvPr/>
              </p:nvSpPr>
              <p:spPr>
                <a:xfrm>
                  <a:off x="309422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7" name="Google Shape;12677;p32"/>
                <p:cNvSpPr/>
                <p:nvPr/>
              </p:nvSpPr>
              <p:spPr>
                <a:xfrm>
                  <a:off x="309422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8" name="Google Shape;12678;p32"/>
                <p:cNvSpPr/>
                <p:nvPr/>
              </p:nvSpPr>
              <p:spPr>
                <a:xfrm>
                  <a:off x="3133250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9" name="Google Shape;12679;p32"/>
                <p:cNvSpPr/>
                <p:nvPr/>
              </p:nvSpPr>
              <p:spPr>
                <a:xfrm>
                  <a:off x="309422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1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0" name="Google Shape;12680;p32"/>
                <p:cNvSpPr/>
                <p:nvPr/>
              </p:nvSpPr>
              <p:spPr>
                <a:xfrm>
                  <a:off x="309422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1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1" name="Google Shape;12681;p32"/>
                <p:cNvSpPr/>
                <p:nvPr/>
              </p:nvSpPr>
              <p:spPr>
                <a:xfrm>
                  <a:off x="31332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2" name="Google Shape;12682;p32"/>
                <p:cNvSpPr/>
                <p:nvPr/>
              </p:nvSpPr>
              <p:spPr>
                <a:xfrm>
                  <a:off x="31332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3" name="Google Shape;12683;p32"/>
                <p:cNvSpPr/>
                <p:nvPr/>
              </p:nvSpPr>
              <p:spPr>
                <a:xfrm>
                  <a:off x="31332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4" name="Google Shape;12684;p32"/>
                <p:cNvSpPr/>
                <p:nvPr/>
              </p:nvSpPr>
              <p:spPr>
                <a:xfrm>
                  <a:off x="31332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5" name="Google Shape;12685;p32"/>
                <p:cNvSpPr/>
                <p:nvPr/>
              </p:nvSpPr>
              <p:spPr>
                <a:xfrm>
                  <a:off x="3133250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6" name="Google Shape;12686;p32"/>
                <p:cNvSpPr/>
                <p:nvPr/>
              </p:nvSpPr>
              <p:spPr>
                <a:xfrm>
                  <a:off x="31332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7" name="Google Shape;12687;p32"/>
                <p:cNvSpPr/>
                <p:nvPr/>
              </p:nvSpPr>
              <p:spPr>
                <a:xfrm>
                  <a:off x="31332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8" name="Google Shape;12688;p32"/>
                <p:cNvSpPr/>
                <p:nvPr/>
              </p:nvSpPr>
              <p:spPr>
                <a:xfrm>
                  <a:off x="3133250" y="404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9" name="Google Shape;12689;p32"/>
                <p:cNvSpPr/>
                <p:nvPr/>
              </p:nvSpPr>
              <p:spPr>
                <a:xfrm>
                  <a:off x="3133250" y="3977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0" name="Google Shape;12690;p32"/>
                <p:cNvSpPr/>
                <p:nvPr/>
              </p:nvSpPr>
              <p:spPr>
                <a:xfrm>
                  <a:off x="3133250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1" name="Google Shape;12691;p32"/>
                <p:cNvSpPr/>
                <p:nvPr/>
              </p:nvSpPr>
              <p:spPr>
                <a:xfrm>
                  <a:off x="321130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2" name="Google Shape;12692;p32"/>
                <p:cNvSpPr/>
                <p:nvPr/>
              </p:nvSpPr>
              <p:spPr>
                <a:xfrm>
                  <a:off x="31332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3" name="Google Shape;12693;p32"/>
                <p:cNvSpPr/>
                <p:nvPr/>
              </p:nvSpPr>
              <p:spPr>
                <a:xfrm>
                  <a:off x="31332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4" name="Google Shape;12694;p32"/>
                <p:cNvSpPr/>
                <p:nvPr/>
              </p:nvSpPr>
              <p:spPr>
                <a:xfrm>
                  <a:off x="31332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5" name="Google Shape;12695;p32"/>
                <p:cNvSpPr/>
                <p:nvPr/>
              </p:nvSpPr>
              <p:spPr>
                <a:xfrm>
                  <a:off x="31332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6" name="Google Shape;12696;p32"/>
                <p:cNvSpPr/>
                <p:nvPr/>
              </p:nvSpPr>
              <p:spPr>
                <a:xfrm>
                  <a:off x="33674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7" name="Google Shape;12697;p32"/>
                <p:cNvSpPr/>
                <p:nvPr/>
              </p:nvSpPr>
              <p:spPr>
                <a:xfrm>
                  <a:off x="332837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8" name="Google Shape;12698;p32"/>
                <p:cNvSpPr/>
                <p:nvPr/>
              </p:nvSpPr>
              <p:spPr>
                <a:xfrm>
                  <a:off x="33283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9" name="Google Shape;12699;p32"/>
                <p:cNvSpPr/>
                <p:nvPr/>
              </p:nvSpPr>
              <p:spPr>
                <a:xfrm>
                  <a:off x="33283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0" name="Google Shape;12700;p32"/>
                <p:cNvSpPr/>
                <p:nvPr/>
              </p:nvSpPr>
              <p:spPr>
                <a:xfrm>
                  <a:off x="332837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1" name="Google Shape;12701;p32"/>
                <p:cNvSpPr/>
                <p:nvPr/>
              </p:nvSpPr>
              <p:spPr>
                <a:xfrm>
                  <a:off x="332837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2" name="Google Shape;12702;p32"/>
                <p:cNvSpPr/>
                <p:nvPr/>
              </p:nvSpPr>
              <p:spPr>
                <a:xfrm>
                  <a:off x="332837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3" name="Google Shape;12703;p32"/>
                <p:cNvSpPr/>
                <p:nvPr/>
              </p:nvSpPr>
              <p:spPr>
                <a:xfrm>
                  <a:off x="332837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4" name="Google Shape;12704;p32"/>
                <p:cNvSpPr/>
                <p:nvPr/>
              </p:nvSpPr>
              <p:spPr>
                <a:xfrm>
                  <a:off x="332837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5" name="Google Shape;12705;p32"/>
                <p:cNvSpPr/>
                <p:nvPr/>
              </p:nvSpPr>
              <p:spPr>
                <a:xfrm>
                  <a:off x="328935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6" name="Google Shape;12706;p32"/>
                <p:cNvSpPr/>
                <p:nvPr/>
              </p:nvSpPr>
              <p:spPr>
                <a:xfrm>
                  <a:off x="328935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7" name="Google Shape;12707;p32"/>
                <p:cNvSpPr/>
                <p:nvPr/>
              </p:nvSpPr>
              <p:spPr>
                <a:xfrm>
                  <a:off x="328935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8" name="Google Shape;12708;p32"/>
                <p:cNvSpPr/>
                <p:nvPr/>
              </p:nvSpPr>
              <p:spPr>
                <a:xfrm>
                  <a:off x="328935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9" name="Google Shape;12709;p32"/>
                <p:cNvSpPr/>
                <p:nvPr/>
              </p:nvSpPr>
              <p:spPr>
                <a:xfrm>
                  <a:off x="328935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10" name="Google Shape;12710;p32"/>
                <p:cNvSpPr/>
                <p:nvPr/>
              </p:nvSpPr>
              <p:spPr>
                <a:xfrm>
                  <a:off x="332837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11" name="Google Shape;12711;p32"/>
                <p:cNvSpPr/>
                <p:nvPr/>
              </p:nvSpPr>
              <p:spPr>
                <a:xfrm>
                  <a:off x="332837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12" name="Google Shape;12712;p32"/>
                <p:cNvSpPr/>
                <p:nvPr/>
              </p:nvSpPr>
              <p:spPr>
                <a:xfrm>
                  <a:off x="3328375" y="4047150"/>
                  <a:ext cx="14125" cy="14425"/>
                </a:xfrm>
                <a:custGeom>
                  <a:rect b="b" l="l" r="r" t="t"/>
                  <a:pathLst>
                    <a:path extrusionOk="0" h="577" w="565">
                      <a:moveTo>
                        <a:pt x="129" y="0"/>
                      </a:moveTo>
                      <a:cubicBezTo>
                        <a:pt x="52" y="58"/>
                        <a:pt x="1" y="151"/>
                        <a:pt x="1" y="257"/>
                      </a:cubicBezTo>
                      <a:cubicBezTo>
                        <a:pt x="1" y="433"/>
                        <a:pt x="144" y="576"/>
                        <a:pt x="322" y="576"/>
                      </a:cubicBezTo>
                      <a:cubicBezTo>
                        <a:pt x="420" y="576"/>
                        <a:pt x="506" y="531"/>
                        <a:pt x="564" y="462"/>
                      </a:cubicBezTo>
                      <a:cubicBezTo>
                        <a:pt x="423" y="305"/>
                        <a:pt x="278" y="151"/>
                        <a:pt x="129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13" name="Google Shape;12713;p32"/>
                <p:cNvSpPr/>
                <p:nvPr/>
              </p:nvSpPr>
              <p:spPr>
                <a:xfrm>
                  <a:off x="332837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14" name="Google Shape;12714;p32"/>
                <p:cNvSpPr/>
                <p:nvPr/>
              </p:nvSpPr>
              <p:spPr>
                <a:xfrm>
                  <a:off x="33674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15" name="Google Shape;12715;p32"/>
                <p:cNvSpPr/>
                <p:nvPr/>
              </p:nvSpPr>
              <p:spPr>
                <a:xfrm>
                  <a:off x="3406475" y="4182050"/>
                  <a:ext cx="9525" cy="15500"/>
                </a:xfrm>
                <a:custGeom>
                  <a:rect b="b" l="l" r="r" t="t"/>
                  <a:pathLst>
                    <a:path extrusionOk="0" h="620" w="381">
                      <a:moveTo>
                        <a:pt x="213" y="0"/>
                      </a:moveTo>
                      <a:cubicBezTo>
                        <a:pt x="89" y="44"/>
                        <a:pt x="0" y="160"/>
                        <a:pt x="0" y="300"/>
                      </a:cubicBezTo>
                      <a:cubicBezTo>
                        <a:pt x="0" y="476"/>
                        <a:pt x="143" y="620"/>
                        <a:pt x="320" y="620"/>
                      </a:cubicBezTo>
                      <a:cubicBezTo>
                        <a:pt x="341" y="620"/>
                        <a:pt x="360" y="618"/>
                        <a:pt x="380" y="614"/>
                      </a:cubicBezTo>
                      <a:cubicBezTo>
                        <a:pt x="330" y="407"/>
                        <a:pt x="275" y="202"/>
                        <a:pt x="21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16" name="Google Shape;12716;p32"/>
                <p:cNvSpPr/>
                <p:nvPr/>
              </p:nvSpPr>
              <p:spPr>
                <a:xfrm>
                  <a:off x="33674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17" name="Google Shape;12717;p32"/>
                <p:cNvSpPr/>
                <p:nvPr/>
              </p:nvSpPr>
              <p:spPr>
                <a:xfrm>
                  <a:off x="3094125" y="4045500"/>
                  <a:ext cx="16175" cy="16025"/>
                </a:xfrm>
                <a:custGeom>
                  <a:rect b="b" l="l" r="r" t="t"/>
                  <a:pathLst>
                    <a:path extrusionOk="0" h="641" w="647">
                      <a:moveTo>
                        <a:pt x="324" y="0"/>
                      </a:moveTo>
                      <a:cubicBezTo>
                        <a:pt x="322" y="0"/>
                        <a:pt x="320" y="0"/>
                        <a:pt x="318" y="0"/>
                      </a:cubicBezTo>
                      <a:cubicBezTo>
                        <a:pt x="140" y="3"/>
                        <a:pt x="0" y="149"/>
                        <a:pt x="3" y="327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8"/>
                        <a:pt x="646" y="491"/>
                        <a:pt x="643" y="314"/>
                      </a:cubicBezTo>
                      <a:cubicBezTo>
                        <a:pt x="640" y="139"/>
                        <a:pt x="497" y="0"/>
                        <a:pt x="324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18" name="Google Shape;12718;p32"/>
                <p:cNvSpPr/>
                <p:nvPr/>
              </p:nvSpPr>
              <p:spPr>
                <a:xfrm>
                  <a:off x="3406475" y="4215525"/>
                  <a:ext cx="15275" cy="16050"/>
                </a:xfrm>
                <a:custGeom>
                  <a:rect b="b" l="l" r="r" t="t"/>
                  <a:pathLst>
                    <a:path extrusionOk="0" h="642" w="61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51" y="641"/>
                        <a:pt x="561" y="563"/>
                        <a:pt x="611" y="453"/>
                      </a:cubicBezTo>
                      <a:cubicBezTo>
                        <a:pt x="594" y="335"/>
                        <a:pt x="574" y="219"/>
                        <a:pt x="553" y="103"/>
                      </a:cubicBezTo>
                      <a:cubicBezTo>
                        <a:pt x="496" y="40"/>
                        <a:pt x="413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19" name="Google Shape;12719;p32"/>
                <p:cNvSpPr/>
                <p:nvPr/>
              </p:nvSpPr>
              <p:spPr>
                <a:xfrm>
                  <a:off x="34064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0" name="Google Shape;12720;p32"/>
                <p:cNvSpPr/>
                <p:nvPr/>
              </p:nvSpPr>
              <p:spPr>
                <a:xfrm>
                  <a:off x="34064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1" name="Google Shape;12721;p32"/>
                <p:cNvSpPr/>
                <p:nvPr/>
              </p:nvSpPr>
              <p:spPr>
                <a:xfrm>
                  <a:off x="33674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2" name="Google Shape;12722;p32"/>
                <p:cNvSpPr/>
                <p:nvPr/>
              </p:nvSpPr>
              <p:spPr>
                <a:xfrm>
                  <a:off x="33674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3" name="Google Shape;12723;p32"/>
                <p:cNvSpPr/>
                <p:nvPr/>
              </p:nvSpPr>
              <p:spPr>
                <a:xfrm>
                  <a:off x="332837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4" name="Google Shape;12724;p32"/>
                <p:cNvSpPr/>
                <p:nvPr/>
              </p:nvSpPr>
              <p:spPr>
                <a:xfrm>
                  <a:off x="33674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5" name="Google Shape;12725;p32"/>
                <p:cNvSpPr/>
                <p:nvPr/>
              </p:nvSpPr>
              <p:spPr>
                <a:xfrm>
                  <a:off x="33674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6" name="Google Shape;12726;p32"/>
                <p:cNvSpPr/>
                <p:nvPr/>
              </p:nvSpPr>
              <p:spPr>
                <a:xfrm>
                  <a:off x="33674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7" name="Google Shape;12727;p32"/>
                <p:cNvSpPr/>
                <p:nvPr/>
              </p:nvSpPr>
              <p:spPr>
                <a:xfrm>
                  <a:off x="33674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8" name="Google Shape;12728;p32"/>
                <p:cNvSpPr/>
                <p:nvPr/>
              </p:nvSpPr>
              <p:spPr>
                <a:xfrm>
                  <a:off x="33674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9" name="Google Shape;12729;p32"/>
                <p:cNvSpPr/>
                <p:nvPr/>
              </p:nvSpPr>
              <p:spPr>
                <a:xfrm>
                  <a:off x="328935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0" name="Google Shape;12730;p32"/>
                <p:cNvSpPr/>
                <p:nvPr/>
              </p:nvSpPr>
              <p:spPr>
                <a:xfrm>
                  <a:off x="325032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1" name="Google Shape;12731;p32"/>
                <p:cNvSpPr/>
                <p:nvPr/>
              </p:nvSpPr>
              <p:spPr>
                <a:xfrm>
                  <a:off x="325032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2" name="Google Shape;12732;p32"/>
                <p:cNvSpPr/>
                <p:nvPr/>
              </p:nvSpPr>
              <p:spPr>
                <a:xfrm>
                  <a:off x="325032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3" name="Google Shape;12733;p32"/>
                <p:cNvSpPr/>
                <p:nvPr/>
              </p:nvSpPr>
              <p:spPr>
                <a:xfrm>
                  <a:off x="325032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4" name="Google Shape;12734;p32"/>
                <p:cNvSpPr/>
                <p:nvPr/>
              </p:nvSpPr>
              <p:spPr>
                <a:xfrm>
                  <a:off x="325032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5" name="Google Shape;12735;p32"/>
                <p:cNvSpPr/>
                <p:nvPr/>
              </p:nvSpPr>
              <p:spPr>
                <a:xfrm>
                  <a:off x="325032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6" name="Google Shape;12736;p32"/>
                <p:cNvSpPr/>
                <p:nvPr/>
              </p:nvSpPr>
              <p:spPr>
                <a:xfrm>
                  <a:off x="325032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7" name="Google Shape;12737;p32"/>
                <p:cNvSpPr/>
                <p:nvPr/>
              </p:nvSpPr>
              <p:spPr>
                <a:xfrm>
                  <a:off x="325032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8" name="Google Shape;12738;p32"/>
                <p:cNvSpPr/>
                <p:nvPr/>
              </p:nvSpPr>
              <p:spPr>
                <a:xfrm>
                  <a:off x="321130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9" name="Google Shape;12739;p32"/>
                <p:cNvSpPr/>
                <p:nvPr/>
              </p:nvSpPr>
              <p:spPr>
                <a:xfrm>
                  <a:off x="3211300" y="4555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0" name="Google Shape;12740;p32"/>
                <p:cNvSpPr/>
                <p:nvPr/>
              </p:nvSpPr>
              <p:spPr>
                <a:xfrm>
                  <a:off x="321130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1" name="Google Shape;12741;p32"/>
                <p:cNvSpPr/>
                <p:nvPr/>
              </p:nvSpPr>
              <p:spPr>
                <a:xfrm>
                  <a:off x="3211300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2" name="Google Shape;12742;p32"/>
                <p:cNvSpPr/>
                <p:nvPr/>
              </p:nvSpPr>
              <p:spPr>
                <a:xfrm>
                  <a:off x="3250325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3" name="Google Shape;12743;p32"/>
                <p:cNvSpPr/>
                <p:nvPr/>
              </p:nvSpPr>
              <p:spPr>
                <a:xfrm>
                  <a:off x="3250325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4" name="Google Shape;12744;p32"/>
                <p:cNvSpPr/>
                <p:nvPr/>
              </p:nvSpPr>
              <p:spPr>
                <a:xfrm>
                  <a:off x="328935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5" name="Google Shape;12745;p32"/>
                <p:cNvSpPr/>
                <p:nvPr/>
              </p:nvSpPr>
              <p:spPr>
                <a:xfrm>
                  <a:off x="328935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6" name="Google Shape;12746;p32"/>
                <p:cNvSpPr/>
                <p:nvPr/>
              </p:nvSpPr>
              <p:spPr>
                <a:xfrm>
                  <a:off x="328935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7" name="Google Shape;12747;p32"/>
                <p:cNvSpPr/>
                <p:nvPr/>
              </p:nvSpPr>
              <p:spPr>
                <a:xfrm>
                  <a:off x="328935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8" name="Google Shape;12748;p32"/>
                <p:cNvSpPr/>
                <p:nvPr/>
              </p:nvSpPr>
              <p:spPr>
                <a:xfrm>
                  <a:off x="321130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9" name="Google Shape;12749;p32"/>
                <p:cNvSpPr/>
                <p:nvPr/>
              </p:nvSpPr>
              <p:spPr>
                <a:xfrm>
                  <a:off x="325032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50" name="Google Shape;12750;p32"/>
                <p:cNvSpPr/>
                <p:nvPr/>
              </p:nvSpPr>
              <p:spPr>
                <a:xfrm>
                  <a:off x="328935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51" name="Google Shape;12751;p32"/>
                <p:cNvSpPr/>
                <p:nvPr/>
              </p:nvSpPr>
              <p:spPr>
                <a:xfrm>
                  <a:off x="328935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52" name="Google Shape;12752;p32"/>
                <p:cNvSpPr/>
                <p:nvPr/>
              </p:nvSpPr>
              <p:spPr>
                <a:xfrm>
                  <a:off x="328935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53" name="Google Shape;12753;p32"/>
                <p:cNvSpPr/>
                <p:nvPr/>
              </p:nvSpPr>
              <p:spPr>
                <a:xfrm>
                  <a:off x="325032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54" name="Google Shape;12754;p32"/>
                <p:cNvSpPr/>
                <p:nvPr/>
              </p:nvSpPr>
              <p:spPr>
                <a:xfrm>
                  <a:off x="325032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55" name="Google Shape;12755;p32"/>
                <p:cNvSpPr/>
                <p:nvPr/>
              </p:nvSpPr>
              <p:spPr>
                <a:xfrm>
                  <a:off x="325032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56" name="Google Shape;12756;p32"/>
                <p:cNvSpPr/>
                <p:nvPr/>
              </p:nvSpPr>
              <p:spPr>
                <a:xfrm>
                  <a:off x="3289350" y="4013325"/>
                  <a:ext cx="15275" cy="14175"/>
                </a:xfrm>
                <a:custGeom>
                  <a:rect b="b" l="l" r="r" t="t"/>
                  <a:pathLst>
                    <a:path extrusionOk="0" h="567" w="611">
                      <a:moveTo>
                        <a:pt x="118" y="0"/>
                      </a:moveTo>
                      <a:cubicBezTo>
                        <a:pt x="47" y="61"/>
                        <a:pt x="1" y="150"/>
                        <a:pt x="1" y="247"/>
                      </a:cubicBezTo>
                      <a:cubicBezTo>
                        <a:pt x="1" y="424"/>
                        <a:pt x="144" y="567"/>
                        <a:pt x="322" y="567"/>
                      </a:cubicBezTo>
                      <a:cubicBezTo>
                        <a:pt x="451" y="567"/>
                        <a:pt x="563" y="490"/>
                        <a:pt x="611" y="379"/>
                      </a:cubicBezTo>
                      <a:cubicBezTo>
                        <a:pt x="448" y="249"/>
                        <a:pt x="285" y="122"/>
                        <a:pt x="11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57" name="Google Shape;12757;p32"/>
                <p:cNvSpPr/>
                <p:nvPr/>
              </p:nvSpPr>
              <p:spPr>
                <a:xfrm>
                  <a:off x="3289350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58" name="Google Shape;12758;p32"/>
                <p:cNvSpPr/>
                <p:nvPr/>
              </p:nvSpPr>
              <p:spPr>
                <a:xfrm>
                  <a:off x="3250325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59" name="Google Shape;12759;p32"/>
                <p:cNvSpPr/>
                <p:nvPr/>
              </p:nvSpPr>
              <p:spPr>
                <a:xfrm>
                  <a:off x="3250325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60" name="Google Shape;12760;p32"/>
                <p:cNvSpPr/>
                <p:nvPr/>
              </p:nvSpPr>
              <p:spPr>
                <a:xfrm>
                  <a:off x="289905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61" name="Google Shape;12761;p32"/>
                <p:cNvSpPr/>
                <p:nvPr/>
              </p:nvSpPr>
              <p:spPr>
                <a:xfrm>
                  <a:off x="289905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62" name="Google Shape;12762;p32"/>
                <p:cNvSpPr/>
                <p:nvPr/>
              </p:nvSpPr>
              <p:spPr>
                <a:xfrm>
                  <a:off x="2862000" y="4047150"/>
                  <a:ext cx="14100" cy="14425"/>
                </a:xfrm>
                <a:custGeom>
                  <a:rect b="b" l="l" r="r" t="t"/>
                  <a:pathLst>
                    <a:path extrusionOk="0" h="577" w="564">
                      <a:moveTo>
                        <a:pt x="436" y="0"/>
                      </a:moveTo>
                      <a:cubicBezTo>
                        <a:pt x="287" y="151"/>
                        <a:pt x="142" y="303"/>
                        <a:pt x="0" y="462"/>
                      </a:cubicBezTo>
                      <a:cubicBezTo>
                        <a:pt x="57" y="531"/>
                        <a:pt x="143" y="576"/>
                        <a:pt x="243" y="576"/>
                      </a:cubicBezTo>
                      <a:cubicBezTo>
                        <a:pt x="421" y="576"/>
                        <a:pt x="564" y="433"/>
                        <a:pt x="564" y="257"/>
                      </a:cubicBezTo>
                      <a:cubicBezTo>
                        <a:pt x="564" y="151"/>
                        <a:pt x="513" y="58"/>
                        <a:pt x="43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63" name="Google Shape;12763;p32"/>
                <p:cNvSpPr/>
                <p:nvPr/>
              </p:nvSpPr>
              <p:spPr>
                <a:xfrm>
                  <a:off x="2899050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64" name="Google Shape;12764;p32"/>
                <p:cNvSpPr/>
                <p:nvPr/>
              </p:nvSpPr>
              <p:spPr>
                <a:xfrm>
                  <a:off x="289905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65" name="Google Shape;12765;p32"/>
                <p:cNvSpPr/>
                <p:nvPr/>
              </p:nvSpPr>
              <p:spPr>
                <a:xfrm>
                  <a:off x="289905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66" name="Google Shape;12766;p32"/>
                <p:cNvSpPr/>
                <p:nvPr/>
              </p:nvSpPr>
              <p:spPr>
                <a:xfrm>
                  <a:off x="289905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67" name="Google Shape;12767;p32"/>
                <p:cNvSpPr/>
                <p:nvPr/>
              </p:nvSpPr>
              <p:spPr>
                <a:xfrm>
                  <a:off x="289905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68" name="Google Shape;12768;p32"/>
                <p:cNvSpPr/>
                <p:nvPr/>
              </p:nvSpPr>
              <p:spPr>
                <a:xfrm>
                  <a:off x="289905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69" name="Google Shape;12769;p32"/>
                <p:cNvSpPr/>
                <p:nvPr/>
              </p:nvSpPr>
              <p:spPr>
                <a:xfrm>
                  <a:off x="286007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70" name="Google Shape;12770;p32"/>
                <p:cNvSpPr/>
                <p:nvPr/>
              </p:nvSpPr>
              <p:spPr>
                <a:xfrm>
                  <a:off x="28600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71" name="Google Shape;12771;p32"/>
                <p:cNvSpPr/>
                <p:nvPr/>
              </p:nvSpPr>
              <p:spPr>
                <a:xfrm>
                  <a:off x="286007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72" name="Google Shape;12772;p32"/>
                <p:cNvSpPr/>
                <p:nvPr/>
              </p:nvSpPr>
              <p:spPr>
                <a:xfrm>
                  <a:off x="28600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73" name="Google Shape;12773;p32"/>
                <p:cNvSpPr/>
                <p:nvPr/>
              </p:nvSpPr>
              <p:spPr>
                <a:xfrm>
                  <a:off x="289905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74" name="Google Shape;12774;p32"/>
                <p:cNvSpPr/>
                <p:nvPr/>
              </p:nvSpPr>
              <p:spPr>
                <a:xfrm>
                  <a:off x="286007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75" name="Google Shape;12775;p32"/>
                <p:cNvSpPr/>
                <p:nvPr/>
              </p:nvSpPr>
              <p:spPr>
                <a:xfrm>
                  <a:off x="286007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76" name="Google Shape;12776;p32"/>
                <p:cNvSpPr/>
                <p:nvPr/>
              </p:nvSpPr>
              <p:spPr>
                <a:xfrm>
                  <a:off x="286007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5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77" name="Google Shape;12777;p32"/>
                <p:cNvSpPr/>
                <p:nvPr/>
              </p:nvSpPr>
              <p:spPr>
                <a:xfrm>
                  <a:off x="293807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78" name="Google Shape;12778;p32"/>
                <p:cNvSpPr/>
                <p:nvPr/>
              </p:nvSpPr>
              <p:spPr>
                <a:xfrm>
                  <a:off x="293807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79" name="Google Shape;12779;p32"/>
                <p:cNvSpPr/>
                <p:nvPr/>
              </p:nvSpPr>
              <p:spPr>
                <a:xfrm>
                  <a:off x="2938075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80" name="Google Shape;12780;p32"/>
                <p:cNvSpPr/>
                <p:nvPr/>
              </p:nvSpPr>
              <p:spPr>
                <a:xfrm>
                  <a:off x="293807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81" name="Google Shape;12781;p32"/>
                <p:cNvSpPr/>
                <p:nvPr/>
              </p:nvSpPr>
              <p:spPr>
                <a:xfrm>
                  <a:off x="29380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82" name="Google Shape;12782;p32"/>
                <p:cNvSpPr/>
                <p:nvPr/>
              </p:nvSpPr>
              <p:spPr>
                <a:xfrm>
                  <a:off x="293807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83" name="Google Shape;12783;p32"/>
                <p:cNvSpPr/>
                <p:nvPr/>
              </p:nvSpPr>
              <p:spPr>
                <a:xfrm>
                  <a:off x="293807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84" name="Google Shape;12784;p32"/>
                <p:cNvSpPr/>
                <p:nvPr/>
              </p:nvSpPr>
              <p:spPr>
                <a:xfrm>
                  <a:off x="289905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85" name="Google Shape;12785;p32"/>
                <p:cNvSpPr/>
                <p:nvPr/>
              </p:nvSpPr>
              <p:spPr>
                <a:xfrm>
                  <a:off x="289905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86" name="Google Shape;12786;p32"/>
                <p:cNvSpPr/>
                <p:nvPr/>
              </p:nvSpPr>
              <p:spPr>
                <a:xfrm>
                  <a:off x="289905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87" name="Google Shape;12787;p32"/>
                <p:cNvSpPr/>
                <p:nvPr/>
              </p:nvSpPr>
              <p:spPr>
                <a:xfrm>
                  <a:off x="2938075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88" name="Google Shape;12788;p32"/>
                <p:cNvSpPr/>
                <p:nvPr/>
              </p:nvSpPr>
              <p:spPr>
                <a:xfrm>
                  <a:off x="289905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89" name="Google Shape;12789;p32"/>
                <p:cNvSpPr/>
                <p:nvPr/>
              </p:nvSpPr>
              <p:spPr>
                <a:xfrm>
                  <a:off x="289905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90" name="Google Shape;12790;p32"/>
                <p:cNvSpPr/>
                <p:nvPr/>
              </p:nvSpPr>
              <p:spPr>
                <a:xfrm>
                  <a:off x="286007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91" name="Google Shape;12791;p32"/>
                <p:cNvSpPr/>
                <p:nvPr/>
              </p:nvSpPr>
              <p:spPr>
                <a:xfrm>
                  <a:off x="2899825" y="4013325"/>
                  <a:ext cx="15275" cy="14175"/>
                </a:xfrm>
                <a:custGeom>
                  <a:rect b="b" l="l" r="r" t="t"/>
                  <a:pathLst>
                    <a:path extrusionOk="0" h="567" w="611">
                      <a:moveTo>
                        <a:pt x="493" y="0"/>
                      </a:moveTo>
                      <a:cubicBezTo>
                        <a:pt x="325" y="122"/>
                        <a:pt x="161" y="249"/>
                        <a:pt x="0" y="379"/>
                      </a:cubicBezTo>
                      <a:cubicBezTo>
                        <a:pt x="51" y="490"/>
                        <a:pt x="161" y="567"/>
                        <a:pt x="289" y="567"/>
                      </a:cubicBezTo>
                      <a:cubicBezTo>
                        <a:pt x="467" y="567"/>
                        <a:pt x="610" y="424"/>
                        <a:pt x="610" y="247"/>
                      </a:cubicBezTo>
                      <a:cubicBezTo>
                        <a:pt x="610" y="148"/>
                        <a:pt x="564" y="59"/>
                        <a:pt x="49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92" name="Google Shape;12792;p32"/>
                <p:cNvSpPr/>
                <p:nvPr/>
              </p:nvSpPr>
              <p:spPr>
                <a:xfrm>
                  <a:off x="2782725" y="4317500"/>
                  <a:ext cx="15300" cy="16050"/>
                </a:xfrm>
                <a:custGeom>
                  <a:rect b="b" l="l" r="r" t="t"/>
                  <a:pathLst>
                    <a:path extrusionOk="0" h="642" w="612">
                      <a:moveTo>
                        <a:pt x="292" y="1"/>
                      </a:moveTo>
                      <a:cubicBezTo>
                        <a:pt x="162" y="1"/>
                        <a:pt x="51" y="77"/>
                        <a:pt x="1" y="189"/>
                      </a:cubicBezTo>
                      <a:cubicBezTo>
                        <a:pt x="19" y="307"/>
                        <a:pt x="37" y="423"/>
                        <a:pt x="58" y="537"/>
                      </a:cubicBezTo>
                      <a:cubicBezTo>
                        <a:pt x="114" y="602"/>
                        <a:pt x="197" y="641"/>
                        <a:pt x="292" y="641"/>
                      </a:cubicBezTo>
                      <a:cubicBezTo>
                        <a:pt x="468" y="641"/>
                        <a:pt x="611" y="498"/>
                        <a:pt x="611" y="322"/>
                      </a:cubicBezTo>
                      <a:cubicBezTo>
                        <a:pt x="611" y="144"/>
                        <a:pt x="468" y="1"/>
                        <a:pt x="29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93" name="Google Shape;12793;p32"/>
                <p:cNvSpPr/>
                <p:nvPr/>
              </p:nvSpPr>
              <p:spPr>
                <a:xfrm>
                  <a:off x="2899825" y="4521525"/>
                  <a:ext cx="15275" cy="14225"/>
                </a:xfrm>
                <a:custGeom>
                  <a:rect b="b" l="l" r="r" t="t"/>
                  <a:pathLst>
                    <a:path extrusionOk="0" h="569" w="611">
                      <a:moveTo>
                        <a:pt x="289" y="0"/>
                      </a:moveTo>
                      <a:cubicBezTo>
                        <a:pt x="160" y="0"/>
                        <a:pt x="48" y="79"/>
                        <a:pt x="0" y="189"/>
                      </a:cubicBezTo>
                      <a:cubicBezTo>
                        <a:pt x="161" y="318"/>
                        <a:pt x="325" y="445"/>
                        <a:pt x="493" y="568"/>
                      </a:cubicBezTo>
                      <a:cubicBezTo>
                        <a:pt x="565" y="507"/>
                        <a:pt x="610" y="421"/>
                        <a:pt x="610" y="321"/>
                      </a:cubicBezTo>
                      <a:cubicBezTo>
                        <a:pt x="610" y="144"/>
                        <a:pt x="467" y="0"/>
                        <a:pt x="289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94" name="Google Shape;12794;p32"/>
                <p:cNvSpPr/>
                <p:nvPr/>
              </p:nvSpPr>
              <p:spPr>
                <a:xfrm>
                  <a:off x="2862000" y="4487550"/>
                  <a:ext cx="14100" cy="14400"/>
                </a:xfrm>
                <a:custGeom>
                  <a:rect b="b" l="l" r="r" t="t"/>
                  <a:pathLst>
                    <a:path extrusionOk="0" h="576" w="564">
                      <a:moveTo>
                        <a:pt x="243" y="0"/>
                      </a:moveTo>
                      <a:cubicBezTo>
                        <a:pt x="145" y="0"/>
                        <a:pt x="59" y="45"/>
                        <a:pt x="0" y="115"/>
                      </a:cubicBezTo>
                      <a:cubicBezTo>
                        <a:pt x="142" y="271"/>
                        <a:pt x="287" y="425"/>
                        <a:pt x="436" y="576"/>
                      </a:cubicBezTo>
                      <a:cubicBezTo>
                        <a:pt x="511" y="516"/>
                        <a:pt x="564" y="424"/>
                        <a:pt x="564" y="320"/>
                      </a:cubicBezTo>
                      <a:cubicBezTo>
                        <a:pt x="564" y="143"/>
                        <a:pt x="421" y="0"/>
                        <a:pt x="24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95" name="Google Shape;12795;p32"/>
                <p:cNvSpPr/>
                <p:nvPr/>
              </p:nvSpPr>
              <p:spPr>
                <a:xfrm>
                  <a:off x="29380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96" name="Google Shape;12796;p32"/>
                <p:cNvSpPr/>
                <p:nvPr/>
              </p:nvSpPr>
              <p:spPr>
                <a:xfrm>
                  <a:off x="2788500" y="4351475"/>
                  <a:ext cx="9525" cy="15550"/>
                </a:xfrm>
                <a:custGeom>
                  <a:rect b="b" l="l" r="r" t="t"/>
                  <a:pathLst>
                    <a:path extrusionOk="0" h="622" w="381">
                      <a:moveTo>
                        <a:pt x="61" y="1"/>
                      </a:moveTo>
                      <a:cubicBezTo>
                        <a:pt x="40" y="1"/>
                        <a:pt x="22" y="4"/>
                        <a:pt x="0" y="7"/>
                      </a:cubicBezTo>
                      <a:cubicBezTo>
                        <a:pt x="52" y="215"/>
                        <a:pt x="106" y="420"/>
                        <a:pt x="168" y="622"/>
                      </a:cubicBezTo>
                      <a:cubicBezTo>
                        <a:pt x="293" y="578"/>
                        <a:pt x="380" y="462"/>
                        <a:pt x="380" y="322"/>
                      </a:cubicBezTo>
                      <a:cubicBezTo>
                        <a:pt x="380" y="145"/>
                        <a:pt x="237" y="1"/>
                        <a:pt x="6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97" name="Google Shape;12797;p32"/>
                <p:cNvSpPr/>
                <p:nvPr/>
              </p:nvSpPr>
              <p:spPr>
                <a:xfrm>
                  <a:off x="27819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98" name="Google Shape;12798;p32"/>
                <p:cNvSpPr/>
                <p:nvPr/>
              </p:nvSpPr>
              <p:spPr>
                <a:xfrm>
                  <a:off x="27819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99" name="Google Shape;12799;p32"/>
                <p:cNvSpPr/>
                <p:nvPr/>
              </p:nvSpPr>
              <p:spPr>
                <a:xfrm>
                  <a:off x="3055950" y="4589525"/>
                  <a:ext cx="15125" cy="6575"/>
                </a:xfrm>
                <a:custGeom>
                  <a:rect b="b" l="l" r="r" t="t"/>
                  <a:pathLst>
                    <a:path extrusionOk="0" h="263" w="605">
                      <a:moveTo>
                        <a:pt x="290" y="0"/>
                      </a:moveTo>
                      <a:cubicBezTo>
                        <a:pt x="160" y="0"/>
                        <a:pt x="49" y="78"/>
                        <a:pt x="1" y="188"/>
                      </a:cubicBezTo>
                      <a:cubicBezTo>
                        <a:pt x="200" y="217"/>
                        <a:pt x="401" y="241"/>
                        <a:pt x="605" y="262"/>
                      </a:cubicBezTo>
                      <a:cubicBezTo>
                        <a:pt x="576" y="113"/>
                        <a:pt x="447" y="0"/>
                        <a:pt x="29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00" name="Google Shape;12800;p32"/>
                <p:cNvSpPr/>
                <p:nvPr/>
              </p:nvSpPr>
              <p:spPr>
                <a:xfrm>
                  <a:off x="3094225" y="4589525"/>
                  <a:ext cx="16025" cy="8050"/>
                </a:xfrm>
                <a:custGeom>
                  <a:rect b="b" l="l" r="r" t="t"/>
                  <a:pathLst>
                    <a:path extrusionOk="0" h="322" w="641">
                      <a:moveTo>
                        <a:pt x="321" y="0"/>
                      </a:moveTo>
                      <a:cubicBezTo>
                        <a:pt x="145" y="0"/>
                        <a:pt x="2" y="142"/>
                        <a:pt x="1" y="317"/>
                      </a:cubicBezTo>
                      <a:cubicBezTo>
                        <a:pt x="106" y="320"/>
                        <a:pt x="213" y="321"/>
                        <a:pt x="321" y="321"/>
                      </a:cubicBezTo>
                      <a:cubicBezTo>
                        <a:pt x="428" y="321"/>
                        <a:pt x="534" y="320"/>
                        <a:pt x="641" y="317"/>
                      </a:cubicBezTo>
                      <a:cubicBezTo>
                        <a:pt x="639" y="142"/>
                        <a:pt x="496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01" name="Google Shape;12801;p32"/>
                <p:cNvSpPr/>
                <p:nvPr/>
              </p:nvSpPr>
              <p:spPr>
                <a:xfrm>
                  <a:off x="3406475" y="4317500"/>
                  <a:ext cx="15275" cy="16050"/>
                </a:xfrm>
                <a:custGeom>
                  <a:rect b="b" l="l" r="r" t="t"/>
                  <a:pathLst>
                    <a:path extrusionOk="0" h="642" w="61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13" y="641"/>
                        <a:pt x="496" y="602"/>
                        <a:pt x="553" y="537"/>
                      </a:cubicBezTo>
                      <a:cubicBezTo>
                        <a:pt x="574" y="421"/>
                        <a:pt x="594" y="307"/>
                        <a:pt x="611" y="189"/>
                      </a:cubicBezTo>
                      <a:cubicBezTo>
                        <a:pt x="559" y="77"/>
                        <a:pt x="451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02" name="Google Shape;12802;p32"/>
                <p:cNvSpPr/>
                <p:nvPr/>
              </p:nvSpPr>
              <p:spPr>
                <a:xfrm>
                  <a:off x="3328375" y="4487550"/>
                  <a:ext cx="14125" cy="14400"/>
                </a:xfrm>
                <a:custGeom>
                  <a:rect b="b" l="l" r="r" t="t"/>
                  <a:pathLst>
                    <a:path extrusionOk="0" h="576" w="565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25"/>
                        <a:pt x="52" y="519"/>
                        <a:pt x="129" y="576"/>
                      </a:cubicBezTo>
                      <a:cubicBezTo>
                        <a:pt x="278" y="425"/>
                        <a:pt x="423" y="273"/>
                        <a:pt x="564" y="115"/>
                      </a:cubicBezTo>
                      <a:cubicBezTo>
                        <a:pt x="506" y="45"/>
                        <a:pt x="420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03" name="Google Shape;12803;p32"/>
                <p:cNvSpPr/>
                <p:nvPr/>
              </p:nvSpPr>
              <p:spPr>
                <a:xfrm>
                  <a:off x="3406475" y="4351475"/>
                  <a:ext cx="9525" cy="15550"/>
                </a:xfrm>
                <a:custGeom>
                  <a:rect b="b" l="l" r="r" t="t"/>
                  <a:pathLst>
                    <a:path extrusionOk="0" h="622" w="381">
                      <a:moveTo>
                        <a:pt x="320" y="1"/>
                      </a:moveTo>
                      <a:cubicBezTo>
                        <a:pt x="143" y="1"/>
                        <a:pt x="0" y="147"/>
                        <a:pt x="0" y="322"/>
                      </a:cubicBezTo>
                      <a:cubicBezTo>
                        <a:pt x="0" y="460"/>
                        <a:pt x="89" y="578"/>
                        <a:pt x="213" y="622"/>
                      </a:cubicBezTo>
                      <a:cubicBezTo>
                        <a:pt x="273" y="418"/>
                        <a:pt x="330" y="212"/>
                        <a:pt x="380" y="7"/>
                      </a:cubicBezTo>
                      <a:cubicBezTo>
                        <a:pt x="362" y="4"/>
                        <a:pt x="341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04" name="Google Shape;12804;p32"/>
                <p:cNvSpPr/>
                <p:nvPr/>
              </p:nvSpPr>
              <p:spPr>
                <a:xfrm>
                  <a:off x="3133400" y="4589525"/>
                  <a:ext cx="15125" cy="6525"/>
                </a:xfrm>
                <a:custGeom>
                  <a:rect b="b" l="l" r="r" t="t"/>
                  <a:pathLst>
                    <a:path extrusionOk="0" h="261" w="605">
                      <a:moveTo>
                        <a:pt x="316" y="0"/>
                      </a:moveTo>
                      <a:cubicBezTo>
                        <a:pt x="159" y="0"/>
                        <a:pt x="29" y="112"/>
                        <a:pt x="1" y="261"/>
                      </a:cubicBezTo>
                      <a:cubicBezTo>
                        <a:pt x="204" y="241"/>
                        <a:pt x="406" y="217"/>
                        <a:pt x="605" y="187"/>
                      </a:cubicBezTo>
                      <a:cubicBezTo>
                        <a:pt x="555" y="78"/>
                        <a:pt x="444" y="0"/>
                        <a:pt x="31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05" name="Google Shape;12805;p32"/>
                <p:cNvSpPr/>
                <p:nvPr/>
              </p:nvSpPr>
              <p:spPr>
                <a:xfrm>
                  <a:off x="286007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1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06" name="Google Shape;12806;p32"/>
                <p:cNvSpPr/>
                <p:nvPr/>
              </p:nvSpPr>
              <p:spPr>
                <a:xfrm>
                  <a:off x="3289350" y="4521525"/>
                  <a:ext cx="15275" cy="14225"/>
                </a:xfrm>
                <a:custGeom>
                  <a:rect b="b" l="l" r="r" t="t"/>
                  <a:pathLst>
                    <a:path extrusionOk="0" h="569" w="61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21"/>
                        <a:pt x="47" y="507"/>
                        <a:pt x="118" y="568"/>
                      </a:cubicBezTo>
                      <a:cubicBezTo>
                        <a:pt x="285" y="445"/>
                        <a:pt x="450" y="318"/>
                        <a:pt x="611" y="189"/>
                      </a:cubicBezTo>
                      <a:cubicBezTo>
                        <a:pt x="563" y="79"/>
                        <a:pt x="451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07" name="Google Shape;12807;p32"/>
                <p:cNvSpPr/>
                <p:nvPr/>
              </p:nvSpPr>
              <p:spPr>
                <a:xfrm>
                  <a:off x="28210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08" name="Google Shape;12808;p32"/>
                <p:cNvSpPr/>
                <p:nvPr/>
              </p:nvSpPr>
              <p:spPr>
                <a:xfrm>
                  <a:off x="28210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09" name="Google Shape;12809;p32"/>
                <p:cNvSpPr/>
                <p:nvPr/>
              </p:nvSpPr>
              <p:spPr>
                <a:xfrm>
                  <a:off x="28210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10" name="Google Shape;12810;p32"/>
                <p:cNvSpPr/>
                <p:nvPr/>
              </p:nvSpPr>
              <p:spPr>
                <a:xfrm>
                  <a:off x="2860075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11" name="Google Shape;12811;p32"/>
                <p:cNvSpPr/>
                <p:nvPr/>
              </p:nvSpPr>
              <p:spPr>
                <a:xfrm>
                  <a:off x="2860075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12" name="Google Shape;12812;p32"/>
                <p:cNvSpPr/>
                <p:nvPr/>
              </p:nvSpPr>
              <p:spPr>
                <a:xfrm>
                  <a:off x="286007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13" name="Google Shape;12813;p32"/>
                <p:cNvSpPr/>
                <p:nvPr/>
              </p:nvSpPr>
              <p:spPr>
                <a:xfrm>
                  <a:off x="28210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14" name="Google Shape;12814;p32"/>
                <p:cNvSpPr/>
                <p:nvPr/>
              </p:nvSpPr>
              <p:spPr>
                <a:xfrm>
                  <a:off x="28210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6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15" name="Google Shape;12815;p32"/>
                <p:cNvSpPr/>
                <p:nvPr/>
              </p:nvSpPr>
              <p:spPr>
                <a:xfrm>
                  <a:off x="28210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16" name="Google Shape;12816;p32"/>
                <p:cNvSpPr/>
                <p:nvPr/>
              </p:nvSpPr>
              <p:spPr>
                <a:xfrm>
                  <a:off x="28210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17" name="Google Shape;12817;p32"/>
                <p:cNvSpPr/>
                <p:nvPr/>
              </p:nvSpPr>
              <p:spPr>
                <a:xfrm>
                  <a:off x="2788500" y="4182050"/>
                  <a:ext cx="9525" cy="15500"/>
                </a:xfrm>
                <a:custGeom>
                  <a:rect b="b" l="l" r="r" t="t"/>
                  <a:pathLst>
                    <a:path extrusionOk="0" h="620" w="381">
                      <a:moveTo>
                        <a:pt x="168" y="0"/>
                      </a:moveTo>
                      <a:cubicBezTo>
                        <a:pt x="107" y="204"/>
                        <a:pt x="52" y="407"/>
                        <a:pt x="0" y="614"/>
                      </a:cubicBezTo>
                      <a:cubicBezTo>
                        <a:pt x="19" y="618"/>
                        <a:pt x="40" y="620"/>
                        <a:pt x="61" y="620"/>
                      </a:cubicBezTo>
                      <a:cubicBezTo>
                        <a:pt x="237" y="620"/>
                        <a:pt x="380" y="476"/>
                        <a:pt x="380" y="300"/>
                      </a:cubicBezTo>
                      <a:cubicBezTo>
                        <a:pt x="380" y="160"/>
                        <a:pt x="293" y="44"/>
                        <a:pt x="16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18" name="Google Shape;12818;p32"/>
                <p:cNvSpPr/>
                <p:nvPr/>
              </p:nvSpPr>
              <p:spPr>
                <a:xfrm>
                  <a:off x="28210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19" name="Google Shape;12819;p32"/>
                <p:cNvSpPr/>
                <p:nvPr/>
              </p:nvSpPr>
              <p:spPr>
                <a:xfrm>
                  <a:off x="2782725" y="4215525"/>
                  <a:ext cx="15300" cy="16050"/>
                </a:xfrm>
                <a:custGeom>
                  <a:rect b="b" l="l" r="r" t="t"/>
                  <a:pathLst>
                    <a:path extrusionOk="0" h="642" w="612">
                      <a:moveTo>
                        <a:pt x="292" y="1"/>
                      </a:moveTo>
                      <a:cubicBezTo>
                        <a:pt x="200" y="1"/>
                        <a:pt x="117" y="40"/>
                        <a:pt x="58" y="103"/>
                      </a:cubicBezTo>
                      <a:cubicBezTo>
                        <a:pt x="37" y="221"/>
                        <a:pt x="19" y="335"/>
                        <a:pt x="1" y="453"/>
                      </a:cubicBezTo>
                      <a:cubicBezTo>
                        <a:pt x="51" y="563"/>
                        <a:pt x="162" y="641"/>
                        <a:pt x="292" y="641"/>
                      </a:cubicBezTo>
                      <a:cubicBezTo>
                        <a:pt x="468" y="641"/>
                        <a:pt x="611" y="498"/>
                        <a:pt x="611" y="320"/>
                      </a:cubicBezTo>
                      <a:cubicBezTo>
                        <a:pt x="611" y="144"/>
                        <a:pt x="468" y="1"/>
                        <a:pt x="29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20" name="Google Shape;12820;p32"/>
                <p:cNvSpPr/>
                <p:nvPr/>
              </p:nvSpPr>
              <p:spPr>
                <a:xfrm>
                  <a:off x="28210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21" name="Google Shape;12821;p32"/>
                <p:cNvSpPr/>
                <p:nvPr/>
              </p:nvSpPr>
              <p:spPr>
                <a:xfrm>
                  <a:off x="28210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22" name="Google Shape;12822;p32"/>
                <p:cNvSpPr/>
                <p:nvPr/>
              </p:nvSpPr>
              <p:spPr>
                <a:xfrm>
                  <a:off x="3016175" y="401147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23" name="Google Shape;12823;p32"/>
                <p:cNvSpPr/>
                <p:nvPr/>
              </p:nvSpPr>
              <p:spPr>
                <a:xfrm>
                  <a:off x="3055950" y="3953025"/>
                  <a:ext cx="15125" cy="6500"/>
                </a:xfrm>
                <a:custGeom>
                  <a:rect b="b" l="l" r="r" t="t"/>
                  <a:pathLst>
                    <a:path extrusionOk="0" h="260" w="605">
                      <a:moveTo>
                        <a:pt x="605" y="0"/>
                      </a:moveTo>
                      <a:lnTo>
                        <a:pt x="605" y="0"/>
                      </a:lnTo>
                      <a:cubicBezTo>
                        <a:pt x="401" y="18"/>
                        <a:pt x="200" y="44"/>
                        <a:pt x="1" y="74"/>
                      </a:cubicBezTo>
                      <a:cubicBezTo>
                        <a:pt x="49" y="182"/>
                        <a:pt x="160" y="259"/>
                        <a:pt x="290" y="259"/>
                      </a:cubicBezTo>
                      <a:cubicBezTo>
                        <a:pt x="447" y="259"/>
                        <a:pt x="576" y="149"/>
                        <a:pt x="605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24" name="Google Shape;12824;p32"/>
                <p:cNvSpPr/>
                <p:nvPr/>
              </p:nvSpPr>
              <p:spPr>
                <a:xfrm>
                  <a:off x="3054925" y="3977350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0"/>
                        <a:pt x="316" y="0"/>
                      </a:cubicBezTo>
                      <a:cubicBezTo>
                        <a:pt x="138" y="5"/>
                        <a:pt x="1" y="154"/>
                        <a:pt x="5" y="330"/>
                      </a:cubicBezTo>
                      <a:cubicBezTo>
                        <a:pt x="11" y="503"/>
                        <a:pt x="154" y="639"/>
                        <a:pt x="326" y="639"/>
                      </a:cubicBezTo>
                      <a:cubicBezTo>
                        <a:pt x="330" y="639"/>
                        <a:pt x="333" y="639"/>
                        <a:pt x="337" y="639"/>
                      </a:cubicBezTo>
                      <a:cubicBezTo>
                        <a:pt x="513" y="633"/>
                        <a:pt x="652" y="486"/>
                        <a:pt x="646" y="309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25" name="Google Shape;12825;p32"/>
                <p:cNvSpPr/>
                <p:nvPr/>
              </p:nvSpPr>
              <p:spPr>
                <a:xfrm>
                  <a:off x="301617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26" name="Google Shape;12826;p32"/>
                <p:cNvSpPr/>
                <p:nvPr/>
              </p:nvSpPr>
              <p:spPr>
                <a:xfrm>
                  <a:off x="3054925" y="4113375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0"/>
                        <a:pt x="316" y="0"/>
                      </a:cubicBezTo>
                      <a:cubicBezTo>
                        <a:pt x="138" y="6"/>
                        <a:pt x="1" y="154"/>
                        <a:pt x="5" y="330"/>
                      </a:cubicBezTo>
                      <a:cubicBezTo>
                        <a:pt x="11" y="503"/>
                        <a:pt x="154" y="639"/>
                        <a:pt x="326" y="639"/>
                      </a:cubicBezTo>
                      <a:cubicBezTo>
                        <a:pt x="330" y="639"/>
                        <a:pt x="333" y="639"/>
                        <a:pt x="337" y="639"/>
                      </a:cubicBezTo>
                      <a:cubicBezTo>
                        <a:pt x="513" y="633"/>
                        <a:pt x="652" y="486"/>
                        <a:pt x="646" y="309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27" name="Google Shape;12827;p32"/>
                <p:cNvSpPr/>
                <p:nvPr/>
              </p:nvSpPr>
              <p:spPr>
                <a:xfrm>
                  <a:off x="3054925" y="4079350"/>
                  <a:ext cx="16300" cy="16050"/>
                </a:xfrm>
                <a:custGeom>
                  <a:rect b="b" l="l" r="r" t="t"/>
                  <a:pathLst>
                    <a:path extrusionOk="0" h="642" w="652">
                      <a:moveTo>
                        <a:pt x="327" y="1"/>
                      </a:moveTo>
                      <a:cubicBezTo>
                        <a:pt x="323" y="1"/>
                        <a:pt x="320" y="1"/>
                        <a:pt x="316" y="1"/>
                      </a:cubicBezTo>
                      <a:cubicBezTo>
                        <a:pt x="138" y="7"/>
                        <a:pt x="1" y="154"/>
                        <a:pt x="5" y="332"/>
                      </a:cubicBezTo>
                      <a:cubicBezTo>
                        <a:pt x="11" y="505"/>
                        <a:pt x="154" y="641"/>
                        <a:pt x="326" y="641"/>
                      </a:cubicBezTo>
                      <a:cubicBezTo>
                        <a:pt x="330" y="641"/>
                        <a:pt x="333" y="641"/>
                        <a:pt x="337" y="641"/>
                      </a:cubicBezTo>
                      <a:cubicBezTo>
                        <a:pt x="513" y="635"/>
                        <a:pt x="652" y="487"/>
                        <a:pt x="646" y="311"/>
                      </a:cubicBezTo>
                      <a:cubicBezTo>
                        <a:pt x="640" y="137"/>
                        <a:pt x="498" y="1"/>
                        <a:pt x="327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28" name="Google Shape;12828;p32"/>
                <p:cNvSpPr/>
                <p:nvPr/>
              </p:nvSpPr>
              <p:spPr>
                <a:xfrm>
                  <a:off x="3054900" y="4011325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8" y="0"/>
                      </a:moveTo>
                      <a:cubicBezTo>
                        <a:pt x="324" y="0"/>
                        <a:pt x="321" y="0"/>
                        <a:pt x="317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5"/>
                        <a:pt x="155" y="641"/>
                        <a:pt x="327" y="641"/>
                      </a:cubicBezTo>
                      <a:cubicBezTo>
                        <a:pt x="331" y="641"/>
                        <a:pt x="334" y="641"/>
                        <a:pt x="338" y="641"/>
                      </a:cubicBezTo>
                      <a:cubicBezTo>
                        <a:pt x="514" y="635"/>
                        <a:pt x="653" y="487"/>
                        <a:pt x="647" y="309"/>
                      </a:cubicBezTo>
                      <a:cubicBezTo>
                        <a:pt x="641" y="137"/>
                        <a:pt x="499" y="0"/>
                        <a:pt x="32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29" name="Google Shape;12829;p32"/>
                <p:cNvSpPr/>
                <p:nvPr/>
              </p:nvSpPr>
              <p:spPr>
                <a:xfrm>
                  <a:off x="293807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30" name="Google Shape;12830;p32"/>
                <p:cNvSpPr/>
                <p:nvPr/>
              </p:nvSpPr>
              <p:spPr>
                <a:xfrm>
                  <a:off x="3054925" y="4045375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1"/>
                        <a:pt x="316" y="1"/>
                      </a:cubicBezTo>
                      <a:cubicBezTo>
                        <a:pt x="138" y="7"/>
                        <a:pt x="1" y="154"/>
                        <a:pt x="5" y="331"/>
                      </a:cubicBezTo>
                      <a:cubicBezTo>
                        <a:pt x="11" y="503"/>
                        <a:pt x="154" y="640"/>
                        <a:pt x="326" y="640"/>
                      </a:cubicBezTo>
                      <a:cubicBezTo>
                        <a:pt x="330" y="640"/>
                        <a:pt x="333" y="640"/>
                        <a:pt x="337" y="640"/>
                      </a:cubicBezTo>
                      <a:cubicBezTo>
                        <a:pt x="513" y="635"/>
                        <a:pt x="652" y="486"/>
                        <a:pt x="646" y="310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31" name="Google Shape;12831;p32"/>
                <p:cNvSpPr/>
                <p:nvPr/>
              </p:nvSpPr>
              <p:spPr>
                <a:xfrm>
                  <a:off x="301617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32" name="Google Shape;12832;p32"/>
                <p:cNvSpPr/>
                <p:nvPr/>
              </p:nvSpPr>
              <p:spPr>
                <a:xfrm>
                  <a:off x="301617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33" name="Google Shape;12833;p32"/>
                <p:cNvSpPr/>
                <p:nvPr/>
              </p:nvSpPr>
              <p:spPr>
                <a:xfrm>
                  <a:off x="30161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34" name="Google Shape;12834;p32"/>
                <p:cNvSpPr/>
                <p:nvPr/>
              </p:nvSpPr>
              <p:spPr>
                <a:xfrm>
                  <a:off x="30161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35" name="Google Shape;12835;p32"/>
                <p:cNvSpPr/>
                <p:nvPr/>
              </p:nvSpPr>
              <p:spPr>
                <a:xfrm>
                  <a:off x="301617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5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36" name="Google Shape;12836;p32"/>
                <p:cNvSpPr/>
                <p:nvPr/>
              </p:nvSpPr>
              <p:spPr>
                <a:xfrm>
                  <a:off x="301617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37" name="Google Shape;12837;p32"/>
                <p:cNvSpPr/>
                <p:nvPr/>
              </p:nvSpPr>
              <p:spPr>
                <a:xfrm>
                  <a:off x="301617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38" name="Google Shape;12838;p32"/>
                <p:cNvSpPr/>
                <p:nvPr/>
              </p:nvSpPr>
              <p:spPr>
                <a:xfrm>
                  <a:off x="301617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39" name="Google Shape;12839;p32"/>
                <p:cNvSpPr/>
                <p:nvPr/>
              </p:nvSpPr>
              <p:spPr>
                <a:xfrm>
                  <a:off x="301617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40" name="Google Shape;12840;p32"/>
                <p:cNvSpPr/>
                <p:nvPr/>
              </p:nvSpPr>
              <p:spPr>
                <a:xfrm>
                  <a:off x="3055200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41" name="Google Shape;12841;p32"/>
                <p:cNvSpPr/>
                <p:nvPr/>
              </p:nvSpPr>
              <p:spPr>
                <a:xfrm>
                  <a:off x="305520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42" name="Google Shape;12842;p32"/>
                <p:cNvSpPr/>
                <p:nvPr/>
              </p:nvSpPr>
              <p:spPr>
                <a:xfrm>
                  <a:off x="3055200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43" name="Google Shape;12843;p32"/>
                <p:cNvSpPr/>
                <p:nvPr/>
              </p:nvSpPr>
              <p:spPr>
                <a:xfrm>
                  <a:off x="305520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44" name="Google Shape;12844;p32"/>
                <p:cNvSpPr/>
                <p:nvPr/>
              </p:nvSpPr>
              <p:spPr>
                <a:xfrm>
                  <a:off x="3094125" y="3977450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4"/>
                        <a:pt x="0" y="150"/>
                        <a:pt x="3" y="326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7"/>
                        <a:pt x="646" y="491"/>
                        <a:pt x="643" y="314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45" name="Google Shape;12845;p32"/>
                <p:cNvSpPr/>
                <p:nvPr/>
              </p:nvSpPr>
              <p:spPr>
                <a:xfrm>
                  <a:off x="3094225" y="3951500"/>
                  <a:ext cx="16025" cy="8025"/>
                </a:xfrm>
                <a:custGeom>
                  <a:rect b="b" l="l" r="r" t="t"/>
                  <a:pathLst>
                    <a:path extrusionOk="0" h="321" w="641">
                      <a:moveTo>
                        <a:pt x="321" y="1"/>
                      </a:moveTo>
                      <a:cubicBezTo>
                        <a:pt x="213" y="1"/>
                        <a:pt x="106" y="2"/>
                        <a:pt x="1" y="4"/>
                      </a:cubicBezTo>
                      <a:cubicBezTo>
                        <a:pt x="2" y="180"/>
                        <a:pt x="145" y="320"/>
                        <a:pt x="321" y="320"/>
                      </a:cubicBezTo>
                      <a:cubicBezTo>
                        <a:pt x="496" y="320"/>
                        <a:pt x="639" y="180"/>
                        <a:pt x="641" y="4"/>
                      </a:cubicBezTo>
                      <a:cubicBezTo>
                        <a:pt x="535" y="2"/>
                        <a:pt x="42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46" name="Google Shape;12846;p32"/>
                <p:cNvSpPr/>
                <p:nvPr/>
              </p:nvSpPr>
              <p:spPr>
                <a:xfrm>
                  <a:off x="3055200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47" name="Google Shape;12847;p32"/>
                <p:cNvSpPr/>
                <p:nvPr/>
              </p:nvSpPr>
              <p:spPr>
                <a:xfrm>
                  <a:off x="3055200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48" name="Google Shape;12848;p32"/>
                <p:cNvSpPr/>
                <p:nvPr/>
              </p:nvSpPr>
              <p:spPr>
                <a:xfrm>
                  <a:off x="305520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49" name="Google Shape;12849;p32"/>
                <p:cNvSpPr/>
                <p:nvPr/>
              </p:nvSpPr>
              <p:spPr>
                <a:xfrm>
                  <a:off x="305520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50" name="Google Shape;12850;p32"/>
                <p:cNvSpPr/>
                <p:nvPr/>
              </p:nvSpPr>
              <p:spPr>
                <a:xfrm>
                  <a:off x="305520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51" name="Google Shape;12851;p32"/>
                <p:cNvSpPr/>
                <p:nvPr/>
              </p:nvSpPr>
              <p:spPr>
                <a:xfrm>
                  <a:off x="305520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52" name="Google Shape;12852;p32"/>
                <p:cNvSpPr/>
                <p:nvPr/>
              </p:nvSpPr>
              <p:spPr>
                <a:xfrm>
                  <a:off x="305520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53" name="Google Shape;12853;p32"/>
                <p:cNvSpPr/>
                <p:nvPr/>
              </p:nvSpPr>
              <p:spPr>
                <a:xfrm>
                  <a:off x="305520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54" name="Google Shape;12854;p32"/>
                <p:cNvSpPr/>
                <p:nvPr/>
              </p:nvSpPr>
              <p:spPr>
                <a:xfrm>
                  <a:off x="305520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55" name="Google Shape;12855;p32"/>
                <p:cNvSpPr/>
                <p:nvPr/>
              </p:nvSpPr>
              <p:spPr>
                <a:xfrm>
                  <a:off x="301617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56" name="Google Shape;12856;p32"/>
                <p:cNvSpPr/>
                <p:nvPr/>
              </p:nvSpPr>
              <p:spPr>
                <a:xfrm>
                  <a:off x="297710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57" name="Google Shape;12857;p32"/>
                <p:cNvSpPr/>
                <p:nvPr/>
              </p:nvSpPr>
              <p:spPr>
                <a:xfrm>
                  <a:off x="2977100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58" name="Google Shape;12858;p32"/>
                <p:cNvSpPr/>
                <p:nvPr/>
              </p:nvSpPr>
              <p:spPr>
                <a:xfrm>
                  <a:off x="2977100" y="404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59" name="Google Shape;12859;p32"/>
                <p:cNvSpPr/>
                <p:nvPr/>
              </p:nvSpPr>
              <p:spPr>
                <a:xfrm>
                  <a:off x="297710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60" name="Google Shape;12860;p32"/>
                <p:cNvSpPr/>
                <p:nvPr/>
              </p:nvSpPr>
              <p:spPr>
                <a:xfrm>
                  <a:off x="297710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61" name="Google Shape;12861;p32"/>
                <p:cNvSpPr/>
                <p:nvPr/>
              </p:nvSpPr>
              <p:spPr>
                <a:xfrm>
                  <a:off x="297710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62" name="Google Shape;12862;p32"/>
                <p:cNvSpPr/>
                <p:nvPr/>
              </p:nvSpPr>
              <p:spPr>
                <a:xfrm>
                  <a:off x="297710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63" name="Google Shape;12863;p32"/>
                <p:cNvSpPr/>
                <p:nvPr/>
              </p:nvSpPr>
              <p:spPr>
                <a:xfrm>
                  <a:off x="297710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64" name="Google Shape;12864;p32"/>
                <p:cNvSpPr/>
                <p:nvPr/>
              </p:nvSpPr>
              <p:spPr>
                <a:xfrm>
                  <a:off x="293807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65" name="Google Shape;12865;p32"/>
                <p:cNvSpPr/>
                <p:nvPr/>
              </p:nvSpPr>
              <p:spPr>
                <a:xfrm>
                  <a:off x="293807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66" name="Google Shape;12866;p32"/>
                <p:cNvSpPr/>
                <p:nvPr/>
              </p:nvSpPr>
              <p:spPr>
                <a:xfrm>
                  <a:off x="2977100" y="3977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67" name="Google Shape;12867;p32"/>
                <p:cNvSpPr/>
                <p:nvPr/>
              </p:nvSpPr>
              <p:spPr>
                <a:xfrm>
                  <a:off x="293807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68" name="Google Shape;12868;p32"/>
                <p:cNvSpPr/>
                <p:nvPr/>
              </p:nvSpPr>
              <p:spPr>
                <a:xfrm>
                  <a:off x="293807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69" name="Google Shape;12869;p32"/>
                <p:cNvSpPr/>
                <p:nvPr/>
              </p:nvSpPr>
              <p:spPr>
                <a:xfrm>
                  <a:off x="2938075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70" name="Google Shape;12870;p32"/>
                <p:cNvSpPr/>
                <p:nvPr/>
              </p:nvSpPr>
              <p:spPr>
                <a:xfrm>
                  <a:off x="2938075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71" name="Google Shape;12871;p32"/>
                <p:cNvSpPr/>
                <p:nvPr/>
              </p:nvSpPr>
              <p:spPr>
                <a:xfrm>
                  <a:off x="297710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72" name="Google Shape;12872;p32"/>
                <p:cNvSpPr/>
                <p:nvPr/>
              </p:nvSpPr>
              <p:spPr>
                <a:xfrm>
                  <a:off x="3094125" y="4011425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6"/>
                        <a:pt x="0" y="152"/>
                        <a:pt x="3" y="328"/>
                      </a:cubicBezTo>
                      <a:cubicBezTo>
                        <a:pt x="7" y="502"/>
                        <a:pt x="148" y="642"/>
                        <a:pt x="322" y="642"/>
                      </a:cubicBezTo>
                      <a:cubicBezTo>
                        <a:pt x="324" y="642"/>
                        <a:pt x="327" y="641"/>
                        <a:pt x="330" y="641"/>
                      </a:cubicBezTo>
                      <a:cubicBezTo>
                        <a:pt x="506" y="638"/>
                        <a:pt x="646" y="492"/>
                        <a:pt x="643" y="316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73" name="Google Shape;12873;p32"/>
                <p:cNvSpPr/>
                <p:nvPr/>
              </p:nvSpPr>
              <p:spPr>
                <a:xfrm>
                  <a:off x="3016175" y="3977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74" name="Google Shape;12874;p32"/>
                <p:cNvSpPr/>
                <p:nvPr/>
              </p:nvSpPr>
              <p:spPr>
                <a:xfrm>
                  <a:off x="297710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75" name="Google Shape;12875;p32"/>
                <p:cNvSpPr/>
                <p:nvPr/>
              </p:nvSpPr>
              <p:spPr>
                <a:xfrm>
                  <a:off x="3016175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76" name="Google Shape;12876;p32"/>
                <p:cNvSpPr/>
                <p:nvPr/>
              </p:nvSpPr>
              <p:spPr>
                <a:xfrm>
                  <a:off x="301617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77" name="Google Shape;12877;p32"/>
                <p:cNvSpPr/>
                <p:nvPr/>
              </p:nvSpPr>
              <p:spPr>
                <a:xfrm>
                  <a:off x="2977100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78" name="Google Shape;12878;p32"/>
                <p:cNvSpPr/>
                <p:nvPr/>
              </p:nvSpPr>
              <p:spPr>
                <a:xfrm>
                  <a:off x="3016175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79" name="Google Shape;12879;p32"/>
                <p:cNvSpPr/>
                <p:nvPr/>
              </p:nvSpPr>
              <p:spPr>
                <a:xfrm>
                  <a:off x="3016175" y="404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80" name="Google Shape;12880;p32"/>
                <p:cNvSpPr/>
                <p:nvPr/>
              </p:nvSpPr>
              <p:spPr>
                <a:xfrm>
                  <a:off x="2977100" y="4555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81" name="Google Shape;12881;p32"/>
                <p:cNvSpPr/>
                <p:nvPr/>
              </p:nvSpPr>
              <p:spPr>
                <a:xfrm>
                  <a:off x="297710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82" name="Google Shape;12882;p32"/>
                <p:cNvSpPr/>
                <p:nvPr/>
              </p:nvSpPr>
              <p:spPr>
                <a:xfrm>
                  <a:off x="297710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83" name="Google Shape;12883;p32"/>
                <p:cNvSpPr/>
                <p:nvPr/>
              </p:nvSpPr>
              <p:spPr>
                <a:xfrm>
                  <a:off x="297710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84" name="Google Shape;12884;p32"/>
                <p:cNvSpPr/>
                <p:nvPr/>
              </p:nvSpPr>
              <p:spPr>
                <a:xfrm>
                  <a:off x="297710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85" name="Google Shape;12885;p32"/>
                <p:cNvSpPr/>
                <p:nvPr/>
              </p:nvSpPr>
              <p:spPr>
                <a:xfrm>
                  <a:off x="301617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1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86" name="Google Shape;12886;p32"/>
                <p:cNvSpPr/>
                <p:nvPr/>
              </p:nvSpPr>
              <p:spPr>
                <a:xfrm>
                  <a:off x="297710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87" name="Google Shape;12887;p32"/>
              <p:cNvGrpSpPr/>
              <p:nvPr/>
            </p:nvGrpSpPr>
            <p:grpSpPr>
              <a:xfrm>
                <a:off x="2672770" y="3466944"/>
                <a:ext cx="885398" cy="893069"/>
                <a:chOff x="2781975" y="3951500"/>
                <a:chExt cx="640525" cy="646075"/>
              </a:xfrm>
            </p:grpSpPr>
            <p:sp>
              <p:nvSpPr>
                <p:cNvPr id="12888" name="Google Shape;12888;p32"/>
                <p:cNvSpPr/>
                <p:nvPr/>
              </p:nvSpPr>
              <p:spPr>
                <a:xfrm>
                  <a:off x="317232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89" name="Google Shape;12889;p32"/>
                <p:cNvSpPr/>
                <p:nvPr/>
              </p:nvSpPr>
              <p:spPr>
                <a:xfrm>
                  <a:off x="317232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90" name="Google Shape;12890;p32"/>
                <p:cNvSpPr/>
                <p:nvPr/>
              </p:nvSpPr>
              <p:spPr>
                <a:xfrm>
                  <a:off x="3133250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91" name="Google Shape;12891;p32"/>
                <p:cNvSpPr/>
                <p:nvPr/>
              </p:nvSpPr>
              <p:spPr>
                <a:xfrm>
                  <a:off x="317232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92" name="Google Shape;12892;p32"/>
                <p:cNvSpPr/>
                <p:nvPr/>
              </p:nvSpPr>
              <p:spPr>
                <a:xfrm>
                  <a:off x="317232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93" name="Google Shape;12893;p32"/>
                <p:cNvSpPr/>
                <p:nvPr/>
              </p:nvSpPr>
              <p:spPr>
                <a:xfrm>
                  <a:off x="317232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7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94" name="Google Shape;12894;p32"/>
                <p:cNvSpPr/>
                <p:nvPr/>
              </p:nvSpPr>
              <p:spPr>
                <a:xfrm>
                  <a:off x="317232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95" name="Google Shape;12895;p32"/>
                <p:cNvSpPr/>
                <p:nvPr/>
              </p:nvSpPr>
              <p:spPr>
                <a:xfrm>
                  <a:off x="317232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6" y="641"/>
                        <a:pt x="641" y="497"/>
                        <a:pt x="641" y="321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96" name="Google Shape;12896;p32"/>
                <p:cNvSpPr/>
                <p:nvPr/>
              </p:nvSpPr>
              <p:spPr>
                <a:xfrm>
                  <a:off x="3172025" y="4045375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1"/>
                        <a:pt x="315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3"/>
                        <a:pt x="154" y="640"/>
                        <a:pt x="325" y="640"/>
                      </a:cubicBezTo>
                      <a:cubicBezTo>
                        <a:pt x="329" y="640"/>
                        <a:pt x="332" y="640"/>
                        <a:pt x="336" y="640"/>
                      </a:cubicBezTo>
                      <a:cubicBezTo>
                        <a:pt x="514" y="635"/>
                        <a:pt x="653" y="486"/>
                        <a:pt x="646" y="310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97" name="Google Shape;12897;p32"/>
                <p:cNvSpPr/>
                <p:nvPr/>
              </p:nvSpPr>
              <p:spPr>
                <a:xfrm>
                  <a:off x="3172025" y="4011325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5"/>
                        <a:pt x="154" y="641"/>
                        <a:pt x="325" y="641"/>
                      </a:cubicBezTo>
                      <a:cubicBezTo>
                        <a:pt x="329" y="641"/>
                        <a:pt x="332" y="641"/>
                        <a:pt x="336" y="641"/>
                      </a:cubicBezTo>
                      <a:cubicBezTo>
                        <a:pt x="514" y="635"/>
                        <a:pt x="653" y="487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98" name="Google Shape;12898;p32"/>
                <p:cNvSpPr/>
                <p:nvPr/>
              </p:nvSpPr>
              <p:spPr>
                <a:xfrm>
                  <a:off x="3172025" y="3977350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0"/>
                      </a:cubicBezTo>
                      <a:cubicBezTo>
                        <a:pt x="139" y="5"/>
                        <a:pt x="0" y="154"/>
                        <a:pt x="6" y="330"/>
                      </a:cubicBezTo>
                      <a:cubicBezTo>
                        <a:pt x="12" y="503"/>
                        <a:pt x="154" y="639"/>
                        <a:pt x="325" y="639"/>
                      </a:cubicBezTo>
                      <a:cubicBezTo>
                        <a:pt x="329" y="639"/>
                        <a:pt x="332" y="639"/>
                        <a:pt x="336" y="639"/>
                      </a:cubicBezTo>
                      <a:cubicBezTo>
                        <a:pt x="514" y="633"/>
                        <a:pt x="653" y="486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99" name="Google Shape;12899;p32"/>
                <p:cNvSpPr/>
                <p:nvPr/>
              </p:nvSpPr>
              <p:spPr>
                <a:xfrm>
                  <a:off x="3133250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00" name="Google Shape;12900;p32"/>
                <p:cNvSpPr/>
                <p:nvPr/>
              </p:nvSpPr>
              <p:spPr>
                <a:xfrm>
                  <a:off x="3172025" y="4113375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0"/>
                      </a:cubicBezTo>
                      <a:cubicBezTo>
                        <a:pt x="139" y="6"/>
                        <a:pt x="0" y="154"/>
                        <a:pt x="6" y="330"/>
                      </a:cubicBezTo>
                      <a:cubicBezTo>
                        <a:pt x="12" y="503"/>
                        <a:pt x="154" y="639"/>
                        <a:pt x="325" y="639"/>
                      </a:cubicBezTo>
                      <a:cubicBezTo>
                        <a:pt x="329" y="639"/>
                        <a:pt x="332" y="639"/>
                        <a:pt x="336" y="639"/>
                      </a:cubicBezTo>
                      <a:cubicBezTo>
                        <a:pt x="514" y="633"/>
                        <a:pt x="653" y="486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01" name="Google Shape;12901;p32"/>
                <p:cNvSpPr/>
                <p:nvPr/>
              </p:nvSpPr>
              <p:spPr>
                <a:xfrm>
                  <a:off x="3172025" y="4079350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6" y="1"/>
                      </a:moveTo>
                      <a:cubicBezTo>
                        <a:pt x="322" y="1"/>
                        <a:pt x="319" y="1"/>
                        <a:pt x="315" y="1"/>
                      </a:cubicBezTo>
                      <a:cubicBezTo>
                        <a:pt x="139" y="7"/>
                        <a:pt x="0" y="154"/>
                        <a:pt x="6" y="332"/>
                      </a:cubicBezTo>
                      <a:cubicBezTo>
                        <a:pt x="12" y="505"/>
                        <a:pt x="154" y="641"/>
                        <a:pt x="325" y="641"/>
                      </a:cubicBezTo>
                      <a:cubicBezTo>
                        <a:pt x="329" y="641"/>
                        <a:pt x="332" y="641"/>
                        <a:pt x="336" y="641"/>
                      </a:cubicBezTo>
                      <a:cubicBezTo>
                        <a:pt x="514" y="635"/>
                        <a:pt x="653" y="487"/>
                        <a:pt x="646" y="310"/>
                      </a:cubicBezTo>
                      <a:cubicBezTo>
                        <a:pt x="641" y="137"/>
                        <a:pt x="499" y="1"/>
                        <a:pt x="326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02" name="Google Shape;12902;p32"/>
                <p:cNvSpPr/>
                <p:nvPr/>
              </p:nvSpPr>
              <p:spPr>
                <a:xfrm>
                  <a:off x="317232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03" name="Google Shape;12903;p32"/>
                <p:cNvSpPr/>
                <p:nvPr/>
              </p:nvSpPr>
              <p:spPr>
                <a:xfrm>
                  <a:off x="317232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04" name="Google Shape;12904;p32"/>
                <p:cNvSpPr/>
                <p:nvPr/>
              </p:nvSpPr>
              <p:spPr>
                <a:xfrm>
                  <a:off x="317232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05" name="Google Shape;12905;p32"/>
                <p:cNvSpPr/>
                <p:nvPr/>
              </p:nvSpPr>
              <p:spPr>
                <a:xfrm>
                  <a:off x="321130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06" name="Google Shape;12906;p32"/>
                <p:cNvSpPr/>
                <p:nvPr/>
              </p:nvSpPr>
              <p:spPr>
                <a:xfrm>
                  <a:off x="321130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07" name="Google Shape;12907;p32"/>
                <p:cNvSpPr/>
                <p:nvPr/>
              </p:nvSpPr>
              <p:spPr>
                <a:xfrm>
                  <a:off x="321130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08" name="Google Shape;12908;p32"/>
                <p:cNvSpPr/>
                <p:nvPr/>
              </p:nvSpPr>
              <p:spPr>
                <a:xfrm>
                  <a:off x="321130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09" name="Google Shape;12909;p32"/>
                <p:cNvSpPr/>
                <p:nvPr/>
              </p:nvSpPr>
              <p:spPr>
                <a:xfrm>
                  <a:off x="321130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10" name="Google Shape;12910;p32"/>
                <p:cNvSpPr/>
                <p:nvPr/>
              </p:nvSpPr>
              <p:spPr>
                <a:xfrm>
                  <a:off x="317232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11" name="Google Shape;12911;p32"/>
                <p:cNvSpPr/>
                <p:nvPr/>
              </p:nvSpPr>
              <p:spPr>
                <a:xfrm>
                  <a:off x="321130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12" name="Google Shape;12912;p32"/>
                <p:cNvSpPr/>
                <p:nvPr/>
              </p:nvSpPr>
              <p:spPr>
                <a:xfrm>
                  <a:off x="321130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13" name="Google Shape;12913;p32"/>
                <p:cNvSpPr/>
                <p:nvPr/>
              </p:nvSpPr>
              <p:spPr>
                <a:xfrm>
                  <a:off x="317232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14" name="Google Shape;12914;p32"/>
                <p:cNvSpPr/>
                <p:nvPr/>
              </p:nvSpPr>
              <p:spPr>
                <a:xfrm>
                  <a:off x="321130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15" name="Google Shape;12915;p32"/>
                <p:cNvSpPr/>
                <p:nvPr/>
              </p:nvSpPr>
              <p:spPr>
                <a:xfrm>
                  <a:off x="3211300" y="3977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16" name="Google Shape;12916;p32"/>
                <p:cNvSpPr/>
                <p:nvPr/>
              </p:nvSpPr>
              <p:spPr>
                <a:xfrm>
                  <a:off x="317232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17" name="Google Shape;12917;p32"/>
                <p:cNvSpPr/>
                <p:nvPr/>
              </p:nvSpPr>
              <p:spPr>
                <a:xfrm>
                  <a:off x="321130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18" name="Google Shape;12918;p32"/>
                <p:cNvSpPr/>
                <p:nvPr/>
              </p:nvSpPr>
              <p:spPr>
                <a:xfrm>
                  <a:off x="3211300" y="404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19" name="Google Shape;12919;p32"/>
                <p:cNvSpPr/>
                <p:nvPr/>
              </p:nvSpPr>
              <p:spPr>
                <a:xfrm>
                  <a:off x="3211300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20" name="Google Shape;12920;p32"/>
                <p:cNvSpPr/>
                <p:nvPr/>
              </p:nvSpPr>
              <p:spPr>
                <a:xfrm>
                  <a:off x="3133250" y="401147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21" name="Google Shape;12921;p32"/>
                <p:cNvSpPr/>
                <p:nvPr/>
              </p:nvSpPr>
              <p:spPr>
                <a:xfrm>
                  <a:off x="309422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22" name="Google Shape;12922;p32"/>
                <p:cNvSpPr/>
                <p:nvPr/>
              </p:nvSpPr>
              <p:spPr>
                <a:xfrm>
                  <a:off x="309422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23" name="Google Shape;12923;p32"/>
                <p:cNvSpPr/>
                <p:nvPr/>
              </p:nvSpPr>
              <p:spPr>
                <a:xfrm>
                  <a:off x="309422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24" name="Google Shape;12924;p32"/>
                <p:cNvSpPr/>
                <p:nvPr/>
              </p:nvSpPr>
              <p:spPr>
                <a:xfrm>
                  <a:off x="309422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25" name="Google Shape;12925;p32"/>
                <p:cNvSpPr/>
                <p:nvPr/>
              </p:nvSpPr>
              <p:spPr>
                <a:xfrm>
                  <a:off x="309422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26" name="Google Shape;12926;p32"/>
                <p:cNvSpPr/>
                <p:nvPr/>
              </p:nvSpPr>
              <p:spPr>
                <a:xfrm>
                  <a:off x="309422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27" name="Google Shape;12927;p32"/>
                <p:cNvSpPr/>
                <p:nvPr/>
              </p:nvSpPr>
              <p:spPr>
                <a:xfrm>
                  <a:off x="309422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1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28" name="Google Shape;12928;p32"/>
                <p:cNvSpPr/>
                <p:nvPr/>
              </p:nvSpPr>
              <p:spPr>
                <a:xfrm>
                  <a:off x="309422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29" name="Google Shape;12929;p32"/>
                <p:cNvSpPr/>
                <p:nvPr/>
              </p:nvSpPr>
              <p:spPr>
                <a:xfrm>
                  <a:off x="3133400" y="3952975"/>
                  <a:ext cx="15125" cy="6550"/>
                </a:xfrm>
                <a:custGeom>
                  <a:rect b="b" l="l" r="r" t="t"/>
                  <a:pathLst>
                    <a:path extrusionOk="0" h="262" w="605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29" y="151"/>
                        <a:pt x="159" y="261"/>
                        <a:pt x="316" y="261"/>
                      </a:cubicBezTo>
                      <a:cubicBezTo>
                        <a:pt x="445" y="261"/>
                        <a:pt x="557" y="184"/>
                        <a:pt x="605" y="73"/>
                      </a:cubicBezTo>
                      <a:cubicBezTo>
                        <a:pt x="406" y="46"/>
                        <a:pt x="204" y="20"/>
                        <a:pt x="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30" name="Google Shape;12930;p32"/>
                <p:cNvSpPr/>
                <p:nvPr/>
              </p:nvSpPr>
              <p:spPr>
                <a:xfrm>
                  <a:off x="3094125" y="4113475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4"/>
                        <a:pt x="0" y="150"/>
                        <a:pt x="3" y="328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8"/>
                        <a:pt x="646" y="492"/>
                        <a:pt x="643" y="314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31" name="Google Shape;12931;p32"/>
                <p:cNvSpPr/>
                <p:nvPr/>
              </p:nvSpPr>
              <p:spPr>
                <a:xfrm>
                  <a:off x="3094125" y="4079500"/>
                  <a:ext cx="16175" cy="16000"/>
                </a:xfrm>
                <a:custGeom>
                  <a:rect b="b" l="l" r="r" t="t"/>
                  <a:pathLst>
                    <a:path extrusionOk="0" h="640" w="647">
                      <a:moveTo>
                        <a:pt x="326" y="1"/>
                      </a:moveTo>
                      <a:cubicBezTo>
                        <a:pt x="323" y="1"/>
                        <a:pt x="321" y="1"/>
                        <a:pt x="318" y="1"/>
                      </a:cubicBezTo>
                      <a:cubicBezTo>
                        <a:pt x="140" y="4"/>
                        <a:pt x="0" y="150"/>
                        <a:pt x="3" y="326"/>
                      </a:cubicBezTo>
                      <a:cubicBezTo>
                        <a:pt x="7" y="500"/>
                        <a:pt x="149" y="640"/>
                        <a:pt x="322" y="640"/>
                      </a:cubicBezTo>
                      <a:cubicBezTo>
                        <a:pt x="325" y="640"/>
                        <a:pt x="327" y="640"/>
                        <a:pt x="330" y="640"/>
                      </a:cubicBezTo>
                      <a:cubicBezTo>
                        <a:pt x="506" y="637"/>
                        <a:pt x="646" y="490"/>
                        <a:pt x="643" y="314"/>
                      </a:cubicBezTo>
                      <a:cubicBezTo>
                        <a:pt x="640" y="141"/>
                        <a:pt x="499" y="1"/>
                        <a:pt x="326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32" name="Google Shape;12932;p32"/>
                <p:cNvSpPr/>
                <p:nvPr/>
              </p:nvSpPr>
              <p:spPr>
                <a:xfrm>
                  <a:off x="309422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1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33" name="Google Shape;12933;p32"/>
                <p:cNvSpPr/>
                <p:nvPr/>
              </p:nvSpPr>
              <p:spPr>
                <a:xfrm>
                  <a:off x="309422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34" name="Google Shape;12934;p32"/>
                <p:cNvSpPr/>
                <p:nvPr/>
              </p:nvSpPr>
              <p:spPr>
                <a:xfrm>
                  <a:off x="309422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35" name="Google Shape;12935;p32"/>
                <p:cNvSpPr/>
                <p:nvPr/>
              </p:nvSpPr>
              <p:spPr>
                <a:xfrm>
                  <a:off x="3133250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36" name="Google Shape;12936;p32"/>
                <p:cNvSpPr/>
                <p:nvPr/>
              </p:nvSpPr>
              <p:spPr>
                <a:xfrm>
                  <a:off x="309422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1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37" name="Google Shape;12937;p32"/>
                <p:cNvSpPr/>
                <p:nvPr/>
              </p:nvSpPr>
              <p:spPr>
                <a:xfrm>
                  <a:off x="309422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1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38" name="Google Shape;12938;p32"/>
                <p:cNvSpPr/>
                <p:nvPr/>
              </p:nvSpPr>
              <p:spPr>
                <a:xfrm>
                  <a:off x="31332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39" name="Google Shape;12939;p32"/>
                <p:cNvSpPr/>
                <p:nvPr/>
              </p:nvSpPr>
              <p:spPr>
                <a:xfrm>
                  <a:off x="31332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40" name="Google Shape;12940;p32"/>
                <p:cNvSpPr/>
                <p:nvPr/>
              </p:nvSpPr>
              <p:spPr>
                <a:xfrm>
                  <a:off x="31332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41" name="Google Shape;12941;p32"/>
                <p:cNvSpPr/>
                <p:nvPr/>
              </p:nvSpPr>
              <p:spPr>
                <a:xfrm>
                  <a:off x="31332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42" name="Google Shape;12942;p32"/>
                <p:cNvSpPr/>
                <p:nvPr/>
              </p:nvSpPr>
              <p:spPr>
                <a:xfrm>
                  <a:off x="3133250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43" name="Google Shape;12943;p32"/>
                <p:cNvSpPr/>
                <p:nvPr/>
              </p:nvSpPr>
              <p:spPr>
                <a:xfrm>
                  <a:off x="31332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44" name="Google Shape;12944;p32"/>
                <p:cNvSpPr/>
                <p:nvPr/>
              </p:nvSpPr>
              <p:spPr>
                <a:xfrm>
                  <a:off x="31332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45" name="Google Shape;12945;p32"/>
                <p:cNvSpPr/>
                <p:nvPr/>
              </p:nvSpPr>
              <p:spPr>
                <a:xfrm>
                  <a:off x="3133250" y="404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46" name="Google Shape;12946;p32"/>
                <p:cNvSpPr/>
                <p:nvPr/>
              </p:nvSpPr>
              <p:spPr>
                <a:xfrm>
                  <a:off x="3133250" y="3977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47" name="Google Shape;12947;p32"/>
                <p:cNvSpPr/>
                <p:nvPr/>
              </p:nvSpPr>
              <p:spPr>
                <a:xfrm>
                  <a:off x="3133250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48" name="Google Shape;12948;p32"/>
                <p:cNvSpPr/>
                <p:nvPr/>
              </p:nvSpPr>
              <p:spPr>
                <a:xfrm>
                  <a:off x="321130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49" name="Google Shape;12949;p32"/>
                <p:cNvSpPr/>
                <p:nvPr/>
              </p:nvSpPr>
              <p:spPr>
                <a:xfrm>
                  <a:off x="31332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50" name="Google Shape;12950;p32"/>
                <p:cNvSpPr/>
                <p:nvPr/>
              </p:nvSpPr>
              <p:spPr>
                <a:xfrm>
                  <a:off x="31332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51" name="Google Shape;12951;p32"/>
                <p:cNvSpPr/>
                <p:nvPr/>
              </p:nvSpPr>
              <p:spPr>
                <a:xfrm>
                  <a:off x="31332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52" name="Google Shape;12952;p32"/>
                <p:cNvSpPr/>
                <p:nvPr/>
              </p:nvSpPr>
              <p:spPr>
                <a:xfrm>
                  <a:off x="31332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53" name="Google Shape;12953;p32"/>
                <p:cNvSpPr/>
                <p:nvPr/>
              </p:nvSpPr>
              <p:spPr>
                <a:xfrm>
                  <a:off x="33674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54" name="Google Shape;12954;p32"/>
                <p:cNvSpPr/>
                <p:nvPr/>
              </p:nvSpPr>
              <p:spPr>
                <a:xfrm>
                  <a:off x="332837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55" name="Google Shape;12955;p32"/>
                <p:cNvSpPr/>
                <p:nvPr/>
              </p:nvSpPr>
              <p:spPr>
                <a:xfrm>
                  <a:off x="33283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56" name="Google Shape;12956;p32"/>
                <p:cNvSpPr/>
                <p:nvPr/>
              </p:nvSpPr>
              <p:spPr>
                <a:xfrm>
                  <a:off x="33283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57" name="Google Shape;12957;p32"/>
                <p:cNvSpPr/>
                <p:nvPr/>
              </p:nvSpPr>
              <p:spPr>
                <a:xfrm>
                  <a:off x="332837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58" name="Google Shape;12958;p32"/>
                <p:cNvSpPr/>
                <p:nvPr/>
              </p:nvSpPr>
              <p:spPr>
                <a:xfrm>
                  <a:off x="332837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59" name="Google Shape;12959;p32"/>
                <p:cNvSpPr/>
                <p:nvPr/>
              </p:nvSpPr>
              <p:spPr>
                <a:xfrm>
                  <a:off x="332837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60" name="Google Shape;12960;p32"/>
                <p:cNvSpPr/>
                <p:nvPr/>
              </p:nvSpPr>
              <p:spPr>
                <a:xfrm>
                  <a:off x="332837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61" name="Google Shape;12961;p32"/>
                <p:cNvSpPr/>
                <p:nvPr/>
              </p:nvSpPr>
              <p:spPr>
                <a:xfrm>
                  <a:off x="332837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62" name="Google Shape;12962;p32"/>
                <p:cNvSpPr/>
                <p:nvPr/>
              </p:nvSpPr>
              <p:spPr>
                <a:xfrm>
                  <a:off x="328935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63" name="Google Shape;12963;p32"/>
                <p:cNvSpPr/>
                <p:nvPr/>
              </p:nvSpPr>
              <p:spPr>
                <a:xfrm>
                  <a:off x="328935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64" name="Google Shape;12964;p32"/>
                <p:cNvSpPr/>
                <p:nvPr/>
              </p:nvSpPr>
              <p:spPr>
                <a:xfrm>
                  <a:off x="328935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65" name="Google Shape;12965;p32"/>
                <p:cNvSpPr/>
                <p:nvPr/>
              </p:nvSpPr>
              <p:spPr>
                <a:xfrm>
                  <a:off x="328935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66" name="Google Shape;12966;p32"/>
                <p:cNvSpPr/>
                <p:nvPr/>
              </p:nvSpPr>
              <p:spPr>
                <a:xfrm>
                  <a:off x="328935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67" name="Google Shape;12967;p32"/>
                <p:cNvSpPr/>
                <p:nvPr/>
              </p:nvSpPr>
              <p:spPr>
                <a:xfrm>
                  <a:off x="332837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68" name="Google Shape;12968;p32"/>
                <p:cNvSpPr/>
                <p:nvPr/>
              </p:nvSpPr>
              <p:spPr>
                <a:xfrm>
                  <a:off x="332837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69" name="Google Shape;12969;p32"/>
                <p:cNvSpPr/>
                <p:nvPr/>
              </p:nvSpPr>
              <p:spPr>
                <a:xfrm>
                  <a:off x="3328375" y="4047150"/>
                  <a:ext cx="14125" cy="14425"/>
                </a:xfrm>
                <a:custGeom>
                  <a:rect b="b" l="l" r="r" t="t"/>
                  <a:pathLst>
                    <a:path extrusionOk="0" h="577" w="565">
                      <a:moveTo>
                        <a:pt x="129" y="0"/>
                      </a:moveTo>
                      <a:cubicBezTo>
                        <a:pt x="52" y="58"/>
                        <a:pt x="1" y="151"/>
                        <a:pt x="1" y="257"/>
                      </a:cubicBezTo>
                      <a:cubicBezTo>
                        <a:pt x="1" y="433"/>
                        <a:pt x="144" y="576"/>
                        <a:pt x="322" y="576"/>
                      </a:cubicBezTo>
                      <a:cubicBezTo>
                        <a:pt x="420" y="576"/>
                        <a:pt x="506" y="531"/>
                        <a:pt x="564" y="462"/>
                      </a:cubicBezTo>
                      <a:cubicBezTo>
                        <a:pt x="423" y="305"/>
                        <a:pt x="278" y="151"/>
                        <a:pt x="129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70" name="Google Shape;12970;p32"/>
                <p:cNvSpPr/>
                <p:nvPr/>
              </p:nvSpPr>
              <p:spPr>
                <a:xfrm>
                  <a:off x="332837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71" name="Google Shape;12971;p32"/>
                <p:cNvSpPr/>
                <p:nvPr/>
              </p:nvSpPr>
              <p:spPr>
                <a:xfrm>
                  <a:off x="33674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72" name="Google Shape;12972;p32"/>
                <p:cNvSpPr/>
                <p:nvPr/>
              </p:nvSpPr>
              <p:spPr>
                <a:xfrm>
                  <a:off x="3406475" y="4182050"/>
                  <a:ext cx="9525" cy="15500"/>
                </a:xfrm>
                <a:custGeom>
                  <a:rect b="b" l="l" r="r" t="t"/>
                  <a:pathLst>
                    <a:path extrusionOk="0" h="620" w="381">
                      <a:moveTo>
                        <a:pt x="213" y="0"/>
                      </a:moveTo>
                      <a:cubicBezTo>
                        <a:pt x="89" y="44"/>
                        <a:pt x="0" y="160"/>
                        <a:pt x="0" y="300"/>
                      </a:cubicBezTo>
                      <a:cubicBezTo>
                        <a:pt x="0" y="476"/>
                        <a:pt x="143" y="620"/>
                        <a:pt x="320" y="620"/>
                      </a:cubicBezTo>
                      <a:cubicBezTo>
                        <a:pt x="341" y="620"/>
                        <a:pt x="360" y="618"/>
                        <a:pt x="380" y="614"/>
                      </a:cubicBezTo>
                      <a:cubicBezTo>
                        <a:pt x="330" y="407"/>
                        <a:pt x="275" y="202"/>
                        <a:pt x="21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73" name="Google Shape;12973;p32"/>
                <p:cNvSpPr/>
                <p:nvPr/>
              </p:nvSpPr>
              <p:spPr>
                <a:xfrm>
                  <a:off x="33674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74" name="Google Shape;12974;p32"/>
                <p:cNvSpPr/>
                <p:nvPr/>
              </p:nvSpPr>
              <p:spPr>
                <a:xfrm>
                  <a:off x="3094125" y="4045500"/>
                  <a:ext cx="16175" cy="16025"/>
                </a:xfrm>
                <a:custGeom>
                  <a:rect b="b" l="l" r="r" t="t"/>
                  <a:pathLst>
                    <a:path extrusionOk="0" h="641" w="647">
                      <a:moveTo>
                        <a:pt x="324" y="0"/>
                      </a:moveTo>
                      <a:cubicBezTo>
                        <a:pt x="322" y="0"/>
                        <a:pt x="320" y="0"/>
                        <a:pt x="318" y="0"/>
                      </a:cubicBezTo>
                      <a:cubicBezTo>
                        <a:pt x="140" y="3"/>
                        <a:pt x="0" y="149"/>
                        <a:pt x="3" y="327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8"/>
                        <a:pt x="646" y="491"/>
                        <a:pt x="643" y="314"/>
                      </a:cubicBezTo>
                      <a:cubicBezTo>
                        <a:pt x="640" y="139"/>
                        <a:pt x="497" y="0"/>
                        <a:pt x="324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75" name="Google Shape;12975;p32"/>
                <p:cNvSpPr/>
                <p:nvPr/>
              </p:nvSpPr>
              <p:spPr>
                <a:xfrm>
                  <a:off x="3406475" y="4215525"/>
                  <a:ext cx="15275" cy="16050"/>
                </a:xfrm>
                <a:custGeom>
                  <a:rect b="b" l="l" r="r" t="t"/>
                  <a:pathLst>
                    <a:path extrusionOk="0" h="642" w="61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51" y="641"/>
                        <a:pt x="561" y="563"/>
                        <a:pt x="611" y="453"/>
                      </a:cubicBezTo>
                      <a:cubicBezTo>
                        <a:pt x="594" y="335"/>
                        <a:pt x="574" y="219"/>
                        <a:pt x="553" y="103"/>
                      </a:cubicBezTo>
                      <a:cubicBezTo>
                        <a:pt x="496" y="40"/>
                        <a:pt x="413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76" name="Google Shape;12976;p32"/>
                <p:cNvSpPr/>
                <p:nvPr/>
              </p:nvSpPr>
              <p:spPr>
                <a:xfrm>
                  <a:off x="34064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77" name="Google Shape;12977;p32"/>
                <p:cNvSpPr/>
                <p:nvPr/>
              </p:nvSpPr>
              <p:spPr>
                <a:xfrm>
                  <a:off x="34064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78" name="Google Shape;12978;p32"/>
                <p:cNvSpPr/>
                <p:nvPr/>
              </p:nvSpPr>
              <p:spPr>
                <a:xfrm>
                  <a:off x="33674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79" name="Google Shape;12979;p32"/>
                <p:cNvSpPr/>
                <p:nvPr/>
              </p:nvSpPr>
              <p:spPr>
                <a:xfrm>
                  <a:off x="33674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80" name="Google Shape;12980;p32"/>
                <p:cNvSpPr/>
                <p:nvPr/>
              </p:nvSpPr>
              <p:spPr>
                <a:xfrm>
                  <a:off x="332837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81" name="Google Shape;12981;p32"/>
                <p:cNvSpPr/>
                <p:nvPr/>
              </p:nvSpPr>
              <p:spPr>
                <a:xfrm>
                  <a:off x="33674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82" name="Google Shape;12982;p32"/>
                <p:cNvSpPr/>
                <p:nvPr/>
              </p:nvSpPr>
              <p:spPr>
                <a:xfrm>
                  <a:off x="33674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83" name="Google Shape;12983;p32"/>
                <p:cNvSpPr/>
                <p:nvPr/>
              </p:nvSpPr>
              <p:spPr>
                <a:xfrm>
                  <a:off x="33674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84" name="Google Shape;12984;p32"/>
                <p:cNvSpPr/>
                <p:nvPr/>
              </p:nvSpPr>
              <p:spPr>
                <a:xfrm>
                  <a:off x="33674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85" name="Google Shape;12985;p32"/>
                <p:cNvSpPr/>
                <p:nvPr/>
              </p:nvSpPr>
              <p:spPr>
                <a:xfrm>
                  <a:off x="33674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86" name="Google Shape;12986;p32"/>
                <p:cNvSpPr/>
                <p:nvPr/>
              </p:nvSpPr>
              <p:spPr>
                <a:xfrm>
                  <a:off x="328935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87" name="Google Shape;12987;p32"/>
                <p:cNvSpPr/>
                <p:nvPr/>
              </p:nvSpPr>
              <p:spPr>
                <a:xfrm>
                  <a:off x="325032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88" name="Google Shape;12988;p32"/>
                <p:cNvSpPr/>
                <p:nvPr/>
              </p:nvSpPr>
              <p:spPr>
                <a:xfrm>
                  <a:off x="325032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89" name="Google Shape;12989;p32"/>
                <p:cNvSpPr/>
                <p:nvPr/>
              </p:nvSpPr>
              <p:spPr>
                <a:xfrm>
                  <a:off x="325032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90" name="Google Shape;12990;p32"/>
                <p:cNvSpPr/>
                <p:nvPr/>
              </p:nvSpPr>
              <p:spPr>
                <a:xfrm>
                  <a:off x="325032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91" name="Google Shape;12991;p32"/>
                <p:cNvSpPr/>
                <p:nvPr/>
              </p:nvSpPr>
              <p:spPr>
                <a:xfrm>
                  <a:off x="325032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92" name="Google Shape;12992;p32"/>
                <p:cNvSpPr/>
                <p:nvPr/>
              </p:nvSpPr>
              <p:spPr>
                <a:xfrm>
                  <a:off x="325032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93" name="Google Shape;12993;p32"/>
                <p:cNvSpPr/>
                <p:nvPr/>
              </p:nvSpPr>
              <p:spPr>
                <a:xfrm>
                  <a:off x="325032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94" name="Google Shape;12994;p32"/>
                <p:cNvSpPr/>
                <p:nvPr/>
              </p:nvSpPr>
              <p:spPr>
                <a:xfrm>
                  <a:off x="325032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95" name="Google Shape;12995;p32"/>
                <p:cNvSpPr/>
                <p:nvPr/>
              </p:nvSpPr>
              <p:spPr>
                <a:xfrm>
                  <a:off x="321130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96" name="Google Shape;12996;p32"/>
                <p:cNvSpPr/>
                <p:nvPr/>
              </p:nvSpPr>
              <p:spPr>
                <a:xfrm>
                  <a:off x="3211300" y="4555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97" name="Google Shape;12997;p32"/>
                <p:cNvSpPr/>
                <p:nvPr/>
              </p:nvSpPr>
              <p:spPr>
                <a:xfrm>
                  <a:off x="321130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98" name="Google Shape;12998;p32"/>
                <p:cNvSpPr/>
                <p:nvPr/>
              </p:nvSpPr>
              <p:spPr>
                <a:xfrm>
                  <a:off x="3211300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99" name="Google Shape;12999;p32"/>
                <p:cNvSpPr/>
                <p:nvPr/>
              </p:nvSpPr>
              <p:spPr>
                <a:xfrm>
                  <a:off x="3250325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00" name="Google Shape;13000;p32"/>
                <p:cNvSpPr/>
                <p:nvPr/>
              </p:nvSpPr>
              <p:spPr>
                <a:xfrm>
                  <a:off x="3250325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01" name="Google Shape;13001;p32"/>
                <p:cNvSpPr/>
                <p:nvPr/>
              </p:nvSpPr>
              <p:spPr>
                <a:xfrm>
                  <a:off x="328935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02" name="Google Shape;13002;p32"/>
                <p:cNvSpPr/>
                <p:nvPr/>
              </p:nvSpPr>
              <p:spPr>
                <a:xfrm>
                  <a:off x="328935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03" name="Google Shape;13003;p32"/>
                <p:cNvSpPr/>
                <p:nvPr/>
              </p:nvSpPr>
              <p:spPr>
                <a:xfrm>
                  <a:off x="328935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04" name="Google Shape;13004;p32"/>
                <p:cNvSpPr/>
                <p:nvPr/>
              </p:nvSpPr>
              <p:spPr>
                <a:xfrm>
                  <a:off x="328935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05" name="Google Shape;13005;p32"/>
                <p:cNvSpPr/>
                <p:nvPr/>
              </p:nvSpPr>
              <p:spPr>
                <a:xfrm>
                  <a:off x="321130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06" name="Google Shape;13006;p32"/>
                <p:cNvSpPr/>
                <p:nvPr/>
              </p:nvSpPr>
              <p:spPr>
                <a:xfrm>
                  <a:off x="325032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07" name="Google Shape;13007;p32"/>
                <p:cNvSpPr/>
                <p:nvPr/>
              </p:nvSpPr>
              <p:spPr>
                <a:xfrm>
                  <a:off x="328935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08" name="Google Shape;13008;p32"/>
                <p:cNvSpPr/>
                <p:nvPr/>
              </p:nvSpPr>
              <p:spPr>
                <a:xfrm>
                  <a:off x="328935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09" name="Google Shape;13009;p32"/>
                <p:cNvSpPr/>
                <p:nvPr/>
              </p:nvSpPr>
              <p:spPr>
                <a:xfrm>
                  <a:off x="328935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10" name="Google Shape;13010;p32"/>
                <p:cNvSpPr/>
                <p:nvPr/>
              </p:nvSpPr>
              <p:spPr>
                <a:xfrm>
                  <a:off x="325032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11" name="Google Shape;13011;p32"/>
                <p:cNvSpPr/>
                <p:nvPr/>
              </p:nvSpPr>
              <p:spPr>
                <a:xfrm>
                  <a:off x="325032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12" name="Google Shape;13012;p32"/>
                <p:cNvSpPr/>
                <p:nvPr/>
              </p:nvSpPr>
              <p:spPr>
                <a:xfrm>
                  <a:off x="325032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13" name="Google Shape;13013;p32"/>
                <p:cNvSpPr/>
                <p:nvPr/>
              </p:nvSpPr>
              <p:spPr>
                <a:xfrm>
                  <a:off x="3289350" y="4013325"/>
                  <a:ext cx="15275" cy="14175"/>
                </a:xfrm>
                <a:custGeom>
                  <a:rect b="b" l="l" r="r" t="t"/>
                  <a:pathLst>
                    <a:path extrusionOk="0" h="567" w="611">
                      <a:moveTo>
                        <a:pt x="118" y="0"/>
                      </a:moveTo>
                      <a:cubicBezTo>
                        <a:pt x="47" y="61"/>
                        <a:pt x="1" y="150"/>
                        <a:pt x="1" y="247"/>
                      </a:cubicBezTo>
                      <a:cubicBezTo>
                        <a:pt x="1" y="424"/>
                        <a:pt x="144" y="567"/>
                        <a:pt x="322" y="567"/>
                      </a:cubicBezTo>
                      <a:cubicBezTo>
                        <a:pt x="451" y="567"/>
                        <a:pt x="563" y="490"/>
                        <a:pt x="611" y="379"/>
                      </a:cubicBezTo>
                      <a:cubicBezTo>
                        <a:pt x="448" y="249"/>
                        <a:pt x="285" y="122"/>
                        <a:pt x="11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14" name="Google Shape;13014;p32"/>
                <p:cNvSpPr/>
                <p:nvPr/>
              </p:nvSpPr>
              <p:spPr>
                <a:xfrm>
                  <a:off x="3289350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15" name="Google Shape;13015;p32"/>
                <p:cNvSpPr/>
                <p:nvPr/>
              </p:nvSpPr>
              <p:spPr>
                <a:xfrm>
                  <a:off x="3250325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16" name="Google Shape;13016;p32"/>
                <p:cNvSpPr/>
                <p:nvPr/>
              </p:nvSpPr>
              <p:spPr>
                <a:xfrm>
                  <a:off x="3250325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17" name="Google Shape;13017;p32"/>
                <p:cNvSpPr/>
                <p:nvPr/>
              </p:nvSpPr>
              <p:spPr>
                <a:xfrm>
                  <a:off x="289905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18" name="Google Shape;13018;p32"/>
                <p:cNvSpPr/>
                <p:nvPr/>
              </p:nvSpPr>
              <p:spPr>
                <a:xfrm>
                  <a:off x="289905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19" name="Google Shape;13019;p32"/>
                <p:cNvSpPr/>
                <p:nvPr/>
              </p:nvSpPr>
              <p:spPr>
                <a:xfrm>
                  <a:off x="2862000" y="4047150"/>
                  <a:ext cx="14100" cy="14425"/>
                </a:xfrm>
                <a:custGeom>
                  <a:rect b="b" l="l" r="r" t="t"/>
                  <a:pathLst>
                    <a:path extrusionOk="0" h="577" w="564">
                      <a:moveTo>
                        <a:pt x="436" y="0"/>
                      </a:moveTo>
                      <a:cubicBezTo>
                        <a:pt x="287" y="151"/>
                        <a:pt x="142" y="303"/>
                        <a:pt x="0" y="462"/>
                      </a:cubicBezTo>
                      <a:cubicBezTo>
                        <a:pt x="57" y="531"/>
                        <a:pt x="143" y="576"/>
                        <a:pt x="243" y="576"/>
                      </a:cubicBezTo>
                      <a:cubicBezTo>
                        <a:pt x="421" y="576"/>
                        <a:pt x="564" y="433"/>
                        <a:pt x="564" y="257"/>
                      </a:cubicBezTo>
                      <a:cubicBezTo>
                        <a:pt x="564" y="151"/>
                        <a:pt x="513" y="58"/>
                        <a:pt x="43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20" name="Google Shape;13020;p32"/>
                <p:cNvSpPr/>
                <p:nvPr/>
              </p:nvSpPr>
              <p:spPr>
                <a:xfrm>
                  <a:off x="2899050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21" name="Google Shape;13021;p32"/>
                <p:cNvSpPr/>
                <p:nvPr/>
              </p:nvSpPr>
              <p:spPr>
                <a:xfrm>
                  <a:off x="289905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22" name="Google Shape;13022;p32"/>
                <p:cNvSpPr/>
                <p:nvPr/>
              </p:nvSpPr>
              <p:spPr>
                <a:xfrm>
                  <a:off x="289905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23" name="Google Shape;13023;p32"/>
                <p:cNvSpPr/>
                <p:nvPr/>
              </p:nvSpPr>
              <p:spPr>
                <a:xfrm>
                  <a:off x="289905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24" name="Google Shape;13024;p32"/>
                <p:cNvSpPr/>
                <p:nvPr/>
              </p:nvSpPr>
              <p:spPr>
                <a:xfrm>
                  <a:off x="289905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25" name="Google Shape;13025;p32"/>
                <p:cNvSpPr/>
                <p:nvPr/>
              </p:nvSpPr>
              <p:spPr>
                <a:xfrm>
                  <a:off x="289905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26" name="Google Shape;13026;p32"/>
                <p:cNvSpPr/>
                <p:nvPr/>
              </p:nvSpPr>
              <p:spPr>
                <a:xfrm>
                  <a:off x="286007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27" name="Google Shape;13027;p32"/>
                <p:cNvSpPr/>
                <p:nvPr/>
              </p:nvSpPr>
              <p:spPr>
                <a:xfrm>
                  <a:off x="28600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28" name="Google Shape;13028;p32"/>
                <p:cNvSpPr/>
                <p:nvPr/>
              </p:nvSpPr>
              <p:spPr>
                <a:xfrm>
                  <a:off x="286007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29" name="Google Shape;13029;p32"/>
                <p:cNvSpPr/>
                <p:nvPr/>
              </p:nvSpPr>
              <p:spPr>
                <a:xfrm>
                  <a:off x="28600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30" name="Google Shape;13030;p32"/>
                <p:cNvSpPr/>
                <p:nvPr/>
              </p:nvSpPr>
              <p:spPr>
                <a:xfrm>
                  <a:off x="289905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31" name="Google Shape;13031;p32"/>
                <p:cNvSpPr/>
                <p:nvPr/>
              </p:nvSpPr>
              <p:spPr>
                <a:xfrm>
                  <a:off x="286007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32" name="Google Shape;13032;p32"/>
                <p:cNvSpPr/>
                <p:nvPr/>
              </p:nvSpPr>
              <p:spPr>
                <a:xfrm>
                  <a:off x="286007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33" name="Google Shape;13033;p32"/>
                <p:cNvSpPr/>
                <p:nvPr/>
              </p:nvSpPr>
              <p:spPr>
                <a:xfrm>
                  <a:off x="286007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5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34" name="Google Shape;13034;p32"/>
                <p:cNvSpPr/>
                <p:nvPr/>
              </p:nvSpPr>
              <p:spPr>
                <a:xfrm>
                  <a:off x="293807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35" name="Google Shape;13035;p32"/>
                <p:cNvSpPr/>
                <p:nvPr/>
              </p:nvSpPr>
              <p:spPr>
                <a:xfrm>
                  <a:off x="293807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36" name="Google Shape;13036;p32"/>
                <p:cNvSpPr/>
                <p:nvPr/>
              </p:nvSpPr>
              <p:spPr>
                <a:xfrm>
                  <a:off x="2938075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37" name="Google Shape;13037;p32"/>
                <p:cNvSpPr/>
                <p:nvPr/>
              </p:nvSpPr>
              <p:spPr>
                <a:xfrm>
                  <a:off x="293807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38" name="Google Shape;13038;p32"/>
                <p:cNvSpPr/>
                <p:nvPr/>
              </p:nvSpPr>
              <p:spPr>
                <a:xfrm>
                  <a:off x="29380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39" name="Google Shape;13039;p32"/>
                <p:cNvSpPr/>
                <p:nvPr/>
              </p:nvSpPr>
              <p:spPr>
                <a:xfrm>
                  <a:off x="293807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0" name="Google Shape;13040;p32"/>
                <p:cNvSpPr/>
                <p:nvPr/>
              </p:nvSpPr>
              <p:spPr>
                <a:xfrm>
                  <a:off x="293807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1" name="Google Shape;13041;p32"/>
                <p:cNvSpPr/>
                <p:nvPr/>
              </p:nvSpPr>
              <p:spPr>
                <a:xfrm>
                  <a:off x="289905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2" name="Google Shape;13042;p32"/>
                <p:cNvSpPr/>
                <p:nvPr/>
              </p:nvSpPr>
              <p:spPr>
                <a:xfrm>
                  <a:off x="289905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3" name="Google Shape;13043;p32"/>
                <p:cNvSpPr/>
                <p:nvPr/>
              </p:nvSpPr>
              <p:spPr>
                <a:xfrm>
                  <a:off x="289905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4" name="Google Shape;13044;p32"/>
                <p:cNvSpPr/>
                <p:nvPr/>
              </p:nvSpPr>
              <p:spPr>
                <a:xfrm>
                  <a:off x="2938075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5" name="Google Shape;13045;p32"/>
                <p:cNvSpPr/>
                <p:nvPr/>
              </p:nvSpPr>
              <p:spPr>
                <a:xfrm>
                  <a:off x="289905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6" name="Google Shape;13046;p32"/>
                <p:cNvSpPr/>
                <p:nvPr/>
              </p:nvSpPr>
              <p:spPr>
                <a:xfrm>
                  <a:off x="289905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7" name="Google Shape;13047;p32"/>
                <p:cNvSpPr/>
                <p:nvPr/>
              </p:nvSpPr>
              <p:spPr>
                <a:xfrm>
                  <a:off x="286007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8" name="Google Shape;13048;p32"/>
                <p:cNvSpPr/>
                <p:nvPr/>
              </p:nvSpPr>
              <p:spPr>
                <a:xfrm>
                  <a:off x="2899825" y="4013325"/>
                  <a:ext cx="15275" cy="14175"/>
                </a:xfrm>
                <a:custGeom>
                  <a:rect b="b" l="l" r="r" t="t"/>
                  <a:pathLst>
                    <a:path extrusionOk="0" h="567" w="611">
                      <a:moveTo>
                        <a:pt x="493" y="0"/>
                      </a:moveTo>
                      <a:cubicBezTo>
                        <a:pt x="325" y="122"/>
                        <a:pt x="161" y="249"/>
                        <a:pt x="0" y="379"/>
                      </a:cubicBezTo>
                      <a:cubicBezTo>
                        <a:pt x="51" y="490"/>
                        <a:pt x="161" y="567"/>
                        <a:pt x="289" y="567"/>
                      </a:cubicBezTo>
                      <a:cubicBezTo>
                        <a:pt x="467" y="567"/>
                        <a:pt x="610" y="424"/>
                        <a:pt x="610" y="247"/>
                      </a:cubicBezTo>
                      <a:cubicBezTo>
                        <a:pt x="610" y="148"/>
                        <a:pt x="564" y="59"/>
                        <a:pt x="49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49" name="Google Shape;13049;p32"/>
                <p:cNvSpPr/>
                <p:nvPr/>
              </p:nvSpPr>
              <p:spPr>
                <a:xfrm>
                  <a:off x="2782725" y="4317500"/>
                  <a:ext cx="15300" cy="16050"/>
                </a:xfrm>
                <a:custGeom>
                  <a:rect b="b" l="l" r="r" t="t"/>
                  <a:pathLst>
                    <a:path extrusionOk="0" h="642" w="612">
                      <a:moveTo>
                        <a:pt x="292" y="1"/>
                      </a:moveTo>
                      <a:cubicBezTo>
                        <a:pt x="162" y="1"/>
                        <a:pt x="51" y="77"/>
                        <a:pt x="1" y="189"/>
                      </a:cubicBezTo>
                      <a:cubicBezTo>
                        <a:pt x="19" y="307"/>
                        <a:pt x="37" y="423"/>
                        <a:pt x="58" y="537"/>
                      </a:cubicBezTo>
                      <a:cubicBezTo>
                        <a:pt x="114" y="602"/>
                        <a:pt x="197" y="641"/>
                        <a:pt x="292" y="641"/>
                      </a:cubicBezTo>
                      <a:cubicBezTo>
                        <a:pt x="468" y="641"/>
                        <a:pt x="611" y="498"/>
                        <a:pt x="611" y="322"/>
                      </a:cubicBezTo>
                      <a:cubicBezTo>
                        <a:pt x="611" y="144"/>
                        <a:pt x="468" y="1"/>
                        <a:pt x="29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0" name="Google Shape;13050;p32"/>
                <p:cNvSpPr/>
                <p:nvPr/>
              </p:nvSpPr>
              <p:spPr>
                <a:xfrm>
                  <a:off x="2899825" y="4521525"/>
                  <a:ext cx="15275" cy="14225"/>
                </a:xfrm>
                <a:custGeom>
                  <a:rect b="b" l="l" r="r" t="t"/>
                  <a:pathLst>
                    <a:path extrusionOk="0" h="569" w="611">
                      <a:moveTo>
                        <a:pt x="289" y="0"/>
                      </a:moveTo>
                      <a:cubicBezTo>
                        <a:pt x="160" y="0"/>
                        <a:pt x="48" y="79"/>
                        <a:pt x="0" y="189"/>
                      </a:cubicBezTo>
                      <a:cubicBezTo>
                        <a:pt x="161" y="318"/>
                        <a:pt x="325" y="445"/>
                        <a:pt x="493" y="568"/>
                      </a:cubicBezTo>
                      <a:cubicBezTo>
                        <a:pt x="565" y="507"/>
                        <a:pt x="610" y="421"/>
                        <a:pt x="610" y="321"/>
                      </a:cubicBezTo>
                      <a:cubicBezTo>
                        <a:pt x="610" y="144"/>
                        <a:pt x="467" y="0"/>
                        <a:pt x="289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1" name="Google Shape;13051;p32"/>
                <p:cNvSpPr/>
                <p:nvPr/>
              </p:nvSpPr>
              <p:spPr>
                <a:xfrm>
                  <a:off x="2862000" y="4487550"/>
                  <a:ext cx="14100" cy="14400"/>
                </a:xfrm>
                <a:custGeom>
                  <a:rect b="b" l="l" r="r" t="t"/>
                  <a:pathLst>
                    <a:path extrusionOk="0" h="576" w="564">
                      <a:moveTo>
                        <a:pt x="243" y="0"/>
                      </a:moveTo>
                      <a:cubicBezTo>
                        <a:pt x="145" y="0"/>
                        <a:pt x="59" y="45"/>
                        <a:pt x="0" y="115"/>
                      </a:cubicBezTo>
                      <a:cubicBezTo>
                        <a:pt x="142" y="271"/>
                        <a:pt x="287" y="425"/>
                        <a:pt x="436" y="576"/>
                      </a:cubicBezTo>
                      <a:cubicBezTo>
                        <a:pt x="511" y="516"/>
                        <a:pt x="564" y="424"/>
                        <a:pt x="564" y="320"/>
                      </a:cubicBezTo>
                      <a:cubicBezTo>
                        <a:pt x="564" y="143"/>
                        <a:pt x="421" y="0"/>
                        <a:pt x="24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2" name="Google Shape;13052;p32"/>
                <p:cNvSpPr/>
                <p:nvPr/>
              </p:nvSpPr>
              <p:spPr>
                <a:xfrm>
                  <a:off x="29380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3" name="Google Shape;13053;p32"/>
                <p:cNvSpPr/>
                <p:nvPr/>
              </p:nvSpPr>
              <p:spPr>
                <a:xfrm>
                  <a:off x="2788500" y="4351475"/>
                  <a:ext cx="9525" cy="15550"/>
                </a:xfrm>
                <a:custGeom>
                  <a:rect b="b" l="l" r="r" t="t"/>
                  <a:pathLst>
                    <a:path extrusionOk="0" h="622" w="381">
                      <a:moveTo>
                        <a:pt x="61" y="1"/>
                      </a:moveTo>
                      <a:cubicBezTo>
                        <a:pt x="40" y="1"/>
                        <a:pt x="22" y="4"/>
                        <a:pt x="0" y="7"/>
                      </a:cubicBezTo>
                      <a:cubicBezTo>
                        <a:pt x="52" y="215"/>
                        <a:pt x="106" y="420"/>
                        <a:pt x="168" y="622"/>
                      </a:cubicBezTo>
                      <a:cubicBezTo>
                        <a:pt x="293" y="578"/>
                        <a:pt x="380" y="462"/>
                        <a:pt x="380" y="322"/>
                      </a:cubicBezTo>
                      <a:cubicBezTo>
                        <a:pt x="380" y="145"/>
                        <a:pt x="237" y="1"/>
                        <a:pt x="6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4" name="Google Shape;13054;p32"/>
                <p:cNvSpPr/>
                <p:nvPr/>
              </p:nvSpPr>
              <p:spPr>
                <a:xfrm>
                  <a:off x="27819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5" name="Google Shape;13055;p32"/>
                <p:cNvSpPr/>
                <p:nvPr/>
              </p:nvSpPr>
              <p:spPr>
                <a:xfrm>
                  <a:off x="27819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6" name="Google Shape;13056;p32"/>
                <p:cNvSpPr/>
                <p:nvPr/>
              </p:nvSpPr>
              <p:spPr>
                <a:xfrm>
                  <a:off x="3055950" y="4589525"/>
                  <a:ext cx="15125" cy="6575"/>
                </a:xfrm>
                <a:custGeom>
                  <a:rect b="b" l="l" r="r" t="t"/>
                  <a:pathLst>
                    <a:path extrusionOk="0" h="263" w="605">
                      <a:moveTo>
                        <a:pt x="290" y="0"/>
                      </a:moveTo>
                      <a:cubicBezTo>
                        <a:pt x="160" y="0"/>
                        <a:pt x="49" y="78"/>
                        <a:pt x="1" y="188"/>
                      </a:cubicBezTo>
                      <a:cubicBezTo>
                        <a:pt x="200" y="217"/>
                        <a:pt x="401" y="241"/>
                        <a:pt x="605" y="262"/>
                      </a:cubicBezTo>
                      <a:cubicBezTo>
                        <a:pt x="576" y="113"/>
                        <a:pt x="447" y="0"/>
                        <a:pt x="29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7" name="Google Shape;13057;p32"/>
                <p:cNvSpPr/>
                <p:nvPr/>
              </p:nvSpPr>
              <p:spPr>
                <a:xfrm>
                  <a:off x="3094225" y="4589525"/>
                  <a:ext cx="16025" cy="8050"/>
                </a:xfrm>
                <a:custGeom>
                  <a:rect b="b" l="l" r="r" t="t"/>
                  <a:pathLst>
                    <a:path extrusionOk="0" h="322" w="641">
                      <a:moveTo>
                        <a:pt x="321" y="0"/>
                      </a:moveTo>
                      <a:cubicBezTo>
                        <a:pt x="145" y="0"/>
                        <a:pt x="2" y="142"/>
                        <a:pt x="1" y="317"/>
                      </a:cubicBezTo>
                      <a:cubicBezTo>
                        <a:pt x="106" y="320"/>
                        <a:pt x="213" y="321"/>
                        <a:pt x="321" y="321"/>
                      </a:cubicBezTo>
                      <a:cubicBezTo>
                        <a:pt x="428" y="321"/>
                        <a:pt x="534" y="320"/>
                        <a:pt x="641" y="317"/>
                      </a:cubicBezTo>
                      <a:cubicBezTo>
                        <a:pt x="639" y="142"/>
                        <a:pt x="496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8" name="Google Shape;13058;p32"/>
                <p:cNvSpPr/>
                <p:nvPr/>
              </p:nvSpPr>
              <p:spPr>
                <a:xfrm>
                  <a:off x="3406475" y="4317500"/>
                  <a:ext cx="15275" cy="16050"/>
                </a:xfrm>
                <a:custGeom>
                  <a:rect b="b" l="l" r="r" t="t"/>
                  <a:pathLst>
                    <a:path extrusionOk="0" h="642" w="61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13" y="641"/>
                        <a:pt x="496" y="602"/>
                        <a:pt x="553" y="537"/>
                      </a:cubicBezTo>
                      <a:cubicBezTo>
                        <a:pt x="574" y="421"/>
                        <a:pt x="594" y="307"/>
                        <a:pt x="611" y="189"/>
                      </a:cubicBezTo>
                      <a:cubicBezTo>
                        <a:pt x="559" y="77"/>
                        <a:pt x="451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59" name="Google Shape;13059;p32"/>
                <p:cNvSpPr/>
                <p:nvPr/>
              </p:nvSpPr>
              <p:spPr>
                <a:xfrm>
                  <a:off x="3328375" y="4487550"/>
                  <a:ext cx="14125" cy="14400"/>
                </a:xfrm>
                <a:custGeom>
                  <a:rect b="b" l="l" r="r" t="t"/>
                  <a:pathLst>
                    <a:path extrusionOk="0" h="576" w="565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25"/>
                        <a:pt x="52" y="519"/>
                        <a:pt x="129" y="576"/>
                      </a:cubicBezTo>
                      <a:cubicBezTo>
                        <a:pt x="278" y="425"/>
                        <a:pt x="423" y="273"/>
                        <a:pt x="564" y="115"/>
                      </a:cubicBezTo>
                      <a:cubicBezTo>
                        <a:pt x="506" y="45"/>
                        <a:pt x="420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0" name="Google Shape;13060;p32"/>
                <p:cNvSpPr/>
                <p:nvPr/>
              </p:nvSpPr>
              <p:spPr>
                <a:xfrm>
                  <a:off x="3406475" y="4351475"/>
                  <a:ext cx="9525" cy="15550"/>
                </a:xfrm>
                <a:custGeom>
                  <a:rect b="b" l="l" r="r" t="t"/>
                  <a:pathLst>
                    <a:path extrusionOk="0" h="622" w="381">
                      <a:moveTo>
                        <a:pt x="320" y="1"/>
                      </a:moveTo>
                      <a:cubicBezTo>
                        <a:pt x="143" y="1"/>
                        <a:pt x="0" y="147"/>
                        <a:pt x="0" y="322"/>
                      </a:cubicBezTo>
                      <a:cubicBezTo>
                        <a:pt x="0" y="460"/>
                        <a:pt x="89" y="578"/>
                        <a:pt x="213" y="622"/>
                      </a:cubicBezTo>
                      <a:cubicBezTo>
                        <a:pt x="273" y="418"/>
                        <a:pt x="330" y="212"/>
                        <a:pt x="380" y="7"/>
                      </a:cubicBezTo>
                      <a:cubicBezTo>
                        <a:pt x="362" y="4"/>
                        <a:pt x="341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1" name="Google Shape;13061;p32"/>
                <p:cNvSpPr/>
                <p:nvPr/>
              </p:nvSpPr>
              <p:spPr>
                <a:xfrm>
                  <a:off x="3133400" y="4589525"/>
                  <a:ext cx="15125" cy="6525"/>
                </a:xfrm>
                <a:custGeom>
                  <a:rect b="b" l="l" r="r" t="t"/>
                  <a:pathLst>
                    <a:path extrusionOk="0" h="261" w="605">
                      <a:moveTo>
                        <a:pt x="316" y="0"/>
                      </a:moveTo>
                      <a:cubicBezTo>
                        <a:pt x="159" y="0"/>
                        <a:pt x="29" y="112"/>
                        <a:pt x="1" y="261"/>
                      </a:cubicBezTo>
                      <a:cubicBezTo>
                        <a:pt x="204" y="241"/>
                        <a:pt x="406" y="217"/>
                        <a:pt x="605" y="187"/>
                      </a:cubicBezTo>
                      <a:cubicBezTo>
                        <a:pt x="555" y="78"/>
                        <a:pt x="444" y="0"/>
                        <a:pt x="31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2" name="Google Shape;13062;p32"/>
                <p:cNvSpPr/>
                <p:nvPr/>
              </p:nvSpPr>
              <p:spPr>
                <a:xfrm>
                  <a:off x="286007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1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3" name="Google Shape;13063;p32"/>
                <p:cNvSpPr/>
                <p:nvPr/>
              </p:nvSpPr>
              <p:spPr>
                <a:xfrm>
                  <a:off x="3289350" y="4521525"/>
                  <a:ext cx="15275" cy="14225"/>
                </a:xfrm>
                <a:custGeom>
                  <a:rect b="b" l="l" r="r" t="t"/>
                  <a:pathLst>
                    <a:path extrusionOk="0" h="569" w="61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21"/>
                        <a:pt x="47" y="507"/>
                        <a:pt x="118" y="568"/>
                      </a:cubicBezTo>
                      <a:cubicBezTo>
                        <a:pt x="285" y="445"/>
                        <a:pt x="450" y="318"/>
                        <a:pt x="611" y="189"/>
                      </a:cubicBezTo>
                      <a:cubicBezTo>
                        <a:pt x="563" y="79"/>
                        <a:pt x="451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4" name="Google Shape;13064;p32"/>
                <p:cNvSpPr/>
                <p:nvPr/>
              </p:nvSpPr>
              <p:spPr>
                <a:xfrm>
                  <a:off x="28210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5" name="Google Shape;13065;p32"/>
                <p:cNvSpPr/>
                <p:nvPr/>
              </p:nvSpPr>
              <p:spPr>
                <a:xfrm>
                  <a:off x="28210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6" name="Google Shape;13066;p32"/>
                <p:cNvSpPr/>
                <p:nvPr/>
              </p:nvSpPr>
              <p:spPr>
                <a:xfrm>
                  <a:off x="28210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7" name="Google Shape;13067;p32"/>
                <p:cNvSpPr/>
                <p:nvPr/>
              </p:nvSpPr>
              <p:spPr>
                <a:xfrm>
                  <a:off x="2860075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8" name="Google Shape;13068;p32"/>
                <p:cNvSpPr/>
                <p:nvPr/>
              </p:nvSpPr>
              <p:spPr>
                <a:xfrm>
                  <a:off x="2860075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69" name="Google Shape;13069;p32"/>
                <p:cNvSpPr/>
                <p:nvPr/>
              </p:nvSpPr>
              <p:spPr>
                <a:xfrm>
                  <a:off x="286007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0" name="Google Shape;13070;p32"/>
                <p:cNvSpPr/>
                <p:nvPr/>
              </p:nvSpPr>
              <p:spPr>
                <a:xfrm>
                  <a:off x="28210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1" name="Google Shape;13071;p32"/>
                <p:cNvSpPr/>
                <p:nvPr/>
              </p:nvSpPr>
              <p:spPr>
                <a:xfrm>
                  <a:off x="28210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6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2" name="Google Shape;13072;p32"/>
                <p:cNvSpPr/>
                <p:nvPr/>
              </p:nvSpPr>
              <p:spPr>
                <a:xfrm>
                  <a:off x="28210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3" name="Google Shape;13073;p32"/>
                <p:cNvSpPr/>
                <p:nvPr/>
              </p:nvSpPr>
              <p:spPr>
                <a:xfrm>
                  <a:off x="28210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4" name="Google Shape;13074;p32"/>
                <p:cNvSpPr/>
                <p:nvPr/>
              </p:nvSpPr>
              <p:spPr>
                <a:xfrm>
                  <a:off x="2788500" y="4182050"/>
                  <a:ext cx="9525" cy="15500"/>
                </a:xfrm>
                <a:custGeom>
                  <a:rect b="b" l="l" r="r" t="t"/>
                  <a:pathLst>
                    <a:path extrusionOk="0" h="620" w="381">
                      <a:moveTo>
                        <a:pt x="168" y="0"/>
                      </a:moveTo>
                      <a:cubicBezTo>
                        <a:pt x="107" y="204"/>
                        <a:pt x="52" y="407"/>
                        <a:pt x="0" y="614"/>
                      </a:cubicBezTo>
                      <a:cubicBezTo>
                        <a:pt x="19" y="618"/>
                        <a:pt x="40" y="620"/>
                        <a:pt x="61" y="620"/>
                      </a:cubicBezTo>
                      <a:cubicBezTo>
                        <a:pt x="237" y="620"/>
                        <a:pt x="380" y="476"/>
                        <a:pt x="380" y="300"/>
                      </a:cubicBezTo>
                      <a:cubicBezTo>
                        <a:pt x="380" y="160"/>
                        <a:pt x="293" y="44"/>
                        <a:pt x="16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5" name="Google Shape;13075;p32"/>
                <p:cNvSpPr/>
                <p:nvPr/>
              </p:nvSpPr>
              <p:spPr>
                <a:xfrm>
                  <a:off x="28210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6" name="Google Shape;13076;p32"/>
                <p:cNvSpPr/>
                <p:nvPr/>
              </p:nvSpPr>
              <p:spPr>
                <a:xfrm>
                  <a:off x="2782725" y="4215525"/>
                  <a:ext cx="15300" cy="16050"/>
                </a:xfrm>
                <a:custGeom>
                  <a:rect b="b" l="l" r="r" t="t"/>
                  <a:pathLst>
                    <a:path extrusionOk="0" h="642" w="612">
                      <a:moveTo>
                        <a:pt x="292" y="1"/>
                      </a:moveTo>
                      <a:cubicBezTo>
                        <a:pt x="200" y="1"/>
                        <a:pt x="117" y="40"/>
                        <a:pt x="58" y="103"/>
                      </a:cubicBezTo>
                      <a:cubicBezTo>
                        <a:pt x="37" y="221"/>
                        <a:pt x="19" y="335"/>
                        <a:pt x="1" y="453"/>
                      </a:cubicBezTo>
                      <a:cubicBezTo>
                        <a:pt x="51" y="563"/>
                        <a:pt x="162" y="641"/>
                        <a:pt x="292" y="641"/>
                      </a:cubicBezTo>
                      <a:cubicBezTo>
                        <a:pt x="468" y="641"/>
                        <a:pt x="611" y="498"/>
                        <a:pt x="611" y="320"/>
                      </a:cubicBezTo>
                      <a:cubicBezTo>
                        <a:pt x="611" y="144"/>
                        <a:pt x="468" y="1"/>
                        <a:pt x="29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7" name="Google Shape;13077;p32"/>
                <p:cNvSpPr/>
                <p:nvPr/>
              </p:nvSpPr>
              <p:spPr>
                <a:xfrm>
                  <a:off x="28210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8" name="Google Shape;13078;p32"/>
                <p:cNvSpPr/>
                <p:nvPr/>
              </p:nvSpPr>
              <p:spPr>
                <a:xfrm>
                  <a:off x="28210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79" name="Google Shape;13079;p32"/>
                <p:cNvSpPr/>
                <p:nvPr/>
              </p:nvSpPr>
              <p:spPr>
                <a:xfrm>
                  <a:off x="3016175" y="401147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0" name="Google Shape;13080;p32"/>
                <p:cNvSpPr/>
                <p:nvPr/>
              </p:nvSpPr>
              <p:spPr>
                <a:xfrm>
                  <a:off x="3055950" y="3953025"/>
                  <a:ext cx="15125" cy="6500"/>
                </a:xfrm>
                <a:custGeom>
                  <a:rect b="b" l="l" r="r" t="t"/>
                  <a:pathLst>
                    <a:path extrusionOk="0" h="260" w="605">
                      <a:moveTo>
                        <a:pt x="605" y="0"/>
                      </a:moveTo>
                      <a:lnTo>
                        <a:pt x="605" y="0"/>
                      </a:lnTo>
                      <a:cubicBezTo>
                        <a:pt x="401" y="18"/>
                        <a:pt x="200" y="44"/>
                        <a:pt x="1" y="74"/>
                      </a:cubicBezTo>
                      <a:cubicBezTo>
                        <a:pt x="49" y="182"/>
                        <a:pt x="160" y="259"/>
                        <a:pt x="290" y="259"/>
                      </a:cubicBezTo>
                      <a:cubicBezTo>
                        <a:pt x="447" y="259"/>
                        <a:pt x="576" y="149"/>
                        <a:pt x="605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1" name="Google Shape;13081;p32"/>
                <p:cNvSpPr/>
                <p:nvPr/>
              </p:nvSpPr>
              <p:spPr>
                <a:xfrm>
                  <a:off x="3054925" y="3977350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0"/>
                        <a:pt x="316" y="0"/>
                      </a:cubicBezTo>
                      <a:cubicBezTo>
                        <a:pt x="138" y="5"/>
                        <a:pt x="1" y="154"/>
                        <a:pt x="5" y="330"/>
                      </a:cubicBezTo>
                      <a:cubicBezTo>
                        <a:pt x="11" y="503"/>
                        <a:pt x="154" y="639"/>
                        <a:pt x="326" y="639"/>
                      </a:cubicBezTo>
                      <a:cubicBezTo>
                        <a:pt x="330" y="639"/>
                        <a:pt x="333" y="639"/>
                        <a:pt x="337" y="639"/>
                      </a:cubicBezTo>
                      <a:cubicBezTo>
                        <a:pt x="513" y="633"/>
                        <a:pt x="652" y="486"/>
                        <a:pt x="646" y="309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2" name="Google Shape;13082;p32"/>
                <p:cNvSpPr/>
                <p:nvPr/>
              </p:nvSpPr>
              <p:spPr>
                <a:xfrm>
                  <a:off x="301617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3" name="Google Shape;13083;p32"/>
                <p:cNvSpPr/>
                <p:nvPr/>
              </p:nvSpPr>
              <p:spPr>
                <a:xfrm>
                  <a:off x="3054925" y="4113375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0"/>
                        <a:pt x="316" y="0"/>
                      </a:cubicBezTo>
                      <a:cubicBezTo>
                        <a:pt x="138" y="6"/>
                        <a:pt x="1" y="154"/>
                        <a:pt x="5" y="330"/>
                      </a:cubicBezTo>
                      <a:cubicBezTo>
                        <a:pt x="11" y="503"/>
                        <a:pt x="154" y="639"/>
                        <a:pt x="326" y="639"/>
                      </a:cubicBezTo>
                      <a:cubicBezTo>
                        <a:pt x="330" y="639"/>
                        <a:pt x="333" y="639"/>
                        <a:pt x="337" y="639"/>
                      </a:cubicBezTo>
                      <a:cubicBezTo>
                        <a:pt x="513" y="633"/>
                        <a:pt x="652" y="486"/>
                        <a:pt x="646" y="309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4" name="Google Shape;13084;p32"/>
                <p:cNvSpPr/>
                <p:nvPr/>
              </p:nvSpPr>
              <p:spPr>
                <a:xfrm>
                  <a:off x="3054925" y="4079350"/>
                  <a:ext cx="16300" cy="16050"/>
                </a:xfrm>
                <a:custGeom>
                  <a:rect b="b" l="l" r="r" t="t"/>
                  <a:pathLst>
                    <a:path extrusionOk="0" h="642" w="652">
                      <a:moveTo>
                        <a:pt x="327" y="1"/>
                      </a:moveTo>
                      <a:cubicBezTo>
                        <a:pt x="323" y="1"/>
                        <a:pt x="320" y="1"/>
                        <a:pt x="316" y="1"/>
                      </a:cubicBezTo>
                      <a:cubicBezTo>
                        <a:pt x="138" y="7"/>
                        <a:pt x="1" y="154"/>
                        <a:pt x="5" y="332"/>
                      </a:cubicBezTo>
                      <a:cubicBezTo>
                        <a:pt x="11" y="505"/>
                        <a:pt x="154" y="641"/>
                        <a:pt x="326" y="641"/>
                      </a:cubicBezTo>
                      <a:cubicBezTo>
                        <a:pt x="330" y="641"/>
                        <a:pt x="333" y="641"/>
                        <a:pt x="337" y="641"/>
                      </a:cubicBezTo>
                      <a:cubicBezTo>
                        <a:pt x="513" y="635"/>
                        <a:pt x="652" y="487"/>
                        <a:pt x="646" y="311"/>
                      </a:cubicBezTo>
                      <a:cubicBezTo>
                        <a:pt x="640" y="137"/>
                        <a:pt x="498" y="1"/>
                        <a:pt x="327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5" name="Google Shape;13085;p32"/>
                <p:cNvSpPr/>
                <p:nvPr/>
              </p:nvSpPr>
              <p:spPr>
                <a:xfrm>
                  <a:off x="3054900" y="4011325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8" y="0"/>
                      </a:moveTo>
                      <a:cubicBezTo>
                        <a:pt x="324" y="0"/>
                        <a:pt x="321" y="0"/>
                        <a:pt x="317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5"/>
                        <a:pt x="155" y="641"/>
                        <a:pt x="327" y="641"/>
                      </a:cubicBezTo>
                      <a:cubicBezTo>
                        <a:pt x="331" y="641"/>
                        <a:pt x="334" y="641"/>
                        <a:pt x="338" y="641"/>
                      </a:cubicBezTo>
                      <a:cubicBezTo>
                        <a:pt x="514" y="635"/>
                        <a:pt x="653" y="487"/>
                        <a:pt x="647" y="309"/>
                      </a:cubicBezTo>
                      <a:cubicBezTo>
                        <a:pt x="641" y="137"/>
                        <a:pt x="499" y="0"/>
                        <a:pt x="32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6" name="Google Shape;13086;p32"/>
                <p:cNvSpPr/>
                <p:nvPr/>
              </p:nvSpPr>
              <p:spPr>
                <a:xfrm>
                  <a:off x="293807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7" name="Google Shape;13087;p32"/>
                <p:cNvSpPr/>
                <p:nvPr/>
              </p:nvSpPr>
              <p:spPr>
                <a:xfrm>
                  <a:off x="3054925" y="4045375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1"/>
                        <a:pt x="316" y="1"/>
                      </a:cubicBezTo>
                      <a:cubicBezTo>
                        <a:pt x="138" y="7"/>
                        <a:pt x="1" y="154"/>
                        <a:pt x="5" y="331"/>
                      </a:cubicBezTo>
                      <a:cubicBezTo>
                        <a:pt x="11" y="503"/>
                        <a:pt x="154" y="640"/>
                        <a:pt x="326" y="640"/>
                      </a:cubicBezTo>
                      <a:cubicBezTo>
                        <a:pt x="330" y="640"/>
                        <a:pt x="333" y="640"/>
                        <a:pt x="337" y="640"/>
                      </a:cubicBezTo>
                      <a:cubicBezTo>
                        <a:pt x="513" y="635"/>
                        <a:pt x="652" y="486"/>
                        <a:pt x="646" y="310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8" name="Google Shape;13088;p32"/>
                <p:cNvSpPr/>
                <p:nvPr/>
              </p:nvSpPr>
              <p:spPr>
                <a:xfrm>
                  <a:off x="301617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89" name="Google Shape;13089;p32"/>
                <p:cNvSpPr/>
                <p:nvPr/>
              </p:nvSpPr>
              <p:spPr>
                <a:xfrm>
                  <a:off x="301617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90" name="Google Shape;13090;p32"/>
                <p:cNvSpPr/>
                <p:nvPr/>
              </p:nvSpPr>
              <p:spPr>
                <a:xfrm>
                  <a:off x="30161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91" name="Google Shape;13091;p32"/>
                <p:cNvSpPr/>
                <p:nvPr/>
              </p:nvSpPr>
              <p:spPr>
                <a:xfrm>
                  <a:off x="30161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92" name="Google Shape;13092;p32"/>
                <p:cNvSpPr/>
                <p:nvPr/>
              </p:nvSpPr>
              <p:spPr>
                <a:xfrm>
                  <a:off x="301617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5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93" name="Google Shape;13093;p32"/>
                <p:cNvSpPr/>
                <p:nvPr/>
              </p:nvSpPr>
              <p:spPr>
                <a:xfrm>
                  <a:off x="301617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94" name="Google Shape;13094;p32"/>
                <p:cNvSpPr/>
                <p:nvPr/>
              </p:nvSpPr>
              <p:spPr>
                <a:xfrm>
                  <a:off x="301617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95" name="Google Shape;13095;p32"/>
                <p:cNvSpPr/>
                <p:nvPr/>
              </p:nvSpPr>
              <p:spPr>
                <a:xfrm>
                  <a:off x="301617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96" name="Google Shape;13096;p32"/>
                <p:cNvSpPr/>
                <p:nvPr/>
              </p:nvSpPr>
              <p:spPr>
                <a:xfrm>
                  <a:off x="301617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97" name="Google Shape;13097;p32"/>
                <p:cNvSpPr/>
                <p:nvPr/>
              </p:nvSpPr>
              <p:spPr>
                <a:xfrm>
                  <a:off x="3055200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98" name="Google Shape;13098;p32"/>
                <p:cNvSpPr/>
                <p:nvPr/>
              </p:nvSpPr>
              <p:spPr>
                <a:xfrm>
                  <a:off x="305520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99" name="Google Shape;13099;p32"/>
                <p:cNvSpPr/>
                <p:nvPr/>
              </p:nvSpPr>
              <p:spPr>
                <a:xfrm>
                  <a:off x="3055200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00" name="Google Shape;13100;p32"/>
                <p:cNvSpPr/>
                <p:nvPr/>
              </p:nvSpPr>
              <p:spPr>
                <a:xfrm>
                  <a:off x="305520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01" name="Google Shape;13101;p32"/>
                <p:cNvSpPr/>
                <p:nvPr/>
              </p:nvSpPr>
              <p:spPr>
                <a:xfrm>
                  <a:off x="3094125" y="3977450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4"/>
                        <a:pt x="0" y="150"/>
                        <a:pt x="3" y="326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7"/>
                        <a:pt x="646" y="491"/>
                        <a:pt x="643" y="314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02" name="Google Shape;13102;p32"/>
                <p:cNvSpPr/>
                <p:nvPr/>
              </p:nvSpPr>
              <p:spPr>
                <a:xfrm>
                  <a:off x="3094225" y="3951500"/>
                  <a:ext cx="16025" cy="8025"/>
                </a:xfrm>
                <a:custGeom>
                  <a:rect b="b" l="l" r="r" t="t"/>
                  <a:pathLst>
                    <a:path extrusionOk="0" h="321" w="641">
                      <a:moveTo>
                        <a:pt x="321" y="1"/>
                      </a:moveTo>
                      <a:cubicBezTo>
                        <a:pt x="213" y="1"/>
                        <a:pt x="106" y="2"/>
                        <a:pt x="1" y="4"/>
                      </a:cubicBezTo>
                      <a:cubicBezTo>
                        <a:pt x="2" y="180"/>
                        <a:pt x="145" y="320"/>
                        <a:pt x="321" y="320"/>
                      </a:cubicBezTo>
                      <a:cubicBezTo>
                        <a:pt x="496" y="320"/>
                        <a:pt x="639" y="180"/>
                        <a:pt x="641" y="4"/>
                      </a:cubicBezTo>
                      <a:cubicBezTo>
                        <a:pt x="535" y="2"/>
                        <a:pt x="42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03" name="Google Shape;13103;p32"/>
                <p:cNvSpPr/>
                <p:nvPr/>
              </p:nvSpPr>
              <p:spPr>
                <a:xfrm>
                  <a:off x="3055200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04" name="Google Shape;13104;p32"/>
                <p:cNvSpPr/>
                <p:nvPr/>
              </p:nvSpPr>
              <p:spPr>
                <a:xfrm>
                  <a:off x="3055200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05" name="Google Shape;13105;p32"/>
                <p:cNvSpPr/>
                <p:nvPr/>
              </p:nvSpPr>
              <p:spPr>
                <a:xfrm>
                  <a:off x="305520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06" name="Google Shape;13106;p32"/>
                <p:cNvSpPr/>
                <p:nvPr/>
              </p:nvSpPr>
              <p:spPr>
                <a:xfrm>
                  <a:off x="305520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07" name="Google Shape;13107;p32"/>
                <p:cNvSpPr/>
                <p:nvPr/>
              </p:nvSpPr>
              <p:spPr>
                <a:xfrm>
                  <a:off x="305520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08" name="Google Shape;13108;p32"/>
                <p:cNvSpPr/>
                <p:nvPr/>
              </p:nvSpPr>
              <p:spPr>
                <a:xfrm>
                  <a:off x="305520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09" name="Google Shape;13109;p32"/>
                <p:cNvSpPr/>
                <p:nvPr/>
              </p:nvSpPr>
              <p:spPr>
                <a:xfrm>
                  <a:off x="305520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10" name="Google Shape;13110;p32"/>
                <p:cNvSpPr/>
                <p:nvPr/>
              </p:nvSpPr>
              <p:spPr>
                <a:xfrm>
                  <a:off x="305520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11" name="Google Shape;13111;p32"/>
                <p:cNvSpPr/>
                <p:nvPr/>
              </p:nvSpPr>
              <p:spPr>
                <a:xfrm>
                  <a:off x="305520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12" name="Google Shape;13112;p32"/>
                <p:cNvSpPr/>
                <p:nvPr/>
              </p:nvSpPr>
              <p:spPr>
                <a:xfrm>
                  <a:off x="301617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13" name="Google Shape;13113;p32"/>
                <p:cNvSpPr/>
                <p:nvPr/>
              </p:nvSpPr>
              <p:spPr>
                <a:xfrm>
                  <a:off x="297710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14" name="Google Shape;13114;p32"/>
                <p:cNvSpPr/>
                <p:nvPr/>
              </p:nvSpPr>
              <p:spPr>
                <a:xfrm>
                  <a:off x="2977100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15" name="Google Shape;13115;p32"/>
                <p:cNvSpPr/>
                <p:nvPr/>
              </p:nvSpPr>
              <p:spPr>
                <a:xfrm>
                  <a:off x="2977100" y="404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16" name="Google Shape;13116;p32"/>
                <p:cNvSpPr/>
                <p:nvPr/>
              </p:nvSpPr>
              <p:spPr>
                <a:xfrm>
                  <a:off x="297710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17" name="Google Shape;13117;p32"/>
                <p:cNvSpPr/>
                <p:nvPr/>
              </p:nvSpPr>
              <p:spPr>
                <a:xfrm>
                  <a:off x="297710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18" name="Google Shape;13118;p32"/>
                <p:cNvSpPr/>
                <p:nvPr/>
              </p:nvSpPr>
              <p:spPr>
                <a:xfrm>
                  <a:off x="297710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19" name="Google Shape;13119;p32"/>
                <p:cNvSpPr/>
                <p:nvPr/>
              </p:nvSpPr>
              <p:spPr>
                <a:xfrm>
                  <a:off x="297710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20" name="Google Shape;13120;p32"/>
                <p:cNvSpPr/>
                <p:nvPr/>
              </p:nvSpPr>
              <p:spPr>
                <a:xfrm>
                  <a:off x="297710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21" name="Google Shape;13121;p32"/>
                <p:cNvSpPr/>
                <p:nvPr/>
              </p:nvSpPr>
              <p:spPr>
                <a:xfrm>
                  <a:off x="293807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22" name="Google Shape;13122;p32"/>
                <p:cNvSpPr/>
                <p:nvPr/>
              </p:nvSpPr>
              <p:spPr>
                <a:xfrm>
                  <a:off x="293807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23" name="Google Shape;13123;p32"/>
                <p:cNvSpPr/>
                <p:nvPr/>
              </p:nvSpPr>
              <p:spPr>
                <a:xfrm>
                  <a:off x="2977100" y="3977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24" name="Google Shape;13124;p32"/>
                <p:cNvSpPr/>
                <p:nvPr/>
              </p:nvSpPr>
              <p:spPr>
                <a:xfrm>
                  <a:off x="293807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25" name="Google Shape;13125;p32"/>
                <p:cNvSpPr/>
                <p:nvPr/>
              </p:nvSpPr>
              <p:spPr>
                <a:xfrm>
                  <a:off x="293807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26" name="Google Shape;13126;p32"/>
                <p:cNvSpPr/>
                <p:nvPr/>
              </p:nvSpPr>
              <p:spPr>
                <a:xfrm>
                  <a:off x="2938075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27" name="Google Shape;13127;p32"/>
                <p:cNvSpPr/>
                <p:nvPr/>
              </p:nvSpPr>
              <p:spPr>
                <a:xfrm>
                  <a:off x="2938075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28" name="Google Shape;13128;p32"/>
                <p:cNvSpPr/>
                <p:nvPr/>
              </p:nvSpPr>
              <p:spPr>
                <a:xfrm>
                  <a:off x="297710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29" name="Google Shape;13129;p32"/>
                <p:cNvSpPr/>
                <p:nvPr/>
              </p:nvSpPr>
              <p:spPr>
                <a:xfrm>
                  <a:off x="3094125" y="4011425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6"/>
                        <a:pt x="0" y="152"/>
                        <a:pt x="3" y="328"/>
                      </a:cubicBezTo>
                      <a:cubicBezTo>
                        <a:pt x="7" y="502"/>
                        <a:pt x="148" y="642"/>
                        <a:pt x="322" y="642"/>
                      </a:cubicBezTo>
                      <a:cubicBezTo>
                        <a:pt x="324" y="642"/>
                        <a:pt x="327" y="641"/>
                        <a:pt x="330" y="641"/>
                      </a:cubicBezTo>
                      <a:cubicBezTo>
                        <a:pt x="506" y="638"/>
                        <a:pt x="646" y="492"/>
                        <a:pt x="643" y="316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30" name="Google Shape;13130;p32"/>
                <p:cNvSpPr/>
                <p:nvPr/>
              </p:nvSpPr>
              <p:spPr>
                <a:xfrm>
                  <a:off x="3016175" y="3977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31" name="Google Shape;13131;p32"/>
                <p:cNvSpPr/>
                <p:nvPr/>
              </p:nvSpPr>
              <p:spPr>
                <a:xfrm>
                  <a:off x="297710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32" name="Google Shape;13132;p32"/>
                <p:cNvSpPr/>
                <p:nvPr/>
              </p:nvSpPr>
              <p:spPr>
                <a:xfrm>
                  <a:off x="3016175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33" name="Google Shape;13133;p32"/>
                <p:cNvSpPr/>
                <p:nvPr/>
              </p:nvSpPr>
              <p:spPr>
                <a:xfrm>
                  <a:off x="301617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34" name="Google Shape;13134;p32"/>
                <p:cNvSpPr/>
                <p:nvPr/>
              </p:nvSpPr>
              <p:spPr>
                <a:xfrm>
                  <a:off x="2977100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35" name="Google Shape;13135;p32"/>
                <p:cNvSpPr/>
                <p:nvPr/>
              </p:nvSpPr>
              <p:spPr>
                <a:xfrm>
                  <a:off x="3016175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36" name="Google Shape;13136;p32"/>
                <p:cNvSpPr/>
                <p:nvPr/>
              </p:nvSpPr>
              <p:spPr>
                <a:xfrm>
                  <a:off x="3016175" y="404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37" name="Google Shape;13137;p32"/>
                <p:cNvSpPr/>
                <p:nvPr/>
              </p:nvSpPr>
              <p:spPr>
                <a:xfrm>
                  <a:off x="2977100" y="4555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38" name="Google Shape;13138;p32"/>
                <p:cNvSpPr/>
                <p:nvPr/>
              </p:nvSpPr>
              <p:spPr>
                <a:xfrm>
                  <a:off x="297710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39" name="Google Shape;13139;p32"/>
                <p:cNvSpPr/>
                <p:nvPr/>
              </p:nvSpPr>
              <p:spPr>
                <a:xfrm>
                  <a:off x="297710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40" name="Google Shape;13140;p32"/>
                <p:cNvSpPr/>
                <p:nvPr/>
              </p:nvSpPr>
              <p:spPr>
                <a:xfrm>
                  <a:off x="297710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41" name="Google Shape;13141;p32"/>
                <p:cNvSpPr/>
                <p:nvPr/>
              </p:nvSpPr>
              <p:spPr>
                <a:xfrm>
                  <a:off x="297710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42" name="Google Shape;13142;p32"/>
                <p:cNvSpPr/>
                <p:nvPr/>
              </p:nvSpPr>
              <p:spPr>
                <a:xfrm>
                  <a:off x="301617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1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43" name="Google Shape;13143;p32"/>
                <p:cNvSpPr/>
                <p:nvPr/>
              </p:nvSpPr>
              <p:spPr>
                <a:xfrm>
                  <a:off x="297710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144" name="Google Shape;13144;p32"/>
              <p:cNvGrpSpPr/>
              <p:nvPr/>
            </p:nvGrpSpPr>
            <p:grpSpPr>
              <a:xfrm>
                <a:off x="2540241" y="539995"/>
                <a:ext cx="4063478" cy="4063513"/>
                <a:chOff x="3218850" y="1285900"/>
                <a:chExt cx="2939650" cy="2939675"/>
              </a:xfrm>
            </p:grpSpPr>
            <p:sp>
              <p:nvSpPr>
                <p:cNvPr id="13145" name="Google Shape;13145;p32"/>
                <p:cNvSpPr/>
                <p:nvPr/>
              </p:nvSpPr>
              <p:spPr>
                <a:xfrm>
                  <a:off x="4095250" y="1285900"/>
                  <a:ext cx="1186825" cy="2939675"/>
                </a:xfrm>
                <a:custGeom>
                  <a:rect b="b" l="l" r="r" t="t"/>
                  <a:pathLst>
                    <a:path extrusionOk="0" fill="none" h="117587" w="47473">
                      <a:moveTo>
                        <a:pt x="47472" y="58793"/>
                      </a:moveTo>
                      <a:cubicBezTo>
                        <a:pt x="47472" y="74386"/>
                        <a:pt x="44971" y="89340"/>
                        <a:pt x="40520" y="100366"/>
                      </a:cubicBezTo>
                      <a:cubicBezTo>
                        <a:pt x="36069" y="111392"/>
                        <a:pt x="30031" y="117587"/>
                        <a:pt x="23736" y="117587"/>
                      </a:cubicBezTo>
                      <a:cubicBezTo>
                        <a:pt x="17440" y="117587"/>
                        <a:pt x="11404" y="111392"/>
                        <a:pt x="6953" y="100366"/>
                      </a:cubicBezTo>
                      <a:cubicBezTo>
                        <a:pt x="2501" y="89340"/>
                        <a:pt x="1" y="74386"/>
                        <a:pt x="1" y="58793"/>
                      </a:cubicBezTo>
                      <a:cubicBezTo>
                        <a:pt x="1" y="43201"/>
                        <a:pt x="2501" y="28246"/>
                        <a:pt x="6953" y="17221"/>
                      </a:cubicBezTo>
                      <a:cubicBezTo>
                        <a:pt x="11404" y="6195"/>
                        <a:pt x="17440" y="0"/>
                        <a:pt x="23736" y="0"/>
                      </a:cubicBezTo>
                      <a:cubicBezTo>
                        <a:pt x="30031" y="0"/>
                        <a:pt x="36069" y="6195"/>
                        <a:pt x="40520" y="17221"/>
                      </a:cubicBezTo>
                      <a:cubicBezTo>
                        <a:pt x="44971" y="28246"/>
                        <a:pt x="47472" y="43201"/>
                        <a:pt x="47472" y="58793"/>
                      </a:cubicBezTo>
                      <a:close/>
                    </a:path>
                  </a:pathLst>
                </a:custGeom>
                <a:noFill/>
                <a:ln cap="rnd" cmpd="sng" w="18275">
                  <a:solidFill>
                    <a:srgbClr val="F3F3F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46" name="Google Shape;13146;p32"/>
                <p:cNvSpPr/>
                <p:nvPr/>
              </p:nvSpPr>
              <p:spPr>
                <a:xfrm>
                  <a:off x="3218850" y="2162325"/>
                  <a:ext cx="2939650" cy="1186800"/>
                </a:xfrm>
                <a:custGeom>
                  <a:rect b="b" l="l" r="r" t="t"/>
                  <a:pathLst>
                    <a:path extrusionOk="0" fill="none" h="47472" w="117586">
                      <a:moveTo>
                        <a:pt x="117585" y="23736"/>
                      </a:moveTo>
                      <a:cubicBezTo>
                        <a:pt x="117585" y="30032"/>
                        <a:pt x="111391" y="36069"/>
                        <a:pt x="100366" y="40520"/>
                      </a:cubicBezTo>
                      <a:cubicBezTo>
                        <a:pt x="89339" y="44972"/>
                        <a:pt x="74386" y="47471"/>
                        <a:pt x="58792" y="47471"/>
                      </a:cubicBezTo>
                      <a:cubicBezTo>
                        <a:pt x="43200" y="47471"/>
                        <a:pt x="28245" y="44972"/>
                        <a:pt x="17220" y="40520"/>
                      </a:cubicBezTo>
                      <a:cubicBezTo>
                        <a:pt x="6193" y="36069"/>
                        <a:pt x="0" y="30032"/>
                        <a:pt x="0" y="23736"/>
                      </a:cubicBezTo>
                      <a:cubicBezTo>
                        <a:pt x="0" y="17441"/>
                        <a:pt x="6193" y="11403"/>
                        <a:pt x="17220" y="6952"/>
                      </a:cubicBezTo>
                      <a:cubicBezTo>
                        <a:pt x="28245" y="2501"/>
                        <a:pt x="43200" y="0"/>
                        <a:pt x="58792" y="0"/>
                      </a:cubicBezTo>
                      <a:cubicBezTo>
                        <a:pt x="74386" y="0"/>
                        <a:pt x="89339" y="2501"/>
                        <a:pt x="100366" y="6952"/>
                      </a:cubicBezTo>
                      <a:cubicBezTo>
                        <a:pt x="111391" y="11403"/>
                        <a:pt x="117585" y="17441"/>
                        <a:pt x="117585" y="23736"/>
                      </a:cubicBezTo>
                      <a:close/>
                    </a:path>
                  </a:pathLst>
                </a:custGeom>
                <a:noFill/>
                <a:ln cap="rnd" cmpd="sng" w="18275">
                  <a:solidFill>
                    <a:srgbClr val="F3F3F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47" name="Google Shape;13147;p32"/>
                <p:cNvSpPr/>
                <p:nvPr/>
              </p:nvSpPr>
              <p:spPr>
                <a:xfrm>
                  <a:off x="3572225" y="1566450"/>
                  <a:ext cx="2232650" cy="2378525"/>
                </a:xfrm>
                <a:custGeom>
                  <a:rect b="b" l="l" r="r" t="t"/>
                  <a:pathLst>
                    <a:path extrusionOk="0" fill="none" h="95141" w="89306">
                      <a:moveTo>
                        <a:pt x="84409" y="4257"/>
                      </a:moveTo>
                      <a:cubicBezTo>
                        <a:pt x="89047" y="8514"/>
                        <a:pt x="89306" y="17160"/>
                        <a:pt x="85129" y="28294"/>
                      </a:cubicBezTo>
                      <a:cubicBezTo>
                        <a:pt x="80952" y="39426"/>
                        <a:pt x="72683" y="52134"/>
                        <a:pt x="62140" y="63620"/>
                      </a:cubicBezTo>
                      <a:cubicBezTo>
                        <a:pt x="51596" y="75108"/>
                        <a:pt x="39641" y="84433"/>
                        <a:pt x="28906" y="89546"/>
                      </a:cubicBezTo>
                      <a:cubicBezTo>
                        <a:pt x="18171" y="94658"/>
                        <a:pt x="9535" y="95141"/>
                        <a:pt x="4897" y="90884"/>
                      </a:cubicBezTo>
                      <a:cubicBezTo>
                        <a:pt x="259" y="86626"/>
                        <a:pt x="0" y="77981"/>
                        <a:pt x="4177" y="66848"/>
                      </a:cubicBezTo>
                      <a:cubicBezTo>
                        <a:pt x="8354" y="55716"/>
                        <a:pt x="16623" y="43007"/>
                        <a:pt x="27168" y="31521"/>
                      </a:cubicBezTo>
                      <a:cubicBezTo>
                        <a:pt x="37711" y="20033"/>
                        <a:pt x="49665" y="10708"/>
                        <a:pt x="60400" y="5595"/>
                      </a:cubicBezTo>
                      <a:cubicBezTo>
                        <a:pt x="71136" y="481"/>
                        <a:pt x="79771" y="1"/>
                        <a:pt x="84409" y="4257"/>
                      </a:cubicBezTo>
                      <a:close/>
                    </a:path>
                  </a:pathLst>
                </a:custGeom>
                <a:noFill/>
                <a:ln cap="rnd" cmpd="sng" w="18275">
                  <a:solidFill>
                    <a:srgbClr val="F3F3F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48" name="Google Shape;13148;p32"/>
                <p:cNvSpPr/>
                <p:nvPr/>
              </p:nvSpPr>
              <p:spPr>
                <a:xfrm>
                  <a:off x="3537975" y="1605175"/>
                  <a:ext cx="2301225" cy="2301200"/>
                </a:xfrm>
                <a:custGeom>
                  <a:rect b="b" l="l" r="r" t="t"/>
                  <a:pathLst>
                    <a:path extrusionOk="0" fill="none" h="92048" w="92049">
                      <a:moveTo>
                        <a:pt x="62808" y="29240"/>
                      </a:moveTo>
                      <a:cubicBezTo>
                        <a:pt x="73835" y="40267"/>
                        <a:pt x="82640" y="52609"/>
                        <a:pt x="87289" y="63552"/>
                      </a:cubicBezTo>
                      <a:cubicBezTo>
                        <a:pt x="91937" y="74496"/>
                        <a:pt x="92049" y="83145"/>
                        <a:pt x="87598" y="87596"/>
                      </a:cubicBezTo>
                      <a:cubicBezTo>
                        <a:pt x="83146" y="92047"/>
                        <a:pt x="74498" y="91937"/>
                        <a:pt x="63554" y="87287"/>
                      </a:cubicBezTo>
                      <a:cubicBezTo>
                        <a:pt x="52610" y="82639"/>
                        <a:pt x="40268" y="73833"/>
                        <a:pt x="29241" y="62808"/>
                      </a:cubicBezTo>
                      <a:cubicBezTo>
                        <a:pt x="18216" y="51781"/>
                        <a:pt x="9410" y="39439"/>
                        <a:pt x="4760" y="28496"/>
                      </a:cubicBezTo>
                      <a:cubicBezTo>
                        <a:pt x="112" y="17552"/>
                        <a:pt x="1" y="8903"/>
                        <a:pt x="4453" y="4452"/>
                      </a:cubicBezTo>
                      <a:cubicBezTo>
                        <a:pt x="8904" y="1"/>
                        <a:pt x="17553" y="111"/>
                        <a:pt x="28497" y="4761"/>
                      </a:cubicBezTo>
                      <a:cubicBezTo>
                        <a:pt x="39441" y="9409"/>
                        <a:pt x="51783" y="18215"/>
                        <a:pt x="62808" y="29240"/>
                      </a:cubicBezTo>
                      <a:close/>
                    </a:path>
                  </a:pathLst>
                </a:custGeom>
                <a:noFill/>
                <a:ln cap="rnd" cmpd="sng" w="18275">
                  <a:solidFill>
                    <a:srgbClr val="F3F3F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3149" name="Google Shape;13149;p32"/>
              <p:cNvSpPr/>
              <p:nvPr/>
            </p:nvSpPr>
            <p:spPr>
              <a:xfrm>
                <a:off x="3038111" y="1075740"/>
                <a:ext cx="150809" cy="150774"/>
              </a:xfrm>
              <a:custGeom>
                <a:rect b="b" l="l" r="r" t="t"/>
                <a:pathLst>
                  <a:path extrusionOk="0" h="4363" w="4364">
                    <a:moveTo>
                      <a:pt x="2183" y="1"/>
                    </a:moveTo>
                    <a:cubicBezTo>
                      <a:pt x="977" y="1"/>
                      <a:pt x="1" y="977"/>
                      <a:pt x="1" y="2181"/>
                    </a:cubicBezTo>
                    <a:cubicBezTo>
                      <a:pt x="1" y="3386"/>
                      <a:pt x="977" y="4363"/>
                      <a:pt x="2183" y="4363"/>
                    </a:cubicBezTo>
                    <a:cubicBezTo>
                      <a:pt x="3387" y="4363"/>
                      <a:pt x="4363" y="3386"/>
                      <a:pt x="4363" y="2181"/>
                    </a:cubicBezTo>
                    <a:cubicBezTo>
                      <a:pt x="4363" y="977"/>
                      <a:pt x="3387" y="1"/>
                      <a:pt x="218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0" name="Google Shape;13150;p32"/>
              <p:cNvSpPr/>
              <p:nvPr/>
            </p:nvSpPr>
            <p:spPr>
              <a:xfrm>
                <a:off x="4789381" y="3757437"/>
                <a:ext cx="150774" cy="150774"/>
              </a:xfrm>
              <a:custGeom>
                <a:rect b="b" l="l" r="r" t="t"/>
                <a:pathLst>
                  <a:path extrusionOk="0" h="4363" w="4363">
                    <a:moveTo>
                      <a:pt x="2182" y="0"/>
                    </a:moveTo>
                    <a:cubicBezTo>
                      <a:pt x="978" y="0"/>
                      <a:pt x="0" y="977"/>
                      <a:pt x="0" y="2182"/>
                    </a:cubicBezTo>
                    <a:cubicBezTo>
                      <a:pt x="0" y="3386"/>
                      <a:pt x="978" y="4363"/>
                      <a:pt x="2182" y="4363"/>
                    </a:cubicBezTo>
                    <a:cubicBezTo>
                      <a:pt x="3386" y="4363"/>
                      <a:pt x="4362" y="3386"/>
                      <a:pt x="4362" y="2182"/>
                    </a:cubicBezTo>
                    <a:cubicBezTo>
                      <a:pt x="4362" y="977"/>
                      <a:pt x="3386" y="0"/>
                      <a:pt x="21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1" name="Google Shape;13151;p32"/>
              <p:cNvSpPr/>
              <p:nvPr/>
            </p:nvSpPr>
            <p:spPr>
              <a:xfrm>
                <a:off x="6000380" y="1383889"/>
                <a:ext cx="150774" cy="150774"/>
              </a:xfrm>
              <a:custGeom>
                <a:rect b="b" l="l" r="r" t="t"/>
                <a:pathLst>
                  <a:path extrusionOk="0" h="4363" w="4363">
                    <a:moveTo>
                      <a:pt x="2181" y="1"/>
                    </a:moveTo>
                    <a:cubicBezTo>
                      <a:pt x="978" y="1"/>
                      <a:pt x="0" y="976"/>
                      <a:pt x="0" y="2181"/>
                    </a:cubicBezTo>
                    <a:cubicBezTo>
                      <a:pt x="0" y="3385"/>
                      <a:pt x="975" y="4363"/>
                      <a:pt x="2181" y="4363"/>
                    </a:cubicBezTo>
                    <a:cubicBezTo>
                      <a:pt x="3385" y="4363"/>
                      <a:pt x="4363" y="3386"/>
                      <a:pt x="4363" y="2181"/>
                    </a:cubicBezTo>
                    <a:cubicBezTo>
                      <a:pt x="4363" y="977"/>
                      <a:pt x="3385" y="1"/>
                      <a:pt x="21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2" name="Google Shape;13152;p32"/>
              <p:cNvSpPr/>
              <p:nvPr/>
            </p:nvSpPr>
            <p:spPr>
              <a:xfrm>
                <a:off x="4062153" y="4265017"/>
                <a:ext cx="150774" cy="150774"/>
              </a:xfrm>
              <a:custGeom>
                <a:rect b="b" l="l" r="r" t="t"/>
                <a:pathLst>
                  <a:path extrusionOk="0" h="4363" w="4363">
                    <a:moveTo>
                      <a:pt x="2182" y="1"/>
                    </a:moveTo>
                    <a:cubicBezTo>
                      <a:pt x="977" y="1"/>
                      <a:pt x="0" y="977"/>
                      <a:pt x="0" y="2181"/>
                    </a:cubicBezTo>
                    <a:cubicBezTo>
                      <a:pt x="0" y="3386"/>
                      <a:pt x="977" y="4363"/>
                      <a:pt x="2182" y="4363"/>
                    </a:cubicBezTo>
                    <a:cubicBezTo>
                      <a:pt x="3386" y="4363"/>
                      <a:pt x="4363" y="3386"/>
                      <a:pt x="4363" y="2181"/>
                    </a:cubicBezTo>
                    <a:cubicBezTo>
                      <a:pt x="4363" y="977"/>
                      <a:pt x="3386" y="1"/>
                      <a:pt x="21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3" name="Google Shape;13153;p32"/>
              <p:cNvSpPr/>
              <p:nvPr/>
            </p:nvSpPr>
            <p:spPr>
              <a:xfrm>
                <a:off x="4210198" y="1239957"/>
                <a:ext cx="150774" cy="150809"/>
              </a:xfrm>
              <a:custGeom>
                <a:rect b="b" l="l" r="r" t="t"/>
                <a:pathLst>
                  <a:path extrusionOk="0" h="4364" w="4363">
                    <a:moveTo>
                      <a:pt x="2180" y="1"/>
                    </a:moveTo>
                    <a:cubicBezTo>
                      <a:pt x="977" y="1"/>
                      <a:pt x="0" y="977"/>
                      <a:pt x="0" y="2181"/>
                    </a:cubicBezTo>
                    <a:cubicBezTo>
                      <a:pt x="0" y="3387"/>
                      <a:pt x="977" y="4363"/>
                      <a:pt x="2180" y="4363"/>
                    </a:cubicBezTo>
                    <a:cubicBezTo>
                      <a:pt x="3386" y="4363"/>
                      <a:pt x="4362" y="3387"/>
                      <a:pt x="4362" y="2181"/>
                    </a:cubicBezTo>
                    <a:cubicBezTo>
                      <a:pt x="4362" y="977"/>
                      <a:pt x="3386" y="1"/>
                      <a:pt x="2180" y="1"/>
                    </a:cubicBezTo>
                    <a:close/>
                  </a:path>
                </a:pathLst>
              </a:custGeom>
              <a:solidFill>
                <a:srgbClr val="1E83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4" name="Google Shape;13154;p32"/>
              <p:cNvSpPr/>
              <p:nvPr/>
            </p:nvSpPr>
            <p:spPr>
              <a:xfrm>
                <a:off x="4712215" y="540064"/>
                <a:ext cx="154403" cy="150774"/>
              </a:xfrm>
              <a:custGeom>
                <a:rect b="b" l="l" r="r" t="t"/>
                <a:pathLst>
                  <a:path extrusionOk="0" h="4363" w="4468">
                    <a:moveTo>
                      <a:pt x="2233" y="1"/>
                    </a:moveTo>
                    <a:cubicBezTo>
                      <a:pt x="1073" y="1"/>
                      <a:pt x="109" y="913"/>
                      <a:pt x="54" y="2084"/>
                    </a:cubicBezTo>
                    <a:cubicBezTo>
                      <a:pt x="0" y="3288"/>
                      <a:pt x="933" y="4306"/>
                      <a:pt x="2137" y="4360"/>
                    </a:cubicBezTo>
                    <a:cubicBezTo>
                      <a:pt x="2171" y="4362"/>
                      <a:pt x="2205" y="4363"/>
                      <a:pt x="2239" y="4363"/>
                    </a:cubicBezTo>
                    <a:cubicBezTo>
                      <a:pt x="3396" y="4363"/>
                      <a:pt x="4361" y="3449"/>
                      <a:pt x="4413" y="2280"/>
                    </a:cubicBezTo>
                    <a:cubicBezTo>
                      <a:pt x="4468" y="1076"/>
                      <a:pt x="3535" y="56"/>
                      <a:pt x="2333" y="3"/>
                    </a:cubicBezTo>
                    <a:cubicBezTo>
                      <a:pt x="2299" y="1"/>
                      <a:pt x="2266" y="1"/>
                      <a:pt x="223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5" name="Google Shape;13155;p32"/>
              <p:cNvSpPr/>
              <p:nvPr/>
            </p:nvSpPr>
            <p:spPr>
              <a:xfrm>
                <a:off x="6035594" y="3662680"/>
                <a:ext cx="154403" cy="150774"/>
              </a:xfrm>
              <a:custGeom>
                <a:rect b="b" l="l" r="r" t="t"/>
                <a:pathLst>
                  <a:path extrusionOk="0" h="4363" w="4468">
                    <a:moveTo>
                      <a:pt x="2230" y="1"/>
                    </a:moveTo>
                    <a:cubicBezTo>
                      <a:pt x="1071" y="1"/>
                      <a:pt x="108" y="914"/>
                      <a:pt x="54" y="2084"/>
                    </a:cubicBezTo>
                    <a:cubicBezTo>
                      <a:pt x="0" y="3288"/>
                      <a:pt x="933" y="4306"/>
                      <a:pt x="2137" y="4361"/>
                    </a:cubicBezTo>
                    <a:cubicBezTo>
                      <a:pt x="2170" y="4362"/>
                      <a:pt x="2203" y="4363"/>
                      <a:pt x="2236" y="4363"/>
                    </a:cubicBezTo>
                    <a:cubicBezTo>
                      <a:pt x="3395" y="4363"/>
                      <a:pt x="4361" y="3449"/>
                      <a:pt x="4413" y="2280"/>
                    </a:cubicBezTo>
                    <a:cubicBezTo>
                      <a:pt x="4468" y="1076"/>
                      <a:pt x="3535" y="57"/>
                      <a:pt x="2333" y="3"/>
                    </a:cubicBezTo>
                    <a:cubicBezTo>
                      <a:pt x="2298" y="1"/>
                      <a:pt x="2264" y="1"/>
                      <a:pt x="22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6" name="Google Shape;13156;p32"/>
              <p:cNvSpPr/>
              <p:nvPr/>
            </p:nvSpPr>
            <p:spPr>
              <a:xfrm>
                <a:off x="3020487" y="3836331"/>
                <a:ext cx="154403" cy="150809"/>
              </a:xfrm>
              <a:custGeom>
                <a:rect b="b" l="l" r="r" t="t"/>
                <a:pathLst>
                  <a:path extrusionOk="0" h="4364" w="4468">
                    <a:moveTo>
                      <a:pt x="2230" y="1"/>
                    </a:moveTo>
                    <a:cubicBezTo>
                      <a:pt x="1071" y="1"/>
                      <a:pt x="109" y="914"/>
                      <a:pt x="56" y="2084"/>
                    </a:cubicBezTo>
                    <a:cubicBezTo>
                      <a:pt x="0" y="3288"/>
                      <a:pt x="933" y="4307"/>
                      <a:pt x="2137" y="4361"/>
                    </a:cubicBezTo>
                    <a:cubicBezTo>
                      <a:pt x="2170" y="4362"/>
                      <a:pt x="2204" y="4363"/>
                      <a:pt x="2237" y="4363"/>
                    </a:cubicBezTo>
                    <a:cubicBezTo>
                      <a:pt x="3397" y="4363"/>
                      <a:pt x="4361" y="3450"/>
                      <a:pt x="4413" y="2280"/>
                    </a:cubicBezTo>
                    <a:cubicBezTo>
                      <a:pt x="4468" y="1074"/>
                      <a:pt x="3537" y="56"/>
                      <a:pt x="2333" y="3"/>
                    </a:cubicBezTo>
                    <a:cubicBezTo>
                      <a:pt x="2298" y="2"/>
                      <a:pt x="2264" y="1"/>
                      <a:pt x="22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57" name="Google Shape;13157;p32"/>
            <p:cNvGrpSpPr/>
            <p:nvPr/>
          </p:nvGrpSpPr>
          <p:grpSpPr>
            <a:xfrm>
              <a:off x="4739016" y="539995"/>
              <a:ext cx="4063478" cy="4063513"/>
              <a:chOff x="2540241" y="539995"/>
              <a:chExt cx="4063478" cy="4063513"/>
            </a:xfrm>
          </p:grpSpPr>
          <p:grpSp>
            <p:nvGrpSpPr>
              <p:cNvPr id="13158" name="Google Shape;13158;p32"/>
              <p:cNvGrpSpPr/>
              <p:nvPr/>
            </p:nvGrpSpPr>
            <p:grpSpPr>
              <a:xfrm>
                <a:off x="2693235" y="703668"/>
                <a:ext cx="885398" cy="893069"/>
                <a:chOff x="2781975" y="3951500"/>
                <a:chExt cx="640525" cy="646075"/>
              </a:xfrm>
            </p:grpSpPr>
            <p:sp>
              <p:nvSpPr>
                <p:cNvPr id="13159" name="Google Shape;13159;p32"/>
                <p:cNvSpPr/>
                <p:nvPr/>
              </p:nvSpPr>
              <p:spPr>
                <a:xfrm>
                  <a:off x="317232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60" name="Google Shape;13160;p32"/>
                <p:cNvSpPr/>
                <p:nvPr/>
              </p:nvSpPr>
              <p:spPr>
                <a:xfrm>
                  <a:off x="317232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61" name="Google Shape;13161;p32"/>
                <p:cNvSpPr/>
                <p:nvPr/>
              </p:nvSpPr>
              <p:spPr>
                <a:xfrm>
                  <a:off x="3133250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62" name="Google Shape;13162;p32"/>
                <p:cNvSpPr/>
                <p:nvPr/>
              </p:nvSpPr>
              <p:spPr>
                <a:xfrm>
                  <a:off x="317232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63" name="Google Shape;13163;p32"/>
                <p:cNvSpPr/>
                <p:nvPr/>
              </p:nvSpPr>
              <p:spPr>
                <a:xfrm>
                  <a:off x="317232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64" name="Google Shape;13164;p32"/>
                <p:cNvSpPr/>
                <p:nvPr/>
              </p:nvSpPr>
              <p:spPr>
                <a:xfrm>
                  <a:off x="317232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7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65" name="Google Shape;13165;p32"/>
                <p:cNvSpPr/>
                <p:nvPr/>
              </p:nvSpPr>
              <p:spPr>
                <a:xfrm>
                  <a:off x="317232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66" name="Google Shape;13166;p32"/>
                <p:cNvSpPr/>
                <p:nvPr/>
              </p:nvSpPr>
              <p:spPr>
                <a:xfrm>
                  <a:off x="317232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6" y="641"/>
                        <a:pt x="641" y="497"/>
                        <a:pt x="641" y="321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67" name="Google Shape;13167;p32"/>
                <p:cNvSpPr/>
                <p:nvPr/>
              </p:nvSpPr>
              <p:spPr>
                <a:xfrm>
                  <a:off x="3172025" y="4045375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1"/>
                        <a:pt x="315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3"/>
                        <a:pt x="154" y="640"/>
                        <a:pt x="325" y="640"/>
                      </a:cubicBezTo>
                      <a:cubicBezTo>
                        <a:pt x="329" y="640"/>
                        <a:pt x="332" y="640"/>
                        <a:pt x="336" y="640"/>
                      </a:cubicBezTo>
                      <a:cubicBezTo>
                        <a:pt x="514" y="635"/>
                        <a:pt x="653" y="486"/>
                        <a:pt x="646" y="310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68" name="Google Shape;13168;p32"/>
                <p:cNvSpPr/>
                <p:nvPr/>
              </p:nvSpPr>
              <p:spPr>
                <a:xfrm>
                  <a:off x="3172025" y="4011325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5"/>
                        <a:pt x="154" y="641"/>
                        <a:pt x="325" y="641"/>
                      </a:cubicBezTo>
                      <a:cubicBezTo>
                        <a:pt x="329" y="641"/>
                        <a:pt x="332" y="641"/>
                        <a:pt x="336" y="641"/>
                      </a:cubicBezTo>
                      <a:cubicBezTo>
                        <a:pt x="514" y="635"/>
                        <a:pt x="653" y="487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69" name="Google Shape;13169;p32"/>
                <p:cNvSpPr/>
                <p:nvPr/>
              </p:nvSpPr>
              <p:spPr>
                <a:xfrm>
                  <a:off x="3172025" y="3977350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0"/>
                      </a:cubicBezTo>
                      <a:cubicBezTo>
                        <a:pt x="139" y="5"/>
                        <a:pt x="0" y="154"/>
                        <a:pt x="6" y="330"/>
                      </a:cubicBezTo>
                      <a:cubicBezTo>
                        <a:pt x="12" y="503"/>
                        <a:pt x="154" y="639"/>
                        <a:pt x="325" y="639"/>
                      </a:cubicBezTo>
                      <a:cubicBezTo>
                        <a:pt x="329" y="639"/>
                        <a:pt x="332" y="639"/>
                        <a:pt x="336" y="639"/>
                      </a:cubicBezTo>
                      <a:cubicBezTo>
                        <a:pt x="514" y="633"/>
                        <a:pt x="653" y="486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70" name="Google Shape;13170;p32"/>
                <p:cNvSpPr/>
                <p:nvPr/>
              </p:nvSpPr>
              <p:spPr>
                <a:xfrm>
                  <a:off x="3133250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71" name="Google Shape;13171;p32"/>
                <p:cNvSpPr/>
                <p:nvPr/>
              </p:nvSpPr>
              <p:spPr>
                <a:xfrm>
                  <a:off x="3172025" y="4113375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0"/>
                      </a:cubicBezTo>
                      <a:cubicBezTo>
                        <a:pt x="139" y="6"/>
                        <a:pt x="0" y="154"/>
                        <a:pt x="6" y="330"/>
                      </a:cubicBezTo>
                      <a:cubicBezTo>
                        <a:pt x="12" y="503"/>
                        <a:pt x="154" y="639"/>
                        <a:pt x="325" y="639"/>
                      </a:cubicBezTo>
                      <a:cubicBezTo>
                        <a:pt x="329" y="639"/>
                        <a:pt x="332" y="639"/>
                        <a:pt x="336" y="639"/>
                      </a:cubicBezTo>
                      <a:cubicBezTo>
                        <a:pt x="514" y="633"/>
                        <a:pt x="653" y="486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72" name="Google Shape;13172;p32"/>
                <p:cNvSpPr/>
                <p:nvPr/>
              </p:nvSpPr>
              <p:spPr>
                <a:xfrm>
                  <a:off x="3172025" y="4079350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6" y="1"/>
                      </a:moveTo>
                      <a:cubicBezTo>
                        <a:pt x="322" y="1"/>
                        <a:pt x="319" y="1"/>
                        <a:pt x="315" y="1"/>
                      </a:cubicBezTo>
                      <a:cubicBezTo>
                        <a:pt x="139" y="7"/>
                        <a:pt x="0" y="154"/>
                        <a:pt x="6" y="332"/>
                      </a:cubicBezTo>
                      <a:cubicBezTo>
                        <a:pt x="12" y="505"/>
                        <a:pt x="154" y="641"/>
                        <a:pt x="325" y="641"/>
                      </a:cubicBezTo>
                      <a:cubicBezTo>
                        <a:pt x="329" y="641"/>
                        <a:pt x="332" y="641"/>
                        <a:pt x="336" y="641"/>
                      </a:cubicBezTo>
                      <a:cubicBezTo>
                        <a:pt x="514" y="635"/>
                        <a:pt x="653" y="487"/>
                        <a:pt x="646" y="310"/>
                      </a:cubicBezTo>
                      <a:cubicBezTo>
                        <a:pt x="641" y="137"/>
                        <a:pt x="499" y="1"/>
                        <a:pt x="326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73" name="Google Shape;13173;p32"/>
                <p:cNvSpPr/>
                <p:nvPr/>
              </p:nvSpPr>
              <p:spPr>
                <a:xfrm>
                  <a:off x="317232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74" name="Google Shape;13174;p32"/>
                <p:cNvSpPr/>
                <p:nvPr/>
              </p:nvSpPr>
              <p:spPr>
                <a:xfrm>
                  <a:off x="317232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75" name="Google Shape;13175;p32"/>
                <p:cNvSpPr/>
                <p:nvPr/>
              </p:nvSpPr>
              <p:spPr>
                <a:xfrm>
                  <a:off x="317232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76" name="Google Shape;13176;p32"/>
                <p:cNvSpPr/>
                <p:nvPr/>
              </p:nvSpPr>
              <p:spPr>
                <a:xfrm>
                  <a:off x="321130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77" name="Google Shape;13177;p32"/>
                <p:cNvSpPr/>
                <p:nvPr/>
              </p:nvSpPr>
              <p:spPr>
                <a:xfrm>
                  <a:off x="321130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78" name="Google Shape;13178;p32"/>
                <p:cNvSpPr/>
                <p:nvPr/>
              </p:nvSpPr>
              <p:spPr>
                <a:xfrm>
                  <a:off x="321130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79" name="Google Shape;13179;p32"/>
                <p:cNvSpPr/>
                <p:nvPr/>
              </p:nvSpPr>
              <p:spPr>
                <a:xfrm>
                  <a:off x="321130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80" name="Google Shape;13180;p32"/>
                <p:cNvSpPr/>
                <p:nvPr/>
              </p:nvSpPr>
              <p:spPr>
                <a:xfrm>
                  <a:off x="321130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81" name="Google Shape;13181;p32"/>
                <p:cNvSpPr/>
                <p:nvPr/>
              </p:nvSpPr>
              <p:spPr>
                <a:xfrm>
                  <a:off x="317232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82" name="Google Shape;13182;p32"/>
                <p:cNvSpPr/>
                <p:nvPr/>
              </p:nvSpPr>
              <p:spPr>
                <a:xfrm>
                  <a:off x="321130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83" name="Google Shape;13183;p32"/>
                <p:cNvSpPr/>
                <p:nvPr/>
              </p:nvSpPr>
              <p:spPr>
                <a:xfrm>
                  <a:off x="321130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84" name="Google Shape;13184;p32"/>
                <p:cNvSpPr/>
                <p:nvPr/>
              </p:nvSpPr>
              <p:spPr>
                <a:xfrm>
                  <a:off x="317232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85" name="Google Shape;13185;p32"/>
                <p:cNvSpPr/>
                <p:nvPr/>
              </p:nvSpPr>
              <p:spPr>
                <a:xfrm>
                  <a:off x="321130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86" name="Google Shape;13186;p32"/>
                <p:cNvSpPr/>
                <p:nvPr/>
              </p:nvSpPr>
              <p:spPr>
                <a:xfrm>
                  <a:off x="3211300" y="3977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87" name="Google Shape;13187;p32"/>
                <p:cNvSpPr/>
                <p:nvPr/>
              </p:nvSpPr>
              <p:spPr>
                <a:xfrm>
                  <a:off x="317232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88" name="Google Shape;13188;p32"/>
                <p:cNvSpPr/>
                <p:nvPr/>
              </p:nvSpPr>
              <p:spPr>
                <a:xfrm>
                  <a:off x="321130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89" name="Google Shape;13189;p32"/>
                <p:cNvSpPr/>
                <p:nvPr/>
              </p:nvSpPr>
              <p:spPr>
                <a:xfrm>
                  <a:off x="3211300" y="404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90" name="Google Shape;13190;p32"/>
                <p:cNvSpPr/>
                <p:nvPr/>
              </p:nvSpPr>
              <p:spPr>
                <a:xfrm>
                  <a:off x="3211300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91" name="Google Shape;13191;p32"/>
                <p:cNvSpPr/>
                <p:nvPr/>
              </p:nvSpPr>
              <p:spPr>
                <a:xfrm>
                  <a:off x="3133250" y="401147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92" name="Google Shape;13192;p32"/>
                <p:cNvSpPr/>
                <p:nvPr/>
              </p:nvSpPr>
              <p:spPr>
                <a:xfrm>
                  <a:off x="309422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93" name="Google Shape;13193;p32"/>
                <p:cNvSpPr/>
                <p:nvPr/>
              </p:nvSpPr>
              <p:spPr>
                <a:xfrm>
                  <a:off x="309422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94" name="Google Shape;13194;p32"/>
                <p:cNvSpPr/>
                <p:nvPr/>
              </p:nvSpPr>
              <p:spPr>
                <a:xfrm>
                  <a:off x="309422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95" name="Google Shape;13195;p32"/>
                <p:cNvSpPr/>
                <p:nvPr/>
              </p:nvSpPr>
              <p:spPr>
                <a:xfrm>
                  <a:off x="309422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96" name="Google Shape;13196;p32"/>
                <p:cNvSpPr/>
                <p:nvPr/>
              </p:nvSpPr>
              <p:spPr>
                <a:xfrm>
                  <a:off x="309422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97" name="Google Shape;13197;p32"/>
                <p:cNvSpPr/>
                <p:nvPr/>
              </p:nvSpPr>
              <p:spPr>
                <a:xfrm>
                  <a:off x="309422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98" name="Google Shape;13198;p32"/>
                <p:cNvSpPr/>
                <p:nvPr/>
              </p:nvSpPr>
              <p:spPr>
                <a:xfrm>
                  <a:off x="309422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1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99" name="Google Shape;13199;p32"/>
                <p:cNvSpPr/>
                <p:nvPr/>
              </p:nvSpPr>
              <p:spPr>
                <a:xfrm>
                  <a:off x="309422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00" name="Google Shape;13200;p32"/>
                <p:cNvSpPr/>
                <p:nvPr/>
              </p:nvSpPr>
              <p:spPr>
                <a:xfrm>
                  <a:off x="3133400" y="3952975"/>
                  <a:ext cx="15125" cy="6550"/>
                </a:xfrm>
                <a:custGeom>
                  <a:rect b="b" l="l" r="r" t="t"/>
                  <a:pathLst>
                    <a:path extrusionOk="0" h="262" w="605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29" y="151"/>
                        <a:pt x="159" y="261"/>
                        <a:pt x="316" y="261"/>
                      </a:cubicBezTo>
                      <a:cubicBezTo>
                        <a:pt x="445" y="261"/>
                        <a:pt x="557" y="184"/>
                        <a:pt x="605" y="73"/>
                      </a:cubicBezTo>
                      <a:cubicBezTo>
                        <a:pt x="406" y="46"/>
                        <a:pt x="204" y="20"/>
                        <a:pt x="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01" name="Google Shape;13201;p32"/>
                <p:cNvSpPr/>
                <p:nvPr/>
              </p:nvSpPr>
              <p:spPr>
                <a:xfrm>
                  <a:off x="3094125" y="4113475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4"/>
                        <a:pt x="0" y="150"/>
                        <a:pt x="3" y="328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8"/>
                        <a:pt x="646" y="492"/>
                        <a:pt x="643" y="314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02" name="Google Shape;13202;p32"/>
                <p:cNvSpPr/>
                <p:nvPr/>
              </p:nvSpPr>
              <p:spPr>
                <a:xfrm>
                  <a:off x="3094125" y="4079500"/>
                  <a:ext cx="16175" cy="16000"/>
                </a:xfrm>
                <a:custGeom>
                  <a:rect b="b" l="l" r="r" t="t"/>
                  <a:pathLst>
                    <a:path extrusionOk="0" h="640" w="647">
                      <a:moveTo>
                        <a:pt x="326" y="1"/>
                      </a:moveTo>
                      <a:cubicBezTo>
                        <a:pt x="323" y="1"/>
                        <a:pt x="321" y="1"/>
                        <a:pt x="318" y="1"/>
                      </a:cubicBezTo>
                      <a:cubicBezTo>
                        <a:pt x="140" y="4"/>
                        <a:pt x="0" y="150"/>
                        <a:pt x="3" y="326"/>
                      </a:cubicBezTo>
                      <a:cubicBezTo>
                        <a:pt x="7" y="500"/>
                        <a:pt x="149" y="640"/>
                        <a:pt x="322" y="640"/>
                      </a:cubicBezTo>
                      <a:cubicBezTo>
                        <a:pt x="325" y="640"/>
                        <a:pt x="327" y="640"/>
                        <a:pt x="330" y="640"/>
                      </a:cubicBezTo>
                      <a:cubicBezTo>
                        <a:pt x="506" y="637"/>
                        <a:pt x="646" y="490"/>
                        <a:pt x="643" y="314"/>
                      </a:cubicBezTo>
                      <a:cubicBezTo>
                        <a:pt x="640" y="141"/>
                        <a:pt x="499" y="1"/>
                        <a:pt x="326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03" name="Google Shape;13203;p32"/>
                <p:cNvSpPr/>
                <p:nvPr/>
              </p:nvSpPr>
              <p:spPr>
                <a:xfrm>
                  <a:off x="309422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1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04" name="Google Shape;13204;p32"/>
                <p:cNvSpPr/>
                <p:nvPr/>
              </p:nvSpPr>
              <p:spPr>
                <a:xfrm>
                  <a:off x="309422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05" name="Google Shape;13205;p32"/>
                <p:cNvSpPr/>
                <p:nvPr/>
              </p:nvSpPr>
              <p:spPr>
                <a:xfrm>
                  <a:off x="309422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06" name="Google Shape;13206;p32"/>
                <p:cNvSpPr/>
                <p:nvPr/>
              </p:nvSpPr>
              <p:spPr>
                <a:xfrm>
                  <a:off x="3133250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07" name="Google Shape;13207;p32"/>
                <p:cNvSpPr/>
                <p:nvPr/>
              </p:nvSpPr>
              <p:spPr>
                <a:xfrm>
                  <a:off x="309422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1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08" name="Google Shape;13208;p32"/>
                <p:cNvSpPr/>
                <p:nvPr/>
              </p:nvSpPr>
              <p:spPr>
                <a:xfrm>
                  <a:off x="309422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1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09" name="Google Shape;13209;p32"/>
                <p:cNvSpPr/>
                <p:nvPr/>
              </p:nvSpPr>
              <p:spPr>
                <a:xfrm>
                  <a:off x="31332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10" name="Google Shape;13210;p32"/>
                <p:cNvSpPr/>
                <p:nvPr/>
              </p:nvSpPr>
              <p:spPr>
                <a:xfrm>
                  <a:off x="31332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11" name="Google Shape;13211;p32"/>
                <p:cNvSpPr/>
                <p:nvPr/>
              </p:nvSpPr>
              <p:spPr>
                <a:xfrm>
                  <a:off x="31332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12" name="Google Shape;13212;p32"/>
                <p:cNvSpPr/>
                <p:nvPr/>
              </p:nvSpPr>
              <p:spPr>
                <a:xfrm>
                  <a:off x="31332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13" name="Google Shape;13213;p32"/>
                <p:cNvSpPr/>
                <p:nvPr/>
              </p:nvSpPr>
              <p:spPr>
                <a:xfrm>
                  <a:off x="3133250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14" name="Google Shape;13214;p32"/>
                <p:cNvSpPr/>
                <p:nvPr/>
              </p:nvSpPr>
              <p:spPr>
                <a:xfrm>
                  <a:off x="31332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15" name="Google Shape;13215;p32"/>
                <p:cNvSpPr/>
                <p:nvPr/>
              </p:nvSpPr>
              <p:spPr>
                <a:xfrm>
                  <a:off x="31332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16" name="Google Shape;13216;p32"/>
                <p:cNvSpPr/>
                <p:nvPr/>
              </p:nvSpPr>
              <p:spPr>
                <a:xfrm>
                  <a:off x="3133250" y="404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17" name="Google Shape;13217;p32"/>
                <p:cNvSpPr/>
                <p:nvPr/>
              </p:nvSpPr>
              <p:spPr>
                <a:xfrm>
                  <a:off x="3133250" y="3977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18" name="Google Shape;13218;p32"/>
                <p:cNvSpPr/>
                <p:nvPr/>
              </p:nvSpPr>
              <p:spPr>
                <a:xfrm>
                  <a:off x="3133250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19" name="Google Shape;13219;p32"/>
                <p:cNvSpPr/>
                <p:nvPr/>
              </p:nvSpPr>
              <p:spPr>
                <a:xfrm>
                  <a:off x="321130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20" name="Google Shape;13220;p32"/>
                <p:cNvSpPr/>
                <p:nvPr/>
              </p:nvSpPr>
              <p:spPr>
                <a:xfrm>
                  <a:off x="31332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21" name="Google Shape;13221;p32"/>
                <p:cNvSpPr/>
                <p:nvPr/>
              </p:nvSpPr>
              <p:spPr>
                <a:xfrm>
                  <a:off x="31332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22" name="Google Shape;13222;p32"/>
                <p:cNvSpPr/>
                <p:nvPr/>
              </p:nvSpPr>
              <p:spPr>
                <a:xfrm>
                  <a:off x="31332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23" name="Google Shape;13223;p32"/>
                <p:cNvSpPr/>
                <p:nvPr/>
              </p:nvSpPr>
              <p:spPr>
                <a:xfrm>
                  <a:off x="31332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24" name="Google Shape;13224;p32"/>
                <p:cNvSpPr/>
                <p:nvPr/>
              </p:nvSpPr>
              <p:spPr>
                <a:xfrm>
                  <a:off x="33674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25" name="Google Shape;13225;p32"/>
                <p:cNvSpPr/>
                <p:nvPr/>
              </p:nvSpPr>
              <p:spPr>
                <a:xfrm>
                  <a:off x="332837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26" name="Google Shape;13226;p32"/>
                <p:cNvSpPr/>
                <p:nvPr/>
              </p:nvSpPr>
              <p:spPr>
                <a:xfrm>
                  <a:off x="33283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27" name="Google Shape;13227;p32"/>
                <p:cNvSpPr/>
                <p:nvPr/>
              </p:nvSpPr>
              <p:spPr>
                <a:xfrm>
                  <a:off x="33283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28" name="Google Shape;13228;p32"/>
                <p:cNvSpPr/>
                <p:nvPr/>
              </p:nvSpPr>
              <p:spPr>
                <a:xfrm>
                  <a:off x="332837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29" name="Google Shape;13229;p32"/>
                <p:cNvSpPr/>
                <p:nvPr/>
              </p:nvSpPr>
              <p:spPr>
                <a:xfrm>
                  <a:off x="332837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30" name="Google Shape;13230;p32"/>
                <p:cNvSpPr/>
                <p:nvPr/>
              </p:nvSpPr>
              <p:spPr>
                <a:xfrm>
                  <a:off x="332837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31" name="Google Shape;13231;p32"/>
                <p:cNvSpPr/>
                <p:nvPr/>
              </p:nvSpPr>
              <p:spPr>
                <a:xfrm>
                  <a:off x="332837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32" name="Google Shape;13232;p32"/>
                <p:cNvSpPr/>
                <p:nvPr/>
              </p:nvSpPr>
              <p:spPr>
                <a:xfrm>
                  <a:off x="332837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33" name="Google Shape;13233;p32"/>
                <p:cNvSpPr/>
                <p:nvPr/>
              </p:nvSpPr>
              <p:spPr>
                <a:xfrm>
                  <a:off x="328935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34" name="Google Shape;13234;p32"/>
                <p:cNvSpPr/>
                <p:nvPr/>
              </p:nvSpPr>
              <p:spPr>
                <a:xfrm>
                  <a:off x="328935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35" name="Google Shape;13235;p32"/>
                <p:cNvSpPr/>
                <p:nvPr/>
              </p:nvSpPr>
              <p:spPr>
                <a:xfrm>
                  <a:off x="328935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36" name="Google Shape;13236;p32"/>
                <p:cNvSpPr/>
                <p:nvPr/>
              </p:nvSpPr>
              <p:spPr>
                <a:xfrm>
                  <a:off x="328935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37" name="Google Shape;13237;p32"/>
                <p:cNvSpPr/>
                <p:nvPr/>
              </p:nvSpPr>
              <p:spPr>
                <a:xfrm>
                  <a:off x="328935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38" name="Google Shape;13238;p32"/>
                <p:cNvSpPr/>
                <p:nvPr/>
              </p:nvSpPr>
              <p:spPr>
                <a:xfrm>
                  <a:off x="332837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39" name="Google Shape;13239;p32"/>
                <p:cNvSpPr/>
                <p:nvPr/>
              </p:nvSpPr>
              <p:spPr>
                <a:xfrm>
                  <a:off x="332837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40" name="Google Shape;13240;p32"/>
                <p:cNvSpPr/>
                <p:nvPr/>
              </p:nvSpPr>
              <p:spPr>
                <a:xfrm>
                  <a:off x="3328375" y="4047150"/>
                  <a:ext cx="14125" cy="14425"/>
                </a:xfrm>
                <a:custGeom>
                  <a:rect b="b" l="l" r="r" t="t"/>
                  <a:pathLst>
                    <a:path extrusionOk="0" h="577" w="565">
                      <a:moveTo>
                        <a:pt x="129" y="0"/>
                      </a:moveTo>
                      <a:cubicBezTo>
                        <a:pt x="52" y="58"/>
                        <a:pt x="1" y="151"/>
                        <a:pt x="1" y="257"/>
                      </a:cubicBezTo>
                      <a:cubicBezTo>
                        <a:pt x="1" y="433"/>
                        <a:pt x="144" y="576"/>
                        <a:pt x="322" y="576"/>
                      </a:cubicBezTo>
                      <a:cubicBezTo>
                        <a:pt x="420" y="576"/>
                        <a:pt x="506" y="531"/>
                        <a:pt x="564" y="462"/>
                      </a:cubicBezTo>
                      <a:cubicBezTo>
                        <a:pt x="423" y="305"/>
                        <a:pt x="278" y="151"/>
                        <a:pt x="129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41" name="Google Shape;13241;p32"/>
                <p:cNvSpPr/>
                <p:nvPr/>
              </p:nvSpPr>
              <p:spPr>
                <a:xfrm>
                  <a:off x="332837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42" name="Google Shape;13242;p32"/>
                <p:cNvSpPr/>
                <p:nvPr/>
              </p:nvSpPr>
              <p:spPr>
                <a:xfrm>
                  <a:off x="33674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43" name="Google Shape;13243;p32"/>
                <p:cNvSpPr/>
                <p:nvPr/>
              </p:nvSpPr>
              <p:spPr>
                <a:xfrm>
                  <a:off x="3406475" y="4182050"/>
                  <a:ext cx="9525" cy="15500"/>
                </a:xfrm>
                <a:custGeom>
                  <a:rect b="b" l="l" r="r" t="t"/>
                  <a:pathLst>
                    <a:path extrusionOk="0" h="620" w="381">
                      <a:moveTo>
                        <a:pt x="213" y="0"/>
                      </a:moveTo>
                      <a:cubicBezTo>
                        <a:pt x="89" y="44"/>
                        <a:pt x="0" y="160"/>
                        <a:pt x="0" y="300"/>
                      </a:cubicBezTo>
                      <a:cubicBezTo>
                        <a:pt x="0" y="476"/>
                        <a:pt x="143" y="620"/>
                        <a:pt x="320" y="620"/>
                      </a:cubicBezTo>
                      <a:cubicBezTo>
                        <a:pt x="341" y="620"/>
                        <a:pt x="360" y="618"/>
                        <a:pt x="380" y="614"/>
                      </a:cubicBezTo>
                      <a:cubicBezTo>
                        <a:pt x="330" y="407"/>
                        <a:pt x="275" y="202"/>
                        <a:pt x="21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44" name="Google Shape;13244;p32"/>
                <p:cNvSpPr/>
                <p:nvPr/>
              </p:nvSpPr>
              <p:spPr>
                <a:xfrm>
                  <a:off x="33674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45" name="Google Shape;13245;p32"/>
                <p:cNvSpPr/>
                <p:nvPr/>
              </p:nvSpPr>
              <p:spPr>
                <a:xfrm>
                  <a:off x="3094125" y="4045500"/>
                  <a:ext cx="16175" cy="16025"/>
                </a:xfrm>
                <a:custGeom>
                  <a:rect b="b" l="l" r="r" t="t"/>
                  <a:pathLst>
                    <a:path extrusionOk="0" h="641" w="647">
                      <a:moveTo>
                        <a:pt x="324" y="0"/>
                      </a:moveTo>
                      <a:cubicBezTo>
                        <a:pt x="322" y="0"/>
                        <a:pt x="320" y="0"/>
                        <a:pt x="318" y="0"/>
                      </a:cubicBezTo>
                      <a:cubicBezTo>
                        <a:pt x="140" y="3"/>
                        <a:pt x="0" y="149"/>
                        <a:pt x="3" y="327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8"/>
                        <a:pt x="646" y="491"/>
                        <a:pt x="643" y="314"/>
                      </a:cubicBezTo>
                      <a:cubicBezTo>
                        <a:pt x="640" y="139"/>
                        <a:pt x="497" y="0"/>
                        <a:pt x="324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46" name="Google Shape;13246;p32"/>
                <p:cNvSpPr/>
                <p:nvPr/>
              </p:nvSpPr>
              <p:spPr>
                <a:xfrm>
                  <a:off x="3406475" y="4215525"/>
                  <a:ext cx="15275" cy="16050"/>
                </a:xfrm>
                <a:custGeom>
                  <a:rect b="b" l="l" r="r" t="t"/>
                  <a:pathLst>
                    <a:path extrusionOk="0" h="642" w="61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51" y="641"/>
                        <a:pt x="561" y="563"/>
                        <a:pt x="611" y="453"/>
                      </a:cubicBezTo>
                      <a:cubicBezTo>
                        <a:pt x="594" y="335"/>
                        <a:pt x="574" y="219"/>
                        <a:pt x="553" y="103"/>
                      </a:cubicBezTo>
                      <a:cubicBezTo>
                        <a:pt x="496" y="40"/>
                        <a:pt x="413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47" name="Google Shape;13247;p32"/>
                <p:cNvSpPr/>
                <p:nvPr/>
              </p:nvSpPr>
              <p:spPr>
                <a:xfrm>
                  <a:off x="34064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48" name="Google Shape;13248;p32"/>
                <p:cNvSpPr/>
                <p:nvPr/>
              </p:nvSpPr>
              <p:spPr>
                <a:xfrm>
                  <a:off x="34064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49" name="Google Shape;13249;p32"/>
                <p:cNvSpPr/>
                <p:nvPr/>
              </p:nvSpPr>
              <p:spPr>
                <a:xfrm>
                  <a:off x="33674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50" name="Google Shape;13250;p32"/>
                <p:cNvSpPr/>
                <p:nvPr/>
              </p:nvSpPr>
              <p:spPr>
                <a:xfrm>
                  <a:off x="33674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51" name="Google Shape;13251;p32"/>
                <p:cNvSpPr/>
                <p:nvPr/>
              </p:nvSpPr>
              <p:spPr>
                <a:xfrm>
                  <a:off x="332837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52" name="Google Shape;13252;p32"/>
                <p:cNvSpPr/>
                <p:nvPr/>
              </p:nvSpPr>
              <p:spPr>
                <a:xfrm>
                  <a:off x="33674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53" name="Google Shape;13253;p32"/>
                <p:cNvSpPr/>
                <p:nvPr/>
              </p:nvSpPr>
              <p:spPr>
                <a:xfrm>
                  <a:off x="33674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54" name="Google Shape;13254;p32"/>
                <p:cNvSpPr/>
                <p:nvPr/>
              </p:nvSpPr>
              <p:spPr>
                <a:xfrm>
                  <a:off x="33674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55" name="Google Shape;13255;p32"/>
                <p:cNvSpPr/>
                <p:nvPr/>
              </p:nvSpPr>
              <p:spPr>
                <a:xfrm>
                  <a:off x="33674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56" name="Google Shape;13256;p32"/>
                <p:cNvSpPr/>
                <p:nvPr/>
              </p:nvSpPr>
              <p:spPr>
                <a:xfrm>
                  <a:off x="33674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57" name="Google Shape;13257;p32"/>
                <p:cNvSpPr/>
                <p:nvPr/>
              </p:nvSpPr>
              <p:spPr>
                <a:xfrm>
                  <a:off x="328935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58" name="Google Shape;13258;p32"/>
                <p:cNvSpPr/>
                <p:nvPr/>
              </p:nvSpPr>
              <p:spPr>
                <a:xfrm>
                  <a:off x="325032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59" name="Google Shape;13259;p32"/>
                <p:cNvSpPr/>
                <p:nvPr/>
              </p:nvSpPr>
              <p:spPr>
                <a:xfrm>
                  <a:off x="325032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60" name="Google Shape;13260;p32"/>
                <p:cNvSpPr/>
                <p:nvPr/>
              </p:nvSpPr>
              <p:spPr>
                <a:xfrm>
                  <a:off x="325032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61" name="Google Shape;13261;p32"/>
                <p:cNvSpPr/>
                <p:nvPr/>
              </p:nvSpPr>
              <p:spPr>
                <a:xfrm>
                  <a:off x="325032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62" name="Google Shape;13262;p32"/>
                <p:cNvSpPr/>
                <p:nvPr/>
              </p:nvSpPr>
              <p:spPr>
                <a:xfrm>
                  <a:off x="325032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63" name="Google Shape;13263;p32"/>
                <p:cNvSpPr/>
                <p:nvPr/>
              </p:nvSpPr>
              <p:spPr>
                <a:xfrm>
                  <a:off x="325032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64" name="Google Shape;13264;p32"/>
                <p:cNvSpPr/>
                <p:nvPr/>
              </p:nvSpPr>
              <p:spPr>
                <a:xfrm>
                  <a:off x="325032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65" name="Google Shape;13265;p32"/>
                <p:cNvSpPr/>
                <p:nvPr/>
              </p:nvSpPr>
              <p:spPr>
                <a:xfrm>
                  <a:off x="325032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66" name="Google Shape;13266;p32"/>
                <p:cNvSpPr/>
                <p:nvPr/>
              </p:nvSpPr>
              <p:spPr>
                <a:xfrm>
                  <a:off x="321130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67" name="Google Shape;13267;p32"/>
                <p:cNvSpPr/>
                <p:nvPr/>
              </p:nvSpPr>
              <p:spPr>
                <a:xfrm>
                  <a:off x="3211300" y="4555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68" name="Google Shape;13268;p32"/>
                <p:cNvSpPr/>
                <p:nvPr/>
              </p:nvSpPr>
              <p:spPr>
                <a:xfrm>
                  <a:off x="321130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69" name="Google Shape;13269;p32"/>
                <p:cNvSpPr/>
                <p:nvPr/>
              </p:nvSpPr>
              <p:spPr>
                <a:xfrm>
                  <a:off x="3211300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70" name="Google Shape;13270;p32"/>
                <p:cNvSpPr/>
                <p:nvPr/>
              </p:nvSpPr>
              <p:spPr>
                <a:xfrm>
                  <a:off x="3250325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71" name="Google Shape;13271;p32"/>
                <p:cNvSpPr/>
                <p:nvPr/>
              </p:nvSpPr>
              <p:spPr>
                <a:xfrm>
                  <a:off x="3250325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72" name="Google Shape;13272;p32"/>
                <p:cNvSpPr/>
                <p:nvPr/>
              </p:nvSpPr>
              <p:spPr>
                <a:xfrm>
                  <a:off x="328935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73" name="Google Shape;13273;p32"/>
                <p:cNvSpPr/>
                <p:nvPr/>
              </p:nvSpPr>
              <p:spPr>
                <a:xfrm>
                  <a:off x="328935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74" name="Google Shape;13274;p32"/>
                <p:cNvSpPr/>
                <p:nvPr/>
              </p:nvSpPr>
              <p:spPr>
                <a:xfrm>
                  <a:off x="328935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75" name="Google Shape;13275;p32"/>
                <p:cNvSpPr/>
                <p:nvPr/>
              </p:nvSpPr>
              <p:spPr>
                <a:xfrm>
                  <a:off x="328935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76" name="Google Shape;13276;p32"/>
                <p:cNvSpPr/>
                <p:nvPr/>
              </p:nvSpPr>
              <p:spPr>
                <a:xfrm>
                  <a:off x="321130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77" name="Google Shape;13277;p32"/>
                <p:cNvSpPr/>
                <p:nvPr/>
              </p:nvSpPr>
              <p:spPr>
                <a:xfrm>
                  <a:off x="325032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78" name="Google Shape;13278;p32"/>
                <p:cNvSpPr/>
                <p:nvPr/>
              </p:nvSpPr>
              <p:spPr>
                <a:xfrm>
                  <a:off x="328935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79" name="Google Shape;13279;p32"/>
                <p:cNvSpPr/>
                <p:nvPr/>
              </p:nvSpPr>
              <p:spPr>
                <a:xfrm>
                  <a:off x="328935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80" name="Google Shape;13280;p32"/>
                <p:cNvSpPr/>
                <p:nvPr/>
              </p:nvSpPr>
              <p:spPr>
                <a:xfrm>
                  <a:off x="328935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81" name="Google Shape;13281;p32"/>
                <p:cNvSpPr/>
                <p:nvPr/>
              </p:nvSpPr>
              <p:spPr>
                <a:xfrm>
                  <a:off x="325032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82" name="Google Shape;13282;p32"/>
                <p:cNvSpPr/>
                <p:nvPr/>
              </p:nvSpPr>
              <p:spPr>
                <a:xfrm>
                  <a:off x="325032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83" name="Google Shape;13283;p32"/>
                <p:cNvSpPr/>
                <p:nvPr/>
              </p:nvSpPr>
              <p:spPr>
                <a:xfrm>
                  <a:off x="325032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84" name="Google Shape;13284;p32"/>
                <p:cNvSpPr/>
                <p:nvPr/>
              </p:nvSpPr>
              <p:spPr>
                <a:xfrm>
                  <a:off x="3289350" y="4013325"/>
                  <a:ext cx="15275" cy="14175"/>
                </a:xfrm>
                <a:custGeom>
                  <a:rect b="b" l="l" r="r" t="t"/>
                  <a:pathLst>
                    <a:path extrusionOk="0" h="567" w="611">
                      <a:moveTo>
                        <a:pt x="118" y="0"/>
                      </a:moveTo>
                      <a:cubicBezTo>
                        <a:pt x="47" y="61"/>
                        <a:pt x="1" y="150"/>
                        <a:pt x="1" y="247"/>
                      </a:cubicBezTo>
                      <a:cubicBezTo>
                        <a:pt x="1" y="424"/>
                        <a:pt x="144" y="567"/>
                        <a:pt x="322" y="567"/>
                      </a:cubicBezTo>
                      <a:cubicBezTo>
                        <a:pt x="451" y="567"/>
                        <a:pt x="563" y="490"/>
                        <a:pt x="611" y="379"/>
                      </a:cubicBezTo>
                      <a:cubicBezTo>
                        <a:pt x="448" y="249"/>
                        <a:pt x="285" y="122"/>
                        <a:pt x="11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85" name="Google Shape;13285;p32"/>
                <p:cNvSpPr/>
                <p:nvPr/>
              </p:nvSpPr>
              <p:spPr>
                <a:xfrm>
                  <a:off x="3289350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86" name="Google Shape;13286;p32"/>
                <p:cNvSpPr/>
                <p:nvPr/>
              </p:nvSpPr>
              <p:spPr>
                <a:xfrm>
                  <a:off x="3250325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87" name="Google Shape;13287;p32"/>
                <p:cNvSpPr/>
                <p:nvPr/>
              </p:nvSpPr>
              <p:spPr>
                <a:xfrm>
                  <a:off x="3250325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88" name="Google Shape;13288;p32"/>
                <p:cNvSpPr/>
                <p:nvPr/>
              </p:nvSpPr>
              <p:spPr>
                <a:xfrm>
                  <a:off x="289905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89" name="Google Shape;13289;p32"/>
                <p:cNvSpPr/>
                <p:nvPr/>
              </p:nvSpPr>
              <p:spPr>
                <a:xfrm>
                  <a:off x="289905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90" name="Google Shape;13290;p32"/>
                <p:cNvSpPr/>
                <p:nvPr/>
              </p:nvSpPr>
              <p:spPr>
                <a:xfrm>
                  <a:off x="2862000" y="4047150"/>
                  <a:ext cx="14100" cy="14425"/>
                </a:xfrm>
                <a:custGeom>
                  <a:rect b="b" l="l" r="r" t="t"/>
                  <a:pathLst>
                    <a:path extrusionOk="0" h="577" w="564">
                      <a:moveTo>
                        <a:pt x="436" y="0"/>
                      </a:moveTo>
                      <a:cubicBezTo>
                        <a:pt x="287" y="151"/>
                        <a:pt x="142" y="303"/>
                        <a:pt x="0" y="462"/>
                      </a:cubicBezTo>
                      <a:cubicBezTo>
                        <a:pt x="57" y="531"/>
                        <a:pt x="143" y="576"/>
                        <a:pt x="243" y="576"/>
                      </a:cubicBezTo>
                      <a:cubicBezTo>
                        <a:pt x="421" y="576"/>
                        <a:pt x="564" y="433"/>
                        <a:pt x="564" y="257"/>
                      </a:cubicBezTo>
                      <a:cubicBezTo>
                        <a:pt x="564" y="151"/>
                        <a:pt x="513" y="58"/>
                        <a:pt x="43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91" name="Google Shape;13291;p32"/>
                <p:cNvSpPr/>
                <p:nvPr/>
              </p:nvSpPr>
              <p:spPr>
                <a:xfrm>
                  <a:off x="2899050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92" name="Google Shape;13292;p32"/>
                <p:cNvSpPr/>
                <p:nvPr/>
              </p:nvSpPr>
              <p:spPr>
                <a:xfrm>
                  <a:off x="289905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93" name="Google Shape;13293;p32"/>
                <p:cNvSpPr/>
                <p:nvPr/>
              </p:nvSpPr>
              <p:spPr>
                <a:xfrm>
                  <a:off x="289905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94" name="Google Shape;13294;p32"/>
                <p:cNvSpPr/>
                <p:nvPr/>
              </p:nvSpPr>
              <p:spPr>
                <a:xfrm>
                  <a:off x="289905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95" name="Google Shape;13295;p32"/>
                <p:cNvSpPr/>
                <p:nvPr/>
              </p:nvSpPr>
              <p:spPr>
                <a:xfrm>
                  <a:off x="289905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96" name="Google Shape;13296;p32"/>
                <p:cNvSpPr/>
                <p:nvPr/>
              </p:nvSpPr>
              <p:spPr>
                <a:xfrm>
                  <a:off x="289905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97" name="Google Shape;13297;p32"/>
                <p:cNvSpPr/>
                <p:nvPr/>
              </p:nvSpPr>
              <p:spPr>
                <a:xfrm>
                  <a:off x="286007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98" name="Google Shape;13298;p32"/>
                <p:cNvSpPr/>
                <p:nvPr/>
              </p:nvSpPr>
              <p:spPr>
                <a:xfrm>
                  <a:off x="28600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299" name="Google Shape;13299;p32"/>
                <p:cNvSpPr/>
                <p:nvPr/>
              </p:nvSpPr>
              <p:spPr>
                <a:xfrm>
                  <a:off x="286007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00" name="Google Shape;13300;p32"/>
                <p:cNvSpPr/>
                <p:nvPr/>
              </p:nvSpPr>
              <p:spPr>
                <a:xfrm>
                  <a:off x="28600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01" name="Google Shape;13301;p32"/>
                <p:cNvSpPr/>
                <p:nvPr/>
              </p:nvSpPr>
              <p:spPr>
                <a:xfrm>
                  <a:off x="289905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02" name="Google Shape;13302;p32"/>
                <p:cNvSpPr/>
                <p:nvPr/>
              </p:nvSpPr>
              <p:spPr>
                <a:xfrm>
                  <a:off x="286007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03" name="Google Shape;13303;p32"/>
                <p:cNvSpPr/>
                <p:nvPr/>
              </p:nvSpPr>
              <p:spPr>
                <a:xfrm>
                  <a:off x="286007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04" name="Google Shape;13304;p32"/>
                <p:cNvSpPr/>
                <p:nvPr/>
              </p:nvSpPr>
              <p:spPr>
                <a:xfrm>
                  <a:off x="286007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5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05" name="Google Shape;13305;p32"/>
                <p:cNvSpPr/>
                <p:nvPr/>
              </p:nvSpPr>
              <p:spPr>
                <a:xfrm>
                  <a:off x="293807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06" name="Google Shape;13306;p32"/>
                <p:cNvSpPr/>
                <p:nvPr/>
              </p:nvSpPr>
              <p:spPr>
                <a:xfrm>
                  <a:off x="293807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07" name="Google Shape;13307;p32"/>
                <p:cNvSpPr/>
                <p:nvPr/>
              </p:nvSpPr>
              <p:spPr>
                <a:xfrm>
                  <a:off x="2938075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08" name="Google Shape;13308;p32"/>
                <p:cNvSpPr/>
                <p:nvPr/>
              </p:nvSpPr>
              <p:spPr>
                <a:xfrm>
                  <a:off x="293807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09" name="Google Shape;13309;p32"/>
                <p:cNvSpPr/>
                <p:nvPr/>
              </p:nvSpPr>
              <p:spPr>
                <a:xfrm>
                  <a:off x="29380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10" name="Google Shape;13310;p32"/>
                <p:cNvSpPr/>
                <p:nvPr/>
              </p:nvSpPr>
              <p:spPr>
                <a:xfrm>
                  <a:off x="293807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11" name="Google Shape;13311;p32"/>
                <p:cNvSpPr/>
                <p:nvPr/>
              </p:nvSpPr>
              <p:spPr>
                <a:xfrm>
                  <a:off x="293807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12" name="Google Shape;13312;p32"/>
                <p:cNvSpPr/>
                <p:nvPr/>
              </p:nvSpPr>
              <p:spPr>
                <a:xfrm>
                  <a:off x="289905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13" name="Google Shape;13313;p32"/>
                <p:cNvSpPr/>
                <p:nvPr/>
              </p:nvSpPr>
              <p:spPr>
                <a:xfrm>
                  <a:off x="289905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14" name="Google Shape;13314;p32"/>
                <p:cNvSpPr/>
                <p:nvPr/>
              </p:nvSpPr>
              <p:spPr>
                <a:xfrm>
                  <a:off x="289905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15" name="Google Shape;13315;p32"/>
                <p:cNvSpPr/>
                <p:nvPr/>
              </p:nvSpPr>
              <p:spPr>
                <a:xfrm>
                  <a:off x="2938075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16" name="Google Shape;13316;p32"/>
                <p:cNvSpPr/>
                <p:nvPr/>
              </p:nvSpPr>
              <p:spPr>
                <a:xfrm>
                  <a:off x="289905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17" name="Google Shape;13317;p32"/>
                <p:cNvSpPr/>
                <p:nvPr/>
              </p:nvSpPr>
              <p:spPr>
                <a:xfrm>
                  <a:off x="289905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18" name="Google Shape;13318;p32"/>
                <p:cNvSpPr/>
                <p:nvPr/>
              </p:nvSpPr>
              <p:spPr>
                <a:xfrm>
                  <a:off x="286007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19" name="Google Shape;13319;p32"/>
                <p:cNvSpPr/>
                <p:nvPr/>
              </p:nvSpPr>
              <p:spPr>
                <a:xfrm>
                  <a:off x="2899825" y="4013325"/>
                  <a:ext cx="15275" cy="14175"/>
                </a:xfrm>
                <a:custGeom>
                  <a:rect b="b" l="l" r="r" t="t"/>
                  <a:pathLst>
                    <a:path extrusionOk="0" h="567" w="611">
                      <a:moveTo>
                        <a:pt x="493" y="0"/>
                      </a:moveTo>
                      <a:cubicBezTo>
                        <a:pt x="325" y="122"/>
                        <a:pt x="161" y="249"/>
                        <a:pt x="0" y="379"/>
                      </a:cubicBezTo>
                      <a:cubicBezTo>
                        <a:pt x="51" y="490"/>
                        <a:pt x="161" y="567"/>
                        <a:pt x="289" y="567"/>
                      </a:cubicBezTo>
                      <a:cubicBezTo>
                        <a:pt x="467" y="567"/>
                        <a:pt x="610" y="424"/>
                        <a:pt x="610" y="247"/>
                      </a:cubicBezTo>
                      <a:cubicBezTo>
                        <a:pt x="610" y="148"/>
                        <a:pt x="564" y="59"/>
                        <a:pt x="49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20" name="Google Shape;13320;p32"/>
                <p:cNvSpPr/>
                <p:nvPr/>
              </p:nvSpPr>
              <p:spPr>
                <a:xfrm>
                  <a:off x="2782725" y="4317500"/>
                  <a:ext cx="15300" cy="16050"/>
                </a:xfrm>
                <a:custGeom>
                  <a:rect b="b" l="l" r="r" t="t"/>
                  <a:pathLst>
                    <a:path extrusionOk="0" h="642" w="612">
                      <a:moveTo>
                        <a:pt x="292" y="1"/>
                      </a:moveTo>
                      <a:cubicBezTo>
                        <a:pt x="162" y="1"/>
                        <a:pt x="51" y="77"/>
                        <a:pt x="1" y="189"/>
                      </a:cubicBezTo>
                      <a:cubicBezTo>
                        <a:pt x="19" y="307"/>
                        <a:pt x="37" y="423"/>
                        <a:pt x="58" y="537"/>
                      </a:cubicBezTo>
                      <a:cubicBezTo>
                        <a:pt x="114" y="602"/>
                        <a:pt x="197" y="641"/>
                        <a:pt x="292" y="641"/>
                      </a:cubicBezTo>
                      <a:cubicBezTo>
                        <a:pt x="468" y="641"/>
                        <a:pt x="611" y="498"/>
                        <a:pt x="611" y="322"/>
                      </a:cubicBezTo>
                      <a:cubicBezTo>
                        <a:pt x="611" y="144"/>
                        <a:pt x="468" y="1"/>
                        <a:pt x="29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21" name="Google Shape;13321;p32"/>
                <p:cNvSpPr/>
                <p:nvPr/>
              </p:nvSpPr>
              <p:spPr>
                <a:xfrm>
                  <a:off x="2899825" y="4521525"/>
                  <a:ext cx="15275" cy="14225"/>
                </a:xfrm>
                <a:custGeom>
                  <a:rect b="b" l="l" r="r" t="t"/>
                  <a:pathLst>
                    <a:path extrusionOk="0" h="569" w="611">
                      <a:moveTo>
                        <a:pt x="289" y="0"/>
                      </a:moveTo>
                      <a:cubicBezTo>
                        <a:pt x="160" y="0"/>
                        <a:pt x="48" y="79"/>
                        <a:pt x="0" y="189"/>
                      </a:cubicBezTo>
                      <a:cubicBezTo>
                        <a:pt x="161" y="318"/>
                        <a:pt x="325" y="445"/>
                        <a:pt x="493" y="568"/>
                      </a:cubicBezTo>
                      <a:cubicBezTo>
                        <a:pt x="565" y="507"/>
                        <a:pt x="610" y="421"/>
                        <a:pt x="610" y="321"/>
                      </a:cubicBezTo>
                      <a:cubicBezTo>
                        <a:pt x="610" y="144"/>
                        <a:pt x="467" y="0"/>
                        <a:pt x="289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22" name="Google Shape;13322;p32"/>
                <p:cNvSpPr/>
                <p:nvPr/>
              </p:nvSpPr>
              <p:spPr>
                <a:xfrm>
                  <a:off x="2862000" y="4487550"/>
                  <a:ext cx="14100" cy="14400"/>
                </a:xfrm>
                <a:custGeom>
                  <a:rect b="b" l="l" r="r" t="t"/>
                  <a:pathLst>
                    <a:path extrusionOk="0" h="576" w="564">
                      <a:moveTo>
                        <a:pt x="243" y="0"/>
                      </a:moveTo>
                      <a:cubicBezTo>
                        <a:pt x="145" y="0"/>
                        <a:pt x="59" y="45"/>
                        <a:pt x="0" y="115"/>
                      </a:cubicBezTo>
                      <a:cubicBezTo>
                        <a:pt x="142" y="271"/>
                        <a:pt x="287" y="425"/>
                        <a:pt x="436" y="576"/>
                      </a:cubicBezTo>
                      <a:cubicBezTo>
                        <a:pt x="511" y="516"/>
                        <a:pt x="564" y="424"/>
                        <a:pt x="564" y="320"/>
                      </a:cubicBezTo>
                      <a:cubicBezTo>
                        <a:pt x="564" y="143"/>
                        <a:pt x="421" y="0"/>
                        <a:pt x="24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23" name="Google Shape;13323;p32"/>
                <p:cNvSpPr/>
                <p:nvPr/>
              </p:nvSpPr>
              <p:spPr>
                <a:xfrm>
                  <a:off x="29380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24" name="Google Shape;13324;p32"/>
                <p:cNvSpPr/>
                <p:nvPr/>
              </p:nvSpPr>
              <p:spPr>
                <a:xfrm>
                  <a:off x="2788500" y="4351475"/>
                  <a:ext cx="9525" cy="15550"/>
                </a:xfrm>
                <a:custGeom>
                  <a:rect b="b" l="l" r="r" t="t"/>
                  <a:pathLst>
                    <a:path extrusionOk="0" h="622" w="381">
                      <a:moveTo>
                        <a:pt x="61" y="1"/>
                      </a:moveTo>
                      <a:cubicBezTo>
                        <a:pt x="40" y="1"/>
                        <a:pt x="22" y="4"/>
                        <a:pt x="0" y="7"/>
                      </a:cubicBezTo>
                      <a:cubicBezTo>
                        <a:pt x="52" y="215"/>
                        <a:pt x="106" y="420"/>
                        <a:pt x="168" y="622"/>
                      </a:cubicBezTo>
                      <a:cubicBezTo>
                        <a:pt x="293" y="578"/>
                        <a:pt x="380" y="462"/>
                        <a:pt x="380" y="322"/>
                      </a:cubicBezTo>
                      <a:cubicBezTo>
                        <a:pt x="380" y="145"/>
                        <a:pt x="237" y="1"/>
                        <a:pt x="6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25" name="Google Shape;13325;p32"/>
                <p:cNvSpPr/>
                <p:nvPr/>
              </p:nvSpPr>
              <p:spPr>
                <a:xfrm>
                  <a:off x="27819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26" name="Google Shape;13326;p32"/>
                <p:cNvSpPr/>
                <p:nvPr/>
              </p:nvSpPr>
              <p:spPr>
                <a:xfrm>
                  <a:off x="27819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27" name="Google Shape;13327;p32"/>
                <p:cNvSpPr/>
                <p:nvPr/>
              </p:nvSpPr>
              <p:spPr>
                <a:xfrm>
                  <a:off x="3055950" y="4589525"/>
                  <a:ext cx="15125" cy="6575"/>
                </a:xfrm>
                <a:custGeom>
                  <a:rect b="b" l="l" r="r" t="t"/>
                  <a:pathLst>
                    <a:path extrusionOk="0" h="263" w="605">
                      <a:moveTo>
                        <a:pt x="290" y="0"/>
                      </a:moveTo>
                      <a:cubicBezTo>
                        <a:pt x="160" y="0"/>
                        <a:pt x="49" y="78"/>
                        <a:pt x="1" y="188"/>
                      </a:cubicBezTo>
                      <a:cubicBezTo>
                        <a:pt x="200" y="217"/>
                        <a:pt x="401" y="241"/>
                        <a:pt x="605" y="262"/>
                      </a:cubicBezTo>
                      <a:cubicBezTo>
                        <a:pt x="576" y="113"/>
                        <a:pt x="447" y="0"/>
                        <a:pt x="29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28" name="Google Shape;13328;p32"/>
                <p:cNvSpPr/>
                <p:nvPr/>
              </p:nvSpPr>
              <p:spPr>
                <a:xfrm>
                  <a:off x="3094225" y="4589525"/>
                  <a:ext cx="16025" cy="8050"/>
                </a:xfrm>
                <a:custGeom>
                  <a:rect b="b" l="l" r="r" t="t"/>
                  <a:pathLst>
                    <a:path extrusionOk="0" h="322" w="641">
                      <a:moveTo>
                        <a:pt x="321" y="0"/>
                      </a:moveTo>
                      <a:cubicBezTo>
                        <a:pt x="145" y="0"/>
                        <a:pt x="2" y="142"/>
                        <a:pt x="1" y="317"/>
                      </a:cubicBezTo>
                      <a:cubicBezTo>
                        <a:pt x="106" y="320"/>
                        <a:pt x="213" y="321"/>
                        <a:pt x="321" y="321"/>
                      </a:cubicBezTo>
                      <a:cubicBezTo>
                        <a:pt x="428" y="321"/>
                        <a:pt x="534" y="320"/>
                        <a:pt x="641" y="317"/>
                      </a:cubicBezTo>
                      <a:cubicBezTo>
                        <a:pt x="639" y="142"/>
                        <a:pt x="496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29" name="Google Shape;13329;p32"/>
                <p:cNvSpPr/>
                <p:nvPr/>
              </p:nvSpPr>
              <p:spPr>
                <a:xfrm>
                  <a:off x="3406475" y="4317500"/>
                  <a:ext cx="15275" cy="16050"/>
                </a:xfrm>
                <a:custGeom>
                  <a:rect b="b" l="l" r="r" t="t"/>
                  <a:pathLst>
                    <a:path extrusionOk="0" h="642" w="61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13" y="641"/>
                        <a:pt x="496" y="602"/>
                        <a:pt x="553" y="537"/>
                      </a:cubicBezTo>
                      <a:cubicBezTo>
                        <a:pt x="574" y="421"/>
                        <a:pt x="594" y="307"/>
                        <a:pt x="611" y="189"/>
                      </a:cubicBezTo>
                      <a:cubicBezTo>
                        <a:pt x="559" y="77"/>
                        <a:pt x="451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30" name="Google Shape;13330;p32"/>
                <p:cNvSpPr/>
                <p:nvPr/>
              </p:nvSpPr>
              <p:spPr>
                <a:xfrm>
                  <a:off x="3328375" y="4487550"/>
                  <a:ext cx="14125" cy="14400"/>
                </a:xfrm>
                <a:custGeom>
                  <a:rect b="b" l="l" r="r" t="t"/>
                  <a:pathLst>
                    <a:path extrusionOk="0" h="576" w="565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25"/>
                        <a:pt x="52" y="519"/>
                        <a:pt x="129" y="576"/>
                      </a:cubicBezTo>
                      <a:cubicBezTo>
                        <a:pt x="278" y="425"/>
                        <a:pt x="423" y="273"/>
                        <a:pt x="564" y="115"/>
                      </a:cubicBezTo>
                      <a:cubicBezTo>
                        <a:pt x="506" y="45"/>
                        <a:pt x="420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31" name="Google Shape;13331;p32"/>
                <p:cNvSpPr/>
                <p:nvPr/>
              </p:nvSpPr>
              <p:spPr>
                <a:xfrm>
                  <a:off x="3406475" y="4351475"/>
                  <a:ext cx="9525" cy="15550"/>
                </a:xfrm>
                <a:custGeom>
                  <a:rect b="b" l="l" r="r" t="t"/>
                  <a:pathLst>
                    <a:path extrusionOk="0" h="622" w="381">
                      <a:moveTo>
                        <a:pt x="320" y="1"/>
                      </a:moveTo>
                      <a:cubicBezTo>
                        <a:pt x="143" y="1"/>
                        <a:pt x="0" y="147"/>
                        <a:pt x="0" y="322"/>
                      </a:cubicBezTo>
                      <a:cubicBezTo>
                        <a:pt x="0" y="460"/>
                        <a:pt x="89" y="578"/>
                        <a:pt x="213" y="622"/>
                      </a:cubicBezTo>
                      <a:cubicBezTo>
                        <a:pt x="273" y="418"/>
                        <a:pt x="330" y="212"/>
                        <a:pt x="380" y="7"/>
                      </a:cubicBezTo>
                      <a:cubicBezTo>
                        <a:pt x="362" y="4"/>
                        <a:pt x="341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32" name="Google Shape;13332;p32"/>
                <p:cNvSpPr/>
                <p:nvPr/>
              </p:nvSpPr>
              <p:spPr>
                <a:xfrm>
                  <a:off x="3133400" y="4589525"/>
                  <a:ext cx="15125" cy="6525"/>
                </a:xfrm>
                <a:custGeom>
                  <a:rect b="b" l="l" r="r" t="t"/>
                  <a:pathLst>
                    <a:path extrusionOk="0" h="261" w="605">
                      <a:moveTo>
                        <a:pt x="316" y="0"/>
                      </a:moveTo>
                      <a:cubicBezTo>
                        <a:pt x="159" y="0"/>
                        <a:pt x="29" y="112"/>
                        <a:pt x="1" y="261"/>
                      </a:cubicBezTo>
                      <a:cubicBezTo>
                        <a:pt x="204" y="241"/>
                        <a:pt x="406" y="217"/>
                        <a:pt x="605" y="187"/>
                      </a:cubicBezTo>
                      <a:cubicBezTo>
                        <a:pt x="555" y="78"/>
                        <a:pt x="444" y="0"/>
                        <a:pt x="31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33" name="Google Shape;13333;p32"/>
                <p:cNvSpPr/>
                <p:nvPr/>
              </p:nvSpPr>
              <p:spPr>
                <a:xfrm>
                  <a:off x="286007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1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34" name="Google Shape;13334;p32"/>
                <p:cNvSpPr/>
                <p:nvPr/>
              </p:nvSpPr>
              <p:spPr>
                <a:xfrm>
                  <a:off x="3289350" y="4521525"/>
                  <a:ext cx="15275" cy="14225"/>
                </a:xfrm>
                <a:custGeom>
                  <a:rect b="b" l="l" r="r" t="t"/>
                  <a:pathLst>
                    <a:path extrusionOk="0" h="569" w="61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21"/>
                        <a:pt x="47" y="507"/>
                        <a:pt x="118" y="568"/>
                      </a:cubicBezTo>
                      <a:cubicBezTo>
                        <a:pt x="285" y="445"/>
                        <a:pt x="450" y="318"/>
                        <a:pt x="611" y="189"/>
                      </a:cubicBezTo>
                      <a:cubicBezTo>
                        <a:pt x="563" y="79"/>
                        <a:pt x="451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35" name="Google Shape;13335;p32"/>
                <p:cNvSpPr/>
                <p:nvPr/>
              </p:nvSpPr>
              <p:spPr>
                <a:xfrm>
                  <a:off x="28210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36" name="Google Shape;13336;p32"/>
                <p:cNvSpPr/>
                <p:nvPr/>
              </p:nvSpPr>
              <p:spPr>
                <a:xfrm>
                  <a:off x="28210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37" name="Google Shape;13337;p32"/>
                <p:cNvSpPr/>
                <p:nvPr/>
              </p:nvSpPr>
              <p:spPr>
                <a:xfrm>
                  <a:off x="28210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38" name="Google Shape;13338;p32"/>
                <p:cNvSpPr/>
                <p:nvPr/>
              </p:nvSpPr>
              <p:spPr>
                <a:xfrm>
                  <a:off x="2860075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39" name="Google Shape;13339;p32"/>
                <p:cNvSpPr/>
                <p:nvPr/>
              </p:nvSpPr>
              <p:spPr>
                <a:xfrm>
                  <a:off x="2860075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40" name="Google Shape;13340;p32"/>
                <p:cNvSpPr/>
                <p:nvPr/>
              </p:nvSpPr>
              <p:spPr>
                <a:xfrm>
                  <a:off x="286007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41" name="Google Shape;13341;p32"/>
                <p:cNvSpPr/>
                <p:nvPr/>
              </p:nvSpPr>
              <p:spPr>
                <a:xfrm>
                  <a:off x="28210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42" name="Google Shape;13342;p32"/>
                <p:cNvSpPr/>
                <p:nvPr/>
              </p:nvSpPr>
              <p:spPr>
                <a:xfrm>
                  <a:off x="28210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6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43" name="Google Shape;13343;p32"/>
                <p:cNvSpPr/>
                <p:nvPr/>
              </p:nvSpPr>
              <p:spPr>
                <a:xfrm>
                  <a:off x="28210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44" name="Google Shape;13344;p32"/>
                <p:cNvSpPr/>
                <p:nvPr/>
              </p:nvSpPr>
              <p:spPr>
                <a:xfrm>
                  <a:off x="28210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45" name="Google Shape;13345;p32"/>
                <p:cNvSpPr/>
                <p:nvPr/>
              </p:nvSpPr>
              <p:spPr>
                <a:xfrm>
                  <a:off x="2788500" y="4182050"/>
                  <a:ext cx="9525" cy="15500"/>
                </a:xfrm>
                <a:custGeom>
                  <a:rect b="b" l="l" r="r" t="t"/>
                  <a:pathLst>
                    <a:path extrusionOk="0" h="620" w="381">
                      <a:moveTo>
                        <a:pt x="168" y="0"/>
                      </a:moveTo>
                      <a:cubicBezTo>
                        <a:pt x="107" y="204"/>
                        <a:pt x="52" y="407"/>
                        <a:pt x="0" y="614"/>
                      </a:cubicBezTo>
                      <a:cubicBezTo>
                        <a:pt x="19" y="618"/>
                        <a:pt x="40" y="620"/>
                        <a:pt x="61" y="620"/>
                      </a:cubicBezTo>
                      <a:cubicBezTo>
                        <a:pt x="237" y="620"/>
                        <a:pt x="380" y="476"/>
                        <a:pt x="380" y="300"/>
                      </a:cubicBezTo>
                      <a:cubicBezTo>
                        <a:pt x="380" y="160"/>
                        <a:pt x="293" y="44"/>
                        <a:pt x="16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46" name="Google Shape;13346;p32"/>
                <p:cNvSpPr/>
                <p:nvPr/>
              </p:nvSpPr>
              <p:spPr>
                <a:xfrm>
                  <a:off x="28210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47" name="Google Shape;13347;p32"/>
                <p:cNvSpPr/>
                <p:nvPr/>
              </p:nvSpPr>
              <p:spPr>
                <a:xfrm>
                  <a:off x="2782725" y="4215525"/>
                  <a:ext cx="15300" cy="16050"/>
                </a:xfrm>
                <a:custGeom>
                  <a:rect b="b" l="l" r="r" t="t"/>
                  <a:pathLst>
                    <a:path extrusionOk="0" h="642" w="612">
                      <a:moveTo>
                        <a:pt x="292" y="1"/>
                      </a:moveTo>
                      <a:cubicBezTo>
                        <a:pt x="200" y="1"/>
                        <a:pt x="117" y="40"/>
                        <a:pt x="58" y="103"/>
                      </a:cubicBezTo>
                      <a:cubicBezTo>
                        <a:pt x="37" y="221"/>
                        <a:pt x="19" y="335"/>
                        <a:pt x="1" y="453"/>
                      </a:cubicBezTo>
                      <a:cubicBezTo>
                        <a:pt x="51" y="563"/>
                        <a:pt x="162" y="641"/>
                        <a:pt x="292" y="641"/>
                      </a:cubicBezTo>
                      <a:cubicBezTo>
                        <a:pt x="468" y="641"/>
                        <a:pt x="611" y="498"/>
                        <a:pt x="611" y="320"/>
                      </a:cubicBezTo>
                      <a:cubicBezTo>
                        <a:pt x="611" y="144"/>
                        <a:pt x="468" y="1"/>
                        <a:pt x="29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48" name="Google Shape;13348;p32"/>
                <p:cNvSpPr/>
                <p:nvPr/>
              </p:nvSpPr>
              <p:spPr>
                <a:xfrm>
                  <a:off x="28210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49" name="Google Shape;13349;p32"/>
                <p:cNvSpPr/>
                <p:nvPr/>
              </p:nvSpPr>
              <p:spPr>
                <a:xfrm>
                  <a:off x="28210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50" name="Google Shape;13350;p32"/>
                <p:cNvSpPr/>
                <p:nvPr/>
              </p:nvSpPr>
              <p:spPr>
                <a:xfrm>
                  <a:off x="3016175" y="401147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51" name="Google Shape;13351;p32"/>
                <p:cNvSpPr/>
                <p:nvPr/>
              </p:nvSpPr>
              <p:spPr>
                <a:xfrm>
                  <a:off x="3055950" y="3953025"/>
                  <a:ext cx="15125" cy="6500"/>
                </a:xfrm>
                <a:custGeom>
                  <a:rect b="b" l="l" r="r" t="t"/>
                  <a:pathLst>
                    <a:path extrusionOk="0" h="260" w="605">
                      <a:moveTo>
                        <a:pt x="605" y="0"/>
                      </a:moveTo>
                      <a:lnTo>
                        <a:pt x="605" y="0"/>
                      </a:lnTo>
                      <a:cubicBezTo>
                        <a:pt x="401" y="18"/>
                        <a:pt x="200" y="44"/>
                        <a:pt x="1" y="74"/>
                      </a:cubicBezTo>
                      <a:cubicBezTo>
                        <a:pt x="49" y="182"/>
                        <a:pt x="160" y="259"/>
                        <a:pt x="290" y="259"/>
                      </a:cubicBezTo>
                      <a:cubicBezTo>
                        <a:pt x="447" y="259"/>
                        <a:pt x="576" y="149"/>
                        <a:pt x="605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52" name="Google Shape;13352;p32"/>
                <p:cNvSpPr/>
                <p:nvPr/>
              </p:nvSpPr>
              <p:spPr>
                <a:xfrm>
                  <a:off x="3054925" y="3977350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0"/>
                        <a:pt x="316" y="0"/>
                      </a:cubicBezTo>
                      <a:cubicBezTo>
                        <a:pt x="138" y="5"/>
                        <a:pt x="1" y="154"/>
                        <a:pt x="5" y="330"/>
                      </a:cubicBezTo>
                      <a:cubicBezTo>
                        <a:pt x="11" y="503"/>
                        <a:pt x="154" y="639"/>
                        <a:pt x="326" y="639"/>
                      </a:cubicBezTo>
                      <a:cubicBezTo>
                        <a:pt x="330" y="639"/>
                        <a:pt x="333" y="639"/>
                        <a:pt x="337" y="639"/>
                      </a:cubicBezTo>
                      <a:cubicBezTo>
                        <a:pt x="513" y="633"/>
                        <a:pt x="652" y="486"/>
                        <a:pt x="646" y="309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53" name="Google Shape;13353;p32"/>
                <p:cNvSpPr/>
                <p:nvPr/>
              </p:nvSpPr>
              <p:spPr>
                <a:xfrm>
                  <a:off x="301617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54" name="Google Shape;13354;p32"/>
                <p:cNvSpPr/>
                <p:nvPr/>
              </p:nvSpPr>
              <p:spPr>
                <a:xfrm>
                  <a:off x="3054925" y="4113375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0"/>
                        <a:pt x="316" y="0"/>
                      </a:cubicBezTo>
                      <a:cubicBezTo>
                        <a:pt x="138" y="6"/>
                        <a:pt x="1" y="154"/>
                        <a:pt x="5" y="330"/>
                      </a:cubicBezTo>
                      <a:cubicBezTo>
                        <a:pt x="11" y="503"/>
                        <a:pt x="154" y="639"/>
                        <a:pt x="326" y="639"/>
                      </a:cubicBezTo>
                      <a:cubicBezTo>
                        <a:pt x="330" y="639"/>
                        <a:pt x="333" y="639"/>
                        <a:pt x="337" y="639"/>
                      </a:cubicBezTo>
                      <a:cubicBezTo>
                        <a:pt x="513" y="633"/>
                        <a:pt x="652" y="486"/>
                        <a:pt x="646" y="309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55" name="Google Shape;13355;p32"/>
                <p:cNvSpPr/>
                <p:nvPr/>
              </p:nvSpPr>
              <p:spPr>
                <a:xfrm>
                  <a:off x="3054925" y="4079350"/>
                  <a:ext cx="16300" cy="16050"/>
                </a:xfrm>
                <a:custGeom>
                  <a:rect b="b" l="l" r="r" t="t"/>
                  <a:pathLst>
                    <a:path extrusionOk="0" h="642" w="652">
                      <a:moveTo>
                        <a:pt x="327" y="1"/>
                      </a:moveTo>
                      <a:cubicBezTo>
                        <a:pt x="323" y="1"/>
                        <a:pt x="320" y="1"/>
                        <a:pt x="316" y="1"/>
                      </a:cubicBezTo>
                      <a:cubicBezTo>
                        <a:pt x="138" y="7"/>
                        <a:pt x="1" y="154"/>
                        <a:pt x="5" y="332"/>
                      </a:cubicBezTo>
                      <a:cubicBezTo>
                        <a:pt x="11" y="505"/>
                        <a:pt x="154" y="641"/>
                        <a:pt x="326" y="641"/>
                      </a:cubicBezTo>
                      <a:cubicBezTo>
                        <a:pt x="330" y="641"/>
                        <a:pt x="333" y="641"/>
                        <a:pt x="337" y="641"/>
                      </a:cubicBezTo>
                      <a:cubicBezTo>
                        <a:pt x="513" y="635"/>
                        <a:pt x="652" y="487"/>
                        <a:pt x="646" y="311"/>
                      </a:cubicBezTo>
                      <a:cubicBezTo>
                        <a:pt x="640" y="137"/>
                        <a:pt x="498" y="1"/>
                        <a:pt x="327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56" name="Google Shape;13356;p32"/>
                <p:cNvSpPr/>
                <p:nvPr/>
              </p:nvSpPr>
              <p:spPr>
                <a:xfrm>
                  <a:off x="3054900" y="4011325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8" y="0"/>
                      </a:moveTo>
                      <a:cubicBezTo>
                        <a:pt x="324" y="0"/>
                        <a:pt x="321" y="0"/>
                        <a:pt x="317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5"/>
                        <a:pt x="155" y="641"/>
                        <a:pt x="327" y="641"/>
                      </a:cubicBezTo>
                      <a:cubicBezTo>
                        <a:pt x="331" y="641"/>
                        <a:pt x="334" y="641"/>
                        <a:pt x="338" y="641"/>
                      </a:cubicBezTo>
                      <a:cubicBezTo>
                        <a:pt x="514" y="635"/>
                        <a:pt x="653" y="487"/>
                        <a:pt x="647" y="309"/>
                      </a:cubicBezTo>
                      <a:cubicBezTo>
                        <a:pt x="641" y="137"/>
                        <a:pt x="499" y="0"/>
                        <a:pt x="32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57" name="Google Shape;13357;p32"/>
                <p:cNvSpPr/>
                <p:nvPr/>
              </p:nvSpPr>
              <p:spPr>
                <a:xfrm>
                  <a:off x="293807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58" name="Google Shape;13358;p32"/>
                <p:cNvSpPr/>
                <p:nvPr/>
              </p:nvSpPr>
              <p:spPr>
                <a:xfrm>
                  <a:off x="3054925" y="4045375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1"/>
                        <a:pt x="316" y="1"/>
                      </a:cubicBezTo>
                      <a:cubicBezTo>
                        <a:pt x="138" y="7"/>
                        <a:pt x="1" y="154"/>
                        <a:pt x="5" y="331"/>
                      </a:cubicBezTo>
                      <a:cubicBezTo>
                        <a:pt x="11" y="503"/>
                        <a:pt x="154" y="640"/>
                        <a:pt x="326" y="640"/>
                      </a:cubicBezTo>
                      <a:cubicBezTo>
                        <a:pt x="330" y="640"/>
                        <a:pt x="333" y="640"/>
                        <a:pt x="337" y="640"/>
                      </a:cubicBezTo>
                      <a:cubicBezTo>
                        <a:pt x="513" y="635"/>
                        <a:pt x="652" y="486"/>
                        <a:pt x="646" y="310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59" name="Google Shape;13359;p32"/>
                <p:cNvSpPr/>
                <p:nvPr/>
              </p:nvSpPr>
              <p:spPr>
                <a:xfrm>
                  <a:off x="301617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60" name="Google Shape;13360;p32"/>
                <p:cNvSpPr/>
                <p:nvPr/>
              </p:nvSpPr>
              <p:spPr>
                <a:xfrm>
                  <a:off x="301617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61" name="Google Shape;13361;p32"/>
                <p:cNvSpPr/>
                <p:nvPr/>
              </p:nvSpPr>
              <p:spPr>
                <a:xfrm>
                  <a:off x="30161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62" name="Google Shape;13362;p32"/>
                <p:cNvSpPr/>
                <p:nvPr/>
              </p:nvSpPr>
              <p:spPr>
                <a:xfrm>
                  <a:off x="30161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63" name="Google Shape;13363;p32"/>
                <p:cNvSpPr/>
                <p:nvPr/>
              </p:nvSpPr>
              <p:spPr>
                <a:xfrm>
                  <a:off x="301617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5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64" name="Google Shape;13364;p32"/>
                <p:cNvSpPr/>
                <p:nvPr/>
              </p:nvSpPr>
              <p:spPr>
                <a:xfrm>
                  <a:off x="301617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65" name="Google Shape;13365;p32"/>
                <p:cNvSpPr/>
                <p:nvPr/>
              </p:nvSpPr>
              <p:spPr>
                <a:xfrm>
                  <a:off x="301617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66" name="Google Shape;13366;p32"/>
                <p:cNvSpPr/>
                <p:nvPr/>
              </p:nvSpPr>
              <p:spPr>
                <a:xfrm>
                  <a:off x="301617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67" name="Google Shape;13367;p32"/>
                <p:cNvSpPr/>
                <p:nvPr/>
              </p:nvSpPr>
              <p:spPr>
                <a:xfrm>
                  <a:off x="301617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68" name="Google Shape;13368;p32"/>
                <p:cNvSpPr/>
                <p:nvPr/>
              </p:nvSpPr>
              <p:spPr>
                <a:xfrm>
                  <a:off x="3055200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69" name="Google Shape;13369;p32"/>
                <p:cNvSpPr/>
                <p:nvPr/>
              </p:nvSpPr>
              <p:spPr>
                <a:xfrm>
                  <a:off x="305520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70" name="Google Shape;13370;p32"/>
                <p:cNvSpPr/>
                <p:nvPr/>
              </p:nvSpPr>
              <p:spPr>
                <a:xfrm>
                  <a:off x="3055200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71" name="Google Shape;13371;p32"/>
                <p:cNvSpPr/>
                <p:nvPr/>
              </p:nvSpPr>
              <p:spPr>
                <a:xfrm>
                  <a:off x="305520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72" name="Google Shape;13372;p32"/>
                <p:cNvSpPr/>
                <p:nvPr/>
              </p:nvSpPr>
              <p:spPr>
                <a:xfrm>
                  <a:off x="3094125" y="3977450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4"/>
                        <a:pt x="0" y="150"/>
                        <a:pt x="3" y="326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7"/>
                        <a:pt x="646" y="491"/>
                        <a:pt x="643" y="314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73" name="Google Shape;13373;p32"/>
                <p:cNvSpPr/>
                <p:nvPr/>
              </p:nvSpPr>
              <p:spPr>
                <a:xfrm>
                  <a:off x="3094225" y="3951500"/>
                  <a:ext cx="16025" cy="8025"/>
                </a:xfrm>
                <a:custGeom>
                  <a:rect b="b" l="l" r="r" t="t"/>
                  <a:pathLst>
                    <a:path extrusionOk="0" h="321" w="641">
                      <a:moveTo>
                        <a:pt x="321" y="1"/>
                      </a:moveTo>
                      <a:cubicBezTo>
                        <a:pt x="213" y="1"/>
                        <a:pt x="106" y="2"/>
                        <a:pt x="1" y="4"/>
                      </a:cubicBezTo>
                      <a:cubicBezTo>
                        <a:pt x="2" y="180"/>
                        <a:pt x="145" y="320"/>
                        <a:pt x="321" y="320"/>
                      </a:cubicBezTo>
                      <a:cubicBezTo>
                        <a:pt x="496" y="320"/>
                        <a:pt x="639" y="180"/>
                        <a:pt x="641" y="4"/>
                      </a:cubicBezTo>
                      <a:cubicBezTo>
                        <a:pt x="535" y="2"/>
                        <a:pt x="42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74" name="Google Shape;13374;p32"/>
                <p:cNvSpPr/>
                <p:nvPr/>
              </p:nvSpPr>
              <p:spPr>
                <a:xfrm>
                  <a:off x="3055200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75" name="Google Shape;13375;p32"/>
                <p:cNvSpPr/>
                <p:nvPr/>
              </p:nvSpPr>
              <p:spPr>
                <a:xfrm>
                  <a:off x="3055200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76" name="Google Shape;13376;p32"/>
                <p:cNvSpPr/>
                <p:nvPr/>
              </p:nvSpPr>
              <p:spPr>
                <a:xfrm>
                  <a:off x="305520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77" name="Google Shape;13377;p32"/>
                <p:cNvSpPr/>
                <p:nvPr/>
              </p:nvSpPr>
              <p:spPr>
                <a:xfrm>
                  <a:off x="305520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78" name="Google Shape;13378;p32"/>
                <p:cNvSpPr/>
                <p:nvPr/>
              </p:nvSpPr>
              <p:spPr>
                <a:xfrm>
                  <a:off x="305520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79" name="Google Shape;13379;p32"/>
                <p:cNvSpPr/>
                <p:nvPr/>
              </p:nvSpPr>
              <p:spPr>
                <a:xfrm>
                  <a:off x="305520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80" name="Google Shape;13380;p32"/>
                <p:cNvSpPr/>
                <p:nvPr/>
              </p:nvSpPr>
              <p:spPr>
                <a:xfrm>
                  <a:off x="305520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81" name="Google Shape;13381;p32"/>
                <p:cNvSpPr/>
                <p:nvPr/>
              </p:nvSpPr>
              <p:spPr>
                <a:xfrm>
                  <a:off x="305520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82" name="Google Shape;13382;p32"/>
                <p:cNvSpPr/>
                <p:nvPr/>
              </p:nvSpPr>
              <p:spPr>
                <a:xfrm>
                  <a:off x="305520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83" name="Google Shape;13383;p32"/>
                <p:cNvSpPr/>
                <p:nvPr/>
              </p:nvSpPr>
              <p:spPr>
                <a:xfrm>
                  <a:off x="301617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84" name="Google Shape;13384;p32"/>
                <p:cNvSpPr/>
                <p:nvPr/>
              </p:nvSpPr>
              <p:spPr>
                <a:xfrm>
                  <a:off x="297710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85" name="Google Shape;13385;p32"/>
                <p:cNvSpPr/>
                <p:nvPr/>
              </p:nvSpPr>
              <p:spPr>
                <a:xfrm>
                  <a:off x="2977100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86" name="Google Shape;13386;p32"/>
                <p:cNvSpPr/>
                <p:nvPr/>
              </p:nvSpPr>
              <p:spPr>
                <a:xfrm>
                  <a:off x="2977100" y="404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87" name="Google Shape;13387;p32"/>
                <p:cNvSpPr/>
                <p:nvPr/>
              </p:nvSpPr>
              <p:spPr>
                <a:xfrm>
                  <a:off x="297710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88" name="Google Shape;13388;p32"/>
                <p:cNvSpPr/>
                <p:nvPr/>
              </p:nvSpPr>
              <p:spPr>
                <a:xfrm>
                  <a:off x="297710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89" name="Google Shape;13389;p32"/>
                <p:cNvSpPr/>
                <p:nvPr/>
              </p:nvSpPr>
              <p:spPr>
                <a:xfrm>
                  <a:off x="297710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90" name="Google Shape;13390;p32"/>
                <p:cNvSpPr/>
                <p:nvPr/>
              </p:nvSpPr>
              <p:spPr>
                <a:xfrm>
                  <a:off x="297710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91" name="Google Shape;13391;p32"/>
                <p:cNvSpPr/>
                <p:nvPr/>
              </p:nvSpPr>
              <p:spPr>
                <a:xfrm>
                  <a:off x="297710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92" name="Google Shape;13392;p32"/>
                <p:cNvSpPr/>
                <p:nvPr/>
              </p:nvSpPr>
              <p:spPr>
                <a:xfrm>
                  <a:off x="293807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93" name="Google Shape;13393;p32"/>
                <p:cNvSpPr/>
                <p:nvPr/>
              </p:nvSpPr>
              <p:spPr>
                <a:xfrm>
                  <a:off x="293807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94" name="Google Shape;13394;p32"/>
                <p:cNvSpPr/>
                <p:nvPr/>
              </p:nvSpPr>
              <p:spPr>
                <a:xfrm>
                  <a:off x="2977100" y="3977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95" name="Google Shape;13395;p32"/>
                <p:cNvSpPr/>
                <p:nvPr/>
              </p:nvSpPr>
              <p:spPr>
                <a:xfrm>
                  <a:off x="293807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96" name="Google Shape;13396;p32"/>
                <p:cNvSpPr/>
                <p:nvPr/>
              </p:nvSpPr>
              <p:spPr>
                <a:xfrm>
                  <a:off x="293807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97" name="Google Shape;13397;p32"/>
                <p:cNvSpPr/>
                <p:nvPr/>
              </p:nvSpPr>
              <p:spPr>
                <a:xfrm>
                  <a:off x="2938075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98" name="Google Shape;13398;p32"/>
                <p:cNvSpPr/>
                <p:nvPr/>
              </p:nvSpPr>
              <p:spPr>
                <a:xfrm>
                  <a:off x="2938075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399" name="Google Shape;13399;p32"/>
                <p:cNvSpPr/>
                <p:nvPr/>
              </p:nvSpPr>
              <p:spPr>
                <a:xfrm>
                  <a:off x="297710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00" name="Google Shape;13400;p32"/>
                <p:cNvSpPr/>
                <p:nvPr/>
              </p:nvSpPr>
              <p:spPr>
                <a:xfrm>
                  <a:off x="3094125" y="4011425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6"/>
                        <a:pt x="0" y="152"/>
                        <a:pt x="3" y="328"/>
                      </a:cubicBezTo>
                      <a:cubicBezTo>
                        <a:pt x="7" y="502"/>
                        <a:pt x="148" y="642"/>
                        <a:pt x="322" y="642"/>
                      </a:cubicBezTo>
                      <a:cubicBezTo>
                        <a:pt x="324" y="642"/>
                        <a:pt x="327" y="641"/>
                        <a:pt x="330" y="641"/>
                      </a:cubicBezTo>
                      <a:cubicBezTo>
                        <a:pt x="506" y="638"/>
                        <a:pt x="646" y="492"/>
                        <a:pt x="643" y="316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01" name="Google Shape;13401;p32"/>
                <p:cNvSpPr/>
                <p:nvPr/>
              </p:nvSpPr>
              <p:spPr>
                <a:xfrm>
                  <a:off x="3016175" y="3977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02" name="Google Shape;13402;p32"/>
                <p:cNvSpPr/>
                <p:nvPr/>
              </p:nvSpPr>
              <p:spPr>
                <a:xfrm>
                  <a:off x="297710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03" name="Google Shape;13403;p32"/>
                <p:cNvSpPr/>
                <p:nvPr/>
              </p:nvSpPr>
              <p:spPr>
                <a:xfrm>
                  <a:off x="3016175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04" name="Google Shape;13404;p32"/>
                <p:cNvSpPr/>
                <p:nvPr/>
              </p:nvSpPr>
              <p:spPr>
                <a:xfrm>
                  <a:off x="301617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05" name="Google Shape;13405;p32"/>
                <p:cNvSpPr/>
                <p:nvPr/>
              </p:nvSpPr>
              <p:spPr>
                <a:xfrm>
                  <a:off x="2977100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06" name="Google Shape;13406;p32"/>
                <p:cNvSpPr/>
                <p:nvPr/>
              </p:nvSpPr>
              <p:spPr>
                <a:xfrm>
                  <a:off x="3016175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07" name="Google Shape;13407;p32"/>
                <p:cNvSpPr/>
                <p:nvPr/>
              </p:nvSpPr>
              <p:spPr>
                <a:xfrm>
                  <a:off x="3016175" y="404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08" name="Google Shape;13408;p32"/>
                <p:cNvSpPr/>
                <p:nvPr/>
              </p:nvSpPr>
              <p:spPr>
                <a:xfrm>
                  <a:off x="2977100" y="4555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09" name="Google Shape;13409;p32"/>
                <p:cNvSpPr/>
                <p:nvPr/>
              </p:nvSpPr>
              <p:spPr>
                <a:xfrm>
                  <a:off x="297710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10" name="Google Shape;13410;p32"/>
                <p:cNvSpPr/>
                <p:nvPr/>
              </p:nvSpPr>
              <p:spPr>
                <a:xfrm>
                  <a:off x="297710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11" name="Google Shape;13411;p32"/>
                <p:cNvSpPr/>
                <p:nvPr/>
              </p:nvSpPr>
              <p:spPr>
                <a:xfrm>
                  <a:off x="297710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12" name="Google Shape;13412;p32"/>
                <p:cNvSpPr/>
                <p:nvPr/>
              </p:nvSpPr>
              <p:spPr>
                <a:xfrm>
                  <a:off x="297710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13" name="Google Shape;13413;p32"/>
                <p:cNvSpPr/>
                <p:nvPr/>
              </p:nvSpPr>
              <p:spPr>
                <a:xfrm>
                  <a:off x="301617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1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14" name="Google Shape;13414;p32"/>
                <p:cNvSpPr/>
                <p:nvPr/>
              </p:nvSpPr>
              <p:spPr>
                <a:xfrm>
                  <a:off x="297710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415" name="Google Shape;13415;p32"/>
              <p:cNvGrpSpPr/>
              <p:nvPr/>
            </p:nvGrpSpPr>
            <p:grpSpPr>
              <a:xfrm>
                <a:off x="5652643" y="1012843"/>
                <a:ext cx="885398" cy="893069"/>
                <a:chOff x="2781975" y="3951500"/>
                <a:chExt cx="640525" cy="646075"/>
              </a:xfrm>
            </p:grpSpPr>
            <p:sp>
              <p:nvSpPr>
                <p:cNvPr id="13416" name="Google Shape;13416;p32"/>
                <p:cNvSpPr/>
                <p:nvPr/>
              </p:nvSpPr>
              <p:spPr>
                <a:xfrm>
                  <a:off x="317232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17" name="Google Shape;13417;p32"/>
                <p:cNvSpPr/>
                <p:nvPr/>
              </p:nvSpPr>
              <p:spPr>
                <a:xfrm>
                  <a:off x="317232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18" name="Google Shape;13418;p32"/>
                <p:cNvSpPr/>
                <p:nvPr/>
              </p:nvSpPr>
              <p:spPr>
                <a:xfrm>
                  <a:off x="3133250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19" name="Google Shape;13419;p32"/>
                <p:cNvSpPr/>
                <p:nvPr/>
              </p:nvSpPr>
              <p:spPr>
                <a:xfrm>
                  <a:off x="317232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20" name="Google Shape;13420;p32"/>
                <p:cNvSpPr/>
                <p:nvPr/>
              </p:nvSpPr>
              <p:spPr>
                <a:xfrm>
                  <a:off x="317232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21" name="Google Shape;13421;p32"/>
                <p:cNvSpPr/>
                <p:nvPr/>
              </p:nvSpPr>
              <p:spPr>
                <a:xfrm>
                  <a:off x="317232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7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22" name="Google Shape;13422;p32"/>
                <p:cNvSpPr/>
                <p:nvPr/>
              </p:nvSpPr>
              <p:spPr>
                <a:xfrm>
                  <a:off x="317232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23" name="Google Shape;13423;p32"/>
                <p:cNvSpPr/>
                <p:nvPr/>
              </p:nvSpPr>
              <p:spPr>
                <a:xfrm>
                  <a:off x="317232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6" y="641"/>
                        <a:pt x="641" y="497"/>
                        <a:pt x="641" y="321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24" name="Google Shape;13424;p32"/>
                <p:cNvSpPr/>
                <p:nvPr/>
              </p:nvSpPr>
              <p:spPr>
                <a:xfrm>
                  <a:off x="3172025" y="4045375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1"/>
                        <a:pt x="315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3"/>
                        <a:pt x="154" y="640"/>
                        <a:pt x="325" y="640"/>
                      </a:cubicBezTo>
                      <a:cubicBezTo>
                        <a:pt x="329" y="640"/>
                        <a:pt x="332" y="640"/>
                        <a:pt x="336" y="640"/>
                      </a:cubicBezTo>
                      <a:cubicBezTo>
                        <a:pt x="514" y="635"/>
                        <a:pt x="653" y="486"/>
                        <a:pt x="646" y="310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25" name="Google Shape;13425;p32"/>
                <p:cNvSpPr/>
                <p:nvPr/>
              </p:nvSpPr>
              <p:spPr>
                <a:xfrm>
                  <a:off x="3172025" y="4011325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5"/>
                        <a:pt x="154" y="641"/>
                        <a:pt x="325" y="641"/>
                      </a:cubicBezTo>
                      <a:cubicBezTo>
                        <a:pt x="329" y="641"/>
                        <a:pt x="332" y="641"/>
                        <a:pt x="336" y="641"/>
                      </a:cubicBezTo>
                      <a:cubicBezTo>
                        <a:pt x="514" y="635"/>
                        <a:pt x="653" y="487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26" name="Google Shape;13426;p32"/>
                <p:cNvSpPr/>
                <p:nvPr/>
              </p:nvSpPr>
              <p:spPr>
                <a:xfrm>
                  <a:off x="3172025" y="3977350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0"/>
                      </a:cubicBezTo>
                      <a:cubicBezTo>
                        <a:pt x="139" y="5"/>
                        <a:pt x="0" y="154"/>
                        <a:pt x="6" y="330"/>
                      </a:cubicBezTo>
                      <a:cubicBezTo>
                        <a:pt x="12" y="503"/>
                        <a:pt x="154" y="639"/>
                        <a:pt x="325" y="639"/>
                      </a:cubicBezTo>
                      <a:cubicBezTo>
                        <a:pt x="329" y="639"/>
                        <a:pt x="332" y="639"/>
                        <a:pt x="336" y="639"/>
                      </a:cubicBezTo>
                      <a:cubicBezTo>
                        <a:pt x="514" y="633"/>
                        <a:pt x="653" y="486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27" name="Google Shape;13427;p32"/>
                <p:cNvSpPr/>
                <p:nvPr/>
              </p:nvSpPr>
              <p:spPr>
                <a:xfrm>
                  <a:off x="3133250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28" name="Google Shape;13428;p32"/>
                <p:cNvSpPr/>
                <p:nvPr/>
              </p:nvSpPr>
              <p:spPr>
                <a:xfrm>
                  <a:off x="3172025" y="4113375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0"/>
                      </a:cubicBezTo>
                      <a:cubicBezTo>
                        <a:pt x="139" y="6"/>
                        <a:pt x="0" y="154"/>
                        <a:pt x="6" y="330"/>
                      </a:cubicBezTo>
                      <a:cubicBezTo>
                        <a:pt x="12" y="503"/>
                        <a:pt x="154" y="639"/>
                        <a:pt x="325" y="639"/>
                      </a:cubicBezTo>
                      <a:cubicBezTo>
                        <a:pt x="329" y="639"/>
                        <a:pt x="332" y="639"/>
                        <a:pt x="336" y="639"/>
                      </a:cubicBezTo>
                      <a:cubicBezTo>
                        <a:pt x="514" y="633"/>
                        <a:pt x="653" y="486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29" name="Google Shape;13429;p32"/>
                <p:cNvSpPr/>
                <p:nvPr/>
              </p:nvSpPr>
              <p:spPr>
                <a:xfrm>
                  <a:off x="3172025" y="4079350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6" y="1"/>
                      </a:moveTo>
                      <a:cubicBezTo>
                        <a:pt x="322" y="1"/>
                        <a:pt x="319" y="1"/>
                        <a:pt x="315" y="1"/>
                      </a:cubicBezTo>
                      <a:cubicBezTo>
                        <a:pt x="139" y="7"/>
                        <a:pt x="0" y="154"/>
                        <a:pt x="6" y="332"/>
                      </a:cubicBezTo>
                      <a:cubicBezTo>
                        <a:pt x="12" y="505"/>
                        <a:pt x="154" y="641"/>
                        <a:pt x="325" y="641"/>
                      </a:cubicBezTo>
                      <a:cubicBezTo>
                        <a:pt x="329" y="641"/>
                        <a:pt x="332" y="641"/>
                        <a:pt x="336" y="641"/>
                      </a:cubicBezTo>
                      <a:cubicBezTo>
                        <a:pt x="514" y="635"/>
                        <a:pt x="653" y="487"/>
                        <a:pt x="646" y="310"/>
                      </a:cubicBezTo>
                      <a:cubicBezTo>
                        <a:pt x="641" y="137"/>
                        <a:pt x="499" y="1"/>
                        <a:pt x="326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30" name="Google Shape;13430;p32"/>
                <p:cNvSpPr/>
                <p:nvPr/>
              </p:nvSpPr>
              <p:spPr>
                <a:xfrm>
                  <a:off x="317232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31" name="Google Shape;13431;p32"/>
                <p:cNvSpPr/>
                <p:nvPr/>
              </p:nvSpPr>
              <p:spPr>
                <a:xfrm>
                  <a:off x="317232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32" name="Google Shape;13432;p32"/>
                <p:cNvSpPr/>
                <p:nvPr/>
              </p:nvSpPr>
              <p:spPr>
                <a:xfrm>
                  <a:off x="317232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33" name="Google Shape;13433;p32"/>
                <p:cNvSpPr/>
                <p:nvPr/>
              </p:nvSpPr>
              <p:spPr>
                <a:xfrm>
                  <a:off x="321130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34" name="Google Shape;13434;p32"/>
                <p:cNvSpPr/>
                <p:nvPr/>
              </p:nvSpPr>
              <p:spPr>
                <a:xfrm>
                  <a:off x="321130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35" name="Google Shape;13435;p32"/>
                <p:cNvSpPr/>
                <p:nvPr/>
              </p:nvSpPr>
              <p:spPr>
                <a:xfrm>
                  <a:off x="321130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36" name="Google Shape;13436;p32"/>
                <p:cNvSpPr/>
                <p:nvPr/>
              </p:nvSpPr>
              <p:spPr>
                <a:xfrm>
                  <a:off x="321130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37" name="Google Shape;13437;p32"/>
                <p:cNvSpPr/>
                <p:nvPr/>
              </p:nvSpPr>
              <p:spPr>
                <a:xfrm>
                  <a:off x="321130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38" name="Google Shape;13438;p32"/>
                <p:cNvSpPr/>
                <p:nvPr/>
              </p:nvSpPr>
              <p:spPr>
                <a:xfrm>
                  <a:off x="317232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39" name="Google Shape;13439;p32"/>
                <p:cNvSpPr/>
                <p:nvPr/>
              </p:nvSpPr>
              <p:spPr>
                <a:xfrm>
                  <a:off x="321130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40" name="Google Shape;13440;p32"/>
                <p:cNvSpPr/>
                <p:nvPr/>
              </p:nvSpPr>
              <p:spPr>
                <a:xfrm>
                  <a:off x="321130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41" name="Google Shape;13441;p32"/>
                <p:cNvSpPr/>
                <p:nvPr/>
              </p:nvSpPr>
              <p:spPr>
                <a:xfrm>
                  <a:off x="317232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42" name="Google Shape;13442;p32"/>
                <p:cNvSpPr/>
                <p:nvPr/>
              </p:nvSpPr>
              <p:spPr>
                <a:xfrm>
                  <a:off x="321130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43" name="Google Shape;13443;p32"/>
                <p:cNvSpPr/>
                <p:nvPr/>
              </p:nvSpPr>
              <p:spPr>
                <a:xfrm>
                  <a:off x="3211300" y="3977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44" name="Google Shape;13444;p32"/>
                <p:cNvSpPr/>
                <p:nvPr/>
              </p:nvSpPr>
              <p:spPr>
                <a:xfrm>
                  <a:off x="317232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45" name="Google Shape;13445;p32"/>
                <p:cNvSpPr/>
                <p:nvPr/>
              </p:nvSpPr>
              <p:spPr>
                <a:xfrm>
                  <a:off x="321130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46" name="Google Shape;13446;p32"/>
                <p:cNvSpPr/>
                <p:nvPr/>
              </p:nvSpPr>
              <p:spPr>
                <a:xfrm>
                  <a:off x="3211300" y="404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47" name="Google Shape;13447;p32"/>
                <p:cNvSpPr/>
                <p:nvPr/>
              </p:nvSpPr>
              <p:spPr>
                <a:xfrm>
                  <a:off x="3211300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48" name="Google Shape;13448;p32"/>
                <p:cNvSpPr/>
                <p:nvPr/>
              </p:nvSpPr>
              <p:spPr>
                <a:xfrm>
                  <a:off x="3133250" y="401147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49" name="Google Shape;13449;p32"/>
                <p:cNvSpPr/>
                <p:nvPr/>
              </p:nvSpPr>
              <p:spPr>
                <a:xfrm>
                  <a:off x="309422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50" name="Google Shape;13450;p32"/>
                <p:cNvSpPr/>
                <p:nvPr/>
              </p:nvSpPr>
              <p:spPr>
                <a:xfrm>
                  <a:off x="309422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51" name="Google Shape;13451;p32"/>
                <p:cNvSpPr/>
                <p:nvPr/>
              </p:nvSpPr>
              <p:spPr>
                <a:xfrm>
                  <a:off x="309422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52" name="Google Shape;13452;p32"/>
                <p:cNvSpPr/>
                <p:nvPr/>
              </p:nvSpPr>
              <p:spPr>
                <a:xfrm>
                  <a:off x="309422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53" name="Google Shape;13453;p32"/>
                <p:cNvSpPr/>
                <p:nvPr/>
              </p:nvSpPr>
              <p:spPr>
                <a:xfrm>
                  <a:off x="309422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54" name="Google Shape;13454;p32"/>
                <p:cNvSpPr/>
                <p:nvPr/>
              </p:nvSpPr>
              <p:spPr>
                <a:xfrm>
                  <a:off x="309422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55" name="Google Shape;13455;p32"/>
                <p:cNvSpPr/>
                <p:nvPr/>
              </p:nvSpPr>
              <p:spPr>
                <a:xfrm>
                  <a:off x="309422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1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56" name="Google Shape;13456;p32"/>
                <p:cNvSpPr/>
                <p:nvPr/>
              </p:nvSpPr>
              <p:spPr>
                <a:xfrm>
                  <a:off x="309422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57" name="Google Shape;13457;p32"/>
                <p:cNvSpPr/>
                <p:nvPr/>
              </p:nvSpPr>
              <p:spPr>
                <a:xfrm>
                  <a:off x="3133400" y="3952975"/>
                  <a:ext cx="15125" cy="6550"/>
                </a:xfrm>
                <a:custGeom>
                  <a:rect b="b" l="l" r="r" t="t"/>
                  <a:pathLst>
                    <a:path extrusionOk="0" h="262" w="605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29" y="151"/>
                        <a:pt x="159" y="261"/>
                        <a:pt x="316" y="261"/>
                      </a:cubicBezTo>
                      <a:cubicBezTo>
                        <a:pt x="445" y="261"/>
                        <a:pt x="557" y="184"/>
                        <a:pt x="605" y="73"/>
                      </a:cubicBezTo>
                      <a:cubicBezTo>
                        <a:pt x="406" y="46"/>
                        <a:pt x="204" y="20"/>
                        <a:pt x="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58" name="Google Shape;13458;p32"/>
                <p:cNvSpPr/>
                <p:nvPr/>
              </p:nvSpPr>
              <p:spPr>
                <a:xfrm>
                  <a:off x="3094125" y="4113475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4"/>
                        <a:pt x="0" y="150"/>
                        <a:pt x="3" y="328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8"/>
                        <a:pt x="646" y="492"/>
                        <a:pt x="643" y="314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59" name="Google Shape;13459;p32"/>
                <p:cNvSpPr/>
                <p:nvPr/>
              </p:nvSpPr>
              <p:spPr>
                <a:xfrm>
                  <a:off x="3094125" y="4079500"/>
                  <a:ext cx="16175" cy="16000"/>
                </a:xfrm>
                <a:custGeom>
                  <a:rect b="b" l="l" r="r" t="t"/>
                  <a:pathLst>
                    <a:path extrusionOk="0" h="640" w="647">
                      <a:moveTo>
                        <a:pt x="326" y="1"/>
                      </a:moveTo>
                      <a:cubicBezTo>
                        <a:pt x="323" y="1"/>
                        <a:pt x="321" y="1"/>
                        <a:pt x="318" y="1"/>
                      </a:cubicBezTo>
                      <a:cubicBezTo>
                        <a:pt x="140" y="4"/>
                        <a:pt x="0" y="150"/>
                        <a:pt x="3" y="326"/>
                      </a:cubicBezTo>
                      <a:cubicBezTo>
                        <a:pt x="7" y="500"/>
                        <a:pt x="149" y="640"/>
                        <a:pt x="322" y="640"/>
                      </a:cubicBezTo>
                      <a:cubicBezTo>
                        <a:pt x="325" y="640"/>
                        <a:pt x="327" y="640"/>
                        <a:pt x="330" y="640"/>
                      </a:cubicBezTo>
                      <a:cubicBezTo>
                        <a:pt x="506" y="637"/>
                        <a:pt x="646" y="490"/>
                        <a:pt x="643" y="314"/>
                      </a:cubicBezTo>
                      <a:cubicBezTo>
                        <a:pt x="640" y="141"/>
                        <a:pt x="499" y="1"/>
                        <a:pt x="326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0" name="Google Shape;13460;p32"/>
                <p:cNvSpPr/>
                <p:nvPr/>
              </p:nvSpPr>
              <p:spPr>
                <a:xfrm>
                  <a:off x="309422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1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1" name="Google Shape;13461;p32"/>
                <p:cNvSpPr/>
                <p:nvPr/>
              </p:nvSpPr>
              <p:spPr>
                <a:xfrm>
                  <a:off x="309422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2" name="Google Shape;13462;p32"/>
                <p:cNvSpPr/>
                <p:nvPr/>
              </p:nvSpPr>
              <p:spPr>
                <a:xfrm>
                  <a:off x="309422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3" name="Google Shape;13463;p32"/>
                <p:cNvSpPr/>
                <p:nvPr/>
              </p:nvSpPr>
              <p:spPr>
                <a:xfrm>
                  <a:off x="3133250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4" name="Google Shape;13464;p32"/>
                <p:cNvSpPr/>
                <p:nvPr/>
              </p:nvSpPr>
              <p:spPr>
                <a:xfrm>
                  <a:off x="309422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1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5" name="Google Shape;13465;p32"/>
                <p:cNvSpPr/>
                <p:nvPr/>
              </p:nvSpPr>
              <p:spPr>
                <a:xfrm>
                  <a:off x="309422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1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6" name="Google Shape;13466;p32"/>
                <p:cNvSpPr/>
                <p:nvPr/>
              </p:nvSpPr>
              <p:spPr>
                <a:xfrm>
                  <a:off x="31332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7" name="Google Shape;13467;p32"/>
                <p:cNvSpPr/>
                <p:nvPr/>
              </p:nvSpPr>
              <p:spPr>
                <a:xfrm>
                  <a:off x="31332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8" name="Google Shape;13468;p32"/>
                <p:cNvSpPr/>
                <p:nvPr/>
              </p:nvSpPr>
              <p:spPr>
                <a:xfrm>
                  <a:off x="31332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9" name="Google Shape;13469;p32"/>
                <p:cNvSpPr/>
                <p:nvPr/>
              </p:nvSpPr>
              <p:spPr>
                <a:xfrm>
                  <a:off x="31332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70" name="Google Shape;13470;p32"/>
                <p:cNvSpPr/>
                <p:nvPr/>
              </p:nvSpPr>
              <p:spPr>
                <a:xfrm>
                  <a:off x="3133250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71" name="Google Shape;13471;p32"/>
                <p:cNvSpPr/>
                <p:nvPr/>
              </p:nvSpPr>
              <p:spPr>
                <a:xfrm>
                  <a:off x="31332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72" name="Google Shape;13472;p32"/>
                <p:cNvSpPr/>
                <p:nvPr/>
              </p:nvSpPr>
              <p:spPr>
                <a:xfrm>
                  <a:off x="31332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73" name="Google Shape;13473;p32"/>
                <p:cNvSpPr/>
                <p:nvPr/>
              </p:nvSpPr>
              <p:spPr>
                <a:xfrm>
                  <a:off x="3133250" y="404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74" name="Google Shape;13474;p32"/>
                <p:cNvSpPr/>
                <p:nvPr/>
              </p:nvSpPr>
              <p:spPr>
                <a:xfrm>
                  <a:off x="3133250" y="3977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75" name="Google Shape;13475;p32"/>
                <p:cNvSpPr/>
                <p:nvPr/>
              </p:nvSpPr>
              <p:spPr>
                <a:xfrm>
                  <a:off x="3133250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76" name="Google Shape;13476;p32"/>
                <p:cNvSpPr/>
                <p:nvPr/>
              </p:nvSpPr>
              <p:spPr>
                <a:xfrm>
                  <a:off x="321130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77" name="Google Shape;13477;p32"/>
                <p:cNvSpPr/>
                <p:nvPr/>
              </p:nvSpPr>
              <p:spPr>
                <a:xfrm>
                  <a:off x="31332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78" name="Google Shape;13478;p32"/>
                <p:cNvSpPr/>
                <p:nvPr/>
              </p:nvSpPr>
              <p:spPr>
                <a:xfrm>
                  <a:off x="31332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79" name="Google Shape;13479;p32"/>
                <p:cNvSpPr/>
                <p:nvPr/>
              </p:nvSpPr>
              <p:spPr>
                <a:xfrm>
                  <a:off x="31332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80" name="Google Shape;13480;p32"/>
                <p:cNvSpPr/>
                <p:nvPr/>
              </p:nvSpPr>
              <p:spPr>
                <a:xfrm>
                  <a:off x="31332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81" name="Google Shape;13481;p32"/>
                <p:cNvSpPr/>
                <p:nvPr/>
              </p:nvSpPr>
              <p:spPr>
                <a:xfrm>
                  <a:off x="33674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82" name="Google Shape;13482;p32"/>
                <p:cNvSpPr/>
                <p:nvPr/>
              </p:nvSpPr>
              <p:spPr>
                <a:xfrm>
                  <a:off x="332837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83" name="Google Shape;13483;p32"/>
                <p:cNvSpPr/>
                <p:nvPr/>
              </p:nvSpPr>
              <p:spPr>
                <a:xfrm>
                  <a:off x="33283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84" name="Google Shape;13484;p32"/>
                <p:cNvSpPr/>
                <p:nvPr/>
              </p:nvSpPr>
              <p:spPr>
                <a:xfrm>
                  <a:off x="33283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85" name="Google Shape;13485;p32"/>
                <p:cNvSpPr/>
                <p:nvPr/>
              </p:nvSpPr>
              <p:spPr>
                <a:xfrm>
                  <a:off x="332837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86" name="Google Shape;13486;p32"/>
                <p:cNvSpPr/>
                <p:nvPr/>
              </p:nvSpPr>
              <p:spPr>
                <a:xfrm>
                  <a:off x="332837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87" name="Google Shape;13487;p32"/>
                <p:cNvSpPr/>
                <p:nvPr/>
              </p:nvSpPr>
              <p:spPr>
                <a:xfrm>
                  <a:off x="332837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88" name="Google Shape;13488;p32"/>
                <p:cNvSpPr/>
                <p:nvPr/>
              </p:nvSpPr>
              <p:spPr>
                <a:xfrm>
                  <a:off x="332837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89" name="Google Shape;13489;p32"/>
                <p:cNvSpPr/>
                <p:nvPr/>
              </p:nvSpPr>
              <p:spPr>
                <a:xfrm>
                  <a:off x="332837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0" name="Google Shape;13490;p32"/>
                <p:cNvSpPr/>
                <p:nvPr/>
              </p:nvSpPr>
              <p:spPr>
                <a:xfrm>
                  <a:off x="328935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1" name="Google Shape;13491;p32"/>
                <p:cNvSpPr/>
                <p:nvPr/>
              </p:nvSpPr>
              <p:spPr>
                <a:xfrm>
                  <a:off x="328935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2" name="Google Shape;13492;p32"/>
                <p:cNvSpPr/>
                <p:nvPr/>
              </p:nvSpPr>
              <p:spPr>
                <a:xfrm>
                  <a:off x="328935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3" name="Google Shape;13493;p32"/>
                <p:cNvSpPr/>
                <p:nvPr/>
              </p:nvSpPr>
              <p:spPr>
                <a:xfrm>
                  <a:off x="328935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4" name="Google Shape;13494;p32"/>
                <p:cNvSpPr/>
                <p:nvPr/>
              </p:nvSpPr>
              <p:spPr>
                <a:xfrm>
                  <a:off x="328935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5" name="Google Shape;13495;p32"/>
                <p:cNvSpPr/>
                <p:nvPr/>
              </p:nvSpPr>
              <p:spPr>
                <a:xfrm>
                  <a:off x="332837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6" name="Google Shape;13496;p32"/>
                <p:cNvSpPr/>
                <p:nvPr/>
              </p:nvSpPr>
              <p:spPr>
                <a:xfrm>
                  <a:off x="332837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7" name="Google Shape;13497;p32"/>
                <p:cNvSpPr/>
                <p:nvPr/>
              </p:nvSpPr>
              <p:spPr>
                <a:xfrm>
                  <a:off x="3328375" y="4047150"/>
                  <a:ext cx="14125" cy="14425"/>
                </a:xfrm>
                <a:custGeom>
                  <a:rect b="b" l="l" r="r" t="t"/>
                  <a:pathLst>
                    <a:path extrusionOk="0" h="577" w="565">
                      <a:moveTo>
                        <a:pt x="129" y="0"/>
                      </a:moveTo>
                      <a:cubicBezTo>
                        <a:pt x="52" y="58"/>
                        <a:pt x="1" y="151"/>
                        <a:pt x="1" y="257"/>
                      </a:cubicBezTo>
                      <a:cubicBezTo>
                        <a:pt x="1" y="433"/>
                        <a:pt x="144" y="576"/>
                        <a:pt x="322" y="576"/>
                      </a:cubicBezTo>
                      <a:cubicBezTo>
                        <a:pt x="420" y="576"/>
                        <a:pt x="506" y="531"/>
                        <a:pt x="564" y="462"/>
                      </a:cubicBezTo>
                      <a:cubicBezTo>
                        <a:pt x="423" y="305"/>
                        <a:pt x="278" y="151"/>
                        <a:pt x="129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8" name="Google Shape;13498;p32"/>
                <p:cNvSpPr/>
                <p:nvPr/>
              </p:nvSpPr>
              <p:spPr>
                <a:xfrm>
                  <a:off x="332837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9" name="Google Shape;13499;p32"/>
                <p:cNvSpPr/>
                <p:nvPr/>
              </p:nvSpPr>
              <p:spPr>
                <a:xfrm>
                  <a:off x="33674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0" name="Google Shape;13500;p32"/>
                <p:cNvSpPr/>
                <p:nvPr/>
              </p:nvSpPr>
              <p:spPr>
                <a:xfrm>
                  <a:off x="3406475" y="4182050"/>
                  <a:ext cx="9525" cy="15500"/>
                </a:xfrm>
                <a:custGeom>
                  <a:rect b="b" l="l" r="r" t="t"/>
                  <a:pathLst>
                    <a:path extrusionOk="0" h="620" w="381">
                      <a:moveTo>
                        <a:pt x="213" y="0"/>
                      </a:moveTo>
                      <a:cubicBezTo>
                        <a:pt x="89" y="44"/>
                        <a:pt x="0" y="160"/>
                        <a:pt x="0" y="300"/>
                      </a:cubicBezTo>
                      <a:cubicBezTo>
                        <a:pt x="0" y="476"/>
                        <a:pt x="143" y="620"/>
                        <a:pt x="320" y="620"/>
                      </a:cubicBezTo>
                      <a:cubicBezTo>
                        <a:pt x="341" y="620"/>
                        <a:pt x="360" y="618"/>
                        <a:pt x="380" y="614"/>
                      </a:cubicBezTo>
                      <a:cubicBezTo>
                        <a:pt x="330" y="407"/>
                        <a:pt x="275" y="202"/>
                        <a:pt x="21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1" name="Google Shape;13501;p32"/>
                <p:cNvSpPr/>
                <p:nvPr/>
              </p:nvSpPr>
              <p:spPr>
                <a:xfrm>
                  <a:off x="33674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2" name="Google Shape;13502;p32"/>
                <p:cNvSpPr/>
                <p:nvPr/>
              </p:nvSpPr>
              <p:spPr>
                <a:xfrm>
                  <a:off x="3094125" y="4045500"/>
                  <a:ext cx="16175" cy="16025"/>
                </a:xfrm>
                <a:custGeom>
                  <a:rect b="b" l="l" r="r" t="t"/>
                  <a:pathLst>
                    <a:path extrusionOk="0" h="641" w="647">
                      <a:moveTo>
                        <a:pt x="324" y="0"/>
                      </a:moveTo>
                      <a:cubicBezTo>
                        <a:pt x="322" y="0"/>
                        <a:pt x="320" y="0"/>
                        <a:pt x="318" y="0"/>
                      </a:cubicBezTo>
                      <a:cubicBezTo>
                        <a:pt x="140" y="3"/>
                        <a:pt x="0" y="149"/>
                        <a:pt x="3" y="327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8"/>
                        <a:pt x="646" y="491"/>
                        <a:pt x="643" y="314"/>
                      </a:cubicBezTo>
                      <a:cubicBezTo>
                        <a:pt x="640" y="139"/>
                        <a:pt x="497" y="0"/>
                        <a:pt x="324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3" name="Google Shape;13503;p32"/>
                <p:cNvSpPr/>
                <p:nvPr/>
              </p:nvSpPr>
              <p:spPr>
                <a:xfrm>
                  <a:off x="3406475" y="4215525"/>
                  <a:ext cx="15275" cy="16050"/>
                </a:xfrm>
                <a:custGeom>
                  <a:rect b="b" l="l" r="r" t="t"/>
                  <a:pathLst>
                    <a:path extrusionOk="0" h="642" w="61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51" y="641"/>
                        <a:pt x="561" y="563"/>
                        <a:pt x="611" y="453"/>
                      </a:cubicBezTo>
                      <a:cubicBezTo>
                        <a:pt x="594" y="335"/>
                        <a:pt x="574" y="219"/>
                        <a:pt x="553" y="103"/>
                      </a:cubicBezTo>
                      <a:cubicBezTo>
                        <a:pt x="496" y="40"/>
                        <a:pt x="413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4" name="Google Shape;13504;p32"/>
                <p:cNvSpPr/>
                <p:nvPr/>
              </p:nvSpPr>
              <p:spPr>
                <a:xfrm>
                  <a:off x="34064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5" name="Google Shape;13505;p32"/>
                <p:cNvSpPr/>
                <p:nvPr/>
              </p:nvSpPr>
              <p:spPr>
                <a:xfrm>
                  <a:off x="34064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6" name="Google Shape;13506;p32"/>
                <p:cNvSpPr/>
                <p:nvPr/>
              </p:nvSpPr>
              <p:spPr>
                <a:xfrm>
                  <a:off x="33674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7" name="Google Shape;13507;p32"/>
                <p:cNvSpPr/>
                <p:nvPr/>
              </p:nvSpPr>
              <p:spPr>
                <a:xfrm>
                  <a:off x="33674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8" name="Google Shape;13508;p32"/>
                <p:cNvSpPr/>
                <p:nvPr/>
              </p:nvSpPr>
              <p:spPr>
                <a:xfrm>
                  <a:off x="332837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9" name="Google Shape;13509;p32"/>
                <p:cNvSpPr/>
                <p:nvPr/>
              </p:nvSpPr>
              <p:spPr>
                <a:xfrm>
                  <a:off x="33674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0" name="Google Shape;13510;p32"/>
                <p:cNvSpPr/>
                <p:nvPr/>
              </p:nvSpPr>
              <p:spPr>
                <a:xfrm>
                  <a:off x="33674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1" name="Google Shape;13511;p32"/>
                <p:cNvSpPr/>
                <p:nvPr/>
              </p:nvSpPr>
              <p:spPr>
                <a:xfrm>
                  <a:off x="33674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2" name="Google Shape;13512;p32"/>
                <p:cNvSpPr/>
                <p:nvPr/>
              </p:nvSpPr>
              <p:spPr>
                <a:xfrm>
                  <a:off x="33674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3" name="Google Shape;13513;p32"/>
                <p:cNvSpPr/>
                <p:nvPr/>
              </p:nvSpPr>
              <p:spPr>
                <a:xfrm>
                  <a:off x="33674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4" name="Google Shape;13514;p32"/>
                <p:cNvSpPr/>
                <p:nvPr/>
              </p:nvSpPr>
              <p:spPr>
                <a:xfrm>
                  <a:off x="328935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5" name="Google Shape;13515;p32"/>
                <p:cNvSpPr/>
                <p:nvPr/>
              </p:nvSpPr>
              <p:spPr>
                <a:xfrm>
                  <a:off x="325032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6" name="Google Shape;13516;p32"/>
                <p:cNvSpPr/>
                <p:nvPr/>
              </p:nvSpPr>
              <p:spPr>
                <a:xfrm>
                  <a:off x="325032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7" name="Google Shape;13517;p32"/>
                <p:cNvSpPr/>
                <p:nvPr/>
              </p:nvSpPr>
              <p:spPr>
                <a:xfrm>
                  <a:off x="325032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8" name="Google Shape;13518;p32"/>
                <p:cNvSpPr/>
                <p:nvPr/>
              </p:nvSpPr>
              <p:spPr>
                <a:xfrm>
                  <a:off x="325032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9" name="Google Shape;13519;p32"/>
                <p:cNvSpPr/>
                <p:nvPr/>
              </p:nvSpPr>
              <p:spPr>
                <a:xfrm>
                  <a:off x="325032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0" name="Google Shape;13520;p32"/>
                <p:cNvSpPr/>
                <p:nvPr/>
              </p:nvSpPr>
              <p:spPr>
                <a:xfrm>
                  <a:off x="325032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1" name="Google Shape;13521;p32"/>
                <p:cNvSpPr/>
                <p:nvPr/>
              </p:nvSpPr>
              <p:spPr>
                <a:xfrm>
                  <a:off x="325032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2" name="Google Shape;13522;p32"/>
                <p:cNvSpPr/>
                <p:nvPr/>
              </p:nvSpPr>
              <p:spPr>
                <a:xfrm>
                  <a:off x="325032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3" name="Google Shape;13523;p32"/>
                <p:cNvSpPr/>
                <p:nvPr/>
              </p:nvSpPr>
              <p:spPr>
                <a:xfrm>
                  <a:off x="321130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4" name="Google Shape;13524;p32"/>
                <p:cNvSpPr/>
                <p:nvPr/>
              </p:nvSpPr>
              <p:spPr>
                <a:xfrm>
                  <a:off x="3211300" y="4555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5" name="Google Shape;13525;p32"/>
                <p:cNvSpPr/>
                <p:nvPr/>
              </p:nvSpPr>
              <p:spPr>
                <a:xfrm>
                  <a:off x="321130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6" name="Google Shape;13526;p32"/>
                <p:cNvSpPr/>
                <p:nvPr/>
              </p:nvSpPr>
              <p:spPr>
                <a:xfrm>
                  <a:off x="3211300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7" name="Google Shape;13527;p32"/>
                <p:cNvSpPr/>
                <p:nvPr/>
              </p:nvSpPr>
              <p:spPr>
                <a:xfrm>
                  <a:off x="3250325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8" name="Google Shape;13528;p32"/>
                <p:cNvSpPr/>
                <p:nvPr/>
              </p:nvSpPr>
              <p:spPr>
                <a:xfrm>
                  <a:off x="3250325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9" name="Google Shape;13529;p32"/>
                <p:cNvSpPr/>
                <p:nvPr/>
              </p:nvSpPr>
              <p:spPr>
                <a:xfrm>
                  <a:off x="328935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30" name="Google Shape;13530;p32"/>
                <p:cNvSpPr/>
                <p:nvPr/>
              </p:nvSpPr>
              <p:spPr>
                <a:xfrm>
                  <a:off x="328935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31" name="Google Shape;13531;p32"/>
                <p:cNvSpPr/>
                <p:nvPr/>
              </p:nvSpPr>
              <p:spPr>
                <a:xfrm>
                  <a:off x="328935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32" name="Google Shape;13532;p32"/>
                <p:cNvSpPr/>
                <p:nvPr/>
              </p:nvSpPr>
              <p:spPr>
                <a:xfrm>
                  <a:off x="328935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33" name="Google Shape;13533;p32"/>
                <p:cNvSpPr/>
                <p:nvPr/>
              </p:nvSpPr>
              <p:spPr>
                <a:xfrm>
                  <a:off x="321130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34" name="Google Shape;13534;p32"/>
                <p:cNvSpPr/>
                <p:nvPr/>
              </p:nvSpPr>
              <p:spPr>
                <a:xfrm>
                  <a:off x="325032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35" name="Google Shape;13535;p32"/>
                <p:cNvSpPr/>
                <p:nvPr/>
              </p:nvSpPr>
              <p:spPr>
                <a:xfrm>
                  <a:off x="328935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36" name="Google Shape;13536;p32"/>
                <p:cNvSpPr/>
                <p:nvPr/>
              </p:nvSpPr>
              <p:spPr>
                <a:xfrm>
                  <a:off x="328935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37" name="Google Shape;13537;p32"/>
                <p:cNvSpPr/>
                <p:nvPr/>
              </p:nvSpPr>
              <p:spPr>
                <a:xfrm>
                  <a:off x="328935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38" name="Google Shape;13538;p32"/>
                <p:cNvSpPr/>
                <p:nvPr/>
              </p:nvSpPr>
              <p:spPr>
                <a:xfrm>
                  <a:off x="325032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39" name="Google Shape;13539;p32"/>
                <p:cNvSpPr/>
                <p:nvPr/>
              </p:nvSpPr>
              <p:spPr>
                <a:xfrm>
                  <a:off x="325032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40" name="Google Shape;13540;p32"/>
                <p:cNvSpPr/>
                <p:nvPr/>
              </p:nvSpPr>
              <p:spPr>
                <a:xfrm>
                  <a:off x="325032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41" name="Google Shape;13541;p32"/>
                <p:cNvSpPr/>
                <p:nvPr/>
              </p:nvSpPr>
              <p:spPr>
                <a:xfrm>
                  <a:off x="3289350" y="4013325"/>
                  <a:ext cx="15275" cy="14175"/>
                </a:xfrm>
                <a:custGeom>
                  <a:rect b="b" l="l" r="r" t="t"/>
                  <a:pathLst>
                    <a:path extrusionOk="0" h="567" w="611">
                      <a:moveTo>
                        <a:pt x="118" y="0"/>
                      </a:moveTo>
                      <a:cubicBezTo>
                        <a:pt x="47" y="61"/>
                        <a:pt x="1" y="150"/>
                        <a:pt x="1" y="247"/>
                      </a:cubicBezTo>
                      <a:cubicBezTo>
                        <a:pt x="1" y="424"/>
                        <a:pt x="144" y="567"/>
                        <a:pt x="322" y="567"/>
                      </a:cubicBezTo>
                      <a:cubicBezTo>
                        <a:pt x="451" y="567"/>
                        <a:pt x="563" y="490"/>
                        <a:pt x="611" y="379"/>
                      </a:cubicBezTo>
                      <a:cubicBezTo>
                        <a:pt x="448" y="249"/>
                        <a:pt x="285" y="122"/>
                        <a:pt x="11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42" name="Google Shape;13542;p32"/>
                <p:cNvSpPr/>
                <p:nvPr/>
              </p:nvSpPr>
              <p:spPr>
                <a:xfrm>
                  <a:off x="3289350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43" name="Google Shape;13543;p32"/>
                <p:cNvSpPr/>
                <p:nvPr/>
              </p:nvSpPr>
              <p:spPr>
                <a:xfrm>
                  <a:off x="3250325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44" name="Google Shape;13544;p32"/>
                <p:cNvSpPr/>
                <p:nvPr/>
              </p:nvSpPr>
              <p:spPr>
                <a:xfrm>
                  <a:off x="3250325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45" name="Google Shape;13545;p32"/>
                <p:cNvSpPr/>
                <p:nvPr/>
              </p:nvSpPr>
              <p:spPr>
                <a:xfrm>
                  <a:off x="289905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46" name="Google Shape;13546;p32"/>
                <p:cNvSpPr/>
                <p:nvPr/>
              </p:nvSpPr>
              <p:spPr>
                <a:xfrm>
                  <a:off x="289905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47" name="Google Shape;13547;p32"/>
                <p:cNvSpPr/>
                <p:nvPr/>
              </p:nvSpPr>
              <p:spPr>
                <a:xfrm>
                  <a:off x="2862000" y="4047150"/>
                  <a:ext cx="14100" cy="14425"/>
                </a:xfrm>
                <a:custGeom>
                  <a:rect b="b" l="l" r="r" t="t"/>
                  <a:pathLst>
                    <a:path extrusionOk="0" h="577" w="564">
                      <a:moveTo>
                        <a:pt x="436" y="0"/>
                      </a:moveTo>
                      <a:cubicBezTo>
                        <a:pt x="287" y="151"/>
                        <a:pt x="142" y="303"/>
                        <a:pt x="0" y="462"/>
                      </a:cubicBezTo>
                      <a:cubicBezTo>
                        <a:pt x="57" y="531"/>
                        <a:pt x="143" y="576"/>
                        <a:pt x="243" y="576"/>
                      </a:cubicBezTo>
                      <a:cubicBezTo>
                        <a:pt x="421" y="576"/>
                        <a:pt x="564" y="433"/>
                        <a:pt x="564" y="257"/>
                      </a:cubicBezTo>
                      <a:cubicBezTo>
                        <a:pt x="564" y="151"/>
                        <a:pt x="513" y="58"/>
                        <a:pt x="43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48" name="Google Shape;13548;p32"/>
                <p:cNvSpPr/>
                <p:nvPr/>
              </p:nvSpPr>
              <p:spPr>
                <a:xfrm>
                  <a:off x="2899050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49" name="Google Shape;13549;p32"/>
                <p:cNvSpPr/>
                <p:nvPr/>
              </p:nvSpPr>
              <p:spPr>
                <a:xfrm>
                  <a:off x="289905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50" name="Google Shape;13550;p32"/>
                <p:cNvSpPr/>
                <p:nvPr/>
              </p:nvSpPr>
              <p:spPr>
                <a:xfrm>
                  <a:off x="289905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51" name="Google Shape;13551;p32"/>
                <p:cNvSpPr/>
                <p:nvPr/>
              </p:nvSpPr>
              <p:spPr>
                <a:xfrm>
                  <a:off x="289905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52" name="Google Shape;13552;p32"/>
                <p:cNvSpPr/>
                <p:nvPr/>
              </p:nvSpPr>
              <p:spPr>
                <a:xfrm>
                  <a:off x="289905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53" name="Google Shape;13553;p32"/>
                <p:cNvSpPr/>
                <p:nvPr/>
              </p:nvSpPr>
              <p:spPr>
                <a:xfrm>
                  <a:off x="289905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54" name="Google Shape;13554;p32"/>
                <p:cNvSpPr/>
                <p:nvPr/>
              </p:nvSpPr>
              <p:spPr>
                <a:xfrm>
                  <a:off x="286007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55" name="Google Shape;13555;p32"/>
                <p:cNvSpPr/>
                <p:nvPr/>
              </p:nvSpPr>
              <p:spPr>
                <a:xfrm>
                  <a:off x="28600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56" name="Google Shape;13556;p32"/>
                <p:cNvSpPr/>
                <p:nvPr/>
              </p:nvSpPr>
              <p:spPr>
                <a:xfrm>
                  <a:off x="286007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57" name="Google Shape;13557;p32"/>
                <p:cNvSpPr/>
                <p:nvPr/>
              </p:nvSpPr>
              <p:spPr>
                <a:xfrm>
                  <a:off x="28600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58" name="Google Shape;13558;p32"/>
                <p:cNvSpPr/>
                <p:nvPr/>
              </p:nvSpPr>
              <p:spPr>
                <a:xfrm>
                  <a:off x="289905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59" name="Google Shape;13559;p32"/>
                <p:cNvSpPr/>
                <p:nvPr/>
              </p:nvSpPr>
              <p:spPr>
                <a:xfrm>
                  <a:off x="286007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0" name="Google Shape;13560;p32"/>
                <p:cNvSpPr/>
                <p:nvPr/>
              </p:nvSpPr>
              <p:spPr>
                <a:xfrm>
                  <a:off x="286007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1" name="Google Shape;13561;p32"/>
                <p:cNvSpPr/>
                <p:nvPr/>
              </p:nvSpPr>
              <p:spPr>
                <a:xfrm>
                  <a:off x="286007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5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2" name="Google Shape;13562;p32"/>
                <p:cNvSpPr/>
                <p:nvPr/>
              </p:nvSpPr>
              <p:spPr>
                <a:xfrm>
                  <a:off x="293807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3" name="Google Shape;13563;p32"/>
                <p:cNvSpPr/>
                <p:nvPr/>
              </p:nvSpPr>
              <p:spPr>
                <a:xfrm>
                  <a:off x="293807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4" name="Google Shape;13564;p32"/>
                <p:cNvSpPr/>
                <p:nvPr/>
              </p:nvSpPr>
              <p:spPr>
                <a:xfrm>
                  <a:off x="2938075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5" name="Google Shape;13565;p32"/>
                <p:cNvSpPr/>
                <p:nvPr/>
              </p:nvSpPr>
              <p:spPr>
                <a:xfrm>
                  <a:off x="293807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6" name="Google Shape;13566;p32"/>
                <p:cNvSpPr/>
                <p:nvPr/>
              </p:nvSpPr>
              <p:spPr>
                <a:xfrm>
                  <a:off x="29380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7" name="Google Shape;13567;p32"/>
                <p:cNvSpPr/>
                <p:nvPr/>
              </p:nvSpPr>
              <p:spPr>
                <a:xfrm>
                  <a:off x="293807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8" name="Google Shape;13568;p32"/>
                <p:cNvSpPr/>
                <p:nvPr/>
              </p:nvSpPr>
              <p:spPr>
                <a:xfrm>
                  <a:off x="293807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9" name="Google Shape;13569;p32"/>
                <p:cNvSpPr/>
                <p:nvPr/>
              </p:nvSpPr>
              <p:spPr>
                <a:xfrm>
                  <a:off x="289905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0" name="Google Shape;13570;p32"/>
                <p:cNvSpPr/>
                <p:nvPr/>
              </p:nvSpPr>
              <p:spPr>
                <a:xfrm>
                  <a:off x="289905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1" name="Google Shape;13571;p32"/>
                <p:cNvSpPr/>
                <p:nvPr/>
              </p:nvSpPr>
              <p:spPr>
                <a:xfrm>
                  <a:off x="289905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2" name="Google Shape;13572;p32"/>
                <p:cNvSpPr/>
                <p:nvPr/>
              </p:nvSpPr>
              <p:spPr>
                <a:xfrm>
                  <a:off x="2938075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3" name="Google Shape;13573;p32"/>
                <p:cNvSpPr/>
                <p:nvPr/>
              </p:nvSpPr>
              <p:spPr>
                <a:xfrm>
                  <a:off x="289905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4" name="Google Shape;13574;p32"/>
                <p:cNvSpPr/>
                <p:nvPr/>
              </p:nvSpPr>
              <p:spPr>
                <a:xfrm>
                  <a:off x="289905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5" name="Google Shape;13575;p32"/>
                <p:cNvSpPr/>
                <p:nvPr/>
              </p:nvSpPr>
              <p:spPr>
                <a:xfrm>
                  <a:off x="286007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6" name="Google Shape;13576;p32"/>
                <p:cNvSpPr/>
                <p:nvPr/>
              </p:nvSpPr>
              <p:spPr>
                <a:xfrm>
                  <a:off x="2899825" y="4013325"/>
                  <a:ext cx="15275" cy="14175"/>
                </a:xfrm>
                <a:custGeom>
                  <a:rect b="b" l="l" r="r" t="t"/>
                  <a:pathLst>
                    <a:path extrusionOk="0" h="567" w="611">
                      <a:moveTo>
                        <a:pt x="493" y="0"/>
                      </a:moveTo>
                      <a:cubicBezTo>
                        <a:pt x="325" y="122"/>
                        <a:pt x="161" y="249"/>
                        <a:pt x="0" y="379"/>
                      </a:cubicBezTo>
                      <a:cubicBezTo>
                        <a:pt x="51" y="490"/>
                        <a:pt x="161" y="567"/>
                        <a:pt x="289" y="567"/>
                      </a:cubicBezTo>
                      <a:cubicBezTo>
                        <a:pt x="467" y="567"/>
                        <a:pt x="610" y="424"/>
                        <a:pt x="610" y="247"/>
                      </a:cubicBezTo>
                      <a:cubicBezTo>
                        <a:pt x="610" y="148"/>
                        <a:pt x="564" y="59"/>
                        <a:pt x="49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7" name="Google Shape;13577;p32"/>
                <p:cNvSpPr/>
                <p:nvPr/>
              </p:nvSpPr>
              <p:spPr>
                <a:xfrm>
                  <a:off x="2782725" y="4317500"/>
                  <a:ext cx="15300" cy="16050"/>
                </a:xfrm>
                <a:custGeom>
                  <a:rect b="b" l="l" r="r" t="t"/>
                  <a:pathLst>
                    <a:path extrusionOk="0" h="642" w="612">
                      <a:moveTo>
                        <a:pt x="292" y="1"/>
                      </a:moveTo>
                      <a:cubicBezTo>
                        <a:pt x="162" y="1"/>
                        <a:pt x="51" y="77"/>
                        <a:pt x="1" y="189"/>
                      </a:cubicBezTo>
                      <a:cubicBezTo>
                        <a:pt x="19" y="307"/>
                        <a:pt x="37" y="423"/>
                        <a:pt x="58" y="537"/>
                      </a:cubicBezTo>
                      <a:cubicBezTo>
                        <a:pt x="114" y="602"/>
                        <a:pt x="197" y="641"/>
                        <a:pt x="292" y="641"/>
                      </a:cubicBezTo>
                      <a:cubicBezTo>
                        <a:pt x="468" y="641"/>
                        <a:pt x="611" y="498"/>
                        <a:pt x="611" y="322"/>
                      </a:cubicBezTo>
                      <a:cubicBezTo>
                        <a:pt x="611" y="144"/>
                        <a:pt x="468" y="1"/>
                        <a:pt x="29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8" name="Google Shape;13578;p32"/>
                <p:cNvSpPr/>
                <p:nvPr/>
              </p:nvSpPr>
              <p:spPr>
                <a:xfrm>
                  <a:off x="2899825" y="4521525"/>
                  <a:ext cx="15275" cy="14225"/>
                </a:xfrm>
                <a:custGeom>
                  <a:rect b="b" l="l" r="r" t="t"/>
                  <a:pathLst>
                    <a:path extrusionOk="0" h="569" w="611">
                      <a:moveTo>
                        <a:pt x="289" y="0"/>
                      </a:moveTo>
                      <a:cubicBezTo>
                        <a:pt x="160" y="0"/>
                        <a:pt x="48" y="79"/>
                        <a:pt x="0" y="189"/>
                      </a:cubicBezTo>
                      <a:cubicBezTo>
                        <a:pt x="161" y="318"/>
                        <a:pt x="325" y="445"/>
                        <a:pt x="493" y="568"/>
                      </a:cubicBezTo>
                      <a:cubicBezTo>
                        <a:pt x="565" y="507"/>
                        <a:pt x="610" y="421"/>
                        <a:pt x="610" y="321"/>
                      </a:cubicBezTo>
                      <a:cubicBezTo>
                        <a:pt x="610" y="144"/>
                        <a:pt x="467" y="0"/>
                        <a:pt x="289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9" name="Google Shape;13579;p32"/>
                <p:cNvSpPr/>
                <p:nvPr/>
              </p:nvSpPr>
              <p:spPr>
                <a:xfrm>
                  <a:off x="2862000" y="4487550"/>
                  <a:ext cx="14100" cy="14400"/>
                </a:xfrm>
                <a:custGeom>
                  <a:rect b="b" l="l" r="r" t="t"/>
                  <a:pathLst>
                    <a:path extrusionOk="0" h="576" w="564">
                      <a:moveTo>
                        <a:pt x="243" y="0"/>
                      </a:moveTo>
                      <a:cubicBezTo>
                        <a:pt x="145" y="0"/>
                        <a:pt x="59" y="45"/>
                        <a:pt x="0" y="115"/>
                      </a:cubicBezTo>
                      <a:cubicBezTo>
                        <a:pt x="142" y="271"/>
                        <a:pt x="287" y="425"/>
                        <a:pt x="436" y="576"/>
                      </a:cubicBezTo>
                      <a:cubicBezTo>
                        <a:pt x="511" y="516"/>
                        <a:pt x="564" y="424"/>
                        <a:pt x="564" y="320"/>
                      </a:cubicBezTo>
                      <a:cubicBezTo>
                        <a:pt x="564" y="143"/>
                        <a:pt x="421" y="0"/>
                        <a:pt x="24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0" name="Google Shape;13580;p32"/>
                <p:cNvSpPr/>
                <p:nvPr/>
              </p:nvSpPr>
              <p:spPr>
                <a:xfrm>
                  <a:off x="29380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1" name="Google Shape;13581;p32"/>
                <p:cNvSpPr/>
                <p:nvPr/>
              </p:nvSpPr>
              <p:spPr>
                <a:xfrm>
                  <a:off x="2788500" y="4351475"/>
                  <a:ext cx="9525" cy="15550"/>
                </a:xfrm>
                <a:custGeom>
                  <a:rect b="b" l="l" r="r" t="t"/>
                  <a:pathLst>
                    <a:path extrusionOk="0" h="622" w="381">
                      <a:moveTo>
                        <a:pt x="61" y="1"/>
                      </a:moveTo>
                      <a:cubicBezTo>
                        <a:pt x="40" y="1"/>
                        <a:pt x="22" y="4"/>
                        <a:pt x="0" y="7"/>
                      </a:cubicBezTo>
                      <a:cubicBezTo>
                        <a:pt x="52" y="215"/>
                        <a:pt x="106" y="420"/>
                        <a:pt x="168" y="622"/>
                      </a:cubicBezTo>
                      <a:cubicBezTo>
                        <a:pt x="293" y="578"/>
                        <a:pt x="380" y="462"/>
                        <a:pt x="380" y="322"/>
                      </a:cubicBezTo>
                      <a:cubicBezTo>
                        <a:pt x="380" y="145"/>
                        <a:pt x="237" y="1"/>
                        <a:pt x="6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2" name="Google Shape;13582;p32"/>
                <p:cNvSpPr/>
                <p:nvPr/>
              </p:nvSpPr>
              <p:spPr>
                <a:xfrm>
                  <a:off x="27819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3" name="Google Shape;13583;p32"/>
                <p:cNvSpPr/>
                <p:nvPr/>
              </p:nvSpPr>
              <p:spPr>
                <a:xfrm>
                  <a:off x="27819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4" name="Google Shape;13584;p32"/>
                <p:cNvSpPr/>
                <p:nvPr/>
              </p:nvSpPr>
              <p:spPr>
                <a:xfrm>
                  <a:off x="3055950" y="4589525"/>
                  <a:ext cx="15125" cy="6575"/>
                </a:xfrm>
                <a:custGeom>
                  <a:rect b="b" l="l" r="r" t="t"/>
                  <a:pathLst>
                    <a:path extrusionOk="0" h="263" w="605">
                      <a:moveTo>
                        <a:pt x="290" y="0"/>
                      </a:moveTo>
                      <a:cubicBezTo>
                        <a:pt x="160" y="0"/>
                        <a:pt x="49" y="78"/>
                        <a:pt x="1" y="188"/>
                      </a:cubicBezTo>
                      <a:cubicBezTo>
                        <a:pt x="200" y="217"/>
                        <a:pt x="401" y="241"/>
                        <a:pt x="605" y="262"/>
                      </a:cubicBezTo>
                      <a:cubicBezTo>
                        <a:pt x="576" y="113"/>
                        <a:pt x="447" y="0"/>
                        <a:pt x="29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5" name="Google Shape;13585;p32"/>
                <p:cNvSpPr/>
                <p:nvPr/>
              </p:nvSpPr>
              <p:spPr>
                <a:xfrm>
                  <a:off x="3094225" y="4589525"/>
                  <a:ext cx="16025" cy="8050"/>
                </a:xfrm>
                <a:custGeom>
                  <a:rect b="b" l="l" r="r" t="t"/>
                  <a:pathLst>
                    <a:path extrusionOk="0" h="322" w="641">
                      <a:moveTo>
                        <a:pt x="321" y="0"/>
                      </a:moveTo>
                      <a:cubicBezTo>
                        <a:pt x="145" y="0"/>
                        <a:pt x="2" y="142"/>
                        <a:pt x="1" y="317"/>
                      </a:cubicBezTo>
                      <a:cubicBezTo>
                        <a:pt x="106" y="320"/>
                        <a:pt x="213" y="321"/>
                        <a:pt x="321" y="321"/>
                      </a:cubicBezTo>
                      <a:cubicBezTo>
                        <a:pt x="428" y="321"/>
                        <a:pt x="534" y="320"/>
                        <a:pt x="641" y="317"/>
                      </a:cubicBezTo>
                      <a:cubicBezTo>
                        <a:pt x="639" y="142"/>
                        <a:pt x="496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6" name="Google Shape;13586;p32"/>
                <p:cNvSpPr/>
                <p:nvPr/>
              </p:nvSpPr>
              <p:spPr>
                <a:xfrm>
                  <a:off x="3406475" y="4317500"/>
                  <a:ext cx="15275" cy="16050"/>
                </a:xfrm>
                <a:custGeom>
                  <a:rect b="b" l="l" r="r" t="t"/>
                  <a:pathLst>
                    <a:path extrusionOk="0" h="642" w="61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13" y="641"/>
                        <a:pt x="496" y="602"/>
                        <a:pt x="553" y="537"/>
                      </a:cubicBezTo>
                      <a:cubicBezTo>
                        <a:pt x="574" y="421"/>
                        <a:pt x="594" y="307"/>
                        <a:pt x="611" y="189"/>
                      </a:cubicBezTo>
                      <a:cubicBezTo>
                        <a:pt x="559" y="77"/>
                        <a:pt x="451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7" name="Google Shape;13587;p32"/>
                <p:cNvSpPr/>
                <p:nvPr/>
              </p:nvSpPr>
              <p:spPr>
                <a:xfrm>
                  <a:off x="3328375" y="4487550"/>
                  <a:ext cx="14125" cy="14400"/>
                </a:xfrm>
                <a:custGeom>
                  <a:rect b="b" l="l" r="r" t="t"/>
                  <a:pathLst>
                    <a:path extrusionOk="0" h="576" w="565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25"/>
                        <a:pt x="52" y="519"/>
                        <a:pt x="129" y="576"/>
                      </a:cubicBezTo>
                      <a:cubicBezTo>
                        <a:pt x="278" y="425"/>
                        <a:pt x="423" y="273"/>
                        <a:pt x="564" y="115"/>
                      </a:cubicBezTo>
                      <a:cubicBezTo>
                        <a:pt x="506" y="45"/>
                        <a:pt x="420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8" name="Google Shape;13588;p32"/>
                <p:cNvSpPr/>
                <p:nvPr/>
              </p:nvSpPr>
              <p:spPr>
                <a:xfrm>
                  <a:off x="3406475" y="4351475"/>
                  <a:ext cx="9525" cy="15550"/>
                </a:xfrm>
                <a:custGeom>
                  <a:rect b="b" l="l" r="r" t="t"/>
                  <a:pathLst>
                    <a:path extrusionOk="0" h="622" w="381">
                      <a:moveTo>
                        <a:pt x="320" y="1"/>
                      </a:moveTo>
                      <a:cubicBezTo>
                        <a:pt x="143" y="1"/>
                        <a:pt x="0" y="147"/>
                        <a:pt x="0" y="322"/>
                      </a:cubicBezTo>
                      <a:cubicBezTo>
                        <a:pt x="0" y="460"/>
                        <a:pt x="89" y="578"/>
                        <a:pt x="213" y="622"/>
                      </a:cubicBezTo>
                      <a:cubicBezTo>
                        <a:pt x="273" y="418"/>
                        <a:pt x="330" y="212"/>
                        <a:pt x="380" y="7"/>
                      </a:cubicBezTo>
                      <a:cubicBezTo>
                        <a:pt x="362" y="4"/>
                        <a:pt x="341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9" name="Google Shape;13589;p32"/>
                <p:cNvSpPr/>
                <p:nvPr/>
              </p:nvSpPr>
              <p:spPr>
                <a:xfrm>
                  <a:off x="3133400" y="4589525"/>
                  <a:ext cx="15125" cy="6525"/>
                </a:xfrm>
                <a:custGeom>
                  <a:rect b="b" l="l" r="r" t="t"/>
                  <a:pathLst>
                    <a:path extrusionOk="0" h="261" w="605">
                      <a:moveTo>
                        <a:pt x="316" y="0"/>
                      </a:moveTo>
                      <a:cubicBezTo>
                        <a:pt x="159" y="0"/>
                        <a:pt x="29" y="112"/>
                        <a:pt x="1" y="261"/>
                      </a:cubicBezTo>
                      <a:cubicBezTo>
                        <a:pt x="204" y="241"/>
                        <a:pt x="406" y="217"/>
                        <a:pt x="605" y="187"/>
                      </a:cubicBezTo>
                      <a:cubicBezTo>
                        <a:pt x="555" y="78"/>
                        <a:pt x="444" y="0"/>
                        <a:pt x="31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90" name="Google Shape;13590;p32"/>
                <p:cNvSpPr/>
                <p:nvPr/>
              </p:nvSpPr>
              <p:spPr>
                <a:xfrm>
                  <a:off x="286007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1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91" name="Google Shape;13591;p32"/>
                <p:cNvSpPr/>
                <p:nvPr/>
              </p:nvSpPr>
              <p:spPr>
                <a:xfrm>
                  <a:off x="3289350" y="4521525"/>
                  <a:ext cx="15275" cy="14225"/>
                </a:xfrm>
                <a:custGeom>
                  <a:rect b="b" l="l" r="r" t="t"/>
                  <a:pathLst>
                    <a:path extrusionOk="0" h="569" w="61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21"/>
                        <a:pt x="47" y="507"/>
                        <a:pt x="118" y="568"/>
                      </a:cubicBezTo>
                      <a:cubicBezTo>
                        <a:pt x="285" y="445"/>
                        <a:pt x="450" y="318"/>
                        <a:pt x="611" y="189"/>
                      </a:cubicBezTo>
                      <a:cubicBezTo>
                        <a:pt x="563" y="79"/>
                        <a:pt x="451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92" name="Google Shape;13592;p32"/>
                <p:cNvSpPr/>
                <p:nvPr/>
              </p:nvSpPr>
              <p:spPr>
                <a:xfrm>
                  <a:off x="28210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93" name="Google Shape;13593;p32"/>
                <p:cNvSpPr/>
                <p:nvPr/>
              </p:nvSpPr>
              <p:spPr>
                <a:xfrm>
                  <a:off x="28210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94" name="Google Shape;13594;p32"/>
                <p:cNvSpPr/>
                <p:nvPr/>
              </p:nvSpPr>
              <p:spPr>
                <a:xfrm>
                  <a:off x="28210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95" name="Google Shape;13595;p32"/>
                <p:cNvSpPr/>
                <p:nvPr/>
              </p:nvSpPr>
              <p:spPr>
                <a:xfrm>
                  <a:off x="2860075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96" name="Google Shape;13596;p32"/>
                <p:cNvSpPr/>
                <p:nvPr/>
              </p:nvSpPr>
              <p:spPr>
                <a:xfrm>
                  <a:off x="2860075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97" name="Google Shape;13597;p32"/>
                <p:cNvSpPr/>
                <p:nvPr/>
              </p:nvSpPr>
              <p:spPr>
                <a:xfrm>
                  <a:off x="286007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98" name="Google Shape;13598;p32"/>
                <p:cNvSpPr/>
                <p:nvPr/>
              </p:nvSpPr>
              <p:spPr>
                <a:xfrm>
                  <a:off x="28210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99" name="Google Shape;13599;p32"/>
                <p:cNvSpPr/>
                <p:nvPr/>
              </p:nvSpPr>
              <p:spPr>
                <a:xfrm>
                  <a:off x="28210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6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00" name="Google Shape;13600;p32"/>
                <p:cNvSpPr/>
                <p:nvPr/>
              </p:nvSpPr>
              <p:spPr>
                <a:xfrm>
                  <a:off x="28210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01" name="Google Shape;13601;p32"/>
                <p:cNvSpPr/>
                <p:nvPr/>
              </p:nvSpPr>
              <p:spPr>
                <a:xfrm>
                  <a:off x="28210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02" name="Google Shape;13602;p32"/>
                <p:cNvSpPr/>
                <p:nvPr/>
              </p:nvSpPr>
              <p:spPr>
                <a:xfrm>
                  <a:off x="2788500" y="4182050"/>
                  <a:ext cx="9525" cy="15500"/>
                </a:xfrm>
                <a:custGeom>
                  <a:rect b="b" l="l" r="r" t="t"/>
                  <a:pathLst>
                    <a:path extrusionOk="0" h="620" w="381">
                      <a:moveTo>
                        <a:pt x="168" y="0"/>
                      </a:moveTo>
                      <a:cubicBezTo>
                        <a:pt x="107" y="204"/>
                        <a:pt x="52" y="407"/>
                        <a:pt x="0" y="614"/>
                      </a:cubicBezTo>
                      <a:cubicBezTo>
                        <a:pt x="19" y="618"/>
                        <a:pt x="40" y="620"/>
                        <a:pt x="61" y="620"/>
                      </a:cubicBezTo>
                      <a:cubicBezTo>
                        <a:pt x="237" y="620"/>
                        <a:pt x="380" y="476"/>
                        <a:pt x="380" y="300"/>
                      </a:cubicBezTo>
                      <a:cubicBezTo>
                        <a:pt x="380" y="160"/>
                        <a:pt x="293" y="44"/>
                        <a:pt x="16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03" name="Google Shape;13603;p32"/>
                <p:cNvSpPr/>
                <p:nvPr/>
              </p:nvSpPr>
              <p:spPr>
                <a:xfrm>
                  <a:off x="28210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04" name="Google Shape;13604;p32"/>
                <p:cNvSpPr/>
                <p:nvPr/>
              </p:nvSpPr>
              <p:spPr>
                <a:xfrm>
                  <a:off x="2782725" y="4215525"/>
                  <a:ext cx="15300" cy="16050"/>
                </a:xfrm>
                <a:custGeom>
                  <a:rect b="b" l="l" r="r" t="t"/>
                  <a:pathLst>
                    <a:path extrusionOk="0" h="642" w="612">
                      <a:moveTo>
                        <a:pt x="292" y="1"/>
                      </a:moveTo>
                      <a:cubicBezTo>
                        <a:pt x="200" y="1"/>
                        <a:pt x="117" y="40"/>
                        <a:pt x="58" y="103"/>
                      </a:cubicBezTo>
                      <a:cubicBezTo>
                        <a:pt x="37" y="221"/>
                        <a:pt x="19" y="335"/>
                        <a:pt x="1" y="453"/>
                      </a:cubicBezTo>
                      <a:cubicBezTo>
                        <a:pt x="51" y="563"/>
                        <a:pt x="162" y="641"/>
                        <a:pt x="292" y="641"/>
                      </a:cubicBezTo>
                      <a:cubicBezTo>
                        <a:pt x="468" y="641"/>
                        <a:pt x="611" y="498"/>
                        <a:pt x="611" y="320"/>
                      </a:cubicBezTo>
                      <a:cubicBezTo>
                        <a:pt x="611" y="144"/>
                        <a:pt x="468" y="1"/>
                        <a:pt x="29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05" name="Google Shape;13605;p32"/>
                <p:cNvSpPr/>
                <p:nvPr/>
              </p:nvSpPr>
              <p:spPr>
                <a:xfrm>
                  <a:off x="28210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06" name="Google Shape;13606;p32"/>
                <p:cNvSpPr/>
                <p:nvPr/>
              </p:nvSpPr>
              <p:spPr>
                <a:xfrm>
                  <a:off x="28210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07" name="Google Shape;13607;p32"/>
                <p:cNvSpPr/>
                <p:nvPr/>
              </p:nvSpPr>
              <p:spPr>
                <a:xfrm>
                  <a:off x="3016175" y="401147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08" name="Google Shape;13608;p32"/>
                <p:cNvSpPr/>
                <p:nvPr/>
              </p:nvSpPr>
              <p:spPr>
                <a:xfrm>
                  <a:off x="3055950" y="3953025"/>
                  <a:ext cx="15125" cy="6500"/>
                </a:xfrm>
                <a:custGeom>
                  <a:rect b="b" l="l" r="r" t="t"/>
                  <a:pathLst>
                    <a:path extrusionOk="0" h="260" w="605">
                      <a:moveTo>
                        <a:pt x="605" y="0"/>
                      </a:moveTo>
                      <a:lnTo>
                        <a:pt x="605" y="0"/>
                      </a:lnTo>
                      <a:cubicBezTo>
                        <a:pt x="401" y="18"/>
                        <a:pt x="200" y="44"/>
                        <a:pt x="1" y="74"/>
                      </a:cubicBezTo>
                      <a:cubicBezTo>
                        <a:pt x="49" y="182"/>
                        <a:pt x="160" y="259"/>
                        <a:pt x="290" y="259"/>
                      </a:cubicBezTo>
                      <a:cubicBezTo>
                        <a:pt x="447" y="259"/>
                        <a:pt x="576" y="149"/>
                        <a:pt x="605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09" name="Google Shape;13609;p32"/>
                <p:cNvSpPr/>
                <p:nvPr/>
              </p:nvSpPr>
              <p:spPr>
                <a:xfrm>
                  <a:off x="3054925" y="3977350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0"/>
                        <a:pt x="316" y="0"/>
                      </a:cubicBezTo>
                      <a:cubicBezTo>
                        <a:pt x="138" y="5"/>
                        <a:pt x="1" y="154"/>
                        <a:pt x="5" y="330"/>
                      </a:cubicBezTo>
                      <a:cubicBezTo>
                        <a:pt x="11" y="503"/>
                        <a:pt x="154" y="639"/>
                        <a:pt x="326" y="639"/>
                      </a:cubicBezTo>
                      <a:cubicBezTo>
                        <a:pt x="330" y="639"/>
                        <a:pt x="333" y="639"/>
                        <a:pt x="337" y="639"/>
                      </a:cubicBezTo>
                      <a:cubicBezTo>
                        <a:pt x="513" y="633"/>
                        <a:pt x="652" y="486"/>
                        <a:pt x="646" y="309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0" name="Google Shape;13610;p32"/>
                <p:cNvSpPr/>
                <p:nvPr/>
              </p:nvSpPr>
              <p:spPr>
                <a:xfrm>
                  <a:off x="301617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1" name="Google Shape;13611;p32"/>
                <p:cNvSpPr/>
                <p:nvPr/>
              </p:nvSpPr>
              <p:spPr>
                <a:xfrm>
                  <a:off x="3054925" y="4113375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0"/>
                        <a:pt x="316" y="0"/>
                      </a:cubicBezTo>
                      <a:cubicBezTo>
                        <a:pt x="138" y="6"/>
                        <a:pt x="1" y="154"/>
                        <a:pt x="5" y="330"/>
                      </a:cubicBezTo>
                      <a:cubicBezTo>
                        <a:pt x="11" y="503"/>
                        <a:pt x="154" y="639"/>
                        <a:pt x="326" y="639"/>
                      </a:cubicBezTo>
                      <a:cubicBezTo>
                        <a:pt x="330" y="639"/>
                        <a:pt x="333" y="639"/>
                        <a:pt x="337" y="639"/>
                      </a:cubicBezTo>
                      <a:cubicBezTo>
                        <a:pt x="513" y="633"/>
                        <a:pt x="652" y="486"/>
                        <a:pt x="646" y="309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2" name="Google Shape;13612;p32"/>
                <p:cNvSpPr/>
                <p:nvPr/>
              </p:nvSpPr>
              <p:spPr>
                <a:xfrm>
                  <a:off x="3054925" y="4079350"/>
                  <a:ext cx="16300" cy="16050"/>
                </a:xfrm>
                <a:custGeom>
                  <a:rect b="b" l="l" r="r" t="t"/>
                  <a:pathLst>
                    <a:path extrusionOk="0" h="642" w="652">
                      <a:moveTo>
                        <a:pt x="327" y="1"/>
                      </a:moveTo>
                      <a:cubicBezTo>
                        <a:pt x="323" y="1"/>
                        <a:pt x="320" y="1"/>
                        <a:pt x="316" y="1"/>
                      </a:cubicBezTo>
                      <a:cubicBezTo>
                        <a:pt x="138" y="7"/>
                        <a:pt x="1" y="154"/>
                        <a:pt x="5" y="332"/>
                      </a:cubicBezTo>
                      <a:cubicBezTo>
                        <a:pt x="11" y="505"/>
                        <a:pt x="154" y="641"/>
                        <a:pt x="326" y="641"/>
                      </a:cubicBezTo>
                      <a:cubicBezTo>
                        <a:pt x="330" y="641"/>
                        <a:pt x="333" y="641"/>
                        <a:pt x="337" y="641"/>
                      </a:cubicBezTo>
                      <a:cubicBezTo>
                        <a:pt x="513" y="635"/>
                        <a:pt x="652" y="487"/>
                        <a:pt x="646" y="311"/>
                      </a:cubicBezTo>
                      <a:cubicBezTo>
                        <a:pt x="640" y="137"/>
                        <a:pt x="498" y="1"/>
                        <a:pt x="327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3" name="Google Shape;13613;p32"/>
                <p:cNvSpPr/>
                <p:nvPr/>
              </p:nvSpPr>
              <p:spPr>
                <a:xfrm>
                  <a:off x="3054900" y="4011325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8" y="0"/>
                      </a:moveTo>
                      <a:cubicBezTo>
                        <a:pt x="324" y="0"/>
                        <a:pt x="321" y="0"/>
                        <a:pt x="317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5"/>
                        <a:pt x="155" y="641"/>
                        <a:pt x="327" y="641"/>
                      </a:cubicBezTo>
                      <a:cubicBezTo>
                        <a:pt x="331" y="641"/>
                        <a:pt x="334" y="641"/>
                        <a:pt x="338" y="641"/>
                      </a:cubicBezTo>
                      <a:cubicBezTo>
                        <a:pt x="514" y="635"/>
                        <a:pt x="653" y="487"/>
                        <a:pt x="647" y="309"/>
                      </a:cubicBezTo>
                      <a:cubicBezTo>
                        <a:pt x="641" y="137"/>
                        <a:pt x="499" y="0"/>
                        <a:pt x="32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4" name="Google Shape;13614;p32"/>
                <p:cNvSpPr/>
                <p:nvPr/>
              </p:nvSpPr>
              <p:spPr>
                <a:xfrm>
                  <a:off x="293807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5" name="Google Shape;13615;p32"/>
                <p:cNvSpPr/>
                <p:nvPr/>
              </p:nvSpPr>
              <p:spPr>
                <a:xfrm>
                  <a:off x="3054925" y="4045375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1"/>
                        <a:pt x="316" y="1"/>
                      </a:cubicBezTo>
                      <a:cubicBezTo>
                        <a:pt x="138" y="7"/>
                        <a:pt x="1" y="154"/>
                        <a:pt x="5" y="331"/>
                      </a:cubicBezTo>
                      <a:cubicBezTo>
                        <a:pt x="11" y="503"/>
                        <a:pt x="154" y="640"/>
                        <a:pt x="326" y="640"/>
                      </a:cubicBezTo>
                      <a:cubicBezTo>
                        <a:pt x="330" y="640"/>
                        <a:pt x="333" y="640"/>
                        <a:pt x="337" y="640"/>
                      </a:cubicBezTo>
                      <a:cubicBezTo>
                        <a:pt x="513" y="635"/>
                        <a:pt x="652" y="486"/>
                        <a:pt x="646" y="310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6" name="Google Shape;13616;p32"/>
                <p:cNvSpPr/>
                <p:nvPr/>
              </p:nvSpPr>
              <p:spPr>
                <a:xfrm>
                  <a:off x="301617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7" name="Google Shape;13617;p32"/>
                <p:cNvSpPr/>
                <p:nvPr/>
              </p:nvSpPr>
              <p:spPr>
                <a:xfrm>
                  <a:off x="301617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8" name="Google Shape;13618;p32"/>
                <p:cNvSpPr/>
                <p:nvPr/>
              </p:nvSpPr>
              <p:spPr>
                <a:xfrm>
                  <a:off x="30161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9" name="Google Shape;13619;p32"/>
                <p:cNvSpPr/>
                <p:nvPr/>
              </p:nvSpPr>
              <p:spPr>
                <a:xfrm>
                  <a:off x="30161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20" name="Google Shape;13620;p32"/>
                <p:cNvSpPr/>
                <p:nvPr/>
              </p:nvSpPr>
              <p:spPr>
                <a:xfrm>
                  <a:off x="301617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5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21" name="Google Shape;13621;p32"/>
                <p:cNvSpPr/>
                <p:nvPr/>
              </p:nvSpPr>
              <p:spPr>
                <a:xfrm>
                  <a:off x="301617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22" name="Google Shape;13622;p32"/>
                <p:cNvSpPr/>
                <p:nvPr/>
              </p:nvSpPr>
              <p:spPr>
                <a:xfrm>
                  <a:off x="301617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23" name="Google Shape;13623;p32"/>
                <p:cNvSpPr/>
                <p:nvPr/>
              </p:nvSpPr>
              <p:spPr>
                <a:xfrm>
                  <a:off x="301617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24" name="Google Shape;13624;p32"/>
                <p:cNvSpPr/>
                <p:nvPr/>
              </p:nvSpPr>
              <p:spPr>
                <a:xfrm>
                  <a:off x="301617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25" name="Google Shape;13625;p32"/>
                <p:cNvSpPr/>
                <p:nvPr/>
              </p:nvSpPr>
              <p:spPr>
                <a:xfrm>
                  <a:off x="3055200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26" name="Google Shape;13626;p32"/>
                <p:cNvSpPr/>
                <p:nvPr/>
              </p:nvSpPr>
              <p:spPr>
                <a:xfrm>
                  <a:off x="305520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27" name="Google Shape;13627;p32"/>
                <p:cNvSpPr/>
                <p:nvPr/>
              </p:nvSpPr>
              <p:spPr>
                <a:xfrm>
                  <a:off x="3055200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28" name="Google Shape;13628;p32"/>
                <p:cNvSpPr/>
                <p:nvPr/>
              </p:nvSpPr>
              <p:spPr>
                <a:xfrm>
                  <a:off x="305520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29" name="Google Shape;13629;p32"/>
                <p:cNvSpPr/>
                <p:nvPr/>
              </p:nvSpPr>
              <p:spPr>
                <a:xfrm>
                  <a:off x="3094125" y="3977450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4"/>
                        <a:pt x="0" y="150"/>
                        <a:pt x="3" y="326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7"/>
                        <a:pt x="646" y="491"/>
                        <a:pt x="643" y="314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30" name="Google Shape;13630;p32"/>
                <p:cNvSpPr/>
                <p:nvPr/>
              </p:nvSpPr>
              <p:spPr>
                <a:xfrm>
                  <a:off x="3094225" y="3951500"/>
                  <a:ext cx="16025" cy="8025"/>
                </a:xfrm>
                <a:custGeom>
                  <a:rect b="b" l="l" r="r" t="t"/>
                  <a:pathLst>
                    <a:path extrusionOk="0" h="321" w="641">
                      <a:moveTo>
                        <a:pt x="321" y="1"/>
                      </a:moveTo>
                      <a:cubicBezTo>
                        <a:pt x="213" y="1"/>
                        <a:pt x="106" y="2"/>
                        <a:pt x="1" y="4"/>
                      </a:cubicBezTo>
                      <a:cubicBezTo>
                        <a:pt x="2" y="180"/>
                        <a:pt x="145" y="320"/>
                        <a:pt x="321" y="320"/>
                      </a:cubicBezTo>
                      <a:cubicBezTo>
                        <a:pt x="496" y="320"/>
                        <a:pt x="639" y="180"/>
                        <a:pt x="641" y="4"/>
                      </a:cubicBezTo>
                      <a:cubicBezTo>
                        <a:pt x="535" y="2"/>
                        <a:pt x="42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31" name="Google Shape;13631;p32"/>
                <p:cNvSpPr/>
                <p:nvPr/>
              </p:nvSpPr>
              <p:spPr>
                <a:xfrm>
                  <a:off x="3055200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32" name="Google Shape;13632;p32"/>
                <p:cNvSpPr/>
                <p:nvPr/>
              </p:nvSpPr>
              <p:spPr>
                <a:xfrm>
                  <a:off x="3055200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33" name="Google Shape;13633;p32"/>
                <p:cNvSpPr/>
                <p:nvPr/>
              </p:nvSpPr>
              <p:spPr>
                <a:xfrm>
                  <a:off x="305520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34" name="Google Shape;13634;p32"/>
                <p:cNvSpPr/>
                <p:nvPr/>
              </p:nvSpPr>
              <p:spPr>
                <a:xfrm>
                  <a:off x="305520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35" name="Google Shape;13635;p32"/>
                <p:cNvSpPr/>
                <p:nvPr/>
              </p:nvSpPr>
              <p:spPr>
                <a:xfrm>
                  <a:off x="305520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36" name="Google Shape;13636;p32"/>
                <p:cNvSpPr/>
                <p:nvPr/>
              </p:nvSpPr>
              <p:spPr>
                <a:xfrm>
                  <a:off x="305520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37" name="Google Shape;13637;p32"/>
                <p:cNvSpPr/>
                <p:nvPr/>
              </p:nvSpPr>
              <p:spPr>
                <a:xfrm>
                  <a:off x="305520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38" name="Google Shape;13638;p32"/>
                <p:cNvSpPr/>
                <p:nvPr/>
              </p:nvSpPr>
              <p:spPr>
                <a:xfrm>
                  <a:off x="305520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39" name="Google Shape;13639;p32"/>
                <p:cNvSpPr/>
                <p:nvPr/>
              </p:nvSpPr>
              <p:spPr>
                <a:xfrm>
                  <a:off x="305520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0" name="Google Shape;13640;p32"/>
                <p:cNvSpPr/>
                <p:nvPr/>
              </p:nvSpPr>
              <p:spPr>
                <a:xfrm>
                  <a:off x="301617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1" name="Google Shape;13641;p32"/>
                <p:cNvSpPr/>
                <p:nvPr/>
              </p:nvSpPr>
              <p:spPr>
                <a:xfrm>
                  <a:off x="297710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2" name="Google Shape;13642;p32"/>
                <p:cNvSpPr/>
                <p:nvPr/>
              </p:nvSpPr>
              <p:spPr>
                <a:xfrm>
                  <a:off x="2977100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3" name="Google Shape;13643;p32"/>
                <p:cNvSpPr/>
                <p:nvPr/>
              </p:nvSpPr>
              <p:spPr>
                <a:xfrm>
                  <a:off x="2977100" y="404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4" name="Google Shape;13644;p32"/>
                <p:cNvSpPr/>
                <p:nvPr/>
              </p:nvSpPr>
              <p:spPr>
                <a:xfrm>
                  <a:off x="297710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5" name="Google Shape;13645;p32"/>
                <p:cNvSpPr/>
                <p:nvPr/>
              </p:nvSpPr>
              <p:spPr>
                <a:xfrm>
                  <a:off x="297710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6" name="Google Shape;13646;p32"/>
                <p:cNvSpPr/>
                <p:nvPr/>
              </p:nvSpPr>
              <p:spPr>
                <a:xfrm>
                  <a:off x="297710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7" name="Google Shape;13647;p32"/>
                <p:cNvSpPr/>
                <p:nvPr/>
              </p:nvSpPr>
              <p:spPr>
                <a:xfrm>
                  <a:off x="297710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8" name="Google Shape;13648;p32"/>
                <p:cNvSpPr/>
                <p:nvPr/>
              </p:nvSpPr>
              <p:spPr>
                <a:xfrm>
                  <a:off x="297710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9" name="Google Shape;13649;p32"/>
                <p:cNvSpPr/>
                <p:nvPr/>
              </p:nvSpPr>
              <p:spPr>
                <a:xfrm>
                  <a:off x="293807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50" name="Google Shape;13650;p32"/>
                <p:cNvSpPr/>
                <p:nvPr/>
              </p:nvSpPr>
              <p:spPr>
                <a:xfrm>
                  <a:off x="293807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51" name="Google Shape;13651;p32"/>
                <p:cNvSpPr/>
                <p:nvPr/>
              </p:nvSpPr>
              <p:spPr>
                <a:xfrm>
                  <a:off x="2977100" y="3977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52" name="Google Shape;13652;p32"/>
                <p:cNvSpPr/>
                <p:nvPr/>
              </p:nvSpPr>
              <p:spPr>
                <a:xfrm>
                  <a:off x="293807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53" name="Google Shape;13653;p32"/>
                <p:cNvSpPr/>
                <p:nvPr/>
              </p:nvSpPr>
              <p:spPr>
                <a:xfrm>
                  <a:off x="293807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54" name="Google Shape;13654;p32"/>
                <p:cNvSpPr/>
                <p:nvPr/>
              </p:nvSpPr>
              <p:spPr>
                <a:xfrm>
                  <a:off x="2938075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55" name="Google Shape;13655;p32"/>
                <p:cNvSpPr/>
                <p:nvPr/>
              </p:nvSpPr>
              <p:spPr>
                <a:xfrm>
                  <a:off x="2938075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56" name="Google Shape;13656;p32"/>
                <p:cNvSpPr/>
                <p:nvPr/>
              </p:nvSpPr>
              <p:spPr>
                <a:xfrm>
                  <a:off x="297710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57" name="Google Shape;13657;p32"/>
                <p:cNvSpPr/>
                <p:nvPr/>
              </p:nvSpPr>
              <p:spPr>
                <a:xfrm>
                  <a:off x="3094125" y="4011425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6"/>
                        <a:pt x="0" y="152"/>
                        <a:pt x="3" y="328"/>
                      </a:cubicBezTo>
                      <a:cubicBezTo>
                        <a:pt x="7" y="502"/>
                        <a:pt x="148" y="642"/>
                        <a:pt x="322" y="642"/>
                      </a:cubicBezTo>
                      <a:cubicBezTo>
                        <a:pt x="324" y="642"/>
                        <a:pt x="327" y="641"/>
                        <a:pt x="330" y="641"/>
                      </a:cubicBezTo>
                      <a:cubicBezTo>
                        <a:pt x="506" y="638"/>
                        <a:pt x="646" y="492"/>
                        <a:pt x="643" y="316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58" name="Google Shape;13658;p32"/>
                <p:cNvSpPr/>
                <p:nvPr/>
              </p:nvSpPr>
              <p:spPr>
                <a:xfrm>
                  <a:off x="3016175" y="3977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59" name="Google Shape;13659;p32"/>
                <p:cNvSpPr/>
                <p:nvPr/>
              </p:nvSpPr>
              <p:spPr>
                <a:xfrm>
                  <a:off x="297710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0" name="Google Shape;13660;p32"/>
                <p:cNvSpPr/>
                <p:nvPr/>
              </p:nvSpPr>
              <p:spPr>
                <a:xfrm>
                  <a:off x="3016175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1" name="Google Shape;13661;p32"/>
                <p:cNvSpPr/>
                <p:nvPr/>
              </p:nvSpPr>
              <p:spPr>
                <a:xfrm>
                  <a:off x="301617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2" name="Google Shape;13662;p32"/>
                <p:cNvSpPr/>
                <p:nvPr/>
              </p:nvSpPr>
              <p:spPr>
                <a:xfrm>
                  <a:off x="2977100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3" name="Google Shape;13663;p32"/>
                <p:cNvSpPr/>
                <p:nvPr/>
              </p:nvSpPr>
              <p:spPr>
                <a:xfrm>
                  <a:off x="3016175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4" name="Google Shape;13664;p32"/>
                <p:cNvSpPr/>
                <p:nvPr/>
              </p:nvSpPr>
              <p:spPr>
                <a:xfrm>
                  <a:off x="3016175" y="404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5" name="Google Shape;13665;p32"/>
                <p:cNvSpPr/>
                <p:nvPr/>
              </p:nvSpPr>
              <p:spPr>
                <a:xfrm>
                  <a:off x="2977100" y="4555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6" name="Google Shape;13666;p32"/>
                <p:cNvSpPr/>
                <p:nvPr/>
              </p:nvSpPr>
              <p:spPr>
                <a:xfrm>
                  <a:off x="297710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7" name="Google Shape;13667;p32"/>
                <p:cNvSpPr/>
                <p:nvPr/>
              </p:nvSpPr>
              <p:spPr>
                <a:xfrm>
                  <a:off x="297710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8" name="Google Shape;13668;p32"/>
                <p:cNvSpPr/>
                <p:nvPr/>
              </p:nvSpPr>
              <p:spPr>
                <a:xfrm>
                  <a:off x="297710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9" name="Google Shape;13669;p32"/>
                <p:cNvSpPr/>
                <p:nvPr/>
              </p:nvSpPr>
              <p:spPr>
                <a:xfrm>
                  <a:off x="297710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70" name="Google Shape;13670;p32"/>
                <p:cNvSpPr/>
                <p:nvPr/>
              </p:nvSpPr>
              <p:spPr>
                <a:xfrm>
                  <a:off x="301617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1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71" name="Google Shape;13671;p32"/>
                <p:cNvSpPr/>
                <p:nvPr/>
              </p:nvSpPr>
              <p:spPr>
                <a:xfrm>
                  <a:off x="297710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672" name="Google Shape;13672;p32"/>
              <p:cNvGrpSpPr/>
              <p:nvPr/>
            </p:nvGrpSpPr>
            <p:grpSpPr>
              <a:xfrm>
                <a:off x="5673099" y="3256281"/>
                <a:ext cx="885398" cy="893069"/>
                <a:chOff x="2781975" y="3951500"/>
                <a:chExt cx="640525" cy="646075"/>
              </a:xfrm>
            </p:grpSpPr>
            <p:sp>
              <p:nvSpPr>
                <p:cNvPr id="13673" name="Google Shape;13673;p32"/>
                <p:cNvSpPr/>
                <p:nvPr/>
              </p:nvSpPr>
              <p:spPr>
                <a:xfrm>
                  <a:off x="317232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74" name="Google Shape;13674;p32"/>
                <p:cNvSpPr/>
                <p:nvPr/>
              </p:nvSpPr>
              <p:spPr>
                <a:xfrm>
                  <a:off x="317232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75" name="Google Shape;13675;p32"/>
                <p:cNvSpPr/>
                <p:nvPr/>
              </p:nvSpPr>
              <p:spPr>
                <a:xfrm>
                  <a:off x="3133250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76" name="Google Shape;13676;p32"/>
                <p:cNvSpPr/>
                <p:nvPr/>
              </p:nvSpPr>
              <p:spPr>
                <a:xfrm>
                  <a:off x="317232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77" name="Google Shape;13677;p32"/>
                <p:cNvSpPr/>
                <p:nvPr/>
              </p:nvSpPr>
              <p:spPr>
                <a:xfrm>
                  <a:off x="317232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78" name="Google Shape;13678;p32"/>
                <p:cNvSpPr/>
                <p:nvPr/>
              </p:nvSpPr>
              <p:spPr>
                <a:xfrm>
                  <a:off x="317232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7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79" name="Google Shape;13679;p32"/>
                <p:cNvSpPr/>
                <p:nvPr/>
              </p:nvSpPr>
              <p:spPr>
                <a:xfrm>
                  <a:off x="317232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80" name="Google Shape;13680;p32"/>
                <p:cNvSpPr/>
                <p:nvPr/>
              </p:nvSpPr>
              <p:spPr>
                <a:xfrm>
                  <a:off x="317232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6" y="641"/>
                        <a:pt x="641" y="497"/>
                        <a:pt x="641" y="321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81" name="Google Shape;13681;p32"/>
                <p:cNvSpPr/>
                <p:nvPr/>
              </p:nvSpPr>
              <p:spPr>
                <a:xfrm>
                  <a:off x="3172025" y="4045375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1"/>
                        <a:pt x="315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3"/>
                        <a:pt x="154" y="640"/>
                        <a:pt x="325" y="640"/>
                      </a:cubicBezTo>
                      <a:cubicBezTo>
                        <a:pt x="329" y="640"/>
                        <a:pt x="332" y="640"/>
                        <a:pt x="336" y="640"/>
                      </a:cubicBezTo>
                      <a:cubicBezTo>
                        <a:pt x="514" y="635"/>
                        <a:pt x="653" y="486"/>
                        <a:pt x="646" y="310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82" name="Google Shape;13682;p32"/>
                <p:cNvSpPr/>
                <p:nvPr/>
              </p:nvSpPr>
              <p:spPr>
                <a:xfrm>
                  <a:off x="3172025" y="4011325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5"/>
                        <a:pt x="154" y="641"/>
                        <a:pt x="325" y="641"/>
                      </a:cubicBezTo>
                      <a:cubicBezTo>
                        <a:pt x="329" y="641"/>
                        <a:pt x="332" y="641"/>
                        <a:pt x="336" y="641"/>
                      </a:cubicBezTo>
                      <a:cubicBezTo>
                        <a:pt x="514" y="635"/>
                        <a:pt x="653" y="487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83" name="Google Shape;13683;p32"/>
                <p:cNvSpPr/>
                <p:nvPr/>
              </p:nvSpPr>
              <p:spPr>
                <a:xfrm>
                  <a:off x="3172025" y="3977350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0"/>
                      </a:cubicBezTo>
                      <a:cubicBezTo>
                        <a:pt x="139" y="5"/>
                        <a:pt x="0" y="154"/>
                        <a:pt x="6" y="330"/>
                      </a:cubicBezTo>
                      <a:cubicBezTo>
                        <a:pt x="12" y="503"/>
                        <a:pt x="154" y="639"/>
                        <a:pt x="325" y="639"/>
                      </a:cubicBezTo>
                      <a:cubicBezTo>
                        <a:pt x="329" y="639"/>
                        <a:pt x="332" y="639"/>
                        <a:pt x="336" y="639"/>
                      </a:cubicBezTo>
                      <a:cubicBezTo>
                        <a:pt x="514" y="633"/>
                        <a:pt x="653" y="486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84" name="Google Shape;13684;p32"/>
                <p:cNvSpPr/>
                <p:nvPr/>
              </p:nvSpPr>
              <p:spPr>
                <a:xfrm>
                  <a:off x="3133250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85" name="Google Shape;13685;p32"/>
                <p:cNvSpPr/>
                <p:nvPr/>
              </p:nvSpPr>
              <p:spPr>
                <a:xfrm>
                  <a:off x="3172025" y="4113375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0"/>
                      </a:cubicBezTo>
                      <a:cubicBezTo>
                        <a:pt x="139" y="6"/>
                        <a:pt x="0" y="154"/>
                        <a:pt x="6" y="330"/>
                      </a:cubicBezTo>
                      <a:cubicBezTo>
                        <a:pt x="12" y="503"/>
                        <a:pt x="154" y="639"/>
                        <a:pt x="325" y="639"/>
                      </a:cubicBezTo>
                      <a:cubicBezTo>
                        <a:pt x="329" y="639"/>
                        <a:pt x="332" y="639"/>
                        <a:pt x="336" y="639"/>
                      </a:cubicBezTo>
                      <a:cubicBezTo>
                        <a:pt x="514" y="633"/>
                        <a:pt x="653" y="486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86" name="Google Shape;13686;p32"/>
                <p:cNvSpPr/>
                <p:nvPr/>
              </p:nvSpPr>
              <p:spPr>
                <a:xfrm>
                  <a:off x="3172025" y="4079350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6" y="1"/>
                      </a:moveTo>
                      <a:cubicBezTo>
                        <a:pt x="322" y="1"/>
                        <a:pt x="319" y="1"/>
                        <a:pt x="315" y="1"/>
                      </a:cubicBezTo>
                      <a:cubicBezTo>
                        <a:pt x="139" y="7"/>
                        <a:pt x="0" y="154"/>
                        <a:pt x="6" y="332"/>
                      </a:cubicBezTo>
                      <a:cubicBezTo>
                        <a:pt x="12" y="505"/>
                        <a:pt x="154" y="641"/>
                        <a:pt x="325" y="641"/>
                      </a:cubicBezTo>
                      <a:cubicBezTo>
                        <a:pt x="329" y="641"/>
                        <a:pt x="332" y="641"/>
                        <a:pt x="336" y="641"/>
                      </a:cubicBezTo>
                      <a:cubicBezTo>
                        <a:pt x="514" y="635"/>
                        <a:pt x="653" y="487"/>
                        <a:pt x="646" y="310"/>
                      </a:cubicBezTo>
                      <a:cubicBezTo>
                        <a:pt x="641" y="137"/>
                        <a:pt x="499" y="1"/>
                        <a:pt x="326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87" name="Google Shape;13687;p32"/>
                <p:cNvSpPr/>
                <p:nvPr/>
              </p:nvSpPr>
              <p:spPr>
                <a:xfrm>
                  <a:off x="317232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88" name="Google Shape;13688;p32"/>
                <p:cNvSpPr/>
                <p:nvPr/>
              </p:nvSpPr>
              <p:spPr>
                <a:xfrm>
                  <a:off x="317232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89" name="Google Shape;13689;p32"/>
                <p:cNvSpPr/>
                <p:nvPr/>
              </p:nvSpPr>
              <p:spPr>
                <a:xfrm>
                  <a:off x="317232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0" name="Google Shape;13690;p32"/>
                <p:cNvSpPr/>
                <p:nvPr/>
              </p:nvSpPr>
              <p:spPr>
                <a:xfrm>
                  <a:off x="321130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1" name="Google Shape;13691;p32"/>
                <p:cNvSpPr/>
                <p:nvPr/>
              </p:nvSpPr>
              <p:spPr>
                <a:xfrm>
                  <a:off x="321130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2" name="Google Shape;13692;p32"/>
                <p:cNvSpPr/>
                <p:nvPr/>
              </p:nvSpPr>
              <p:spPr>
                <a:xfrm>
                  <a:off x="321130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3" name="Google Shape;13693;p32"/>
                <p:cNvSpPr/>
                <p:nvPr/>
              </p:nvSpPr>
              <p:spPr>
                <a:xfrm>
                  <a:off x="321130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4" name="Google Shape;13694;p32"/>
                <p:cNvSpPr/>
                <p:nvPr/>
              </p:nvSpPr>
              <p:spPr>
                <a:xfrm>
                  <a:off x="321130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5" name="Google Shape;13695;p32"/>
                <p:cNvSpPr/>
                <p:nvPr/>
              </p:nvSpPr>
              <p:spPr>
                <a:xfrm>
                  <a:off x="317232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6" name="Google Shape;13696;p32"/>
                <p:cNvSpPr/>
                <p:nvPr/>
              </p:nvSpPr>
              <p:spPr>
                <a:xfrm>
                  <a:off x="321130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7" name="Google Shape;13697;p32"/>
                <p:cNvSpPr/>
                <p:nvPr/>
              </p:nvSpPr>
              <p:spPr>
                <a:xfrm>
                  <a:off x="321130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8" name="Google Shape;13698;p32"/>
                <p:cNvSpPr/>
                <p:nvPr/>
              </p:nvSpPr>
              <p:spPr>
                <a:xfrm>
                  <a:off x="317232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9" name="Google Shape;13699;p32"/>
                <p:cNvSpPr/>
                <p:nvPr/>
              </p:nvSpPr>
              <p:spPr>
                <a:xfrm>
                  <a:off x="321130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0" name="Google Shape;13700;p32"/>
                <p:cNvSpPr/>
                <p:nvPr/>
              </p:nvSpPr>
              <p:spPr>
                <a:xfrm>
                  <a:off x="3211300" y="3977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1" name="Google Shape;13701;p32"/>
                <p:cNvSpPr/>
                <p:nvPr/>
              </p:nvSpPr>
              <p:spPr>
                <a:xfrm>
                  <a:off x="317232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2" name="Google Shape;13702;p32"/>
                <p:cNvSpPr/>
                <p:nvPr/>
              </p:nvSpPr>
              <p:spPr>
                <a:xfrm>
                  <a:off x="321130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3" name="Google Shape;13703;p32"/>
                <p:cNvSpPr/>
                <p:nvPr/>
              </p:nvSpPr>
              <p:spPr>
                <a:xfrm>
                  <a:off x="3211300" y="404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4" name="Google Shape;13704;p32"/>
                <p:cNvSpPr/>
                <p:nvPr/>
              </p:nvSpPr>
              <p:spPr>
                <a:xfrm>
                  <a:off x="3211300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5" name="Google Shape;13705;p32"/>
                <p:cNvSpPr/>
                <p:nvPr/>
              </p:nvSpPr>
              <p:spPr>
                <a:xfrm>
                  <a:off x="3133250" y="401147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6" name="Google Shape;13706;p32"/>
                <p:cNvSpPr/>
                <p:nvPr/>
              </p:nvSpPr>
              <p:spPr>
                <a:xfrm>
                  <a:off x="309422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7" name="Google Shape;13707;p32"/>
                <p:cNvSpPr/>
                <p:nvPr/>
              </p:nvSpPr>
              <p:spPr>
                <a:xfrm>
                  <a:off x="309422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8" name="Google Shape;13708;p32"/>
                <p:cNvSpPr/>
                <p:nvPr/>
              </p:nvSpPr>
              <p:spPr>
                <a:xfrm>
                  <a:off x="309422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9" name="Google Shape;13709;p32"/>
                <p:cNvSpPr/>
                <p:nvPr/>
              </p:nvSpPr>
              <p:spPr>
                <a:xfrm>
                  <a:off x="309422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0" name="Google Shape;13710;p32"/>
                <p:cNvSpPr/>
                <p:nvPr/>
              </p:nvSpPr>
              <p:spPr>
                <a:xfrm>
                  <a:off x="309422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1" name="Google Shape;13711;p32"/>
                <p:cNvSpPr/>
                <p:nvPr/>
              </p:nvSpPr>
              <p:spPr>
                <a:xfrm>
                  <a:off x="309422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2" name="Google Shape;13712;p32"/>
                <p:cNvSpPr/>
                <p:nvPr/>
              </p:nvSpPr>
              <p:spPr>
                <a:xfrm>
                  <a:off x="309422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1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3" name="Google Shape;13713;p32"/>
                <p:cNvSpPr/>
                <p:nvPr/>
              </p:nvSpPr>
              <p:spPr>
                <a:xfrm>
                  <a:off x="309422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4" name="Google Shape;13714;p32"/>
                <p:cNvSpPr/>
                <p:nvPr/>
              </p:nvSpPr>
              <p:spPr>
                <a:xfrm>
                  <a:off x="3133400" y="3952975"/>
                  <a:ext cx="15125" cy="6550"/>
                </a:xfrm>
                <a:custGeom>
                  <a:rect b="b" l="l" r="r" t="t"/>
                  <a:pathLst>
                    <a:path extrusionOk="0" h="262" w="605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29" y="151"/>
                        <a:pt x="159" y="261"/>
                        <a:pt x="316" y="261"/>
                      </a:cubicBezTo>
                      <a:cubicBezTo>
                        <a:pt x="445" y="261"/>
                        <a:pt x="557" y="184"/>
                        <a:pt x="605" y="73"/>
                      </a:cubicBezTo>
                      <a:cubicBezTo>
                        <a:pt x="406" y="46"/>
                        <a:pt x="204" y="20"/>
                        <a:pt x="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5" name="Google Shape;13715;p32"/>
                <p:cNvSpPr/>
                <p:nvPr/>
              </p:nvSpPr>
              <p:spPr>
                <a:xfrm>
                  <a:off x="3094125" y="4113475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4"/>
                        <a:pt x="0" y="150"/>
                        <a:pt x="3" y="328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8"/>
                        <a:pt x="646" y="492"/>
                        <a:pt x="643" y="314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6" name="Google Shape;13716;p32"/>
                <p:cNvSpPr/>
                <p:nvPr/>
              </p:nvSpPr>
              <p:spPr>
                <a:xfrm>
                  <a:off x="3094125" y="4079500"/>
                  <a:ext cx="16175" cy="16000"/>
                </a:xfrm>
                <a:custGeom>
                  <a:rect b="b" l="l" r="r" t="t"/>
                  <a:pathLst>
                    <a:path extrusionOk="0" h="640" w="647">
                      <a:moveTo>
                        <a:pt x="326" y="1"/>
                      </a:moveTo>
                      <a:cubicBezTo>
                        <a:pt x="323" y="1"/>
                        <a:pt x="321" y="1"/>
                        <a:pt x="318" y="1"/>
                      </a:cubicBezTo>
                      <a:cubicBezTo>
                        <a:pt x="140" y="4"/>
                        <a:pt x="0" y="150"/>
                        <a:pt x="3" y="326"/>
                      </a:cubicBezTo>
                      <a:cubicBezTo>
                        <a:pt x="7" y="500"/>
                        <a:pt x="149" y="640"/>
                        <a:pt x="322" y="640"/>
                      </a:cubicBezTo>
                      <a:cubicBezTo>
                        <a:pt x="325" y="640"/>
                        <a:pt x="327" y="640"/>
                        <a:pt x="330" y="640"/>
                      </a:cubicBezTo>
                      <a:cubicBezTo>
                        <a:pt x="506" y="637"/>
                        <a:pt x="646" y="490"/>
                        <a:pt x="643" y="314"/>
                      </a:cubicBezTo>
                      <a:cubicBezTo>
                        <a:pt x="640" y="141"/>
                        <a:pt x="499" y="1"/>
                        <a:pt x="326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7" name="Google Shape;13717;p32"/>
                <p:cNvSpPr/>
                <p:nvPr/>
              </p:nvSpPr>
              <p:spPr>
                <a:xfrm>
                  <a:off x="309422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1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8" name="Google Shape;13718;p32"/>
                <p:cNvSpPr/>
                <p:nvPr/>
              </p:nvSpPr>
              <p:spPr>
                <a:xfrm>
                  <a:off x="309422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9" name="Google Shape;13719;p32"/>
                <p:cNvSpPr/>
                <p:nvPr/>
              </p:nvSpPr>
              <p:spPr>
                <a:xfrm>
                  <a:off x="309422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0" name="Google Shape;13720;p32"/>
                <p:cNvSpPr/>
                <p:nvPr/>
              </p:nvSpPr>
              <p:spPr>
                <a:xfrm>
                  <a:off x="3133250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1" name="Google Shape;13721;p32"/>
                <p:cNvSpPr/>
                <p:nvPr/>
              </p:nvSpPr>
              <p:spPr>
                <a:xfrm>
                  <a:off x="309422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1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2" name="Google Shape;13722;p32"/>
                <p:cNvSpPr/>
                <p:nvPr/>
              </p:nvSpPr>
              <p:spPr>
                <a:xfrm>
                  <a:off x="309422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1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3" name="Google Shape;13723;p32"/>
                <p:cNvSpPr/>
                <p:nvPr/>
              </p:nvSpPr>
              <p:spPr>
                <a:xfrm>
                  <a:off x="31332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4" name="Google Shape;13724;p32"/>
                <p:cNvSpPr/>
                <p:nvPr/>
              </p:nvSpPr>
              <p:spPr>
                <a:xfrm>
                  <a:off x="31332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5" name="Google Shape;13725;p32"/>
                <p:cNvSpPr/>
                <p:nvPr/>
              </p:nvSpPr>
              <p:spPr>
                <a:xfrm>
                  <a:off x="31332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6" name="Google Shape;13726;p32"/>
                <p:cNvSpPr/>
                <p:nvPr/>
              </p:nvSpPr>
              <p:spPr>
                <a:xfrm>
                  <a:off x="31332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7" name="Google Shape;13727;p32"/>
                <p:cNvSpPr/>
                <p:nvPr/>
              </p:nvSpPr>
              <p:spPr>
                <a:xfrm>
                  <a:off x="3133250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8" name="Google Shape;13728;p32"/>
                <p:cNvSpPr/>
                <p:nvPr/>
              </p:nvSpPr>
              <p:spPr>
                <a:xfrm>
                  <a:off x="31332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9" name="Google Shape;13729;p32"/>
                <p:cNvSpPr/>
                <p:nvPr/>
              </p:nvSpPr>
              <p:spPr>
                <a:xfrm>
                  <a:off x="31332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30" name="Google Shape;13730;p32"/>
                <p:cNvSpPr/>
                <p:nvPr/>
              </p:nvSpPr>
              <p:spPr>
                <a:xfrm>
                  <a:off x="3133250" y="404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31" name="Google Shape;13731;p32"/>
                <p:cNvSpPr/>
                <p:nvPr/>
              </p:nvSpPr>
              <p:spPr>
                <a:xfrm>
                  <a:off x="3133250" y="3977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32" name="Google Shape;13732;p32"/>
                <p:cNvSpPr/>
                <p:nvPr/>
              </p:nvSpPr>
              <p:spPr>
                <a:xfrm>
                  <a:off x="3133250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33" name="Google Shape;13733;p32"/>
                <p:cNvSpPr/>
                <p:nvPr/>
              </p:nvSpPr>
              <p:spPr>
                <a:xfrm>
                  <a:off x="321130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34" name="Google Shape;13734;p32"/>
                <p:cNvSpPr/>
                <p:nvPr/>
              </p:nvSpPr>
              <p:spPr>
                <a:xfrm>
                  <a:off x="31332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35" name="Google Shape;13735;p32"/>
                <p:cNvSpPr/>
                <p:nvPr/>
              </p:nvSpPr>
              <p:spPr>
                <a:xfrm>
                  <a:off x="31332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36" name="Google Shape;13736;p32"/>
                <p:cNvSpPr/>
                <p:nvPr/>
              </p:nvSpPr>
              <p:spPr>
                <a:xfrm>
                  <a:off x="31332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37" name="Google Shape;13737;p32"/>
                <p:cNvSpPr/>
                <p:nvPr/>
              </p:nvSpPr>
              <p:spPr>
                <a:xfrm>
                  <a:off x="31332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38" name="Google Shape;13738;p32"/>
                <p:cNvSpPr/>
                <p:nvPr/>
              </p:nvSpPr>
              <p:spPr>
                <a:xfrm>
                  <a:off x="33674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39" name="Google Shape;13739;p32"/>
                <p:cNvSpPr/>
                <p:nvPr/>
              </p:nvSpPr>
              <p:spPr>
                <a:xfrm>
                  <a:off x="332837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40" name="Google Shape;13740;p32"/>
                <p:cNvSpPr/>
                <p:nvPr/>
              </p:nvSpPr>
              <p:spPr>
                <a:xfrm>
                  <a:off x="33283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41" name="Google Shape;13741;p32"/>
                <p:cNvSpPr/>
                <p:nvPr/>
              </p:nvSpPr>
              <p:spPr>
                <a:xfrm>
                  <a:off x="33283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42" name="Google Shape;13742;p32"/>
                <p:cNvSpPr/>
                <p:nvPr/>
              </p:nvSpPr>
              <p:spPr>
                <a:xfrm>
                  <a:off x="332837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43" name="Google Shape;13743;p32"/>
                <p:cNvSpPr/>
                <p:nvPr/>
              </p:nvSpPr>
              <p:spPr>
                <a:xfrm>
                  <a:off x="332837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44" name="Google Shape;13744;p32"/>
                <p:cNvSpPr/>
                <p:nvPr/>
              </p:nvSpPr>
              <p:spPr>
                <a:xfrm>
                  <a:off x="332837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45" name="Google Shape;13745;p32"/>
                <p:cNvSpPr/>
                <p:nvPr/>
              </p:nvSpPr>
              <p:spPr>
                <a:xfrm>
                  <a:off x="332837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46" name="Google Shape;13746;p32"/>
                <p:cNvSpPr/>
                <p:nvPr/>
              </p:nvSpPr>
              <p:spPr>
                <a:xfrm>
                  <a:off x="332837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47" name="Google Shape;13747;p32"/>
                <p:cNvSpPr/>
                <p:nvPr/>
              </p:nvSpPr>
              <p:spPr>
                <a:xfrm>
                  <a:off x="328935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48" name="Google Shape;13748;p32"/>
                <p:cNvSpPr/>
                <p:nvPr/>
              </p:nvSpPr>
              <p:spPr>
                <a:xfrm>
                  <a:off x="328935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49" name="Google Shape;13749;p32"/>
                <p:cNvSpPr/>
                <p:nvPr/>
              </p:nvSpPr>
              <p:spPr>
                <a:xfrm>
                  <a:off x="328935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50" name="Google Shape;13750;p32"/>
                <p:cNvSpPr/>
                <p:nvPr/>
              </p:nvSpPr>
              <p:spPr>
                <a:xfrm>
                  <a:off x="328935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51" name="Google Shape;13751;p32"/>
                <p:cNvSpPr/>
                <p:nvPr/>
              </p:nvSpPr>
              <p:spPr>
                <a:xfrm>
                  <a:off x="328935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52" name="Google Shape;13752;p32"/>
                <p:cNvSpPr/>
                <p:nvPr/>
              </p:nvSpPr>
              <p:spPr>
                <a:xfrm>
                  <a:off x="332837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53" name="Google Shape;13753;p32"/>
                <p:cNvSpPr/>
                <p:nvPr/>
              </p:nvSpPr>
              <p:spPr>
                <a:xfrm>
                  <a:off x="332837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54" name="Google Shape;13754;p32"/>
                <p:cNvSpPr/>
                <p:nvPr/>
              </p:nvSpPr>
              <p:spPr>
                <a:xfrm>
                  <a:off x="3328375" y="4047150"/>
                  <a:ext cx="14125" cy="14425"/>
                </a:xfrm>
                <a:custGeom>
                  <a:rect b="b" l="l" r="r" t="t"/>
                  <a:pathLst>
                    <a:path extrusionOk="0" h="577" w="565">
                      <a:moveTo>
                        <a:pt x="129" y="0"/>
                      </a:moveTo>
                      <a:cubicBezTo>
                        <a:pt x="52" y="58"/>
                        <a:pt x="1" y="151"/>
                        <a:pt x="1" y="257"/>
                      </a:cubicBezTo>
                      <a:cubicBezTo>
                        <a:pt x="1" y="433"/>
                        <a:pt x="144" y="576"/>
                        <a:pt x="322" y="576"/>
                      </a:cubicBezTo>
                      <a:cubicBezTo>
                        <a:pt x="420" y="576"/>
                        <a:pt x="506" y="531"/>
                        <a:pt x="564" y="462"/>
                      </a:cubicBezTo>
                      <a:cubicBezTo>
                        <a:pt x="423" y="305"/>
                        <a:pt x="278" y="151"/>
                        <a:pt x="129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55" name="Google Shape;13755;p32"/>
                <p:cNvSpPr/>
                <p:nvPr/>
              </p:nvSpPr>
              <p:spPr>
                <a:xfrm>
                  <a:off x="332837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56" name="Google Shape;13756;p32"/>
                <p:cNvSpPr/>
                <p:nvPr/>
              </p:nvSpPr>
              <p:spPr>
                <a:xfrm>
                  <a:off x="33674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57" name="Google Shape;13757;p32"/>
                <p:cNvSpPr/>
                <p:nvPr/>
              </p:nvSpPr>
              <p:spPr>
                <a:xfrm>
                  <a:off x="3406475" y="4182050"/>
                  <a:ext cx="9525" cy="15500"/>
                </a:xfrm>
                <a:custGeom>
                  <a:rect b="b" l="l" r="r" t="t"/>
                  <a:pathLst>
                    <a:path extrusionOk="0" h="620" w="381">
                      <a:moveTo>
                        <a:pt x="213" y="0"/>
                      </a:moveTo>
                      <a:cubicBezTo>
                        <a:pt x="89" y="44"/>
                        <a:pt x="0" y="160"/>
                        <a:pt x="0" y="300"/>
                      </a:cubicBezTo>
                      <a:cubicBezTo>
                        <a:pt x="0" y="476"/>
                        <a:pt x="143" y="620"/>
                        <a:pt x="320" y="620"/>
                      </a:cubicBezTo>
                      <a:cubicBezTo>
                        <a:pt x="341" y="620"/>
                        <a:pt x="360" y="618"/>
                        <a:pt x="380" y="614"/>
                      </a:cubicBezTo>
                      <a:cubicBezTo>
                        <a:pt x="330" y="407"/>
                        <a:pt x="275" y="202"/>
                        <a:pt x="21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58" name="Google Shape;13758;p32"/>
                <p:cNvSpPr/>
                <p:nvPr/>
              </p:nvSpPr>
              <p:spPr>
                <a:xfrm>
                  <a:off x="33674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59" name="Google Shape;13759;p32"/>
                <p:cNvSpPr/>
                <p:nvPr/>
              </p:nvSpPr>
              <p:spPr>
                <a:xfrm>
                  <a:off x="3094125" y="4045500"/>
                  <a:ext cx="16175" cy="16025"/>
                </a:xfrm>
                <a:custGeom>
                  <a:rect b="b" l="l" r="r" t="t"/>
                  <a:pathLst>
                    <a:path extrusionOk="0" h="641" w="647">
                      <a:moveTo>
                        <a:pt x="324" y="0"/>
                      </a:moveTo>
                      <a:cubicBezTo>
                        <a:pt x="322" y="0"/>
                        <a:pt x="320" y="0"/>
                        <a:pt x="318" y="0"/>
                      </a:cubicBezTo>
                      <a:cubicBezTo>
                        <a:pt x="140" y="3"/>
                        <a:pt x="0" y="149"/>
                        <a:pt x="3" y="327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8"/>
                        <a:pt x="646" y="491"/>
                        <a:pt x="643" y="314"/>
                      </a:cubicBezTo>
                      <a:cubicBezTo>
                        <a:pt x="640" y="139"/>
                        <a:pt x="497" y="0"/>
                        <a:pt x="324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60" name="Google Shape;13760;p32"/>
                <p:cNvSpPr/>
                <p:nvPr/>
              </p:nvSpPr>
              <p:spPr>
                <a:xfrm>
                  <a:off x="3406475" y="4215525"/>
                  <a:ext cx="15275" cy="16050"/>
                </a:xfrm>
                <a:custGeom>
                  <a:rect b="b" l="l" r="r" t="t"/>
                  <a:pathLst>
                    <a:path extrusionOk="0" h="642" w="61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51" y="641"/>
                        <a:pt x="561" y="563"/>
                        <a:pt x="611" y="453"/>
                      </a:cubicBezTo>
                      <a:cubicBezTo>
                        <a:pt x="594" y="335"/>
                        <a:pt x="574" y="219"/>
                        <a:pt x="553" y="103"/>
                      </a:cubicBezTo>
                      <a:cubicBezTo>
                        <a:pt x="496" y="40"/>
                        <a:pt x="413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61" name="Google Shape;13761;p32"/>
                <p:cNvSpPr/>
                <p:nvPr/>
              </p:nvSpPr>
              <p:spPr>
                <a:xfrm>
                  <a:off x="34064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62" name="Google Shape;13762;p32"/>
                <p:cNvSpPr/>
                <p:nvPr/>
              </p:nvSpPr>
              <p:spPr>
                <a:xfrm>
                  <a:off x="34064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63" name="Google Shape;13763;p32"/>
                <p:cNvSpPr/>
                <p:nvPr/>
              </p:nvSpPr>
              <p:spPr>
                <a:xfrm>
                  <a:off x="33674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64" name="Google Shape;13764;p32"/>
                <p:cNvSpPr/>
                <p:nvPr/>
              </p:nvSpPr>
              <p:spPr>
                <a:xfrm>
                  <a:off x="33674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65" name="Google Shape;13765;p32"/>
                <p:cNvSpPr/>
                <p:nvPr/>
              </p:nvSpPr>
              <p:spPr>
                <a:xfrm>
                  <a:off x="332837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66" name="Google Shape;13766;p32"/>
                <p:cNvSpPr/>
                <p:nvPr/>
              </p:nvSpPr>
              <p:spPr>
                <a:xfrm>
                  <a:off x="33674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67" name="Google Shape;13767;p32"/>
                <p:cNvSpPr/>
                <p:nvPr/>
              </p:nvSpPr>
              <p:spPr>
                <a:xfrm>
                  <a:off x="33674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68" name="Google Shape;13768;p32"/>
                <p:cNvSpPr/>
                <p:nvPr/>
              </p:nvSpPr>
              <p:spPr>
                <a:xfrm>
                  <a:off x="33674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69" name="Google Shape;13769;p32"/>
                <p:cNvSpPr/>
                <p:nvPr/>
              </p:nvSpPr>
              <p:spPr>
                <a:xfrm>
                  <a:off x="33674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70" name="Google Shape;13770;p32"/>
                <p:cNvSpPr/>
                <p:nvPr/>
              </p:nvSpPr>
              <p:spPr>
                <a:xfrm>
                  <a:off x="33674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71" name="Google Shape;13771;p32"/>
                <p:cNvSpPr/>
                <p:nvPr/>
              </p:nvSpPr>
              <p:spPr>
                <a:xfrm>
                  <a:off x="328935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72" name="Google Shape;13772;p32"/>
                <p:cNvSpPr/>
                <p:nvPr/>
              </p:nvSpPr>
              <p:spPr>
                <a:xfrm>
                  <a:off x="325032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73" name="Google Shape;13773;p32"/>
                <p:cNvSpPr/>
                <p:nvPr/>
              </p:nvSpPr>
              <p:spPr>
                <a:xfrm>
                  <a:off x="325032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74" name="Google Shape;13774;p32"/>
                <p:cNvSpPr/>
                <p:nvPr/>
              </p:nvSpPr>
              <p:spPr>
                <a:xfrm>
                  <a:off x="325032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75" name="Google Shape;13775;p32"/>
                <p:cNvSpPr/>
                <p:nvPr/>
              </p:nvSpPr>
              <p:spPr>
                <a:xfrm>
                  <a:off x="325032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76" name="Google Shape;13776;p32"/>
                <p:cNvSpPr/>
                <p:nvPr/>
              </p:nvSpPr>
              <p:spPr>
                <a:xfrm>
                  <a:off x="325032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77" name="Google Shape;13777;p32"/>
                <p:cNvSpPr/>
                <p:nvPr/>
              </p:nvSpPr>
              <p:spPr>
                <a:xfrm>
                  <a:off x="325032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78" name="Google Shape;13778;p32"/>
                <p:cNvSpPr/>
                <p:nvPr/>
              </p:nvSpPr>
              <p:spPr>
                <a:xfrm>
                  <a:off x="325032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79" name="Google Shape;13779;p32"/>
                <p:cNvSpPr/>
                <p:nvPr/>
              </p:nvSpPr>
              <p:spPr>
                <a:xfrm>
                  <a:off x="325032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80" name="Google Shape;13780;p32"/>
                <p:cNvSpPr/>
                <p:nvPr/>
              </p:nvSpPr>
              <p:spPr>
                <a:xfrm>
                  <a:off x="321130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81" name="Google Shape;13781;p32"/>
                <p:cNvSpPr/>
                <p:nvPr/>
              </p:nvSpPr>
              <p:spPr>
                <a:xfrm>
                  <a:off x="3211300" y="4555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82" name="Google Shape;13782;p32"/>
                <p:cNvSpPr/>
                <p:nvPr/>
              </p:nvSpPr>
              <p:spPr>
                <a:xfrm>
                  <a:off x="321130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83" name="Google Shape;13783;p32"/>
                <p:cNvSpPr/>
                <p:nvPr/>
              </p:nvSpPr>
              <p:spPr>
                <a:xfrm>
                  <a:off x="3211300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84" name="Google Shape;13784;p32"/>
                <p:cNvSpPr/>
                <p:nvPr/>
              </p:nvSpPr>
              <p:spPr>
                <a:xfrm>
                  <a:off x="3250325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85" name="Google Shape;13785;p32"/>
                <p:cNvSpPr/>
                <p:nvPr/>
              </p:nvSpPr>
              <p:spPr>
                <a:xfrm>
                  <a:off x="3250325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86" name="Google Shape;13786;p32"/>
                <p:cNvSpPr/>
                <p:nvPr/>
              </p:nvSpPr>
              <p:spPr>
                <a:xfrm>
                  <a:off x="328935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87" name="Google Shape;13787;p32"/>
                <p:cNvSpPr/>
                <p:nvPr/>
              </p:nvSpPr>
              <p:spPr>
                <a:xfrm>
                  <a:off x="328935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88" name="Google Shape;13788;p32"/>
                <p:cNvSpPr/>
                <p:nvPr/>
              </p:nvSpPr>
              <p:spPr>
                <a:xfrm>
                  <a:off x="328935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89" name="Google Shape;13789;p32"/>
                <p:cNvSpPr/>
                <p:nvPr/>
              </p:nvSpPr>
              <p:spPr>
                <a:xfrm>
                  <a:off x="328935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90" name="Google Shape;13790;p32"/>
                <p:cNvSpPr/>
                <p:nvPr/>
              </p:nvSpPr>
              <p:spPr>
                <a:xfrm>
                  <a:off x="321130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91" name="Google Shape;13791;p32"/>
                <p:cNvSpPr/>
                <p:nvPr/>
              </p:nvSpPr>
              <p:spPr>
                <a:xfrm>
                  <a:off x="325032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92" name="Google Shape;13792;p32"/>
                <p:cNvSpPr/>
                <p:nvPr/>
              </p:nvSpPr>
              <p:spPr>
                <a:xfrm>
                  <a:off x="328935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93" name="Google Shape;13793;p32"/>
                <p:cNvSpPr/>
                <p:nvPr/>
              </p:nvSpPr>
              <p:spPr>
                <a:xfrm>
                  <a:off x="328935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94" name="Google Shape;13794;p32"/>
                <p:cNvSpPr/>
                <p:nvPr/>
              </p:nvSpPr>
              <p:spPr>
                <a:xfrm>
                  <a:off x="328935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95" name="Google Shape;13795;p32"/>
                <p:cNvSpPr/>
                <p:nvPr/>
              </p:nvSpPr>
              <p:spPr>
                <a:xfrm>
                  <a:off x="325032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96" name="Google Shape;13796;p32"/>
                <p:cNvSpPr/>
                <p:nvPr/>
              </p:nvSpPr>
              <p:spPr>
                <a:xfrm>
                  <a:off x="325032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97" name="Google Shape;13797;p32"/>
                <p:cNvSpPr/>
                <p:nvPr/>
              </p:nvSpPr>
              <p:spPr>
                <a:xfrm>
                  <a:off x="325032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98" name="Google Shape;13798;p32"/>
                <p:cNvSpPr/>
                <p:nvPr/>
              </p:nvSpPr>
              <p:spPr>
                <a:xfrm>
                  <a:off x="3289350" y="4013325"/>
                  <a:ext cx="15275" cy="14175"/>
                </a:xfrm>
                <a:custGeom>
                  <a:rect b="b" l="l" r="r" t="t"/>
                  <a:pathLst>
                    <a:path extrusionOk="0" h="567" w="611">
                      <a:moveTo>
                        <a:pt x="118" y="0"/>
                      </a:moveTo>
                      <a:cubicBezTo>
                        <a:pt x="47" y="61"/>
                        <a:pt x="1" y="150"/>
                        <a:pt x="1" y="247"/>
                      </a:cubicBezTo>
                      <a:cubicBezTo>
                        <a:pt x="1" y="424"/>
                        <a:pt x="144" y="567"/>
                        <a:pt x="322" y="567"/>
                      </a:cubicBezTo>
                      <a:cubicBezTo>
                        <a:pt x="451" y="567"/>
                        <a:pt x="563" y="490"/>
                        <a:pt x="611" y="379"/>
                      </a:cubicBezTo>
                      <a:cubicBezTo>
                        <a:pt x="448" y="249"/>
                        <a:pt x="285" y="122"/>
                        <a:pt x="11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99" name="Google Shape;13799;p32"/>
                <p:cNvSpPr/>
                <p:nvPr/>
              </p:nvSpPr>
              <p:spPr>
                <a:xfrm>
                  <a:off x="3289350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00" name="Google Shape;13800;p32"/>
                <p:cNvSpPr/>
                <p:nvPr/>
              </p:nvSpPr>
              <p:spPr>
                <a:xfrm>
                  <a:off x="3250325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01" name="Google Shape;13801;p32"/>
                <p:cNvSpPr/>
                <p:nvPr/>
              </p:nvSpPr>
              <p:spPr>
                <a:xfrm>
                  <a:off x="3250325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02" name="Google Shape;13802;p32"/>
                <p:cNvSpPr/>
                <p:nvPr/>
              </p:nvSpPr>
              <p:spPr>
                <a:xfrm>
                  <a:off x="289905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03" name="Google Shape;13803;p32"/>
                <p:cNvSpPr/>
                <p:nvPr/>
              </p:nvSpPr>
              <p:spPr>
                <a:xfrm>
                  <a:off x="289905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04" name="Google Shape;13804;p32"/>
                <p:cNvSpPr/>
                <p:nvPr/>
              </p:nvSpPr>
              <p:spPr>
                <a:xfrm>
                  <a:off x="2862000" y="4047150"/>
                  <a:ext cx="14100" cy="14425"/>
                </a:xfrm>
                <a:custGeom>
                  <a:rect b="b" l="l" r="r" t="t"/>
                  <a:pathLst>
                    <a:path extrusionOk="0" h="577" w="564">
                      <a:moveTo>
                        <a:pt x="436" y="0"/>
                      </a:moveTo>
                      <a:cubicBezTo>
                        <a:pt x="287" y="151"/>
                        <a:pt x="142" y="303"/>
                        <a:pt x="0" y="462"/>
                      </a:cubicBezTo>
                      <a:cubicBezTo>
                        <a:pt x="57" y="531"/>
                        <a:pt x="143" y="576"/>
                        <a:pt x="243" y="576"/>
                      </a:cubicBezTo>
                      <a:cubicBezTo>
                        <a:pt x="421" y="576"/>
                        <a:pt x="564" y="433"/>
                        <a:pt x="564" y="257"/>
                      </a:cubicBezTo>
                      <a:cubicBezTo>
                        <a:pt x="564" y="151"/>
                        <a:pt x="513" y="58"/>
                        <a:pt x="43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05" name="Google Shape;13805;p32"/>
                <p:cNvSpPr/>
                <p:nvPr/>
              </p:nvSpPr>
              <p:spPr>
                <a:xfrm>
                  <a:off x="2899050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06" name="Google Shape;13806;p32"/>
                <p:cNvSpPr/>
                <p:nvPr/>
              </p:nvSpPr>
              <p:spPr>
                <a:xfrm>
                  <a:off x="289905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07" name="Google Shape;13807;p32"/>
                <p:cNvSpPr/>
                <p:nvPr/>
              </p:nvSpPr>
              <p:spPr>
                <a:xfrm>
                  <a:off x="289905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08" name="Google Shape;13808;p32"/>
                <p:cNvSpPr/>
                <p:nvPr/>
              </p:nvSpPr>
              <p:spPr>
                <a:xfrm>
                  <a:off x="289905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09" name="Google Shape;13809;p32"/>
                <p:cNvSpPr/>
                <p:nvPr/>
              </p:nvSpPr>
              <p:spPr>
                <a:xfrm>
                  <a:off x="289905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10" name="Google Shape;13810;p32"/>
                <p:cNvSpPr/>
                <p:nvPr/>
              </p:nvSpPr>
              <p:spPr>
                <a:xfrm>
                  <a:off x="289905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11" name="Google Shape;13811;p32"/>
                <p:cNvSpPr/>
                <p:nvPr/>
              </p:nvSpPr>
              <p:spPr>
                <a:xfrm>
                  <a:off x="286007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12" name="Google Shape;13812;p32"/>
                <p:cNvSpPr/>
                <p:nvPr/>
              </p:nvSpPr>
              <p:spPr>
                <a:xfrm>
                  <a:off x="28600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13" name="Google Shape;13813;p32"/>
                <p:cNvSpPr/>
                <p:nvPr/>
              </p:nvSpPr>
              <p:spPr>
                <a:xfrm>
                  <a:off x="286007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14" name="Google Shape;13814;p32"/>
                <p:cNvSpPr/>
                <p:nvPr/>
              </p:nvSpPr>
              <p:spPr>
                <a:xfrm>
                  <a:off x="28600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15" name="Google Shape;13815;p32"/>
                <p:cNvSpPr/>
                <p:nvPr/>
              </p:nvSpPr>
              <p:spPr>
                <a:xfrm>
                  <a:off x="289905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16" name="Google Shape;13816;p32"/>
                <p:cNvSpPr/>
                <p:nvPr/>
              </p:nvSpPr>
              <p:spPr>
                <a:xfrm>
                  <a:off x="286007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17" name="Google Shape;13817;p32"/>
                <p:cNvSpPr/>
                <p:nvPr/>
              </p:nvSpPr>
              <p:spPr>
                <a:xfrm>
                  <a:off x="286007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18" name="Google Shape;13818;p32"/>
                <p:cNvSpPr/>
                <p:nvPr/>
              </p:nvSpPr>
              <p:spPr>
                <a:xfrm>
                  <a:off x="286007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5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19" name="Google Shape;13819;p32"/>
                <p:cNvSpPr/>
                <p:nvPr/>
              </p:nvSpPr>
              <p:spPr>
                <a:xfrm>
                  <a:off x="293807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20" name="Google Shape;13820;p32"/>
                <p:cNvSpPr/>
                <p:nvPr/>
              </p:nvSpPr>
              <p:spPr>
                <a:xfrm>
                  <a:off x="293807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21" name="Google Shape;13821;p32"/>
                <p:cNvSpPr/>
                <p:nvPr/>
              </p:nvSpPr>
              <p:spPr>
                <a:xfrm>
                  <a:off x="2938075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22" name="Google Shape;13822;p32"/>
                <p:cNvSpPr/>
                <p:nvPr/>
              </p:nvSpPr>
              <p:spPr>
                <a:xfrm>
                  <a:off x="293807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23" name="Google Shape;13823;p32"/>
                <p:cNvSpPr/>
                <p:nvPr/>
              </p:nvSpPr>
              <p:spPr>
                <a:xfrm>
                  <a:off x="29380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24" name="Google Shape;13824;p32"/>
                <p:cNvSpPr/>
                <p:nvPr/>
              </p:nvSpPr>
              <p:spPr>
                <a:xfrm>
                  <a:off x="293807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25" name="Google Shape;13825;p32"/>
                <p:cNvSpPr/>
                <p:nvPr/>
              </p:nvSpPr>
              <p:spPr>
                <a:xfrm>
                  <a:off x="293807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26" name="Google Shape;13826;p32"/>
                <p:cNvSpPr/>
                <p:nvPr/>
              </p:nvSpPr>
              <p:spPr>
                <a:xfrm>
                  <a:off x="289905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27" name="Google Shape;13827;p32"/>
                <p:cNvSpPr/>
                <p:nvPr/>
              </p:nvSpPr>
              <p:spPr>
                <a:xfrm>
                  <a:off x="289905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28" name="Google Shape;13828;p32"/>
                <p:cNvSpPr/>
                <p:nvPr/>
              </p:nvSpPr>
              <p:spPr>
                <a:xfrm>
                  <a:off x="289905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29" name="Google Shape;13829;p32"/>
                <p:cNvSpPr/>
                <p:nvPr/>
              </p:nvSpPr>
              <p:spPr>
                <a:xfrm>
                  <a:off x="2938075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30" name="Google Shape;13830;p32"/>
                <p:cNvSpPr/>
                <p:nvPr/>
              </p:nvSpPr>
              <p:spPr>
                <a:xfrm>
                  <a:off x="289905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31" name="Google Shape;13831;p32"/>
                <p:cNvSpPr/>
                <p:nvPr/>
              </p:nvSpPr>
              <p:spPr>
                <a:xfrm>
                  <a:off x="289905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32" name="Google Shape;13832;p32"/>
                <p:cNvSpPr/>
                <p:nvPr/>
              </p:nvSpPr>
              <p:spPr>
                <a:xfrm>
                  <a:off x="286007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33" name="Google Shape;13833;p32"/>
                <p:cNvSpPr/>
                <p:nvPr/>
              </p:nvSpPr>
              <p:spPr>
                <a:xfrm>
                  <a:off x="2899825" y="4013325"/>
                  <a:ext cx="15275" cy="14175"/>
                </a:xfrm>
                <a:custGeom>
                  <a:rect b="b" l="l" r="r" t="t"/>
                  <a:pathLst>
                    <a:path extrusionOk="0" h="567" w="611">
                      <a:moveTo>
                        <a:pt x="493" y="0"/>
                      </a:moveTo>
                      <a:cubicBezTo>
                        <a:pt x="325" y="122"/>
                        <a:pt x="161" y="249"/>
                        <a:pt x="0" y="379"/>
                      </a:cubicBezTo>
                      <a:cubicBezTo>
                        <a:pt x="51" y="490"/>
                        <a:pt x="161" y="567"/>
                        <a:pt x="289" y="567"/>
                      </a:cubicBezTo>
                      <a:cubicBezTo>
                        <a:pt x="467" y="567"/>
                        <a:pt x="610" y="424"/>
                        <a:pt x="610" y="247"/>
                      </a:cubicBezTo>
                      <a:cubicBezTo>
                        <a:pt x="610" y="148"/>
                        <a:pt x="564" y="59"/>
                        <a:pt x="49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34" name="Google Shape;13834;p32"/>
                <p:cNvSpPr/>
                <p:nvPr/>
              </p:nvSpPr>
              <p:spPr>
                <a:xfrm>
                  <a:off x="2782725" y="4317500"/>
                  <a:ext cx="15300" cy="16050"/>
                </a:xfrm>
                <a:custGeom>
                  <a:rect b="b" l="l" r="r" t="t"/>
                  <a:pathLst>
                    <a:path extrusionOk="0" h="642" w="612">
                      <a:moveTo>
                        <a:pt x="292" y="1"/>
                      </a:moveTo>
                      <a:cubicBezTo>
                        <a:pt x="162" y="1"/>
                        <a:pt x="51" y="77"/>
                        <a:pt x="1" y="189"/>
                      </a:cubicBezTo>
                      <a:cubicBezTo>
                        <a:pt x="19" y="307"/>
                        <a:pt x="37" y="423"/>
                        <a:pt x="58" y="537"/>
                      </a:cubicBezTo>
                      <a:cubicBezTo>
                        <a:pt x="114" y="602"/>
                        <a:pt x="197" y="641"/>
                        <a:pt x="292" y="641"/>
                      </a:cubicBezTo>
                      <a:cubicBezTo>
                        <a:pt x="468" y="641"/>
                        <a:pt x="611" y="498"/>
                        <a:pt x="611" y="322"/>
                      </a:cubicBezTo>
                      <a:cubicBezTo>
                        <a:pt x="611" y="144"/>
                        <a:pt x="468" y="1"/>
                        <a:pt x="29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35" name="Google Shape;13835;p32"/>
                <p:cNvSpPr/>
                <p:nvPr/>
              </p:nvSpPr>
              <p:spPr>
                <a:xfrm>
                  <a:off x="2899825" y="4521525"/>
                  <a:ext cx="15275" cy="14225"/>
                </a:xfrm>
                <a:custGeom>
                  <a:rect b="b" l="l" r="r" t="t"/>
                  <a:pathLst>
                    <a:path extrusionOk="0" h="569" w="611">
                      <a:moveTo>
                        <a:pt x="289" y="0"/>
                      </a:moveTo>
                      <a:cubicBezTo>
                        <a:pt x="160" y="0"/>
                        <a:pt x="48" y="79"/>
                        <a:pt x="0" y="189"/>
                      </a:cubicBezTo>
                      <a:cubicBezTo>
                        <a:pt x="161" y="318"/>
                        <a:pt x="325" y="445"/>
                        <a:pt x="493" y="568"/>
                      </a:cubicBezTo>
                      <a:cubicBezTo>
                        <a:pt x="565" y="507"/>
                        <a:pt x="610" y="421"/>
                        <a:pt x="610" y="321"/>
                      </a:cubicBezTo>
                      <a:cubicBezTo>
                        <a:pt x="610" y="144"/>
                        <a:pt x="467" y="0"/>
                        <a:pt x="289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36" name="Google Shape;13836;p32"/>
                <p:cNvSpPr/>
                <p:nvPr/>
              </p:nvSpPr>
              <p:spPr>
                <a:xfrm>
                  <a:off x="2862000" y="4487550"/>
                  <a:ext cx="14100" cy="14400"/>
                </a:xfrm>
                <a:custGeom>
                  <a:rect b="b" l="l" r="r" t="t"/>
                  <a:pathLst>
                    <a:path extrusionOk="0" h="576" w="564">
                      <a:moveTo>
                        <a:pt x="243" y="0"/>
                      </a:moveTo>
                      <a:cubicBezTo>
                        <a:pt x="145" y="0"/>
                        <a:pt x="59" y="45"/>
                        <a:pt x="0" y="115"/>
                      </a:cubicBezTo>
                      <a:cubicBezTo>
                        <a:pt x="142" y="271"/>
                        <a:pt x="287" y="425"/>
                        <a:pt x="436" y="576"/>
                      </a:cubicBezTo>
                      <a:cubicBezTo>
                        <a:pt x="511" y="516"/>
                        <a:pt x="564" y="424"/>
                        <a:pt x="564" y="320"/>
                      </a:cubicBezTo>
                      <a:cubicBezTo>
                        <a:pt x="564" y="143"/>
                        <a:pt x="421" y="0"/>
                        <a:pt x="24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37" name="Google Shape;13837;p32"/>
                <p:cNvSpPr/>
                <p:nvPr/>
              </p:nvSpPr>
              <p:spPr>
                <a:xfrm>
                  <a:off x="29380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38" name="Google Shape;13838;p32"/>
                <p:cNvSpPr/>
                <p:nvPr/>
              </p:nvSpPr>
              <p:spPr>
                <a:xfrm>
                  <a:off x="2788500" y="4351475"/>
                  <a:ext cx="9525" cy="15550"/>
                </a:xfrm>
                <a:custGeom>
                  <a:rect b="b" l="l" r="r" t="t"/>
                  <a:pathLst>
                    <a:path extrusionOk="0" h="622" w="381">
                      <a:moveTo>
                        <a:pt x="61" y="1"/>
                      </a:moveTo>
                      <a:cubicBezTo>
                        <a:pt x="40" y="1"/>
                        <a:pt x="22" y="4"/>
                        <a:pt x="0" y="7"/>
                      </a:cubicBezTo>
                      <a:cubicBezTo>
                        <a:pt x="52" y="215"/>
                        <a:pt x="106" y="420"/>
                        <a:pt x="168" y="622"/>
                      </a:cubicBezTo>
                      <a:cubicBezTo>
                        <a:pt x="293" y="578"/>
                        <a:pt x="380" y="462"/>
                        <a:pt x="380" y="322"/>
                      </a:cubicBezTo>
                      <a:cubicBezTo>
                        <a:pt x="380" y="145"/>
                        <a:pt x="237" y="1"/>
                        <a:pt x="6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39" name="Google Shape;13839;p32"/>
                <p:cNvSpPr/>
                <p:nvPr/>
              </p:nvSpPr>
              <p:spPr>
                <a:xfrm>
                  <a:off x="27819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40" name="Google Shape;13840;p32"/>
                <p:cNvSpPr/>
                <p:nvPr/>
              </p:nvSpPr>
              <p:spPr>
                <a:xfrm>
                  <a:off x="27819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41" name="Google Shape;13841;p32"/>
                <p:cNvSpPr/>
                <p:nvPr/>
              </p:nvSpPr>
              <p:spPr>
                <a:xfrm>
                  <a:off x="3055950" y="4589525"/>
                  <a:ext cx="15125" cy="6575"/>
                </a:xfrm>
                <a:custGeom>
                  <a:rect b="b" l="l" r="r" t="t"/>
                  <a:pathLst>
                    <a:path extrusionOk="0" h="263" w="605">
                      <a:moveTo>
                        <a:pt x="290" y="0"/>
                      </a:moveTo>
                      <a:cubicBezTo>
                        <a:pt x="160" y="0"/>
                        <a:pt x="49" y="78"/>
                        <a:pt x="1" y="188"/>
                      </a:cubicBezTo>
                      <a:cubicBezTo>
                        <a:pt x="200" y="217"/>
                        <a:pt x="401" y="241"/>
                        <a:pt x="605" y="262"/>
                      </a:cubicBezTo>
                      <a:cubicBezTo>
                        <a:pt x="576" y="113"/>
                        <a:pt x="447" y="0"/>
                        <a:pt x="29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42" name="Google Shape;13842;p32"/>
                <p:cNvSpPr/>
                <p:nvPr/>
              </p:nvSpPr>
              <p:spPr>
                <a:xfrm>
                  <a:off x="3094225" y="4589525"/>
                  <a:ext cx="16025" cy="8050"/>
                </a:xfrm>
                <a:custGeom>
                  <a:rect b="b" l="l" r="r" t="t"/>
                  <a:pathLst>
                    <a:path extrusionOk="0" h="322" w="641">
                      <a:moveTo>
                        <a:pt x="321" y="0"/>
                      </a:moveTo>
                      <a:cubicBezTo>
                        <a:pt x="145" y="0"/>
                        <a:pt x="2" y="142"/>
                        <a:pt x="1" y="317"/>
                      </a:cubicBezTo>
                      <a:cubicBezTo>
                        <a:pt x="106" y="320"/>
                        <a:pt x="213" y="321"/>
                        <a:pt x="321" y="321"/>
                      </a:cubicBezTo>
                      <a:cubicBezTo>
                        <a:pt x="428" y="321"/>
                        <a:pt x="534" y="320"/>
                        <a:pt x="641" y="317"/>
                      </a:cubicBezTo>
                      <a:cubicBezTo>
                        <a:pt x="639" y="142"/>
                        <a:pt x="496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43" name="Google Shape;13843;p32"/>
                <p:cNvSpPr/>
                <p:nvPr/>
              </p:nvSpPr>
              <p:spPr>
                <a:xfrm>
                  <a:off x="3406475" y="4317500"/>
                  <a:ext cx="15275" cy="16050"/>
                </a:xfrm>
                <a:custGeom>
                  <a:rect b="b" l="l" r="r" t="t"/>
                  <a:pathLst>
                    <a:path extrusionOk="0" h="642" w="61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13" y="641"/>
                        <a:pt x="496" y="602"/>
                        <a:pt x="553" y="537"/>
                      </a:cubicBezTo>
                      <a:cubicBezTo>
                        <a:pt x="574" y="421"/>
                        <a:pt x="594" y="307"/>
                        <a:pt x="611" y="189"/>
                      </a:cubicBezTo>
                      <a:cubicBezTo>
                        <a:pt x="559" y="77"/>
                        <a:pt x="451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44" name="Google Shape;13844;p32"/>
                <p:cNvSpPr/>
                <p:nvPr/>
              </p:nvSpPr>
              <p:spPr>
                <a:xfrm>
                  <a:off x="3328375" y="4487550"/>
                  <a:ext cx="14125" cy="14400"/>
                </a:xfrm>
                <a:custGeom>
                  <a:rect b="b" l="l" r="r" t="t"/>
                  <a:pathLst>
                    <a:path extrusionOk="0" h="576" w="565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25"/>
                        <a:pt x="52" y="519"/>
                        <a:pt x="129" y="576"/>
                      </a:cubicBezTo>
                      <a:cubicBezTo>
                        <a:pt x="278" y="425"/>
                        <a:pt x="423" y="273"/>
                        <a:pt x="564" y="115"/>
                      </a:cubicBezTo>
                      <a:cubicBezTo>
                        <a:pt x="506" y="45"/>
                        <a:pt x="420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45" name="Google Shape;13845;p32"/>
                <p:cNvSpPr/>
                <p:nvPr/>
              </p:nvSpPr>
              <p:spPr>
                <a:xfrm>
                  <a:off x="3406475" y="4351475"/>
                  <a:ext cx="9525" cy="15550"/>
                </a:xfrm>
                <a:custGeom>
                  <a:rect b="b" l="l" r="r" t="t"/>
                  <a:pathLst>
                    <a:path extrusionOk="0" h="622" w="381">
                      <a:moveTo>
                        <a:pt x="320" y="1"/>
                      </a:moveTo>
                      <a:cubicBezTo>
                        <a:pt x="143" y="1"/>
                        <a:pt x="0" y="147"/>
                        <a:pt x="0" y="322"/>
                      </a:cubicBezTo>
                      <a:cubicBezTo>
                        <a:pt x="0" y="460"/>
                        <a:pt x="89" y="578"/>
                        <a:pt x="213" y="622"/>
                      </a:cubicBezTo>
                      <a:cubicBezTo>
                        <a:pt x="273" y="418"/>
                        <a:pt x="330" y="212"/>
                        <a:pt x="380" y="7"/>
                      </a:cubicBezTo>
                      <a:cubicBezTo>
                        <a:pt x="362" y="4"/>
                        <a:pt x="341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46" name="Google Shape;13846;p32"/>
                <p:cNvSpPr/>
                <p:nvPr/>
              </p:nvSpPr>
              <p:spPr>
                <a:xfrm>
                  <a:off x="3133400" y="4589525"/>
                  <a:ext cx="15125" cy="6525"/>
                </a:xfrm>
                <a:custGeom>
                  <a:rect b="b" l="l" r="r" t="t"/>
                  <a:pathLst>
                    <a:path extrusionOk="0" h="261" w="605">
                      <a:moveTo>
                        <a:pt x="316" y="0"/>
                      </a:moveTo>
                      <a:cubicBezTo>
                        <a:pt x="159" y="0"/>
                        <a:pt x="29" y="112"/>
                        <a:pt x="1" y="261"/>
                      </a:cubicBezTo>
                      <a:cubicBezTo>
                        <a:pt x="204" y="241"/>
                        <a:pt x="406" y="217"/>
                        <a:pt x="605" y="187"/>
                      </a:cubicBezTo>
                      <a:cubicBezTo>
                        <a:pt x="555" y="78"/>
                        <a:pt x="444" y="0"/>
                        <a:pt x="31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47" name="Google Shape;13847;p32"/>
                <p:cNvSpPr/>
                <p:nvPr/>
              </p:nvSpPr>
              <p:spPr>
                <a:xfrm>
                  <a:off x="286007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1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48" name="Google Shape;13848;p32"/>
                <p:cNvSpPr/>
                <p:nvPr/>
              </p:nvSpPr>
              <p:spPr>
                <a:xfrm>
                  <a:off x="3289350" y="4521525"/>
                  <a:ext cx="15275" cy="14225"/>
                </a:xfrm>
                <a:custGeom>
                  <a:rect b="b" l="l" r="r" t="t"/>
                  <a:pathLst>
                    <a:path extrusionOk="0" h="569" w="61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21"/>
                        <a:pt x="47" y="507"/>
                        <a:pt x="118" y="568"/>
                      </a:cubicBezTo>
                      <a:cubicBezTo>
                        <a:pt x="285" y="445"/>
                        <a:pt x="450" y="318"/>
                        <a:pt x="611" y="189"/>
                      </a:cubicBezTo>
                      <a:cubicBezTo>
                        <a:pt x="563" y="79"/>
                        <a:pt x="451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49" name="Google Shape;13849;p32"/>
                <p:cNvSpPr/>
                <p:nvPr/>
              </p:nvSpPr>
              <p:spPr>
                <a:xfrm>
                  <a:off x="28210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50" name="Google Shape;13850;p32"/>
                <p:cNvSpPr/>
                <p:nvPr/>
              </p:nvSpPr>
              <p:spPr>
                <a:xfrm>
                  <a:off x="28210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51" name="Google Shape;13851;p32"/>
                <p:cNvSpPr/>
                <p:nvPr/>
              </p:nvSpPr>
              <p:spPr>
                <a:xfrm>
                  <a:off x="28210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52" name="Google Shape;13852;p32"/>
                <p:cNvSpPr/>
                <p:nvPr/>
              </p:nvSpPr>
              <p:spPr>
                <a:xfrm>
                  <a:off x="2860075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53" name="Google Shape;13853;p32"/>
                <p:cNvSpPr/>
                <p:nvPr/>
              </p:nvSpPr>
              <p:spPr>
                <a:xfrm>
                  <a:off x="2860075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54" name="Google Shape;13854;p32"/>
                <p:cNvSpPr/>
                <p:nvPr/>
              </p:nvSpPr>
              <p:spPr>
                <a:xfrm>
                  <a:off x="286007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55" name="Google Shape;13855;p32"/>
                <p:cNvSpPr/>
                <p:nvPr/>
              </p:nvSpPr>
              <p:spPr>
                <a:xfrm>
                  <a:off x="28210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56" name="Google Shape;13856;p32"/>
                <p:cNvSpPr/>
                <p:nvPr/>
              </p:nvSpPr>
              <p:spPr>
                <a:xfrm>
                  <a:off x="28210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6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57" name="Google Shape;13857;p32"/>
                <p:cNvSpPr/>
                <p:nvPr/>
              </p:nvSpPr>
              <p:spPr>
                <a:xfrm>
                  <a:off x="28210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58" name="Google Shape;13858;p32"/>
                <p:cNvSpPr/>
                <p:nvPr/>
              </p:nvSpPr>
              <p:spPr>
                <a:xfrm>
                  <a:off x="28210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59" name="Google Shape;13859;p32"/>
                <p:cNvSpPr/>
                <p:nvPr/>
              </p:nvSpPr>
              <p:spPr>
                <a:xfrm>
                  <a:off x="2788500" y="4182050"/>
                  <a:ext cx="9525" cy="15500"/>
                </a:xfrm>
                <a:custGeom>
                  <a:rect b="b" l="l" r="r" t="t"/>
                  <a:pathLst>
                    <a:path extrusionOk="0" h="620" w="381">
                      <a:moveTo>
                        <a:pt x="168" y="0"/>
                      </a:moveTo>
                      <a:cubicBezTo>
                        <a:pt x="107" y="204"/>
                        <a:pt x="52" y="407"/>
                        <a:pt x="0" y="614"/>
                      </a:cubicBezTo>
                      <a:cubicBezTo>
                        <a:pt x="19" y="618"/>
                        <a:pt x="40" y="620"/>
                        <a:pt x="61" y="620"/>
                      </a:cubicBezTo>
                      <a:cubicBezTo>
                        <a:pt x="237" y="620"/>
                        <a:pt x="380" y="476"/>
                        <a:pt x="380" y="300"/>
                      </a:cubicBezTo>
                      <a:cubicBezTo>
                        <a:pt x="380" y="160"/>
                        <a:pt x="293" y="44"/>
                        <a:pt x="16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60" name="Google Shape;13860;p32"/>
                <p:cNvSpPr/>
                <p:nvPr/>
              </p:nvSpPr>
              <p:spPr>
                <a:xfrm>
                  <a:off x="28210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61" name="Google Shape;13861;p32"/>
                <p:cNvSpPr/>
                <p:nvPr/>
              </p:nvSpPr>
              <p:spPr>
                <a:xfrm>
                  <a:off x="2782725" y="4215525"/>
                  <a:ext cx="15300" cy="16050"/>
                </a:xfrm>
                <a:custGeom>
                  <a:rect b="b" l="l" r="r" t="t"/>
                  <a:pathLst>
                    <a:path extrusionOk="0" h="642" w="612">
                      <a:moveTo>
                        <a:pt x="292" y="1"/>
                      </a:moveTo>
                      <a:cubicBezTo>
                        <a:pt x="200" y="1"/>
                        <a:pt x="117" y="40"/>
                        <a:pt x="58" y="103"/>
                      </a:cubicBezTo>
                      <a:cubicBezTo>
                        <a:pt x="37" y="221"/>
                        <a:pt x="19" y="335"/>
                        <a:pt x="1" y="453"/>
                      </a:cubicBezTo>
                      <a:cubicBezTo>
                        <a:pt x="51" y="563"/>
                        <a:pt x="162" y="641"/>
                        <a:pt x="292" y="641"/>
                      </a:cubicBezTo>
                      <a:cubicBezTo>
                        <a:pt x="468" y="641"/>
                        <a:pt x="611" y="498"/>
                        <a:pt x="611" y="320"/>
                      </a:cubicBezTo>
                      <a:cubicBezTo>
                        <a:pt x="611" y="144"/>
                        <a:pt x="468" y="1"/>
                        <a:pt x="29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62" name="Google Shape;13862;p32"/>
                <p:cNvSpPr/>
                <p:nvPr/>
              </p:nvSpPr>
              <p:spPr>
                <a:xfrm>
                  <a:off x="28210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63" name="Google Shape;13863;p32"/>
                <p:cNvSpPr/>
                <p:nvPr/>
              </p:nvSpPr>
              <p:spPr>
                <a:xfrm>
                  <a:off x="28210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64" name="Google Shape;13864;p32"/>
                <p:cNvSpPr/>
                <p:nvPr/>
              </p:nvSpPr>
              <p:spPr>
                <a:xfrm>
                  <a:off x="3016175" y="401147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65" name="Google Shape;13865;p32"/>
                <p:cNvSpPr/>
                <p:nvPr/>
              </p:nvSpPr>
              <p:spPr>
                <a:xfrm>
                  <a:off x="3055950" y="3953025"/>
                  <a:ext cx="15125" cy="6500"/>
                </a:xfrm>
                <a:custGeom>
                  <a:rect b="b" l="l" r="r" t="t"/>
                  <a:pathLst>
                    <a:path extrusionOk="0" h="260" w="605">
                      <a:moveTo>
                        <a:pt x="605" y="0"/>
                      </a:moveTo>
                      <a:lnTo>
                        <a:pt x="605" y="0"/>
                      </a:lnTo>
                      <a:cubicBezTo>
                        <a:pt x="401" y="18"/>
                        <a:pt x="200" y="44"/>
                        <a:pt x="1" y="74"/>
                      </a:cubicBezTo>
                      <a:cubicBezTo>
                        <a:pt x="49" y="182"/>
                        <a:pt x="160" y="259"/>
                        <a:pt x="290" y="259"/>
                      </a:cubicBezTo>
                      <a:cubicBezTo>
                        <a:pt x="447" y="259"/>
                        <a:pt x="576" y="149"/>
                        <a:pt x="605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66" name="Google Shape;13866;p32"/>
                <p:cNvSpPr/>
                <p:nvPr/>
              </p:nvSpPr>
              <p:spPr>
                <a:xfrm>
                  <a:off x="3054925" y="3977350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0"/>
                        <a:pt x="316" y="0"/>
                      </a:cubicBezTo>
                      <a:cubicBezTo>
                        <a:pt x="138" y="5"/>
                        <a:pt x="1" y="154"/>
                        <a:pt x="5" y="330"/>
                      </a:cubicBezTo>
                      <a:cubicBezTo>
                        <a:pt x="11" y="503"/>
                        <a:pt x="154" y="639"/>
                        <a:pt x="326" y="639"/>
                      </a:cubicBezTo>
                      <a:cubicBezTo>
                        <a:pt x="330" y="639"/>
                        <a:pt x="333" y="639"/>
                        <a:pt x="337" y="639"/>
                      </a:cubicBezTo>
                      <a:cubicBezTo>
                        <a:pt x="513" y="633"/>
                        <a:pt x="652" y="486"/>
                        <a:pt x="646" y="309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67" name="Google Shape;13867;p32"/>
                <p:cNvSpPr/>
                <p:nvPr/>
              </p:nvSpPr>
              <p:spPr>
                <a:xfrm>
                  <a:off x="301617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68" name="Google Shape;13868;p32"/>
                <p:cNvSpPr/>
                <p:nvPr/>
              </p:nvSpPr>
              <p:spPr>
                <a:xfrm>
                  <a:off x="3054925" y="4113375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0"/>
                        <a:pt x="316" y="0"/>
                      </a:cubicBezTo>
                      <a:cubicBezTo>
                        <a:pt x="138" y="6"/>
                        <a:pt x="1" y="154"/>
                        <a:pt x="5" y="330"/>
                      </a:cubicBezTo>
                      <a:cubicBezTo>
                        <a:pt x="11" y="503"/>
                        <a:pt x="154" y="639"/>
                        <a:pt x="326" y="639"/>
                      </a:cubicBezTo>
                      <a:cubicBezTo>
                        <a:pt x="330" y="639"/>
                        <a:pt x="333" y="639"/>
                        <a:pt x="337" y="639"/>
                      </a:cubicBezTo>
                      <a:cubicBezTo>
                        <a:pt x="513" y="633"/>
                        <a:pt x="652" y="486"/>
                        <a:pt x="646" y="309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69" name="Google Shape;13869;p32"/>
                <p:cNvSpPr/>
                <p:nvPr/>
              </p:nvSpPr>
              <p:spPr>
                <a:xfrm>
                  <a:off x="3054925" y="4079350"/>
                  <a:ext cx="16300" cy="16050"/>
                </a:xfrm>
                <a:custGeom>
                  <a:rect b="b" l="l" r="r" t="t"/>
                  <a:pathLst>
                    <a:path extrusionOk="0" h="642" w="652">
                      <a:moveTo>
                        <a:pt x="327" y="1"/>
                      </a:moveTo>
                      <a:cubicBezTo>
                        <a:pt x="323" y="1"/>
                        <a:pt x="320" y="1"/>
                        <a:pt x="316" y="1"/>
                      </a:cubicBezTo>
                      <a:cubicBezTo>
                        <a:pt x="138" y="7"/>
                        <a:pt x="1" y="154"/>
                        <a:pt x="5" y="332"/>
                      </a:cubicBezTo>
                      <a:cubicBezTo>
                        <a:pt x="11" y="505"/>
                        <a:pt x="154" y="641"/>
                        <a:pt x="326" y="641"/>
                      </a:cubicBezTo>
                      <a:cubicBezTo>
                        <a:pt x="330" y="641"/>
                        <a:pt x="333" y="641"/>
                        <a:pt x="337" y="641"/>
                      </a:cubicBezTo>
                      <a:cubicBezTo>
                        <a:pt x="513" y="635"/>
                        <a:pt x="652" y="487"/>
                        <a:pt x="646" y="311"/>
                      </a:cubicBezTo>
                      <a:cubicBezTo>
                        <a:pt x="640" y="137"/>
                        <a:pt x="498" y="1"/>
                        <a:pt x="327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70" name="Google Shape;13870;p32"/>
                <p:cNvSpPr/>
                <p:nvPr/>
              </p:nvSpPr>
              <p:spPr>
                <a:xfrm>
                  <a:off x="3054900" y="4011325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8" y="0"/>
                      </a:moveTo>
                      <a:cubicBezTo>
                        <a:pt x="324" y="0"/>
                        <a:pt x="321" y="0"/>
                        <a:pt x="317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5"/>
                        <a:pt x="155" y="641"/>
                        <a:pt x="327" y="641"/>
                      </a:cubicBezTo>
                      <a:cubicBezTo>
                        <a:pt x="331" y="641"/>
                        <a:pt x="334" y="641"/>
                        <a:pt x="338" y="641"/>
                      </a:cubicBezTo>
                      <a:cubicBezTo>
                        <a:pt x="514" y="635"/>
                        <a:pt x="653" y="487"/>
                        <a:pt x="647" y="309"/>
                      </a:cubicBezTo>
                      <a:cubicBezTo>
                        <a:pt x="641" y="137"/>
                        <a:pt x="499" y="0"/>
                        <a:pt x="32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71" name="Google Shape;13871;p32"/>
                <p:cNvSpPr/>
                <p:nvPr/>
              </p:nvSpPr>
              <p:spPr>
                <a:xfrm>
                  <a:off x="293807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72" name="Google Shape;13872;p32"/>
                <p:cNvSpPr/>
                <p:nvPr/>
              </p:nvSpPr>
              <p:spPr>
                <a:xfrm>
                  <a:off x="3054925" y="4045375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1"/>
                        <a:pt x="316" y="1"/>
                      </a:cubicBezTo>
                      <a:cubicBezTo>
                        <a:pt x="138" y="7"/>
                        <a:pt x="1" y="154"/>
                        <a:pt x="5" y="331"/>
                      </a:cubicBezTo>
                      <a:cubicBezTo>
                        <a:pt x="11" y="503"/>
                        <a:pt x="154" y="640"/>
                        <a:pt x="326" y="640"/>
                      </a:cubicBezTo>
                      <a:cubicBezTo>
                        <a:pt x="330" y="640"/>
                        <a:pt x="333" y="640"/>
                        <a:pt x="337" y="640"/>
                      </a:cubicBezTo>
                      <a:cubicBezTo>
                        <a:pt x="513" y="635"/>
                        <a:pt x="652" y="486"/>
                        <a:pt x="646" y="310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73" name="Google Shape;13873;p32"/>
                <p:cNvSpPr/>
                <p:nvPr/>
              </p:nvSpPr>
              <p:spPr>
                <a:xfrm>
                  <a:off x="301617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74" name="Google Shape;13874;p32"/>
                <p:cNvSpPr/>
                <p:nvPr/>
              </p:nvSpPr>
              <p:spPr>
                <a:xfrm>
                  <a:off x="301617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75" name="Google Shape;13875;p32"/>
                <p:cNvSpPr/>
                <p:nvPr/>
              </p:nvSpPr>
              <p:spPr>
                <a:xfrm>
                  <a:off x="30161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76" name="Google Shape;13876;p32"/>
                <p:cNvSpPr/>
                <p:nvPr/>
              </p:nvSpPr>
              <p:spPr>
                <a:xfrm>
                  <a:off x="30161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77" name="Google Shape;13877;p32"/>
                <p:cNvSpPr/>
                <p:nvPr/>
              </p:nvSpPr>
              <p:spPr>
                <a:xfrm>
                  <a:off x="301617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5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78" name="Google Shape;13878;p32"/>
                <p:cNvSpPr/>
                <p:nvPr/>
              </p:nvSpPr>
              <p:spPr>
                <a:xfrm>
                  <a:off x="301617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79" name="Google Shape;13879;p32"/>
                <p:cNvSpPr/>
                <p:nvPr/>
              </p:nvSpPr>
              <p:spPr>
                <a:xfrm>
                  <a:off x="301617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80" name="Google Shape;13880;p32"/>
                <p:cNvSpPr/>
                <p:nvPr/>
              </p:nvSpPr>
              <p:spPr>
                <a:xfrm>
                  <a:off x="301617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81" name="Google Shape;13881;p32"/>
                <p:cNvSpPr/>
                <p:nvPr/>
              </p:nvSpPr>
              <p:spPr>
                <a:xfrm>
                  <a:off x="301617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82" name="Google Shape;13882;p32"/>
                <p:cNvSpPr/>
                <p:nvPr/>
              </p:nvSpPr>
              <p:spPr>
                <a:xfrm>
                  <a:off x="3055200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83" name="Google Shape;13883;p32"/>
                <p:cNvSpPr/>
                <p:nvPr/>
              </p:nvSpPr>
              <p:spPr>
                <a:xfrm>
                  <a:off x="305520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84" name="Google Shape;13884;p32"/>
                <p:cNvSpPr/>
                <p:nvPr/>
              </p:nvSpPr>
              <p:spPr>
                <a:xfrm>
                  <a:off x="3055200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85" name="Google Shape;13885;p32"/>
                <p:cNvSpPr/>
                <p:nvPr/>
              </p:nvSpPr>
              <p:spPr>
                <a:xfrm>
                  <a:off x="305520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86" name="Google Shape;13886;p32"/>
                <p:cNvSpPr/>
                <p:nvPr/>
              </p:nvSpPr>
              <p:spPr>
                <a:xfrm>
                  <a:off x="3094125" y="3977450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4"/>
                        <a:pt x="0" y="150"/>
                        <a:pt x="3" y="326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7"/>
                        <a:pt x="646" y="491"/>
                        <a:pt x="643" y="314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87" name="Google Shape;13887;p32"/>
                <p:cNvSpPr/>
                <p:nvPr/>
              </p:nvSpPr>
              <p:spPr>
                <a:xfrm>
                  <a:off x="3094225" y="3951500"/>
                  <a:ext cx="16025" cy="8025"/>
                </a:xfrm>
                <a:custGeom>
                  <a:rect b="b" l="l" r="r" t="t"/>
                  <a:pathLst>
                    <a:path extrusionOk="0" h="321" w="641">
                      <a:moveTo>
                        <a:pt x="321" y="1"/>
                      </a:moveTo>
                      <a:cubicBezTo>
                        <a:pt x="213" y="1"/>
                        <a:pt x="106" y="2"/>
                        <a:pt x="1" y="4"/>
                      </a:cubicBezTo>
                      <a:cubicBezTo>
                        <a:pt x="2" y="180"/>
                        <a:pt x="145" y="320"/>
                        <a:pt x="321" y="320"/>
                      </a:cubicBezTo>
                      <a:cubicBezTo>
                        <a:pt x="496" y="320"/>
                        <a:pt x="639" y="180"/>
                        <a:pt x="641" y="4"/>
                      </a:cubicBezTo>
                      <a:cubicBezTo>
                        <a:pt x="535" y="2"/>
                        <a:pt x="42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88" name="Google Shape;13888;p32"/>
                <p:cNvSpPr/>
                <p:nvPr/>
              </p:nvSpPr>
              <p:spPr>
                <a:xfrm>
                  <a:off x="3055200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89" name="Google Shape;13889;p32"/>
                <p:cNvSpPr/>
                <p:nvPr/>
              </p:nvSpPr>
              <p:spPr>
                <a:xfrm>
                  <a:off x="3055200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90" name="Google Shape;13890;p32"/>
                <p:cNvSpPr/>
                <p:nvPr/>
              </p:nvSpPr>
              <p:spPr>
                <a:xfrm>
                  <a:off x="305520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91" name="Google Shape;13891;p32"/>
                <p:cNvSpPr/>
                <p:nvPr/>
              </p:nvSpPr>
              <p:spPr>
                <a:xfrm>
                  <a:off x="305520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92" name="Google Shape;13892;p32"/>
                <p:cNvSpPr/>
                <p:nvPr/>
              </p:nvSpPr>
              <p:spPr>
                <a:xfrm>
                  <a:off x="305520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93" name="Google Shape;13893;p32"/>
                <p:cNvSpPr/>
                <p:nvPr/>
              </p:nvSpPr>
              <p:spPr>
                <a:xfrm>
                  <a:off x="305520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94" name="Google Shape;13894;p32"/>
                <p:cNvSpPr/>
                <p:nvPr/>
              </p:nvSpPr>
              <p:spPr>
                <a:xfrm>
                  <a:off x="305520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95" name="Google Shape;13895;p32"/>
                <p:cNvSpPr/>
                <p:nvPr/>
              </p:nvSpPr>
              <p:spPr>
                <a:xfrm>
                  <a:off x="305520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96" name="Google Shape;13896;p32"/>
                <p:cNvSpPr/>
                <p:nvPr/>
              </p:nvSpPr>
              <p:spPr>
                <a:xfrm>
                  <a:off x="305520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97" name="Google Shape;13897;p32"/>
                <p:cNvSpPr/>
                <p:nvPr/>
              </p:nvSpPr>
              <p:spPr>
                <a:xfrm>
                  <a:off x="301617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98" name="Google Shape;13898;p32"/>
                <p:cNvSpPr/>
                <p:nvPr/>
              </p:nvSpPr>
              <p:spPr>
                <a:xfrm>
                  <a:off x="297710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99" name="Google Shape;13899;p32"/>
                <p:cNvSpPr/>
                <p:nvPr/>
              </p:nvSpPr>
              <p:spPr>
                <a:xfrm>
                  <a:off x="2977100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00" name="Google Shape;13900;p32"/>
                <p:cNvSpPr/>
                <p:nvPr/>
              </p:nvSpPr>
              <p:spPr>
                <a:xfrm>
                  <a:off x="2977100" y="404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01" name="Google Shape;13901;p32"/>
                <p:cNvSpPr/>
                <p:nvPr/>
              </p:nvSpPr>
              <p:spPr>
                <a:xfrm>
                  <a:off x="297710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02" name="Google Shape;13902;p32"/>
                <p:cNvSpPr/>
                <p:nvPr/>
              </p:nvSpPr>
              <p:spPr>
                <a:xfrm>
                  <a:off x="297710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03" name="Google Shape;13903;p32"/>
                <p:cNvSpPr/>
                <p:nvPr/>
              </p:nvSpPr>
              <p:spPr>
                <a:xfrm>
                  <a:off x="297710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04" name="Google Shape;13904;p32"/>
                <p:cNvSpPr/>
                <p:nvPr/>
              </p:nvSpPr>
              <p:spPr>
                <a:xfrm>
                  <a:off x="297710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05" name="Google Shape;13905;p32"/>
                <p:cNvSpPr/>
                <p:nvPr/>
              </p:nvSpPr>
              <p:spPr>
                <a:xfrm>
                  <a:off x="297710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06" name="Google Shape;13906;p32"/>
                <p:cNvSpPr/>
                <p:nvPr/>
              </p:nvSpPr>
              <p:spPr>
                <a:xfrm>
                  <a:off x="293807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07" name="Google Shape;13907;p32"/>
                <p:cNvSpPr/>
                <p:nvPr/>
              </p:nvSpPr>
              <p:spPr>
                <a:xfrm>
                  <a:off x="293807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08" name="Google Shape;13908;p32"/>
                <p:cNvSpPr/>
                <p:nvPr/>
              </p:nvSpPr>
              <p:spPr>
                <a:xfrm>
                  <a:off x="2977100" y="3977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09" name="Google Shape;13909;p32"/>
                <p:cNvSpPr/>
                <p:nvPr/>
              </p:nvSpPr>
              <p:spPr>
                <a:xfrm>
                  <a:off x="293807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10" name="Google Shape;13910;p32"/>
                <p:cNvSpPr/>
                <p:nvPr/>
              </p:nvSpPr>
              <p:spPr>
                <a:xfrm>
                  <a:off x="293807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11" name="Google Shape;13911;p32"/>
                <p:cNvSpPr/>
                <p:nvPr/>
              </p:nvSpPr>
              <p:spPr>
                <a:xfrm>
                  <a:off x="2938075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12" name="Google Shape;13912;p32"/>
                <p:cNvSpPr/>
                <p:nvPr/>
              </p:nvSpPr>
              <p:spPr>
                <a:xfrm>
                  <a:off x="2938075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13" name="Google Shape;13913;p32"/>
                <p:cNvSpPr/>
                <p:nvPr/>
              </p:nvSpPr>
              <p:spPr>
                <a:xfrm>
                  <a:off x="297710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14" name="Google Shape;13914;p32"/>
                <p:cNvSpPr/>
                <p:nvPr/>
              </p:nvSpPr>
              <p:spPr>
                <a:xfrm>
                  <a:off x="3094125" y="4011425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6"/>
                        <a:pt x="0" y="152"/>
                        <a:pt x="3" y="328"/>
                      </a:cubicBezTo>
                      <a:cubicBezTo>
                        <a:pt x="7" y="502"/>
                        <a:pt x="148" y="642"/>
                        <a:pt x="322" y="642"/>
                      </a:cubicBezTo>
                      <a:cubicBezTo>
                        <a:pt x="324" y="642"/>
                        <a:pt x="327" y="641"/>
                        <a:pt x="330" y="641"/>
                      </a:cubicBezTo>
                      <a:cubicBezTo>
                        <a:pt x="506" y="638"/>
                        <a:pt x="646" y="492"/>
                        <a:pt x="643" y="316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15" name="Google Shape;13915;p32"/>
                <p:cNvSpPr/>
                <p:nvPr/>
              </p:nvSpPr>
              <p:spPr>
                <a:xfrm>
                  <a:off x="3016175" y="3977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16" name="Google Shape;13916;p32"/>
                <p:cNvSpPr/>
                <p:nvPr/>
              </p:nvSpPr>
              <p:spPr>
                <a:xfrm>
                  <a:off x="297710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17" name="Google Shape;13917;p32"/>
                <p:cNvSpPr/>
                <p:nvPr/>
              </p:nvSpPr>
              <p:spPr>
                <a:xfrm>
                  <a:off x="3016175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18" name="Google Shape;13918;p32"/>
                <p:cNvSpPr/>
                <p:nvPr/>
              </p:nvSpPr>
              <p:spPr>
                <a:xfrm>
                  <a:off x="301617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19" name="Google Shape;13919;p32"/>
                <p:cNvSpPr/>
                <p:nvPr/>
              </p:nvSpPr>
              <p:spPr>
                <a:xfrm>
                  <a:off x="2977100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20" name="Google Shape;13920;p32"/>
                <p:cNvSpPr/>
                <p:nvPr/>
              </p:nvSpPr>
              <p:spPr>
                <a:xfrm>
                  <a:off x="3016175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21" name="Google Shape;13921;p32"/>
                <p:cNvSpPr/>
                <p:nvPr/>
              </p:nvSpPr>
              <p:spPr>
                <a:xfrm>
                  <a:off x="3016175" y="404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22" name="Google Shape;13922;p32"/>
                <p:cNvSpPr/>
                <p:nvPr/>
              </p:nvSpPr>
              <p:spPr>
                <a:xfrm>
                  <a:off x="2977100" y="4555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23" name="Google Shape;13923;p32"/>
                <p:cNvSpPr/>
                <p:nvPr/>
              </p:nvSpPr>
              <p:spPr>
                <a:xfrm>
                  <a:off x="297710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24" name="Google Shape;13924;p32"/>
                <p:cNvSpPr/>
                <p:nvPr/>
              </p:nvSpPr>
              <p:spPr>
                <a:xfrm>
                  <a:off x="297710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25" name="Google Shape;13925;p32"/>
                <p:cNvSpPr/>
                <p:nvPr/>
              </p:nvSpPr>
              <p:spPr>
                <a:xfrm>
                  <a:off x="297710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26" name="Google Shape;13926;p32"/>
                <p:cNvSpPr/>
                <p:nvPr/>
              </p:nvSpPr>
              <p:spPr>
                <a:xfrm>
                  <a:off x="297710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27" name="Google Shape;13927;p32"/>
                <p:cNvSpPr/>
                <p:nvPr/>
              </p:nvSpPr>
              <p:spPr>
                <a:xfrm>
                  <a:off x="301617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1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28" name="Google Shape;13928;p32"/>
                <p:cNvSpPr/>
                <p:nvPr/>
              </p:nvSpPr>
              <p:spPr>
                <a:xfrm>
                  <a:off x="297710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929" name="Google Shape;13929;p32"/>
              <p:cNvGrpSpPr/>
              <p:nvPr/>
            </p:nvGrpSpPr>
            <p:grpSpPr>
              <a:xfrm>
                <a:off x="2672770" y="3466944"/>
                <a:ext cx="885398" cy="893069"/>
                <a:chOff x="2781975" y="3951500"/>
                <a:chExt cx="640525" cy="646075"/>
              </a:xfrm>
            </p:grpSpPr>
            <p:sp>
              <p:nvSpPr>
                <p:cNvPr id="13930" name="Google Shape;13930;p32"/>
                <p:cNvSpPr/>
                <p:nvPr/>
              </p:nvSpPr>
              <p:spPr>
                <a:xfrm>
                  <a:off x="317232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31" name="Google Shape;13931;p32"/>
                <p:cNvSpPr/>
                <p:nvPr/>
              </p:nvSpPr>
              <p:spPr>
                <a:xfrm>
                  <a:off x="317232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32" name="Google Shape;13932;p32"/>
                <p:cNvSpPr/>
                <p:nvPr/>
              </p:nvSpPr>
              <p:spPr>
                <a:xfrm>
                  <a:off x="3133250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33" name="Google Shape;13933;p32"/>
                <p:cNvSpPr/>
                <p:nvPr/>
              </p:nvSpPr>
              <p:spPr>
                <a:xfrm>
                  <a:off x="317232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34" name="Google Shape;13934;p32"/>
                <p:cNvSpPr/>
                <p:nvPr/>
              </p:nvSpPr>
              <p:spPr>
                <a:xfrm>
                  <a:off x="317232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35" name="Google Shape;13935;p32"/>
                <p:cNvSpPr/>
                <p:nvPr/>
              </p:nvSpPr>
              <p:spPr>
                <a:xfrm>
                  <a:off x="317232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7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36" name="Google Shape;13936;p32"/>
                <p:cNvSpPr/>
                <p:nvPr/>
              </p:nvSpPr>
              <p:spPr>
                <a:xfrm>
                  <a:off x="317232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37" name="Google Shape;13937;p32"/>
                <p:cNvSpPr/>
                <p:nvPr/>
              </p:nvSpPr>
              <p:spPr>
                <a:xfrm>
                  <a:off x="317232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6" y="641"/>
                        <a:pt x="641" y="497"/>
                        <a:pt x="641" y="321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38" name="Google Shape;13938;p32"/>
                <p:cNvSpPr/>
                <p:nvPr/>
              </p:nvSpPr>
              <p:spPr>
                <a:xfrm>
                  <a:off x="3172025" y="4045375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1"/>
                        <a:pt x="315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3"/>
                        <a:pt x="154" y="640"/>
                        <a:pt x="325" y="640"/>
                      </a:cubicBezTo>
                      <a:cubicBezTo>
                        <a:pt x="329" y="640"/>
                        <a:pt x="332" y="640"/>
                        <a:pt x="336" y="640"/>
                      </a:cubicBezTo>
                      <a:cubicBezTo>
                        <a:pt x="514" y="635"/>
                        <a:pt x="653" y="486"/>
                        <a:pt x="646" y="310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39" name="Google Shape;13939;p32"/>
                <p:cNvSpPr/>
                <p:nvPr/>
              </p:nvSpPr>
              <p:spPr>
                <a:xfrm>
                  <a:off x="3172025" y="4011325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5"/>
                        <a:pt x="154" y="641"/>
                        <a:pt x="325" y="641"/>
                      </a:cubicBezTo>
                      <a:cubicBezTo>
                        <a:pt x="329" y="641"/>
                        <a:pt x="332" y="641"/>
                        <a:pt x="336" y="641"/>
                      </a:cubicBezTo>
                      <a:cubicBezTo>
                        <a:pt x="514" y="635"/>
                        <a:pt x="653" y="487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40" name="Google Shape;13940;p32"/>
                <p:cNvSpPr/>
                <p:nvPr/>
              </p:nvSpPr>
              <p:spPr>
                <a:xfrm>
                  <a:off x="3172025" y="3977350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0"/>
                      </a:cubicBezTo>
                      <a:cubicBezTo>
                        <a:pt x="139" y="5"/>
                        <a:pt x="0" y="154"/>
                        <a:pt x="6" y="330"/>
                      </a:cubicBezTo>
                      <a:cubicBezTo>
                        <a:pt x="12" y="503"/>
                        <a:pt x="154" y="639"/>
                        <a:pt x="325" y="639"/>
                      </a:cubicBezTo>
                      <a:cubicBezTo>
                        <a:pt x="329" y="639"/>
                        <a:pt x="332" y="639"/>
                        <a:pt x="336" y="639"/>
                      </a:cubicBezTo>
                      <a:cubicBezTo>
                        <a:pt x="514" y="633"/>
                        <a:pt x="653" y="486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41" name="Google Shape;13941;p32"/>
                <p:cNvSpPr/>
                <p:nvPr/>
              </p:nvSpPr>
              <p:spPr>
                <a:xfrm>
                  <a:off x="3133250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42" name="Google Shape;13942;p32"/>
                <p:cNvSpPr/>
                <p:nvPr/>
              </p:nvSpPr>
              <p:spPr>
                <a:xfrm>
                  <a:off x="3172025" y="4113375"/>
                  <a:ext cx="16325" cy="16000"/>
                </a:xfrm>
                <a:custGeom>
                  <a:rect b="b" l="l" r="r" t="t"/>
                  <a:pathLst>
                    <a:path extrusionOk="0" h="640" w="653">
                      <a:moveTo>
                        <a:pt x="326" y="0"/>
                      </a:moveTo>
                      <a:cubicBezTo>
                        <a:pt x="322" y="0"/>
                        <a:pt x="319" y="0"/>
                        <a:pt x="315" y="0"/>
                      </a:cubicBezTo>
                      <a:cubicBezTo>
                        <a:pt x="139" y="6"/>
                        <a:pt x="0" y="154"/>
                        <a:pt x="6" y="330"/>
                      </a:cubicBezTo>
                      <a:cubicBezTo>
                        <a:pt x="12" y="503"/>
                        <a:pt x="154" y="639"/>
                        <a:pt x="325" y="639"/>
                      </a:cubicBezTo>
                      <a:cubicBezTo>
                        <a:pt x="329" y="639"/>
                        <a:pt x="332" y="639"/>
                        <a:pt x="336" y="639"/>
                      </a:cubicBezTo>
                      <a:cubicBezTo>
                        <a:pt x="514" y="633"/>
                        <a:pt x="653" y="486"/>
                        <a:pt x="646" y="309"/>
                      </a:cubicBezTo>
                      <a:cubicBezTo>
                        <a:pt x="641" y="137"/>
                        <a:pt x="499" y="0"/>
                        <a:pt x="32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43" name="Google Shape;13943;p32"/>
                <p:cNvSpPr/>
                <p:nvPr/>
              </p:nvSpPr>
              <p:spPr>
                <a:xfrm>
                  <a:off x="3172025" y="4079350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6" y="1"/>
                      </a:moveTo>
                      <a:cubicBezTo>
                        <a:pt x="322" y="1"/>
                        <a:pt x="319" y="1"/>
                        <a:pt x="315" y="1"/>
                      </a:cubicBezTo>
                      <a:cubicBezTo>
                        <a:pt x="139" y="7"/>
                        <a:pt x="0" y="154"/>
                        <a:pt x="6" y="332"/>
                      </a:cubicBezTo>
                      <a:cubicBezTo>
                        <a:pt x="12" y="505"/>
                        <a:pt x="154" y="641"/>
                        <a:pt x="325" y="641"/>
                      </a:cubicBezTo>
                      <a:cubicBezTo>
                        <a:pt x="329" y="641"/>
                        <a:pt x="332" y="641"/>
                        <a:pt x="336" y="641"/>
                      </a:cubicBezTo>
                      <a:cubicBezTo>
                        <a:pt x="514" y="635"/>
                        <a:pt x="653" y="487"/>
                        <a:pt x="646" y="310"/>
                      </a:cubicBezTo>
                      <a:cubicBezTo>
                        <a:pt x="641" y="137"/>
                        <a:pt x="499" y="1"/>
                        <a:pt x="326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44" name="Google Shape;13944;p32"/>
                <p:cNvSpPr/>
                <p:nvPr/>
              </p:nvSpPr>
              <p:spPr>
                <a:xfrm>
                  <a:off x="317232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45" name="Google Shape;13945;p32"/>
                <p:cNvSpPr/>
                <p:nvPr/>
              </p:nvSpPr>
              <p:spPr>
                <a:xfrm>
                  <a:off x="317232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46" name="Google Shape;13946;p32"/>
                <p:cNvSpPr/>
                <p:nvPr/>
              </p:nvSpPr>
              <p:spPr>
                <a:xfrm>
                  <a:off x="317232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4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47" name="Google Shape;13947;p32"/>
                <p:cNvSpPr/>
                <p:nvPr/>
              </p:nvSpPr>
              <p:spPr>
                <a:xfrm>
                  <a:off x="321130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48" name="Google Shape;13948;p32"/>
                <p:cNvSpPr/>
                <p:nvPr/>
              </p:nvSpPr>
              <p:spPr>
                <a:xfrm>
                  <a:off x="321130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49" name="Google Shape;13949;p32"/>
                <p:cNvSpPr/>
                <p:nvPr/>
              </p:nvSpPr>
              <p:spPr>
                <a:xfrm>
                  <a:off x="321130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50" name="Google Shape;13950;p32"/>
                <p:cNvSpPr/>
                <p:nvPr/>
              </p:nvSpPr>
              <p:spPr>
                <a:xfrm>
                  <a:off x="321130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51" name="Google Shape;13951;p32"/>
                <p:cNvSpPr/>
                <p:nvPr/>
              </p:nvSpPr>
              <p:spPr>
                <a:xfrm>
                  <a:off x="321130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52" name="Google Shape;13952;p32"/>
                <p:cNvSpPr/>
                <p:nvPr/>
              </p:nvSpPr>
              <p:spPr>
                <a:xfrm>
                  <a:off x="317232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53" name="Google Shape;13953;p32"/>
                <p:cNvSpPr/>
                <p:nvPr/>
              </p:nvSpPr>
              <p:spPr>
                <a:xfrm>
                  <a:off x="321130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54" name="Google Shape;13954;p32"/>
                <p:cNvSpPr/>
                <p:nvPr/>
              </p:nvSpPr>
              <p:spPr>
                <a:xfrm>
                  <a:off x="321130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55" name="Google Shape;13955;p32"/>
                <p:cNvSpPr/>
                <p:nvPr/>
              </p:nvSpPr>
              <p:spPr>
                <a:xfrm>
                  <a:off x="317232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56" name="Google Shape;13956;p32"/>
                <p:cNvSpPr/>
                <p:nvPr/>
              </p:nvSpPr>
              <p:spPr>
                <a:xfrm>
                  <a:off x="321130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57" name="Google Shape;13957;p32"/>
                <p:cNvSpPr/>
                <p:nvPr/>
              </p:nvSpPr>
              <p:spPr>
                <a:xfrm>
                  <a:off x="3211300" y="3977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58" name="Google Shape;13958;p32"/>
                <p:cNvSpPr/>
                <p:nvPr/>
              </p:nvSpPr>
              <p:spPr>
                <a:xfrm>
                  <a:off x="317232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4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59" name="Google Shape;13959;p32"/>
                <p:cNvSpPr/>
                <p:nvPr/>
              </p:nvSpPr>
              <p:spPr>
                <a:xfrm>
                  <a:off x="321130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60" name="Google Shape;13960;p32"/>
                <p:cNvSpPr/>
                <p:nvPr/>
              </p:nvSpPr>
              <p:spPr>
                <a:xfrm>
                  <a:off x="3211300" y="404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61" name="Google Shape;13961;p32"/>
                <p:cNvSpPr/>
                <p:nvPr/>
              </p:nvSpPr>
              <p:spPr>
                <a:xfrm>
                  <a:off x="3211300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62" name="Google Shape;13962;p32"/>
                <p:cNvSpPr/>
                <p:nvPr/>
              </p:nvSpPr>
              <p:spPr>
                <a:xfrm>
                  <a:off x="3133250" y="401147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63" name="Google Shape;13963;p32"/>
                <p:cNvSpPr/>
                <p:nvPr/>
              </p:nvSpPr>
              <p:spPr>
                <a:xfrm>
                  <a:off x="309422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64" name="Google Shape;13964;p32"/>
                <p:cNvSpPr/>
                <p:nvPr/>
              </p:nvSpPr>
              <p:spPr>
                <a:xfrm>
                  <a:off x="309422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65" name="Google Shape;13965;p32"/>
                <p:cNvSpPr/>
                <p:nvPr/>
              </p:nvSpPr>
              <p:spPr>
                <a:xfrm>
                  <a:off x="309422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66" name="Google Shape;13966;p32"/>
                <p:cNvSpPr/>
                <p:nvPr/>
              </p:nvSpPr>
              <p:spPr>
                <a:xfrm>
                  <a:off x="309422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67" name="Google Shape;13967;p32"/>
                <p:cNvSpPr/>
                <p:nvPr/>
              </p:nvSpPr>
              <p:spPr>
                <a:xfrm>
                  <a:off x="309422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68" name="Google Shape;13968;p32"/>
                <p:cNvSpPr/>
                <p:nvPr/>
              </p:nvSpPr>
              <p:spPr>
                <a:xfrm>
                  <a:off x="309422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69" name="Google Shape;13969;p32"/>
                <p:cNvSpPr/>
                <p:nvPr/>
              </p:nvSpPr>
              <p:spPr>
                <a:xfrm>
                  <a:off x="309422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1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70" name="Google Shape;13970;p32"/>
                <p:cNvSpPr/>
                <p:nvPr/>
              </p:nvSpPr>
              <p:spPr>
                <a:xfrm>
                  <a:off x="309422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71" name="Google Shape;13971;p32"/>
                <p:cNvSpPr/>
                <p:nvPr/>
              </p:nvSpPr>
              <p:spPr>
                <a:xfrm>
                  <a:off x="3133400" y="3952975"/>
                  <a:ext cx="15125" cy="6550"/>
                </a:xfrm>
                <a:custGeom>
                  <a:rect b="b" l="l" r="r" t="t"/>
                  <a:pathLst>
                    <a:path extrusionOk="0" h="262" w="605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29" y="151"/>
                        <a:pt x="159" y="261"/>
                        <a:pt x="316" y="261"/>
                      </a:cubicBezTo>
                      <a:cubicBezTo>
                        <a:pt x="445" y="261"/>
                        <a:pt x="557" y="184"/>
                        <a:pt x="605" y="73"/>
                      </a:cubicBezTo>
                      <a:cubicBezTo>
                        <a:pt x="406" y="46"/>
                        <a:pt x="204" y="20"/>
                        <a:pt x="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72" name="Google Shape;13972;p32"/>
                <p:cNvSpPr/>
                <p:nvPr/>
              </p:nvSpPr>
              <p:spPr>
                <a:xfrm>
                  <a:off x="3094125" y="4113475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4"/>
                        <a:pt x="0" y="150"/>
                        <a:pt x="3" y="328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8"/>
                        <a:pt x="646" y="492"/>
                        <a:pt x="643" y="314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73" name="Google Shape;13973;p32"/>
                <p:cNvSpPr/>
                <p:nvPr/>
              </p:nvSpPr>
              <p:spPr>
                <a:xfrm>
                  <a:off x="3094125" y="4079500"/>
                  <a:ext cx="16175" cy="16000"/>
                </a:xfrm>
                <a:custGeom>
                  <a:rect b="b" l="l" r="r" t="t"/>
                  <a:pathLst>
                    <a:path extrusionOk="0" h="640" w="647">
                      <a:moveTo>
                        <a:pt x="326" y="1"/>
                      </a:moveTo>
                      <a:cubicBezTo>
                        <a:pt x="323" y="1"/>
                        <a:pt x="321" y="1"/>
                        <a:pt x="318" y="1"/>
                      </a:cubicBezTo>
                      <a:cubicBezTo>
                        <a:pt x="140" y="4"/>
                        <a:pt x="0" y="150"/>
                        <a:pt x="3" y="326"/>
                      </a:cubicBezTo>
                      <a:cubicBezTo>
                        <a:pt x="7" y="500"/>
                        <a:pt x="149" y="640"/>
                        <a:pt x="322" y="640"/>
                      </a:cubicBezTo>
                      <a:cubicBezTo>
                        <a:pt x="325" y="640"/>
                        <a:pt x="327" y="640"/>
                        <a:pt x="330" y="640"/>
                      </a:cubicBezTo>
                      <a:cubicBezTo>
                        <a:pt x="506" y="637"/>
                        <a:pt x="646" y="490"/>
                        <a:pt x="643" y="314"/>
                      </a:cubicBezTo>
                      <a:cubicBezTo>
                        <a:pt x="640" y="141"/>
                        <a:pt x="499" y="1"/>
                        <a:pt x="326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74" name="Google Shape;13974;p32"/>
                <p:cNvSpPr/>
                <p:nvPr/>
              </p:nvSpPr>
              <p:spPr>
                <a:xfrm>
                  <a:off x="309422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1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75" name="Google Shape;13975;p32"/>
                <p:cNvSpPr/>
                <p:nvPr/>
              </p:nvSpPr>
              <p:spPr>
                <a:xfrm>
                  <a:off x="309422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76" name="Google Shape;13976;p32"/>
                <p:cNvSpPr/>
                <p:nvPr/>
              </p:nvSpPr>
              <p:spPr>
                <a:xfrm>
                  <a:off x="309422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1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77" name="Google Shape;13977;p32"/>
                <p:cNvSpPr/>
                <p:nvPr/>
              </p:nvSpPr>
              <p:spPr>
                <a:xfrm>
                  <a:off x="3133250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78" name="Google Shape;13978;p32"/>
                <p:cNvSpPr/>
                <p:nvPr/>
              </p:nvSpPr>
              <p:spPr>
                <a:xfrm>
                  <a:off x="309422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1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79" name="Google Shape;13979;p32"/>
                <p:cNvSpPr/>
                <p:nvPr/>
              </p:nvSpPr>
              <p:spPr>
                <a:xfrm>
                  <a:off x="309422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1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1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80" name="Google Shape;13980;p32"/>
                <p:cNvSpPr/>
                <p:nvPr/>
              </p:nvSpPr>
              <p:spPr>
                <a:xfrm>
                  <a:off x="31332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81" name="Google Shape;13981;p32"/>
                <p:cNvSpPr/>
                <p:nvPr/>
              </p:nvSpPr>
              <p:spPr>
                <a:xfrm>
                  <a:off x="31332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82" name="Google Shape;13982;p32"/>
                <p:cNvSpPr/>
                <p:nvPr/>
              </p:nvSpPr>
              <p:spPr>
                <a:xfrm>
                  <a:off x="31332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83" name="Google Shape;13983;p32"/>
                <p:cNvSpPr/>
                <p:nvPr/>
              </p:nvSpPr>
              <p:spPr>
                <a:xfrm>
                  <a:off x="31332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84" name="Google Shape;13984;p32"/>
                <p:cNvSpPr/>
                <p:nvPr/>
              </p:nvSpPr>
              <p:spPr>
                <a:xfrm>
                  <a:off x="3133250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85" name="Google Shape;13985;p32"/>
                <p:cNvSpPr/>
                <p:nvPr/>
              </p:nvSpPr>
              <p:spPr>
                <a:xfrm>
                  <a:off x="31332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86" name="Google Shape;13986;p32"/>
                <p:cNvSpPr/>
                <p:nvPr/>
              </p:nvSpPr>
              <p:spPr>
                <a:xfrm>
                  <a:off x="31332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87" name="Google Shape;13987;p32"/>
                <p:cNvSpPr/>
                <p:nvPr/>
              </p:nvSpPr>
              <p:spPr>
                <a:xfrm>
                  <a:off x="3133250" y="404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88" name="Google Shape;13988;p32"/>
                <p:cNvSpPr/>
                <p:nvPr/>
              </p:nvSpPr>
              <p:spPr>
                <a:xfrm>
                  <a:off x="3133250" y="3977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89" name="Google Shape;13989;p32"/>
                <p:cNvSpPr/>
                <p:nvPr/>
              </p:nvSpPr>
              <p:spPr>
                <a:xfrm>
                  <a:off x="3133250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0" name="Google Shape;13990;p32"/>
                <p:cNvSpPr/>
                <p:nvPr/>
              </p:nvSpPr>
              <p:spPr>
                <a:xfrm>
                  <a:off x="321130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1" name="Google Shape;13991;p32"/>
                <p:cNvSpPr/>
                <p:nvPr/>
              </p:nvSpPr>
              <p:spPr>
                <a:xfrm>
                  <a:off x="31332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2" name="Google Shape;13992;p32"/>
                <p:cNvSpPr/>
                <p:nvPr/>
              </p:nvSpPr>
              <p:spPr>
                <a:xfrm>
                  <a:off x="31332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3" name="Google Shape;13993;p32"/>
                <p:cNvSpPr/>
                <p:nvPr/>
              </p:nvSpPr>
              <p:spPr>
                <a:xfrm>
                  <a:off x="31332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4" name="Google Shape;13994;p32"/>
                <p:cNvSpPr/>
                <p:nvPr/>
              </p:nvSpPr>
              <p:spPr>
                <a:xfrm>
                  <a:off x="31332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5" name="Google Shape;13995;p32"/>
                <p:cNvSpPr/>
                <p:nvPr/>
              </p:nvSpPr>
              <p:spPr>
                <a:xfrm>
                  <a:off x="33674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6" name="Google Shape;13996;p32"/>
                <p:cNvSpPr/>
                <p:nvPr/>
              </p:nvSpPr>
              <p:spPr>
                <a:xfrm>
                  <a:off x="332837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7" name="Google Shape;13997;p32"/>
                <p:cNvSpPr/>
                <p:nvPr/>
              </p:nvSpPr>
              <p:spPr>
                <a:xfrm>
                  <a:off x="33283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8" name="Google Shape;13998;p32"/>
                <p:cNvSpPr/>
                <p:nvPr/>
              </p:nvSpPr>
              <p:spPr>
                <a:xfrm>
                  <a:off x="33283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9" name="Google Shape;13999;p32"/>
                <p:cNvSpPr/>
                <p:nvPr/>
              </p:nvSpPr>
              <p:spPr>
                <a:xfrm>
                  <a:off x="332837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00" name="Google Shape;14000;p32"/>
                <p:cNvSpPr/>
                <p:nvPr/>
              </p:nvSpPr>
              <p:spPr>
                <a:xfrm>
                  <a:off x="332837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01" name="Google Shape;14001;p32"/>
                <p:cNvSpPr/>
                <p:nvPr/>
              </p:nvSpPr>
              <p:spPr>
                <a:xfrm>
                  <a:off x="332837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02" name="Google Shape;14002;p32"/>
                <p:cNvSpPr/>
                <p:nvPr/>
              </p:nvSpPr>
              <p:spPr>
                <a:xfrm>
                  <a:off x="332837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03" name="Google Shape;14003;p32"/>
                <p:cNvSpPr/>
                <p:nvPr/>
              </p:nvSpPr>
              <p:spPr>
                <a:xfrm>
                  <a:off x="332837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04" name="Google Shape;14004;p32"/>
                <p:cNvSpPr/>
                <p:nvPr/>
              </p:nvSpPr>
              <p:spPr>
                <a:xfrm>
                  <a:off x="328935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05" name="Google Shape;14005;p32"/>
                <p:cNvSpPr/>
                <p:nvPr/>
              </p:nvSpPr>
              <p:spPr>
                <a:xfrm>
                  <a:off x="328935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06" name="Google Shape;14006;p32"/>
                <p:cNvSpPr/>
                <p:nvPr/>
              </p:nvSpPr>
              <p:spPr>
                <a:xfrm>
                  <a:off x="328935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07" name="Google Shape;14007;p32"/>
                <p:cNvSpPr/>
                <p:nvPr/>
              </p:nvSpPr>
              <p:spPr>
                <a:xfrm>
                  <a:off x="328935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08" name="Google Shape;14008;p32"/>
                <p:cNvSpPr/>
                <p:nvPr/>
              </p:nvSpPr>
              <p:spPr>
                <a:xfrm>
                  <a:off x="328935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09" name="Google Shape;14009;p32"/>
                <p:cNvSpPr/>
                <p:nvPr/>
              </p:nvSpPr>
              <p:spPr>
                <a:xfrm>
                  <a:off x="332837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10" name="Google Shape;14010;p32"/>
                <p:cNvSpPr/>
                <p:nvPr/>
              </p:nvSpPr>
              <p:spPr>
                <a:xfrm>
                  <a:off x="332837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11" name="Google Shape;14011;p32"/>
                <p:cNvSpPr/>
                <p:nvPr/>
              </p:nvSpPr>
              <p:spPr>
                <a:xfrm>
                  <a:off x="3328375" y="4047150"/>
                  <a:ext cx="14125" cy="14425"/>
                </a:xfrm>
                <a:custGeom>
                  <a:rect b="b" l="l" r="r" t="t"/>
                  <a:pathLst>
                    <a:path extrusionOk="0" h="577" w="565">
                      <a:moveTo>
                        <a:pt x="129" y="0"/>
                      </a:moveTo>
                      <a:cubicBezTo>
                        <a:pt x="52" y="58"/>
                        <a:pt x="1" y="151"/>
                        <a:pt x="1" y="257"/>
                      </a:cubicBezTo>
                      <a:cubicBezTo>
                        <a:pt x="1" y="433"/>
                        <a:pt x="144" y="576"/>
                        <a:pt x="322" y="576"/>
                      </a:cubicBezTo>
                      <a:cubicBezTo>
                        <a:pt x="420" y="576"/>
                        <a:pt x="506" y="531"/>
                        <a:pt x="564" y="462"/>
                      </a:cubicBezTo>
                      <a:cubicBezTo>
                        <a:pt x="423" y="305"/>
                        <a:pt x="278" y="151"/>
                        <a:pt x="129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12" name="Google Shape;14012;p32"/>
                <p:cNvSpPr/>
                <p:nvPr/>
              </p:nvSpPr>
              <p:spPr>
                <a:xfrm>
                  <a:off x="332837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13" name="Google Shape;14013;p32"/>
                <p:cNvSpPr/>
                <p:nvPr/>
              </p:nvSpPr>
              <p:spPr>
                <a:xfrm>
                  <a:off x="33674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14" name="Google Shape;14014;p32"/>
                <p:cNvSpPr/>
                <p:nvPr/>
              </p:nvSpPr>
              <p:spPr>
                <a:xfrm>
                  <a:off x="3406475" y="4182050"/>
                  <a:ext cx="9525" cy="15500"/>
                </a:xfrm>
                <a:custGeom>
                  <a:rect b="b" l="l" r="r" t="t"/>
                  <a:pathLst>
                    <a:path extrusionOk="0" h="620" w="381">
                      <a:moveTo>
                        <a:pt x="213" y="0"/>
                      </a:moveTo>
                      <a:cubicBezTo>
                        <a:pt x="89" y="44"/>
                        <a:pt x="0" y="160"/>
                        <a:pt x="0" y="300"/>
                      </a:cubicBezTo>
                      <a:cubicBezTo>
                        <a:pt x="0" y="476"/>
                        <a:pt x="143" y="620"/>
                        <a:pt x="320" y="620"/>
                      </a:cubicBezTo>
                      <a:cubicBezTo>
                        <a:pt x="341" y="620"/>
                        <a:pt x="360" y="618"/>
                        <a:pt x="380" y="614"/>
                      </a:cubicBezTo>
                      <a:cubicBezTo>
                        <a:pt x="330" y="407"/>
                        <a:pt x="275" y="202"/>
                        <a:pt x="21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15" name="Google Shape;14015;p32"/>
                <p:cNvSpPr/>
                <p:nvPr/>
              </p:nvSpPr>
              <p:spPr>
                <a:xfrm>
                  <a:off x="33674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16" name="Google Shape;14016;p32"/>
                <p:cNvSpPr/>
                <p:nvPr/>
              </p:nvSpPr>
              <p:spPr>
                <a:xfrm>
                  <a:off x="3094125" y="4045500"/>
                  <a:ext cx="16175" cy="16025"/>
                </a:xfrm>
                <a:custGeom>
                  <a:rect b="b" l="l" r="r" t="t"/>
                  <a:pathLst>
                    <a:path extrusionOk="0" h="641" w="647">
                      <a:moveTo>
                        <a:pt x="324" y="0"/>
                      </a:moveTo>
                      <a:cubicBezTo>
                        <a:pt x="322" y="0"/>
                        <a:pt x="320" y="0"/>
                        <a:pt x="318" y="0"/>
                      </a:cubicBezTo>
                      <a:cubicBezTo>
                        <a:pt x="140" y="3"/>
                        <a:pt x="0" y="149"/>
                        <a:pt x="3" y="327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8"/>
                        <a:pt x="646" y="491"/>
                        <a:pt x="643" y="314"/>
                      </a:cubicBezTo>
                      <a:cubicBezTo>
                        <a:pt x="640" y="139"/>
                        <a:pt x="497" y="0"/>
                        <a:pt x="324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17" name="Google Shape;14017;p32"/>
                <p:cNvSpPr/>
                <p:nvPr/>
              </p:nvSpPr>
              <p:spPr>
                <a:xfrm>
                  <a:off x="3406475" y="4215525"/>
                  <a:ext cx="15275" cy="16050"/>
                </a:xfrm>
                <a:custGeom>
                  <a:rect b="b" l="l" r="r" t="t"/>
                  <a:pathLst>
                    <a:path extrusionOk="0" h="642" w="61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51" y="641"/>
                        <a:pt x="561" y="563"/>
                        <a:pt x="611" y="453"/>
                      </a:cubicBezTo>
                      <a:cubicBezTo>
                        <a:pt x="594" y="335"/>
                        <a:pt x="574" y="219"/>
                        <a:pt x="553" y="103"/>
                      </a:cubicBezTo>
                      <a:cubicBezTo>
                        <a:pt x="496" y="40"/>
                        <a:pt x="413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18" name="Google Shape;14018;p32"/>
                <p:cNvSpPr/>
                <p:nvPr/>
              </p:nvSpPr>
              <p:spPr>
                <a:xfrm>
                  <a:off x="34064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19" name="Google Shape;14019;p32"/>
                <p:cNvSpPr/>
                <p:nvPr/>
              </p:nvSpPr>
              <p:spPr>
                <a:xfrm>
                  <a:off x="34064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0" name="Google Shape;14020;p32"/>
                <p:cNvSpPr/>
                <p:nvPr/>
              </p:nvSpPr>
              <p:spPr>
                <a:xfrm>
                  <a:off x="33674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1" name="Google Shape;14021;p32"/>
                <p:cNvSpPr/>
                <p:nvPr/>
              </p:nvSpPr>
              <p:spPr>
                <a:xfrm>
                  <a:off x="33674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2" name="Google Shape;14022;p32"/>
                <p:cNvSpPr/>
                <p:nvPr/>
              </p:nvSpPr>
              <p:spPr>
                <a:xfrm>
                  <a:off x="332837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3" name="Google Shape;14023;p32"/>
                <p:cNvSpPr/>
                <p:nvPr/>
              </p:nvSpPr>
              <p:spPr>
                <a:xfrm>
                  <a:off x="33674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4" name="Google Shape;14024;p32"/>
                <p:cNvSpPr/>
                <p:nvPr/>
              </p:nvSpPr>
              <p:spPr>
                <a:xfrm>
                  <a:off x="33674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5" name="Google Shape;14025;p32"/>
                <p:cNvSpPr/>
                <p:nvPr/>
              </p:nvSpPr>
              <p:spPr>
                <a:xfrm>
                  <a:off x="33674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6" name="Google Shape;14026;p32"/>
                <p:cNvSpPr/>
                <p:nvPr/>
              </p:nvSpPr>
              <p:spPr>
                <a:xfrm>
                  <a:off x="33674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7" name="Google Shape;14027;p32"/>
                <p:cNvSpPr/>
                <p:nvPr/>
              </p:nvSpPr>
              <p:spPr>
                <a:xfrm>
                  <a:off x="33674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8" name="Google Shape;14028;p32"/>
                <p:cNvSpPr/>
                <p:nvPr/>
              </p:nvSpPr>
              <p:spPr>
                <a:xfrm>
                  <a:off x="328935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9" name="Google Shape;14029;p32"/>
                <p:cNvSpPr/>
                <p:nvPr/>
              </p:nvSpPr>
              <p:spPr>
                <a:xfrm>
                  <a:off x="325032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30" name="Google Shape;14030;p32"/>
                <p:cNvSpPr/>
                <p:nvPr/>
              </p:nvSpPr>
              <p:spPr>
                <a:xfrm>
                  <a:off x="325032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31" name="Google Shape;14031;p32"/>
                <p:cNvSpPr/>
                <p:nvPr/>
              </p:nvSpPr>
              <p:spPr>
                <a:xfrm>
                  <a:off x="325032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32" name="Google Shape;14032;p32"/>
                <p:cNvSpPr/>
                <p:nvPr/>
              </p:nvSpPr>
              <p:spPr>
                <a:xfrm>
                  <a:off x="325032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33" name="Google Shape;14033;p32"/>
                <p:cNvSpPr/>
                <p:nvPr/>
              </p:nvSpPr>
              <p:spPr>
                <a:xfrm>
                  <a:off x="325032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34" name="Google Shape;14034;p32"/>
                <p:cNvSpPr/>
                <p:nvPr/>
              </p:nvSpPr>
              <p:spPr>
                <a:xfrm>
                  <a:off x="325032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35" name="Google Shape;14035;p32"/>
                <p:cNvSpPr/>
                <p:nvPr/>
              </p:nvSpPr>
              <p:spPr>
                <a:xfrm>
                  <a:off x="325032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36" name="Google Shape;14036;p32"/>
                <p:cNvSpPr/>
                <p:nvPr/>
              </p:nvSpPr>
              <p:spPr>
                <a:xfrm>
                  <a:off x="325032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37" name="Google Shape;14037;p32"/>
                <p:cNvSpPr/>
                <p:nvPr/>
              </p:nvSpPr>
              <p:spPr>
                <a:xfrm>
                  <a:off x="321130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38" name="Google Shape;14038;p32"/>
                <p:cNvSpPr/>
                <p:nvPr/>
              </p:nvSpPr>
              <p:spPr>
                <a:xfrm>
                  <a:off x="3211300" y="4555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39" name="Google Shape;14039;p32"/>
                <p:cNvSpPr/>
                <p:nvPr/>
              </p:nvSpPr>
              <p:spPr>
                <a:xfrm>
                  <a:off x="321130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0" name="Google Shape;14040;p32"/>
                <p:cNvSpPr/>
                <p:nvPr/>
              </p:nvSpPr>
              <p:spPr>
                <a:xfrm>
                  <a:off x="3211300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1" name="Google Shape;14041;p32"/>
                <p:cNvSpPr/>
                <p:nvPr/>
              </p:nvSpPr>
              <p:spPr>
                <a:xfrm>
                  <a:off x="3250325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2" name="Google Shape;14042;p32"/>
                <p:cNvSpPr/>
                <p:nvPr/>
              </p:nvSpPr>
              <p:spPr>
                <a:xfrm>
                  <a:off x="3250325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3" name="Google Shape;14043;p32"/>
                <p:cNvSpPr/>
                <p:nvPr/>
              </p:nvSpPr>
              <p:spPr>
                <a:xfrm>
                  <a:off x="328935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4" name="Google Shape;14044;p32"/>
                <p:cNvSpPr/>
                <p:nvPr/>
              </p:nvSpPr>
              <p:spPr>
                <a:xfrm>
                  <a:off x="328935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5" name="Google Shape;14045;p32"/>
                <p:cNvSpPr/>
                <p:nvPr/>
              </p:nvSpPr>
              <p:spPr>
                <a:xfrm>
                  <a:off x="328935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6" name="Google Shape;14046;p32"/>
                <p:cNvSpPr/>
                <p:nvPr/>
              </p:nvSpPr>
              <p:spPr>
                <a:xfrm>
                  <a:off x="328935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7" name="Google Shape;14047;p32"/>
                <p:cNvSpPr/>
                <p:nvPr/>
              </p:nvSpPr>
              <p:spPr>
                <a:xfrm>
                  <a:off x="321130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8" name="Google Shape;14048;p32"/>
                <p:cNvSpPr/>
                <p:nvPr/>
              </p:nvSpPr>
              <p:spPr>
                <a:xfrm>
                  <a:off x="325032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9" name="Google Shape;14049;p32"/>
                <p:cNvSpPr/>
                <p:nvPr/>
              </p:nvSpPr>
              <p:spPr>
                <a:xfrm>
                  <a:off x="328935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0" name="Google Shape;14050;p32"/>
                <p:cNvSpPr/>
                <p:nvPr/>
              </p:nvSpPr>
              <p:spPr>
                <a:xfrm>
                  <a:off x="328935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1" name="Google Shape;14051;p32"/>
                <p:cNvSpPr/>
                <p:nvPr/>
              </p:nvSpPr>
              <p:spPr>
                <a:xfrm>
                  <a:off x="328935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2" name="Google Shape;14052;p32"/>
                <p:cNvSpPr/>
                <p:nvPr/>
              </p:nvSpPr>
              <p:spPr>
                <a:xfrm>
                  <a:off x="325032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3" name="Google Shape;14053;p32"/>
                <p:cNvSpPr/>
                <p:nvPr/>
              </p:nvSpPr>
              <p:spPr>
                <a:xfrm>
                  <a:off x="325032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4" name="Google Shape;14054;p32"/>
                <p:cNvSpPr/>
                <p:nvPr/>
              </p:nvSpPr>
              <p:spPr>
                <a:xfrm>
                  <a:off x="325032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5" name="Google Shape;14055;p32"/>
                <p:cNvSpPr/>
                <p:nvPr/>
              </p:nvSpPr>
              <p:spPr>
                <a:xfrm>
                  <a:off x="3289350" y="4013325"/>
                  <a:ext cx="15275" cy="14175"/>
                </a:xfrm>
                <a:custGeom>
                  <a:rect b="b" l="l" r="r" t="t"/>
                  <a:pathLst>
                    <a:path extrusionOk="0" h="567" w="611">
                      <a:moveTo>
                        <a:pt x="118" y="0"/>
                      </a:moveTo>
                      <a:cubicBezTo>
                        <a:pt x="47" y="61"/>
                        <a:pt x="1" y="150"/>
                        <a:pt x="1" y="247"/>
                      </a:cubicBezTo>
                      <a:cubicBezTo>
                        <a:pt x="1" y="424"/>
                        <a:pt x="144" y="567"/>
                        <a:pt x="322" y="567"/>
                      </a:cubicBezTo>
                      <a:cubicBezTo>
                        <a:pt x="451" y="567"/>
                        <a:pt x="563" y="490"/>
                        <a:pt x="611" y="379"/>
                      </a:cubicBezTo>
                      <a:cubicBezTo>
                        <a:pt x="448" y="249"/>
                        <a:pt x="285" y="122"/>
                        <a:pt x="11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6" name="Google Shape;14056;p32"/>
                <p:cNvSpPr/>
                <p:nvPr/>
              </p:nvSpPr>
              <p:spPr>
                <a:xfrm>
                  <a:off x="3289350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7" name="Google Shape;14057;p32"/>
                <p:cNvSpPr/>
                <p:nvPr/>
              </p:nvSpPr>
              <p:spPr>
                <a:xfrm>
                  <a:off x="3250325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8" name="Google Shape;14058;p32"/>
                <p:cNvSpPr/>
                <p:nvPr/>
              </p:nvSpPr>
              <p:spPr>
                <a:xfrm>
                  <a:off x="3250325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9" name="Google Shape;14059;p32"/>
                <p:cNvSpPr/>
                <p:nvPr/>
              </p:nvSpPr>
              <p:spPr>
                <a:xfrm>
                  <a:off x="289905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0" name="Google Shape;14060;p32"/>
                <p:cNvSpPr/>
                <p:nvPr/>
              </p:nvSpPr>
              <p:spPr>
                <a:xfrm>
                  <a:off x="289905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1" name="Google Shape;14061;p32"/>
                <p:cNvSpPr/>
                <p:nvPr/>
              </p:nvSpPr>
              <p:spPr>
                <a:xfrm>
                  <a:off x="2862000" y="4047150"/>
                  <a:ext cx="14100" cy="14425"/>
                </a:xfrm>
                <a:custGeom>
                  <a:rect b="b" l="l" r="r" t="t"/>
                  <a:pathLst>
                    <a:path extrusionOk="0" h="577" w="564">
                      <a:moveTo>
                        <a:pt x="436" y="0"/>
                      </a:moveTo>
                      <a:cubicBezTo>
                        <a:pt x="287" y="151"/>
                        <a:pt x="142" y="303"/>
                        <a:pt x="0" y="462"/>
                      </a:cubicBezTo>
                      <a:cubicBezTo>
                        <a:pt x="57" y="531"/>
                        <a:pt x="143" y="576"/>
                        <a:pt x="243" y="576"/>
                      </a:cubicBezTo>
                      <a:cubicBezTo>
                        <a:pt x="421" y="576"/>
                        <a:pt x="564" y="433"/>
                        <a:pt x="564" y="257"/>
                      </a:cubicBezTo>
                      <a:cubicBezTo>
                        <a:pt x="564" y="151"/>
                        <a:pt x="513" y="58"/>
                        <a:pt x="43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2" name="Google Shape;14062;p32"/>
                <p:cNvSpPr/>
                <p:nvPr/>
              </p:nvSpPr>
              <p:spPr>
                <a:xfrm>
                  <a:off x="2899050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3" name="Google Shape;14063;p32"/>
                <p:cNvSpPr/>
                <p:nvPr/>
              </p:nvSpPr>
              <p:spPr>
                <a:xfrm>
                  <a:off x="289905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4" name="Google Shape;14064;p32"/>
                <p:cNvSpPr/>
                <p:nvPr/>
              </p:nvSpPr>
              <p:spPr>
                <a:xfrm>
                  <a:off x="289905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5" name="Google Shape;14065;p32"/>
                <p:cNvSpPr/>
                <p:nvPr/>
              </p:nvSpPr>
              <p:spPr>
                <a:xfrm>
                  <a:off x="289905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6" name="Google Shape;14066;p32"/>
                <p:cNvSpPr/>
                <p:nvPr/>
              </p:nvSpPr>
              <p:spPr>
                <a:xfrm>
                  <a:off x="289905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7" name="Google Shape;14067;p32"/>
                <p:cNvSpPr/>
                <p:nvPr/>
              </p:nvSpPr>
              <p:spPr>
                <a:xfrm>
                  <a:off x="289905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8" name="Google Shape;14068;p32"/>
                <p:cNvSpPr/>
                <p:nvPr/>
              </p:nvSpPr>
              <p:spPr>
                <a:xfrm>
                  <a:off x="286007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9" name="Google Shape;14069;p32"/>
                <p:cNvSpPr/>
                <p:nvPr/>
              </p:nvSpPr>
              <p:spPr>
                <a:xfrm>
                  <a:off x="28600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0" name="Google Shape;14070;p32"/>
                <p:cNvSpPr/>
                <p:nvPr/>
              </p:nvSpPr>
              <p:spPr>
                <a:xfrm>
                  <a:off x="286007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1" name="Google Shape;14071;p32"/>
                <p:cNvSpPr/>
                <p:nvPr/>
              </p:nvSpPr>
              <p:spPr>
                <a:xfrm>
                  <a:off x="28600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2" name="Google Shape;14072;p32"/>
                <p:cNvSpPr/>
                <p:nvPr/>
              </p:nvSpPr>
              <p:spPr>
                <a:xfrm>
                  <a:off x="289905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3" name="Google Shape;14073;p32"/>
                <p:cNvSpPr/>
                <p:nvPr/>
              </p:nvSpPr>
              <p:spPr>
                <a:xfrm>
                  <a:off x="286007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4" name="Google Shape;14074;p32"/>
                <p:cNvSpPr/>
                <p:nvPr/>
              </p:nvSpPr>
              <p:spPr>
                <a:xfrm>
                  <a:off x="286007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5" name="Google Shape;14075;p32"/>
                <p:cNvSpPr/>
                <p:nvPr/>
              </p:nvSpPr>
              <p:spPr>
                <a:xfrm>
                  <a:off x="286007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5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6" name="Google Shape;14076;p32"/>
                <p:cNvSpPr/>
                <p:nvPr/>
              </p:nvSpPr>
              <p:spPr>
                <a:xfrm>
                  <a:off x="2938075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7" name="Google Shape;14077;p32"/>
                <p:cNvSpPr/>
                <p:nvPr/>
              </p:nvSpPr>
              <p:spPr>
                <a:xfrm>
                  <a:off x="2938075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8" name="Google Shape;14078;p32"/>
                <p:cNvSpPr/>
                <p:nvPr/>
              </p:nvSpPr>
              <p:spPr>
                <a:xfrm>
                  <a:off x="2938075" y="404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9" name="Google Shape;14079;p32"/>
                <p:cNvSpPr/>
                <p:nvPr/>
              </p:nvSpPr>
              <p:spPr>
                <a:xfrm>
                  <a:off x="2938075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0" name="Google Shape;14080;p32"/>
                <p:cNvSpPr/>
                <p:nvPr/>
              </p:nvSpPr>
              <p:spPr>
                <a:xfrm>
                  <a:off x="29380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1" name="Google Shape;14081;p32"/>
                <p:cNvSpPr/>
                <p:nvPr/>
              </p:nvSpPr>
              <p:spPr>
                <a:xfrm>
                  <a:off x="2938075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2" name="Google Shape;14082;p32"/>
                <p:cNvSpPr/>
                <p:nvPr/>
              </p:nvSpPr>
              <p:spPr>
                <a:xfrm>
                  <a:off x="2938075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3" name="Google Shape;14083;p32"/>
                <p:cNvSpPr/>
                <p:nvPr/>
              </p:nvSpPr>
              <p:spPr>
                <a:xfrm>
                  <a:off x="289905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4" name="Google Shape;14084;p32"/>
                <p:cNvSpPr/>
                <p:nvPr/>
              </p:nvSpPr>
              <p:spPr>
                <a:xfrm>
                  <a:off x="289905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5" name="Google Shape;14085;p32"/>
                <p:cNvSpPr/>
                <p:nvPr/>
              </p:nvSpPr>
              <p:spPr>
                <a:xfrm>
                  <a:off x="289905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6" name="Google Shape;14086;p32"/>
                <p:cNvSpPr/>
                <p:nvPr/>
              </p:nvSpPr>
              <p:spPr>
                <a:xfrm>
                  <a:off x="2938075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7" name="Google Shape;14087;p32"/>
                <p:cNvSpPr/>
                <p:nvPr/>
              </p:nvSpPr>
              <p:spPr>
                <a:xfrm>
                  <a:off x="289905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8" name="Google Shape;14088;p32"/>
                <p:cNvSpPr/>
                <p:nvPr/>
              </p:nvSpPr>
              <p:spPr>
                <a:xfrm>
                  <a:off x="289905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9" name="Google Shape;14089;p32"/>
                <p:cNvSpPr/>
                <p:nvPr/>
              </p:nvSpPr>
              <p:spPr>
                <a:xfrm>
                  <a:off x="286007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6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0" name="Google Shape;14090;p32"/>
                <p:cNvSpPr/>
                <p:nvPr/>
              </p:nvSpPr>
              <p:spPr>
                <a:xfrm>
                  <a:off x="2899825" y="4013325"/>
                  <a:ext cx="15275" cy="14175"/>
                </a:xfrm>
                <a:custGeom>
                  <a:rect b="b" l="l" r="r" t="t"/>
                  <a:pathLst>
                    <a:path extrusionOk="0" h="567" w="611">
                      <a:moveTo>
                        <a:pt x="493" y="0"/>
                      </a:moveTo>
                      <a:cubicBezTo>
                        <a:pt x="325" y="122"/>
                        <a:pt x="161" y="249"/>
                        <a:pt x="0" y="379"/>
                      </a:cubicBezTo>
                      <a:cubicBezTo>
                        <a:pt x="51" y="490"/>
                        <a:pt x="161" y="567"/>
                        <a:pt x="289" y="567"/>
                      </a:cubicBezTo>
                      <a:cubicBezTo>
                        <a:pt x="467" y="567"/>
                        <a:pt x="610" y="424"/>
                        <a:pt x="610" y="247"/>
                      </a:cubicBezTo>
                      <a:cubicBezTo>
                        <a:pt x="610" y="148"/>
                        <a:pt x="564" y="59"/>
                        <a:pt x="49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1" name="Google Shape;14091;p32"/>
                <p:cNvSpPr/>
                <p:nvPr/>
              </p:nvSpPr>
              <p:spPr>
                <a:xfrm>
                  <a:off x="2782725" y="4317500"/>
                  <a:ext cx="15300" cy="16050"/>
                </a:xfrm>
                <a:custGeom>
                  <a:rect b="b" l="l" r="r" t="t"/>
                  <a:pathLst>
                    <a:path extrusionOk="0" h="642" w="612">
                      <a:moveTo>
                        <a:pt x="292" y="1"/>
                      </a:moveTo>
                      <a:cubicBezTo>
                        <a:pt x="162" y="1"/>
                        <a:pt x="51" y="77"/>
                        <a:pt x="1" y="189"/>
                      </a:cubicBezTo>
                      <a:cubicBezTo>
                        <a:pt x="19" y="307"/>
                        <a:pt x="37" y="423"/>
                        <a:pt x="58" y="537"/>
                      </a:cubicBezTo>
                      <a:cubicBezTo>
                        <a:pt x="114" y="602"/>
                        <a:pt x="197" y="641"/>
                        <a:pt x="292" y="641"/>
                      </a:cubicBezTo>
                      <a:cubicBezTo>
                        <a:pt x="468" y="641"/>
                        <a:pt x="611" y="498"/>
                        <a:pt x="611" y="322"/>
                      </a:cubicBezTo>
                      <a:cubicBezTo>
                        <a:pt x="611" y="144"/>
                        <a:pt x="468" y="1"/>
                        <a:pt x="29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2" name="Google Shape;14092;p32"/>
                <p:cNvSpPr/>
                <p:nvPr/>
              </p:nvSpPr>
              <p:spPr>
                <a:xfrm>
                  <a:off x="2899825" y="4521525"/>
                  <a:ext cx="15275" cy="14225"/>
                </a:xfrm>
                <a:custGeom>
                  <a:rect b="b" l="l" r="r" t="t"/>
                  <a:pathLst>
                    <a:path extrusionOk="0" h="569" w="611">
                      <a:moveTo>
                        <a:pt x="289" y="0"/>
                      </a:moveTo>
                      <a:cubicBezTo>
                        <a:pt x="160" y="0"/>
                        <a:pt x="48" y="79"/>
                        <a:pt x="0" y="189"/>
                      </a:cubicBezTo>
                      <a:cubicBezTo>
                        <a:pt x="161" y="318"/>
                        <a:pt x="325" y="445"/>
                        <a:pt x="493" y="568"/>
                      </a:cubicBezTo>
                      <a:cubicBezTo>
                        <a:pt x="565" y="507"/>
                        <a:pt x="610" y="421"/>
                        <a:pt x="610" y="321"/>
                      </a:cubicBezTo>
                      <a:cubicBezTo>
                        <a:pt x="610" y="144"/>
                        <a:pt x="467" y="0"/>
                        <a:pt x="289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3" name="Google Shape;14093;p32"/>
                <p:cNvSpPr/>
                <p:nvPr/>
              </p:nvSpPr>
              <p:spPr>
                <a:xfrm>
                  <a:off x="2862000" y="4487550"/>
                  <a:ext cx="14100" cy="14400"/>
                </a:xfrm>
                <a:custGeom>
                  <a:rect b="b" l="l" r="r" t="t"/>
                  <a:pathLst>
                    <a:path extrusionOk="0" h="576" w="564">
                      <a:moveTo>
                        <a:pt x="243" y="0"/>
                      </a:moveTo>
                      <a:cubicBezTo>
                        <a:pt x="145" y="0"/>
                        <a:pt x="59" y="45"/>
                        <a:pt x="0" y="115"/>
                      </a:cubicBezTo>
                      <a:cubicBezTo>
                        <a:pt x="142" y="271"/>
                        <a:pt x="287" y="425"/>
                        <a:pt x="436" y="576"/>
                      </a:cubicBezTo>
                      <a:cubicBezTo>
                        <a:pt x="511" y="516"/>
                        <a:pt x="564" y="424"/>
                        <a:pt x="564" y="320"/>
                      </a:cubicBezTo>
                      <a:cubicBezTo>
                        <a:pt x="564" y="143"/>
                        <a:pt x="421" y="0"/>
                        <a:pt x="243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4" name="Google Shape;14094;p32"/>
                <p:cNvSpPr/>
                <p:nvPr/>
              </p:nvSpPr>
              <p:spPr>
                <a:xfrm>
                  <a:off x="29380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5" name="Google Shape;14095;p32"/>
                <p:cNvSpPr/>
                <p:nvPr/>
              </p:nvSpPr>
              <p:spPr>
                <a:xfrm>
                  <a:off x="2788500" y="4351475"/>
                  <a:ext cx="9525" cy="15550"/>
                </a:xfrm>
                <a:custGeom>
                  <a:rect b="b" l="l" r="r" t="t"/>
                  <a:pathLst>
                    <a:path extrusionOk="0" h="622" w="381">
                      <a:moveTo>
                        <a:pt x="61" y="1"/>
                      </a:moveTo>
                      <a:cubicBezTo>
                        <a:pt x="40" y="1"/>
                        <a:pt x="22" y="4"/>
                        <a:pt x="0" y="7"/>
                      </a:cubicBezTo>
                      <a:cubicBezTo>
                        <a:pt x="52" y="215"/>
                        <a:pt x="106" y="420"/>
                        <a:pt x="168" y="622"/>
                      </a:cubicBezTo>
                      <a:cubicBezTo>
                        <a:pt x="293" y="578"/>
                        <a:pt x="380" y="462"/>
                        <a:pt x="380" y="322"/>
                      </a:cubicBezTo>
                      <a:cubicBezTo>
                        <a:pt x="380" y="145"/>
                        <a:pt x="237" y="1"/>
                        <a:pt x="6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6" name="Google Shape;14096;p32"/>
                <p:cNvSpPr/>
                <p:nvPr/>
              </p:nvSpPr>
              <p:spPr>
                <a:xfrm>
                  <a:off x="2781975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7" name="Google Shape;14097;p32"/>
                <p:cNvSpPr/>
                <p:nvPr/>
              </p:nvSpPr>
              <p:spPr>
                <a:xfrm>
                  <a:off x="2781975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8" name="Google Shape;14098;p32"/>
                <p:cNvSpPr/>
                <p:nvPr/>
              </p:nvSpPr>
              <p:spPr>
                <a:xfrm>
                  <a:off x="3055950" y="4589525"/>
                  <a:ext cx="15125" cy="6575"/>
                </a:xfrm>
                <a:custGeom>
                  <a:rect b="b" l="l" r="r" t="t"/>
                  <a:pathLst>
                    <a:path extrusionOk="0" h="263" w="605">
                      <a:moveTo>
                        <a:pt x="290" y="0"/>
                      </a:moveTo>
                      <a:cubicBezTo>
                        <a:pt x="160" y="0"/>
                        <a:pt x="49" y="78"/>
                        <a:pt x="1" y="188"/>
                      </a:cubicBezTo>
                      <a:cubicBezTo>
                        <a:pt x="200" y="217"/>
                        <a:pt x="401" y="241"/>
                        <a:pt x="605" y="262"/>
                      </a:cubicBezTo>
                      <a:cubicBezTo>
                        <a:pt x="576" y="113"/>
                        <a:pt x="447" y="0"/>
                        <a:pt x="29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9" name="Google Shape;14099;p32"/>
                <p:cNvSpPr/>
                <p:nvPr/>
              </p:nvSpPr>
              <p:spPr>
                <a:xfrm>
                  <a:off x="3094225" y="4589525"/>
                  <a:ext cx="16025" cy="8050"/>
                </a:xfrm>
                <a:custGeom>
                  <a:rect b="b" l="l" r="r" t="t"/>
                  <a:pathLst>
                    <a:path extrusionOk="0" h="322" w="641">
                      <a:moveTo>
                        <a:pt x="321" y="0"/>
                      </a:moveTo>
                      <a:cubicBezTo>
                        <a:pt x="145" y="0"/>
                        <a:pt x="2" y="142"/>
                        <a:pt x="1" y="317"/>
                      </a:cubicBezTo>
                      <a:cubicBezTo>
                        <a:pt x="106" y="320"/>
                        <a:pt x="213" y="321"/>
                        <a:pt x="321" y="321"/>
                      </a:cubicBezTo>
                      <a:cubicBezTo>
                        <a:pt x="428" y="321"/>
                        <a:pt x="534" y="320"/>
                        <a:pt x="641" y="317"/>
                      </a:cubicBezTo>
                      <a:cubicBezTo>
                        <a:pt x="639" y="142"/>
                        <a:pt x="496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0" name="Google Shape;14100;p32"/>
                <p:cNvSpPr/>
                <p:nvPr/>
              </p:nvSpPr>
              <p:spPr>
                <a:xfrm>
                  <a:off x="3406475" y="4317500"/>
                  <a:ext cx="15275" cy="16050"/>
                </a:xfrm>
                <a:custGeom>
                  <a:rect b="b" l="l" r="r" t="t"/>
                  <a:pathLst>
                    <a:path extrusionOk="0" h="642" w="61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13" y="641"/>
                        <a:pt x="496" y="602"/>
                        <a:pt x="553" y="537"/>
                      </a:cubicBezTo>
                      <a:cubicBezTo>
                        <a:pt x="574" y="421"/>
                        <a:pt x="594" y="307"/>
                        <a:pt x="611" y="189"/>
                      </a:cubicBezTo>
                      <a:cubicBezTo>
                        <a:pt x="559" y="77"/>
                        <a:pt x="451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1" name="Google Shape;14101;p32"/>
                <p:cNvSpPr/>
                <p:nvPr/>
              </p:nvSpPr>
              <p:spPr>
                <a:xfrm>
                  <a:off x="3328375" y="4487550"/>
                  <a:ext cx="14125" cy="14400"/>
                </a:xfrm>
                <a:custGeom>
                  <a:rect b="b" l="l" r="r" t="t"/>
                  <a:pathLst>
                    <a:path extrusionOk="0" h="576" w="565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25"/>
                        <a:pt x="52" y="519"/>
                        <a:pt x="129" y="576"/>
                      </a:cubicBezTo>
                      <a:cubicBezTo>
                        <a:pt x="278" y="425"/>
                        <a:pt x="423" y="273"/>
                        <a:pt x="564" y="115"/>
                      </a:cubicBezTo>
                      <a:cubicBezTo>
                        <a:pt x="506" y="45"/>
                        <a:pt x="420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2" name="Google Shape;14102;p32"/>
                <p:cNvSpPr/>
                <p:nvPr/>
              </p:nvSpPr>
              <p:spPr>
                <a:xfrm>
                  <a:off x="3406475" y="4351475"/>
                  <a:ext cx="9525" cy="15550"/>
                </a:xfrm>
                <a:custGeom>
                  <a:rect b="b" l="l" r="r" t="t"/>
                  <a:pathLst>
                    <a:path extrusionOk="0" h="622" w="381">
                      <a:moveTo>
                        <a:pt x="320" y="1"/>
                      </a:moveTo>
                      <a:cubicBezTo>
                        <a:pt x="143" y="1"/>
                        <a:pt x="0" y="147"/>
                        <a:pt x="0" y="322"/>
                      </a:cubicBezTo>
                      <a:cubicBezTo>
                        <a:pt x="0" y="460"/>
                        <a:pt x="89" y="578"/>
                        <a:pt x="213" y="622"/>
                      </a:cubicBezTo>
                      <a:cubicBezTo>
                        <a:pt x="273" y="418"/>
                        <a:pt x="330" y="212"/>
                        <a:pt x="380" y="7"/>
                      </a:cubicBezTo>
                      <a:cubicBezTo>
                        <a:pt x="362" y="4"/>
                        <a:pt x="341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3" name="Google Shape;14103;p32"/>
                <p:cNvSpPr/>
                <p:nvPr/>
              </p:nvSpPr>
              <p:spPr>
                <a:xfrm>
                  <a:off x="3133400" y="4589525"/>
                  <a:ext cx="15125" cy="6525"/>
                </a:xfrm>
                <a:custGeom>
                  <a:rect b="b" l="l" r="r" t="t"/>
                  <a:pathLst>
                    <a:path extrusionOk="0" h="261" w="605">
                      <a:moveTo>
                        <a:pt x="316" y="0"/>
                      </a:moveTo>
                      <a:cubicBezTo>
                        <a:pt x="159" y="0"/>
                        <a:pt x="29" y="112"/>
                        <a:pt x="1" y="261"/>
                      </a:cubicBezTo>
                      <a:cubicBezTo>
                        <a:pt x="204" y="241"/>
                        <a:pt x="406" y="217"/>
                        <a:pt x="605" y="187"/>
                      </a:cubicBezTo>
                      <a:cubicBezTo>
                        <a:pt x="555" y="78"/>
                        <a:pt x="444" y="0"/>
                        <a:pt x="316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4" name="Google Shape;14104;p32"/>
                <p:cNvSpPr/>
                <p:nvPr/>
              </p:nvSpPr>
              <p:spPr>
                <a:xfrm>
                  <a:off x="286007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1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5" name="Google Shape;14105;p32"/>
                <p:cNvSpPr/>
                <p:nvPr/>
              </p:nvSpPr>
              <p:spPr>
                <a:xfrm>
                  <a:off x="3289350" y="4521525"/>
                  <a:ext cx="15275" cy="14225"/>
                </a:xfrm>
                <a:custGeom>
                  <a:rect b="b" l="l" r="r" t="t"/>
                  <a:pathLst>
                    <a:path extrusionOk="0" h="569" w="611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21"/>
                        <a:pt x="47" y="507"/>
                        <a:pt x="118" y="568"/>
                      </a:cubicBezTo>
                      <a:cubicBezTo>
                        <a:pt x="285" y="445"/>
                        <a:pt x="450" y="318"/>
                        <a:pt x="611" y="189"/>
                      </a:cubicBezTo>
                      <a:cubicBezTo>
                        <a:pt x="563" y="79"/>
                        <a:pt x="451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6" name="Google Shape;14106;p32"/>
                <p:cNvSpPr/>
                <p:nvPr/>
              </p:nvSpPr>
              <p:spPr>
                <a:xfrm>
                  <a:off x="282105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7" name="Google Shape;14107;p32"/>
                <p:cNvSpPr/>
                <p:nvPr/>
              </p:nvSpPr>
              <p:spPr>
                <a:xfrm>
                  <a:off x="282105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5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8" name="Google Shape;14108;p32"/>
                <p:cNvSpPr/>
                <p:nvPr/>
              </p:nvSpPr>
              <p:spPr>
                <a:xfrm>
                  <a:off x="282105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9" name="Google Shape;14109;p32"/>
                <p:cNvSpPr/>
                <p:nvPr/>
              </p:nvSpPr>
              <p:spPr>
                <a:xfrm>
                  <a:off x="2860075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0" name="Google Shape;14110;p32"/>
                <p:cNvSpPr/>
                <p:nvPr/>
              </p:nvSpPr>
              <p:spPr>
                <a:xfrm>
                  <a:off x="2860075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1" name="Google Shape;14111;p32"/>
                <p:cNvSpPr/>
                <p:nvPr/>
              </p:nvSpPr>
              <p:spPr>
                <a:xfrm>
                  <a:off x="286007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6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2" name="Google Shape;14112;p32"/>
                <p:cNvSpPr/>
                <p:nvPr/>
              </p:nvSpPr>
              <p:spPr>
                <a:xfrm>
                  <a:off x="282105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3" name="Google Shape;14113;p32"/>
                <p:cNvSpPr/>
                <p:nvPr/>
              </p:nvSpPr>
              <p:spPr>
                <a:xfrm>
                  <a:off x="282105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21"/>
                      </a:cubicBezTo>
                      <a:cubicBezTo>
                        <a:pt x="0" y="497"/>
                        <a:pt x="143" y="641"/>
                        <a:pt x="320" y="641"/>
                      </a:cubicBezTo>
                      <a:cubicBezTo>
                        <a:pt x="496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4" name="Google Shape;14114;p32"/>
                <p:cNvSpPr/>
                <p:nvPr/>
              </p:nvSpPr>
              <p:spPr>
                <a:xfrm>
                  <a:off x="2821050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4"/>
                        <a:pt x="0" y="321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5" name="Google Shape;14115;p32"/>
                <p:cNvSpPr/>
                <p:nvPr/>
              </p:nvSpPr>
              <p:spPr>
                <a:xfrm>
                  <a:off x="282105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3" y="0"/>
                        <a:pt x="0" y="143"/>
                        <a:pt x="0" y="319"/>
                      </a:cubicBezTo>
                      <a:cubicBezTo>
                        <a:pt x="0" y="497"/>
                        <a:pt x="143" y="640"/>
                        <a:pt x="320" y="640"/>
                      </a:cubicBezTo>
                      <a:cubicBezTo>
                        <a:pt x="496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6" name="Google Shape;14116;p32"/>
                <p:cNvSpPr/>
                <p:nvPr/>
              </p:nvSpPr>
              <p:spPr>
                <a:xfrm>
                  <a:off x="2788500" y="4182050"/>
                  <a:ext cx="9525" cy="15500"/>
                </a:xfrm>
                <a:custGeom>
                  <a:rect b="b" l="l" r="r" t="t"/>
                  <a:pathLst>
                    <a:path extrusionOk="0" h="620" w="381">
                      <a:moveTo>
                        <a:pt x="168" y="0"/>
                      </a:moveTo>
                      <a:cubicBezTo>
                        <a:pt x="107" y="204"/>
                        <a:pt x="52" y="407"/>
                        <a:pt x="0" y="614"/>
                      </a:cubicBezTo>
                      <a:cubicBezTo>
                        <a:pt x="19" y="618"/>
                        <a:pt x="40" y="620"/>
                        <a:pt x="61" y="620"/>
                      </a:cubicBezTo>
                      <a:cubicBezTo>
                        <a:pt x="237" y="620"/>
                        <a:pt x="380" y="476"/>
                        <a:pt x="380" y="300"/>
                      </a:cubicBezTo>
                      <a:cubicBezTo>
                        <a:pt x="380" y="160"/>
                        <a:pt x="293" y="44"/>
                        <a:pt x="16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7" name="Google Shape;14117;p32"/>
                <p:cNvSpPr/>
                <p:nvPr/>
              </p:nvSpPr>
              <p:spPr>
                <a:xfrm>
                  <a:off x="282105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6"/>
                        <a:pt x="143" y="641"/>
                        <a:pt x="320" y="641"/>
                      </a:cubicBezTo>
                      <a:cubicBezTo>
                        <a:pt x="496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8" name="Google Shape;14118;p32"/>
                <p:cNvSpPr/>
                <p:nvPr/>
              </p:nvSpPr>
              <p:spPr>
                <a:xfrm>
                  <a:off x="2782725" y="4215525"/>
                  <a:ext cx="15300" cy="16050"/>
                </a:xfrm>
                <a:custGeom>
                  <a:rect b="b" l="l" r="r" t="t"/>
                  <a:pathLst>
                    <a:path extrusionOk="0" h="642" w="612">
                      <a:moveTo>
                        <a:pt x="292" y="1"/>
                      </a:moveTo>
                      <a:cubicBezTo>
                        <a:pt x="200" y="1"/>
                        <a:pt x="117" y="40"/>
                        <a:pt x="58" y="103"/>
                      </a:cubicBezTo>
                      <a:cubicBezTo>
                        <a:pt x="37" y="221"/>
                        <a:pt x="19" y="335"/>
                        <a:pt x="1" y="453"/>
                      </a:cubicBezTo>
                      <a:cubicBezTo>
                        <a:pt x="51" y="563"/>
                        <a:pt x="162" y="641"/>
                        <a:pt x="292" y="641"/>
                      </a:cubicBezTo>
                      <a:cubicBezTo>
                        <a:pt x="468" y="641"/>
                        <a:pt x="611" y="498"/>
                        <a:pt x="611" y="320"/>
                      </a:cubicBezTo>
                      <a:cubicBezTo>
                        <a:pt x="611" y="144"/>
                        <a:pt x="468" y="1"/>
                        <a:pt x="29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9" name="Google Shape;14119;p32"/>
                <p:cNvSpPr/>
                <p:nvPr/>
              </p:nvSpPr>
              <p:spPr>
                <a:xfrm>
                  <a:off x="282105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2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0" name="Google Shape;14120;p32"/>
                <p:cNvSpPr/>
                <p:nvPr/>
              </p:nvSpPr>
              <p:spPr>
                <a:xfrm>
                  <a:off x="282105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3" y="1"/>
                        <a:pt x="0" y="144"/>
                        <a:pt x="0" y="320"/>
                      </a:cubicBezTo>
                      <a:cubicBezTo>
                        <a:pt x="0" y="498"/>
                        <a:pt x="143" y="641"/>
                        <a:pt x="320" y="641"/>
                      </a:cubicBezTo>
                      <a:cubicBezTo>
                        <a:pt x="496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1" name="Google Shape;14121;p32"/>
                <p:cNvSpPr/>
                <p:nvPr/>
              </p:nvSpPr>
              <p:spPr>
                <a:xfrm>
                  <a:off x="3016175" y="401147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2" name="Google Shape;14122;p32"/>
                <p:cNvSpPr/>
                <p:nvPr/>
              </p:nvSpPr>
              <p:spPr>
                <a:xfrm>
                  <a:off x="3055950" y="3953025"/>
                  <a:ext cx="15125" cy="6500"/>
                </a:xfrm>
                <a:custGeom>
                  <a:rect b="b" l="l" r="r" t="t"/>
                  <a:pathLst>
                    <a:path extrusionOk="0" h="260" w="605">
                      <a:moveTo>
                        <a:pt x="605" y="0"/>
                      </a:moveTo>
                      <a:lnTo>
                        <a:pt x="605" y="0"/>
                      </a:lnTo>
                      <a:cubicBezTo>
                        <a:pt x="401" y="18"/>
                        <a:pt x="200" y="44"/>
                        <a:pt x="1" y="74"/>
                      </a:cubicBezTo>
                      <a:cubicBezTo>
                        <a:pt x="49" y="182"/>
                        <a:pt x="160" y="259"/>
                        <a:pt x="290" y="259"/>
                      </a:cubicBezTo>
                      <a:cubicBezTo>
                        <a:pt x="447" y="259"/>
                        <a:pt x="576" y="149"/>
                        <a:pt x="605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3" name="Google Shape;14123;p32"/>
                <p:cNvSpPr/>
                <p:nvPr/>
              </p:nvSpPr>
              <p:spPr>
                <a:xfrm>
                  <a:off x="3054925" y="3977350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0"/>
                        <a:pt x="316" y="0"/>
                      </a:cubicBezTo>
                      <a:cubicBezTo>
                        <a:pt x="138" y="5"/>
                        <a:pt x="1" y="154"/>
                        <a:pt x="5" y="330"/>
                      </a:cubicBezTo>
                      <a:cubicBezTo>
                        <a:pt x="11" y="503"/>
                        <a:pt x="154" y="639"/>
                        <a:pt x="326" y="639"/>
                      </a:cubicBezTo>
                      <a:cubicBezTo>
                        <a:pt x="330" y="639"/>
                        <a:pt x="333" y="639"/>
                        <a:pt x="337" y="639"/>
                      </a:cubicBezTo>
                      <a:cubicBezTo>
                        <a:pt x="513" y="633"/>
                        <a:pt x="652" y="486"/>
                        <a:pt x="646" y="309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4" name="Google Shape;14124;p32"/>
                <p:cNvSpPr/>
                <p:nvPr/>
              </p:nvSpPr>
              <p:spPr>
                <a:xfrm>
                  <a:off x="3016175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5" name="Google Shape;14125;p32"/>
                <p:cNvSpPr/>
                <p:nvPr/>
              </p:nvSpPr>
              <p:spPr>
                <a:xfrm>
                  <a:off x="3054925" y="4113375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0"/>
                        <a:pt x="316" y="0"/>
                      </a:cubicBezTo>
                      <a:cubicBezTo>
                        <a:pt x="138" y="6"/>
                        <a:pt x="1" y="154"/>
                        <a:pt x="5" y="330"/>
                      </a:cubicBezTo>
                      <a:cubicBezTo>
                        <a:pt x="11" y="503"/>
                        <a:pt x="154" y="639"/>
                        <a:pt x="326" y="639"/>
                      </a:cubicBezTo>
                      <a:cubicBezTo>
                        <a:pt x="330" y="639"/>
                        <a:pt x="333" y="639"/>
                        <a:pt x="337" y="639"/>
                      </a:cubicBezTo>
                      <a:cubicBezTo>
                        <a:pt x="513" y="633"/>
                        <a:pt x="652" y="486"/>
                        <a:pt x="646" y="309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6" name="Google Shape;14126;p32"/>
                <p:cNvSpPr/>
                <p:nvPr/>
              </p:nvSpPr>
              <p:spPr>
                <a:xfrm>
                  <a:off x="3054925" y="4079350"/>
                  <a:ext cx="16300" cy="16050"/>
                </a:xfrm>
                <a:custGeom>
                  <a:rect b="b" l="l" r="r" t="t"/>
                  <a:pathLst>
                    <a:path extrusionOk="0" h="642" w="652">
                      <a:moveTo>
                        <a:pt x="327" y="1"/>
                      </a:moveTo>
                      <a:cubicBezTo>
                        <a:pt x="323" y="1"/>
                        <a:pt x="320" y="1"/>
                        <a:pt x="316" y="1"/>
                      </a:cubicBezTo>
                      <a:cubicBezTo>
                        <a:pt x="138" y="7"/>
                        <a:pt x="1" y="154"/>
                        <a:pt x="5" y="332"/>
                      </a:cubicBezTo>
                      <a:cubicBezTo>
                        <a:pt x="11" y="505"/>
                        <a:pt x="154" y="641"/>
                        <a:pt x="326" y="641"/>
                      </a:cubicBezTo>
                      <a:cubicBezTo>
                        <a:pt x="330" y="641"/>
                        <a:pt x="333" y="641"/>
                        <a:pt x="337" y="641"/>
                      </a:cubicBezTo>
                      <a:cubicBezTo>
                        <a:pt x="513" y="635"/>
                        <a:pt x="652" y="487"/>
                        <a:pt x="646" y="311"/>
                      </a:cubicBezTo>
                      <a:cubicBezTo>
                        <a:pt x="640" y="137"/>
                        <a:pt x="498" y="1"/>
                        <a:pt x="327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7" name="Google Shape;14127;p32"/>
                <p:cNvSpPr/>
                <p:nvPr/>
              </p:nvSpPr>
              <p:spPr>
                <a:xfrm>
                  <a:off x="3054900" y="4011325"/>
                  <a:ext cx="16325" cy="16050"/>
                </a:xfrm>
                <a:custGeom>
                  <a:rect b="b" l="l" r="r" t="t"/>
                  <a:pathLst>
                    <a:path extrusionOk="0" h="642" w="653">
                      <a:moveTo>
                        <a:pt x="328" y="0"/>
                      </a:moveTo>
                      <a:cubicBezTo>
                        <a:pt x="324" y="0"/>
                        <a:pt x="321" y="0"/>
                        <a:pt x="317" y="1"/>
                      </a:cubicBezTo>
                      <a:cubicBezTo>
                        <a:pt x="139" y="7"/>
                        <a:pt x="0" y="154"/>
                        <a:pt x="6" y="331"/>
                      </a:cubicBezTo>
                      <a:cubicBezTo>
                        <a:pt x="12" y="505"/>
                        <a:pt x="155" y="641"/>
                        <a:pt x="327" y="641"/>
                      </a:cubicBezTo>
                      <a:cubicBezTo>
                        <a:pt x="331" y="641"/>
                        <a:pt x="334" y="641"/>
                        <a:pt x="338" y="641"/>
                      </a:cubicBezTo>
                      <a:cubicBezTo>
                        <a:pt x="514" y="635"/>
                        <a:pt x="653" y="487"/>
                        <a:pt x="647" y="309"/>
                      </a:cubicBezTo>
                      <a:cubicBezTo>
                        <a:pt x="641" y="137"/>
                        <a:pt x="499" y="0"/>
                        <a:pt x="328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8" name="Google Shape;14128;p32"/>
                <p:cNvSpPr/>
                <p:nvPr/>
              </p:nvSpPr>
              <p:spPr>
                <a:xfrm>
                  <a:off x="2938075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9" name="Google Shape;14129;p32"/>
                <p:cNvSpPr/>
                <p:nvPr/>
              </p:nvSpPr>
              <p:spPr>
                <a:xfrm>
                  <a:off x="3054925" y="4045375"/>
                  <a:ext cx="16300" cy="16000"/>
                </a:xfrm>
                <a:custGeom>
                  <a:rect b="b" l="l" r="r" t="t"/>
                  <a:pathLst>
                    <a:path extrusionOk="0" h="640" w="652">
                      <a:moveTo>
                        <a:pt x="327" y="0"/>
                      </a:moveTo>
                      <a:cubicBezTo>
                        <a:pt x="323" y="0"/>
                        <a:pt x="320" y="1"/>
                        <a:pt x="316" y="1"/>
                      </a:cubicBezTo>
                      <a:cubicBezTo>
                        <a:pt x="138" y="7"/>
                        <a:pt x="1" y="154"/>
                        <a:pt x="5" y="331"/>
                      </a:cubicBezTo>
                      <a:cubicBezTo>
                        <a:pt x="11" y="503"/>
                        <a:pt x="154" y="640"/>
                        <a:pt x="326" y="640"/>
                      </a:cubicBezTo>
                      <a:cubicBezTo>
                        <a:pt x="330" y="640"/>
                        <a:pt x="333" y="640"/>
                        <a:pt x="337" y="640"/>
                      </a:cubicBezTo>
                      <a:cubicBezTo>
                        <a:pt x="513" y="635"/>
                        <a:pt x="652" y="486"/>
                        <a:pt x="646" y="310"/>
                      </a:cubicBezTo>
                      <a:cubicBezTo>
                        <a:pt x="640" y="137"/>
                        <a:pt x="498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30" name="Google Shape;14130;p32"/>
                <p:cNvSpPr/>
                <p:nvPr/>
              </p:nvSpPr>
              <p:spPr>
                <a:xfrm>
                  <a:off x="3016175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31" name="Google Shape;14131;p32"/>
                <p:cNvSpPr/>
                <p:nvPr/>
              </p:nvSpPr>
              <p:spPr>
                <a:xfrm>
                  <a:off x="3016175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32" name="Google Shape;14132;p32"/>
                <p:cNvSpPr/>
                <p:nvPr/>
              </p:nvSpPr>
              <p:spPr>
                <a:xfrm>
                  <a:off x="3016175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33" name="Google Shape;14133;p32"/>
                <p:cNvSpPr/>
                <p:nvPr/>
              </p:nvSpPr>
              <p:spPr>
                <a:xfrm>
                  <a:off x="3016175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34" name="Google Shape;14134;p32"/>
                <p:cNvSpPr/>
                <p:nvPr/>
              </p:nvSpPr>
              <p:spPr>
                <a:xfrm>
                  <a:off x="3016175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5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35" name="Google Shape;14135;p32"/>
                <p:cNvSpPr/>
                <p:nvPr/>
              </p:nvSpPr>
              <p:spPr>
                <a:xfrm>
                  <a:off x="3016175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36" name="Google Shape;14136;p32"/>
                <p:cNvSpPr/>
                <p:nvPr/>
              </p:nvSpPr>
              <p:spPr>
                <a:xfrm>
                  <a:off x="3016175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37" name="Google Shape;14137;p32"/>
                <p:cNvSpPr/>
                <p:nvPr/>
              </p:nvSpPr>
              <p:spPr>
                <a:xfrm>
                  <a:off x="3016175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0" y="144"/>
                        <a:pt x="0" y="322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38" name="Google Shape;14138;p32"/>
                <p:cNvSpPr/>
                <p:nvPr/>
              </p:nvSpPr>
              <p:spPr>
                <a:xfrm>
                  <a:off x="3016175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39" name="Google Shape;14139;p32"/>
                <p:cNvSpPr/>
                <p:nvPr/>
              </p:nvSpPr>
              <p:spPr>
                <a:xfrm>
                  <a:off x="3055200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0" name="Google Shape;14140;p32"/>
                <p:cNvSpPr/>
                <p:nvPr/>
              </p:nvSpPr>
              <p:spPr>
                <a:xfrm>
                  <a:off x="3055200" y="441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1" name="Google Shape;14141;p32"/>
                <p:cNvSpPr/>
                <p:nvPr/>
              </p:nvSpPr>
              <p:spPr>
                <a:xfrm>
                  <a:off x="3055200" y="4555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2" name="Google Shape;14142;p32"/>
                <p:cNvSpPr/>
                <p:nvPr/>
              </p:nvSpPr>
              <p:spPr>
                <a:xfrm>
                  <a:off x="3055200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3" name="Google Shape;14143;p32"/>
                <p:cNvSpPr/>
                <p:nvPr/>
              </p:nvSpPr>
              <p:spPr>
                <a:xfrm>
                  <a:off x="3094125" y="3977450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4"/>
                        <a:pt x="0" y="150"/>
                        <a:pt x="3" y="326"/>
                      </a:cubicBezTo>
                      <a:cubicBezTo>
                        <a:pt x="8" y="502"/>
                        <a:pt x="151" y="641"/>
                        <a:pt x="324" y="641"/>
                      </a:cubicBezTo>
                      <a:cubicBezTo>
                        <a:pt x="326" y="641"/>
                        <a:pt x="328" y="641"/>
                        <a:pt x="330" y="641"/>
                      </a:cubicBezTo>
                      <a:cubicBezTo>
                        <a:pt x="506" y="637"/>
                        <a:pt x="646" y="491"/>
                        <a:pt x="643" y="314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4" name="Google Shape;14144;p32"/>
                <p:cNvSpPr/>
                <p:nvPr/>
              </p:nvSpPr>
              <p:spPr>
                <a:xfrm>
                  <a:off x="3094225" y="3951500"/>
                  <a:ext cx="16025" cy="8025"/>
                </a:xfrm>
                <a:custGeom>
                  <a:rect b="b" l="l" r="r" t="t"/>
                  <a:pathLst>
                    <a:path extrusionOk="0" h="321" w="641">
                      <a:moveTo>
                        <a:pt x="321" y="1"/>
                      </a:moveTo>
                      <a:cubicBezTo>
                        <a:pt x="213" y="1"/>
                        <a:pt x="106" y="2"/>
                        <a:pt x="1" y="4"/>
                      </a:cubicBezTo>
                      <a:cubicBezTo>
                        <a:pt x="2" y="180"/>
                        <a:pt x="145" y="320"/>
                        <a:pt x="321" y="320"/>
                      </a:cubicBezTo>
                      <a:cubicBezTo>
                        <a:pt x="496" y="320"/>
                        <a:pt x="639" y="180"/>
                        <a:pt x="641" y="4"/>
                      </a:cubicBezTo>
                      <a:cubicBezTo>
                        <a:pt x="535" y="2"/>
                        <a:pt x="428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5" name="Google Shape;14145;p32"/>
                <p:cNvSpPr/>
                <p:nvPr/>
              </p:nvSpPr>
              <p:spPr>
                <a:xfrm>
                  <a:off x="3055200" y="452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6" name="Google Shape;14146;p32"/>
                <p:cNvSpPr/>
                <p:nvPr/>
              </p:nvSpPr>
              <p:spPr>
                <a:xfrm>
                  <a:off x="3055200" y="4453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7" name="Google Shape;14147;p32"/>
                <p:cNvSpPr/>
                <p:nvPr/>
              </p:nvSpPr>
              <p:spPr>
                <a:xfrm>
                  <a:off x="3055200" y="438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8" name="Google Shape;14148;p32"/>
                <p:cNvSpPr/>
                <p:nvPr/>
              </p:nvSpPr>
              <p:spPr>
                <a:xfrm>
                  <a:off x="3055200" y="421552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9" name="Google Shape;14149;p32"/>
                <p:cNvSpPr/>
                <p:nvPr/>
              </p:nvSpPr>
              <p:spPr>
                <a:xfrm>
                  <a:off x="3055200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0" name="Google Shape;14150;p32"/>
                <p:cNvSpPr/>
                <p:nvPr/>
              </p:nvSpPr>
              <p:spPr>
                <a:xfrm>
                  <a:off x="3055200" y="4249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1" name="Google Shape;14151;p32"/>
                <p:cNvSpPr/>
                <p:nvPr/>
              </p:nvSpPr>
              <p:spPr>
                <a:xfrm>
                  <a:off x="3055200" y="428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0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2" name="Google Shape;14152;p32"/>
                <p:cNvSpPr/>
                <p:nvPr/>
              </p:nvSpPr>
              <p:spPr>
                <a:xfrm>
                  <a:off x="3055200" y="4351475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3" name="Google Shape;14153;p32"/>
                <p:cNvSpPr/>
                <p:nvPr/>
              </p:nvSpPr>
              <p:spPr>
                <a:xfrm>
                  <a:off x="3055200" y="4317500"/>
                  <a:ext cx="16025" cy="16050"/>
                </a:xfrm>
                <a:custGeom>
                  <a:rect b="b" l="l" r="r" t="t"/>
                  <a:pathLst>
                    <a:path extrusionOk="0" h="642" w="641">
                      <a:moveTo>
                        <a:pt x="320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4" name="Google Shape;14154;p32"/>
                <p:cNvSpPr/>
                <p:nvPr/>
              </p:nvSpPr>
              <p:spPr>
                <a:xfrm>
                  <a:off x="3016175" y="448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5" name="Google Shape;14155;p32"/>
                <p:cNvSpPr/>
                <p:nvPr/>
              </p:nvSpPr>
              <p:spPr>
                <a:xfrm>
                  <a:off x="2977100" y="407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6" name="Google Shape;14156;p32"/>
                <p:cNvSpPr/>
                <p:nvPr/>
              </p:nvSpPr>
              <p:spPr>
                <a:xfrm>
                  <a:off x="2977100" y="401147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7" name="Google Shape;14157;p32"/>
                <p:cNvSpPr/>
                <p:nvPr/>
              </p:nvSpPr>
              <p:spPr>
                <a:xfrm>
                  <a:off x="2977100" y="404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8" name="Google Shape;14158;p32"/>
                <p:cNvSpPr/>
                <p:nvPr/>
              </p:nvSpPr>
              <p:spPr>
                <a:xfrm>
                  <a:off x="2977100" y="411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9" name="Google Shape;14159;p32"/>
                <p:cNvSpPr/>
                <p:nvPr/>
              </p:nvSpPr>
              <p:spPr>
                <a:xfrm>
                  <a:off x="2977100" y="414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0" name="Google Shape;14160;p32"/>
                <p:cNvSpPr/>
                <p:nvPr/>
              </p:nvSpPr>
              <p:spPr>
                <a:xfrm>
                  <a:off x="2977100" y="4249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1" name="Google Shape;14161;p32"/>
                <p:cNvSpPr/>
                <p:nvPr/>
              </p:nvSpPr>
              <p:spPr>
                <a:xfrm>
                  <a:off x="2977100" y="418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1"/>
                      </a:cubicBezTo>
                      <a:cubicBezTo>
                        <a:pt x="1" y="497"/>
                        <a:pt x="144" y="641"/>
                        <a:pt x="322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2" name="Google Shape;14162;p32"/>
                <p:cNvSpPr/>
                <p:nvPr/>
              </p:nvSpPr>
              <p:spPr>
                <a:xfrm>
                  <a:off x="2977100" y="4215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3" name="Google Shape;14163;p32"/>
                <p:cNvSpPr/>
                <p:nvPr/>
              </p:nvSpPr>
              <p:spPr>
                <a:xfrm>
                  <a:off x="2938075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4" name="Google Shape;14164;p32"/>
                <p:cNvSpPr/>
                <p:nvPr/>
              </p:nvSpPr>
              <p:spPr>
                <a:xfrm>
                  <a:off x="2938075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5" name="Google Shape;14165;p32"/>
                <p:cNvSpPr/>
                <p:nvPr/>
              </p:nvSpPr>
              <p:spPr>
                <a:xfrm>
                  <a:off x="2977100" y="3977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6" name="Google Shape;14166;p32"/>
                <p:cNvSpPr/>
                <p:nvPr/>
              </p:nvSpPr>
              <p:spPr>
                <a:xfrm>
                  <a:off x="2938075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7" name="Google Shape;14167;p32"/>
                <p:cNvSpPr/>
                <p:nvPr/>
              </p:nvSpPr>
              <p:spPr>
                <a:xfrm>
                  <a:off x="2938075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8" name="Google Shape;14168;p32"/>
                <p:cNvSpPr/>
                <p:nvPr/>
              </p:nvSpPr>
              <p:spPr>
                <a:xfrm>
                  <a:off x="2938075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9" name="Google Shape;14169;p32"/>
                <p:cNvSpPr/>
                <p:nvPr/>
              </p:nvSpPr>
              <p:spPr>
                <a:xfrm>
                  <a:off x="2938075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0" name="Google Shape;14170;p32"/>
                <p:cNvSpPr/>
                <p:nvPr/>
              </p:nvSpPr>
              <p:spPr>
                <a:xfrm>
                  <a:off x="2977100" y="4419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1" name="Google Shape;14171;p32"/>
                <p:cNvSpPr/>
                <p:nvPr/>
              </p:nvSpPr>
              <p:spPr>
                <a:xfrm>
                  <a:off x="3094125" y="4011425"/>
                  <a:ext cx="16175" cy="16050"/>
                </a:xfrm>
                <a:custGeom>
                  <a:rect b="b" l="l" r="r" t="t"/>
                  <a:pathLst>
                    <a:path extrusionOk="0" h="642" w="647">
                      <a:moveTo>
                        <a:pt x="324" y="1"/>
                      </a:moveTo>
                      <a:cubicBezTo>
                        <a:pt x="322" y="1"/>
                        <a:pt x="320" y="1"/>
                        <a:pt x="318" y="1"/>
                      </a:cubicBezTo>
                      <a:cubicBezTo>
                        <a:pt x="140" y="6"/>
                        <a:pt x="0" y="152"/>
                        <a:pt x="3" y="328"/>
                      </a:cubicBezTo>
                      <a:cubicBezTo>
                        <a:pt x="7" y="502"/>
                        <a:pt x="148" y="642"/>
                        <a:pt x="322" y="642"/>
                      </a:cubicBezTo>
                      <a:cubicBezTo>
                        <a:pt x="324" y="642"/>
                        <a:pt x="327" y="641"/>
                        <a:pt x="330" y="641"/>
                      </a:cubicBezTo>
                      <a:cubicBezTo>
                        <a:pt x="506" y="638"/>
                        <a:pt x="646" y="492"/>
                        <a:pt x="643" y="316"/>
                      </a:cubicBezTo>
                      <a:cubicBezTo>
                        <a:pt x="640" y="140"/>
                        <a:pt x="497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2" name="Google Shape;14172;p32"/>
                <p:cNvSpPr/>
                <p:nvPr/>
              </p:nvSpPr>
              <p:spPr>
                <a:xfrm>
                  <a:off x="3016175" y="3977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3" name="Google Shape;14173;p32"/>
                <p:cNvSpPr/>
                <p:nvPr/>
              </p:nvSpPr>
              <p:spPr>
                <a:xfrm>
                  <a:off x="2977100" y="4283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0"/>
                      </a:cubicBezTo>
                      <a:cubicBezTo>
                        <a:pt x="1" y="496"/>
                        <a:pt x="144" y="641"/>
                        <a:pt x="322" y="641"/>
                      </a:cubicBezTo>
                      <a:cubicBezTo>
                        <a:pt x="498" y="641"/>
                        <a:pt x="641" y="496"/>
                        <a:pt x="641" y="320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4" name="Google Shape;14174;p32"/>
                <p:cNvSpPr/>
                <p:nvPr/>
              </p:nvSpPr>
              <p:spPr>
                <a:xfrm>
                  <a:off x="3016175" y="4113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4"/>
                        <a:pt x="0" y="321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5" name="Google Shape;14175;p32"/>
                <p:cNvSpPr/>
                <p:nvPr/>
              </p:nvSpPr>
              <p:spPr>
                <a:xfrm>
                  <a:off x="3016175" y="4147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19"/>
                      </a:cubicBezTo>
                      <a:cubicBezTo>
                        <a:pt x="0" y="497"/>
                        <a:pt x="144" y="640"/>
                        <a:pt x="320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6" name="Google Shape;14176;p32"/>
                <p:cNvSpPr/>
                <p:nvPr/>
              </p:nvSpPr>
              <p:spPr>
                <a:xfrm>
                  <a:off x="2977100" y="4521525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7" name="Google Shape;14177;p32"/>
                <p:cNvSpPr/>
                <p:nvPr/>
              </p:nvSpPr>
              <p:spPr>
                <a:xfrm>
                  <a:off x="3016175" y="407955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8"/>
                        <a:pt x="144" y="641"/>
                        <a:pt x="320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8" name="Google Shape;14178;p32"/>
                <p:cNvSpPr/>
                <p:nvPr/>
              </p:nvSpPr>
              <p:spPr>
                <a:xfrm>
                  <a:off x="3016175" y="4045500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0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0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9" name="Google Shape;14179;p32"/>
                <p:cNvSpPr/>
                <p:nvPr/>
              </p:nvSpPr>
              <p:spPr>
                <a:xfrm>
                  <a:off x="2977100" y="4555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19"/>
                      </a:cubicBezTo>
                      <a:cubicBezTo>
                        <a:pt x="1" y="497"/>
                        <a:pt x="144" y="640"/>
                        <a:pt x="322" y="640"/>
                      </a:cubicBezTo>
                      <a:cubicBezTo>
                        <a:pt x="498" y="640"/>
                        <a:pt x="641" y="497"/>
                        <a:pt x="641" y="319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80" name="Google Shape;14180;p32"/>
                <p:cNvSpPr/>
                <p:nvPr/>
              </p:nvSpPr>
              <p:spPr>
                <a:xfrm>
                  <a:off x="2977100" y="438550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4"/>
                        <a:pt x="1" y="321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1"/>
                      </a:cubicBezTo>
                      <a:cubicBezTo>
                        <a:pt x="641" y="144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81" name="Google Shape;14181;p32"/>
                <p:cNvSpPr/>
                <p:nvPr/>
              </p:nvSpPr>
              <p:spPr>
                <a:xfrm>
                  <a:off x="2977100" y="4317500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82" name="Google Shape;14182;p32"/>
                <p:cNvSpPr/>
                <p:nvPr/>
              </p:nvSpPr>
              <p:spPr>
                <a:xfrm>
                  <a:off x="2977100" y="435147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5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7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83" name="Google Shape;14183;p32"/>
                <p:cNvSpPr/>
                <p:nvPr/>
              </p:nvSpPr>
              <p:spPr>
                <a:xfrm>
                  <a:off x="2977100" y="4487550"/>
                  <a:ext cx="16050" cy="16025"/>
                </a:xfrm>
                <a:custGeom>
                  <a:rect b="b" l="l" r="r" t="t"/>
                  <a:pathLst>
                    <a:path extrusionOk="0" h="641" w="642">
                      <a:moveTo>
                        <a:pt x="322" y="0"/>
                      </a:moveTo>
                      <a:cubicBezTo>
                        <a:pt x="144" y="0"/>
                        <a:pt x="1" y="143"/>
                        <a:pt x="1" y="320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0"/>
                      </a:cubicBezTo>
                      <a:cubicBezTo>
                        <a:pt x="641" y="143"/>
                        <a:pt x="498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84" name="Google Shape;14184;p32"/>
                <p:cNvSpPr/>
                <p:nvPr/>
              </p:nvSpPr>
              <p:spPr>
                <a:xfrm>
                  <a:off x="3016175" y="4181525"/>
                  <a:ext cx="16025" cy="16025"/>
                </a:xfrm>
                <a:custGeom>
                  <a:rect b="b" l="l" r="r" t="t"/>
                  <a:pathLst>
                    <a:path extrusionOk="0" h="641" w="641">
                      <a:moveTo>
                        <a:pt x="320" y="0"/>
                      </a:moveTo>
                      <a:cubicBezTo>
                        <a:pt x="144" y="0"/>
                        <a:pt x="0" y="143"/>
                        <a:pt x="0" y="321"/>
                      </a:cubicBezTo>
                      <a:cubicBezTo>
                        <a:pt x="0" y="497"/>
                        <a:pt x="144" y="641"/>
                        <a:pt x="320" y="641"/>
                      </a:cubicBezTo>
                      <a:cubicBezTo>
                        <a:pt x="498" y="641"/>
                        <a:pt x="641" y="497"/>
                        <a:pt x="641" y="321"/>
                      </a:cubicBezTo>
                      <a:cubicBezTo>
                        <a:pt x="641" y="143"/>
                        <a:pt x="498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85" name="Google Shape;14185;p32"/>
                <p:cNvSpPr/>
                <p:nvPr/>
              </p:nvSpPr>
              <p:spPr>
                <a:xfrm>
                  <a:off x="2977100" y="4453525"/>
                  <a:ext cx="16050" cy="16050"/>
                </a:xfrm>
                <a:custGeom>
                  <a:rect b="b" l="l" r="r" t="t"/>
                  <a:pathLst>
                    <a:path extrusionOk="0" h="642" w="642">
                      <a:moveTo>
                        <a:pt x="322" y="1"/>
                      </a:moveTo>
                      <a:cubicBezTo>
                        <a:pt x="144" y="1"/>
                        <a:pt x="1" y="144"/>
                        <a:pt x="1" y="322"/>
                      </a:cubicBezTo>
                      <a:cubicBezTo>
                        <a:pt x="1" y="498"/>
                        <a:pt x="144" y="641"/>
                        <a:pt x="322" y="641"/>
                      </a:cubicBezTo>
                      <a:cubicBezTo>
                        <a:pt x="498" y="641"/>
                        <a:pt x="641" y="498"/>
                        <a:pt x="641" y="322"/>
                      </a:cubicBezTo>
                      <a:cubicBezTo>
                        <a:pt x="641" y="144"/>
                        <a:pt x="498" y="1"/>
                        <a:pt x="322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186" name="Google Shape;14186;p32"/>
              <p:cNvGrpSpPr/>
              <p:nvPr/>
            </p:nvGrpSpPr>
            <p:grpSpPr>
              <a:xfrm>
                <a:off x="2540241" y="539995"/>
                <a:ext cx="4063478" cy="4063513"/>
                <a:chOff x="3218850" y="1285900"/>
                <a:chExt cx="2939650" cy="2939675"/>
              </a:xfrm>
            </p:grpSpPr>
            <p:sp>
              <p:nvSpPr>
                <p:cNvPr id="14187" name="Google Shape;14187;p32"/>
                <p:cNvSpPr/>
                <p:nvPr/>
              </p:nvSpPr>
              <p:spPr>
                <a:xfrm>
                  <a:off x="4095250" y="1285900"/>
                  <a:ext cx="1186825" cy="2939675"/>
                </a:xfrm>
                <a:custGeom>
                  <a:rect b="b" l="l" r="r" t="t"/>
                  <a:pathLst>
                    <a:path extrusionOk="0" fill="none" h="117587" w="47473">
                      <a:moveTo>
                        <a:pt x="47472" y="58793"/>
                      </a:moveTo>
                      <a:cubicBezTo>
                        <a:pt x="47472" y="74386"/>
                        <a:pt x="44971" y="89340"/>
                        <a:pt x="40520" y="100366"/>
                      </a:cubicBezTo>
                      <a:cubicBezTo>
                        <a:pt x="36069" y="111392"/>
                        <a:pt x="30031" y="117587"/>
                        <a:pt x="23736" y="117587"/>
                      </a:cubicBezTo>
                      <a:cubicBezTo>
                        <a:pt x="17440" y="117587"/>
                        <a:pt x="11404" y="111392"/>
                        <a:pt x="6953" y="100366"/>
                      </a:cubicBezTo>
                      <a:cubicBezTo>
                        <a:pt x="2501" y="89340"/>
                        <a:pt x="1" y="74386"/>
                        <a:pt x="1" y="58793"/>
                      </a:cubicBezTo>
                      <a:cubicBezTo>
                        <a:pt x="1" y="43201"/>
                        <a:pt x="2501" y="28246"/>
                        <a:pt x="6953" y="17221"/>
                      </a:cubicBezTo>
                      <a:cubicBezTo>
                        <a:pt x="11404" y="6195"/>
                        <a:pt x="17440" y="0"/>
                        <a:pt x="23736" y="0"/>
                      </a:cubicBezTo>
                      <a:cubicBezTo>
                        <a:pt x="30031" y="0"/>
                        <a:pt x="36069" y="6195"/>
                        <a:pt x="40520" y="17221"/>
                      </a:cubicBezTo>
                      <a:cubicBezTo>
                        <a:pt x="44971" y="28246"/>
                        <a:pt x="47472" y="43201"/>
                        <a:pt x="47472" y="58793"/>
                      </a:cubicBezTo>
                      <a:close/>
                    </a:path>
                  </a:pathLst>
                </a:custGeom>
                <a:noFill/>
                <a:ln cap="rnd" cmpd="sng" w="18275">
                  <a:solidFill>
                    <a:srgbClr val="F3F3F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88" name="Google Shape;14188;p32"/>
                <p:cNvSpPr/>
                <p:nvPr/>
              </p:nvSpPr>
              <p:spPr>
                <a:xfrm>
                  <a:off x="3218850" y="2162325"/>
                  <a:ext cx="2939650" cy="1186800"/>
                </a:xfrm>
                <a:custGeom>
                  <a:rect b="b" l="l" r="r" t="t"/>
                  <a:pathLst>
                    <a:path extrusionOk="0" fill="none" h="47472" w="117586">
                      <a:moveTo>
                        <a:pt x="117585" y="23736"/>
                      </a:moveTo>
                      <a:cubicBezTo>
                        <a:pt x="117585" y="30032"/>
                        <a:pt x="111391" y="36069"/>
                        <a:pt x="100366" y="40520"/>
                      </a:cubicBezTo>
                      <a:cubicBezTo>
                        <a:pt x="89339" y="44972"/>
                        <a:pt x="74386" y="47471"/>
                        <a:pt x="58792" y="47471"/>
                      </a:cubicBezTo>
                      <a:cubicBezTo>
                        <a:pt x="43200" y="47471"/>
                        <a:pt x="28245" y="44972"/>
                        <a:pt x="17220" y="40520"/>
                      </a:cubicBezTo>
                      <a:cubicBezTo>
                        <a:pt x="6193" y="36069"/>
                        <a:pt x="0" y="30032"/>
                        <a:pt x="0" y="23736"/>
                      </a:cubicBezTo>
                      <a:cubicBezTo>
                        <a:pt x="0" y="17441"/>
                        <a:pt x="6193" y="11403"/>
                        <a:pt x="17220" y="6952"/>
                      </a:cubicBezTo>
                      <a:cubicBezTo>
                        <a:pt x="28245" y="2501"/>
                        <a:pt x="43200" y="0"/>
                        <a:pt x="58792" y="0"/>
                      </a:cubicBezTo>
                      <a:cubicBezTo>
                        <a:pt x="74386" y="0"/>
                        <a:pt x="89339" y="2501"/>
                        <a:pt x="100366" y="6952"/>
                      </a:cubicBezTo>
                      <a:cubicBezTo>
                        <a:pt x="111391" y="11403"/>
                        <a:pt x="117585" y="17441"/>
                        <a:pt x="117585" y="23736"/>
                      </a:cubicBezTo>
                      <a:close/>
                    </a:path>
                  </a:pathLst>
                </a:custGeom>
                <a:noFill/>
                <a:ln cap="rnd" cmpd="sng" w="18275">
                  <a:solidFill>
                    <a:srgbClr val="F3F3F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89" name="Google Shape;14189;p32"/>
                <p:cNvSpPr/>
                <p:nvPr/>
              </p:nvSpPr>
              <p:spPr>
                <a:xfrm>
                  <a:off x="3572225" y="1566450"/>
                  <a:ext cx="2232650" cy="2378525"/>
                </a:xfrm>
                <a:custGeom>
                  <a:rect b="b" l="l" r="r" t="t"/>
                  <a:pathLst>
                    <a:path extrusionOk="0" fill="none" h="95141" w="89306">
                      <a:moveTo>
                        <a:pt x="84409" y="4257"/>
                      </a:moveTo>
                      <a:cubicBezTo>
                        <a:pt x="89047" y="8514"/>
                        <a:pt x="89306" y="17160"/>
                        <a:pt x="85129" y="28294"/>
                      </a:cubicBezTo>
                      <a:cubicBezTo>
                        <a:pt x="80952" y="39426"/>
                        <a:pt x="72683" y="52134"/>
                        <a:pt x="62140" y="63620"/>
                      </a:cubicBezTo>
                      <a:cubicBezTo>
                        <a:pt x="51596" y="75108"/>
                        <a:pt x="39641" y="84433"/>
                        <a:pt x="28906" y="89546"/>
                      </a:cubicBezTo>
                      <a:cubicBezTo>
                        <a:pt x="18171" y="94658"/>
                        <a:pt x="9535" y="95141"/>
                        <a:pt x="4897" y="90884"/>
                      </a:cubicBezTo>
                      <a:cubicBezTo>
                        <a:pt x="259" y="86626"/>
                        <a:pt x="0" y="77981"/>
                        <a:pt x="4177" y="66848"/>
                      </a:cubicBezTo>
                      <a:cubicBezTo>
                        <a:pt x="8354" y="55716"/>
                        <a:pt x="16623" y="43007"/>
                        <a:pt x="27168" y="31521"/>
                      </a:cubicBezTo>
                      <a:cubicBezTo>
                        <a:pt x="37711" y="20033"/>
                        <a:pt x="49665" y="10708"/>
                        <a:pt x="60400" y="5595"/>
                      </a:cubicBezTo>
                      <a:cubicBezTo>
                        <a:pt x="71136" y="481"/>
                        <a:pt x="79771" y="1"/>
                        <a:pt x="84409" y="4257"/>
                      </a:cubicBezTo>
                      <a:close/>
                    </a:path>
                  </a:pathLst>
                </a:custGeom>
                <a:noFill/>
                <a:ln cap="rnd" cmpd="sng" w="18275">
                  <a:solidFill>
                    <a:srgbClr val="F3F3F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90" name="Google Shape;14190;p32"/>
                <p:cNvSpPr/>
                <p:nvPr/>
              </p:nvSpPr>
              <p:spPr>
                <a:xfrm>
                  <a:off x="3537975" y="1605175"/>
                  <a:ext cx="2301225" cy="2301200"/>
                </a:xfrm>
                <a:custGeom>
                  <a:rect b="b" l="l" r="r" t="t"/>
                  <a:pathLst>
                    <a:path extrusionOk="0" fill="none" h="92048" w="92049">
                      <a:moveTo>
                        <a:pt x="62808" y="29240"/>
                      </a:moveTo>
                      <a:cubicBezTo>
                        <a:pt x="73835" y="40267"/>
                        <a:pt x="82640" y="52609"/>
                        <a:pt x="87289" y="63552"/>
                      </a:cubicBezTo>
                      <a:cubicBezTo>
                        <a:pt x="91937" y="74496"/>
                        <a:pt x="92049" y="83145"/>
                        <a:pt x="87598" y="87596"/>
                      </a:cubicBezTo>
                      <a:cubicBezTo>
                        <a:pt x="83146" y="92047"/>
                        <a:pt x="74498" y="91937"/>
                        <a:pt x="63554" y="87287"/>
                      </a:cubicBezTo>
                      <a:cubicBezTo>
                        <a:pt x="52610" y="82639"/>
                        <a:pt x="40268" y="73833"/>
                        <a:pt x="29241" y="62808"/>
                      </a:cubicBezTo>
                      <a:cubicBezTo>
                        <a:pt x="18216" y="51781"/>
                        <a:pt x="9410" y="39439"/>
                        <a:pt x="4760" y="28496"/>
                      </a:cubicBezTo>
                      <a:cubicBezTo>
                        <a:pt x="112" y="17552"/>
                        <a:pt x="1" y="8903"/>
                        <a:pt x="4453" y="4452"/>
                      </a:cubicBezTo>
                      <a:cubicBezTo>
                        <a:pt x="8904" y="1"/>
                        <a:pt x="17553" y="111"/>
                        <a:pt x="28497" y="4761"/>
                      </a:cubicBezTo>
                      <a:cubicBezTo>
                        <a:pt x="39441" y="9409"/>
                        <a:pt x="51783" y="18215"/>
                        <a:pt x="62808" y="29240"/>
                      </a:cubicBezTo>
                      <a:close/>
                    </a:path>
                  </a:pathLst>
                </a:custGeom>
                <a:noFill/>
                <a:ln cap="rnd" cmpd="sng" w="18275">
                  <a:solidFill>
                    <a:srgbClr val="F3F3F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4191" name="Google Shape;14191;p32"/>
              <p:cNvSpPr/>
              <p:nvPr/>
            </p:nvSpPr>
            <p:spPr>
              <a:xfrm>
                <a:off x="3038111" y="1075740"/>
                <a:ext cx="150809" cy="150774"/>
              </a:xfrm>
              <a:custGeom>
                <a:rect b="b" l="l" r="r" t="t"/>
                <a:pathLst>
                  <a:path extrusionOk="0" h="4363" w="4364">
                    <a:moveTo>
                      <a:pt x="2183" y="1"/>
                    </a:moveTo>
                    <a:cubicBezTo>
                      <a:pt x="977" y="1"/>
                      <a:pt x="1" y="977"/>
                      <a:pt x="1" y="2181"/>
                    </a:cubicBezTo>
                    <a:cubicBezTo>
                      <a:pt x="1" y="3386"/>
                      <a:pt x="977" y="4363"/>
                      <a:pt x="2183" y="4363"/>
                    </a:cubicBezTo>
                    <a:cubicBezTo>
                      <a:pt x="3387" y="4363"/>
                      <a:pt x="4363" y="3386"/>
                      <a:pt x="4363" y="2181"/>
                    </a:cubicBezTo>
                    <a:cubicBezTo>
                      <a:pt x="4363" y="977"/>
                      <a:pt x="3387" y="1"/>
                      <a:pt x="218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2" name="Google Shape;14192;p32"/>
              <p:cNvSpPr/>
              <p:nvPr/>
            </p:nvSpPr>
            <p:spPr>
              <a:xfrm>
                <a:off x="4789381" y="3757437"/>
                <a:ext cx="150774" cy="150774"/>
              </a:xfrm>
              <a:custGeom>
                <a:rect b="b" l="l" r="r" t="t"/>
                <a:pathLst>
                  <a:path extrusionOk="0" h="4363" w="4363">
                    <a:moveTo>
                      <a:pt x="2182" y="0"/>
                    </a:moveTo>
                    <a:cubicBezTo>
                      <a:pt x="978" y="0"/>
                      <a:pt x="0" y="977"/>
                      <a:pt x="0" y="2182"/>
                    </a:cubicBezTo>
                    <a:cubicBezTo>
                      <a:pt x="0" y="3386"/>
                      <a:pt x="978" y="4363"/>
                      <a:pt x="2182" y="4363"/>
                    </a:cubicBezTo>
                    <a:cubicBezTo>
                      <a:pt x="3386" y="4363"/>
                      <a:pt x="4362" y="3386"/>
                      <a:pt x="4362" y="2182"/>
                    </a:cubicBezTo>
                    <a:cubicBezTo>
                      <a:pt x="4362" y="977"/>
                      <a:pt x="3386" y="0"/>
                      <a:pt x="21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3" name="Google Shape;14193;p32"/>
              <p:cNvSpPr/>
              <p:nvPr/>
            </p:nvSpPr>
            <p:spPr>
              <a:xfrm>
                <a:off x="6000380" y="1383889"/>
                <a:ext cx="150774" cy="150774"/>
              </a:xfrm>
              <a:custGeom>
                <a:rect b="b" l="l" r="r" t="t"/>
                <a:pathLst>
                  <a:path extrusionOk="0" h="4363" w="4363">
                    <a:moveTo>
                      <a:pt x="2181" y="1"/>
                    </a:moveTo>
                    <a:cubicBezTo>
                      <a:pt x="978" y="1"/>
                      <a:pt x="0" y="976"/>
                      <a:pt x="0" y="2181"/>
                    </a:cubicBezTo>
                    <a:cubicBezTo>
                      <a:pt x="0" y="3385"/>
                      <a:pt x="975" y="4363"/>
                      <a:pt x="2181" y="4363"/>
                    </a:cubicBezTo>
                    <a:cubicBezTo>
                      <a:pt x="3385" y="4363"/>
                      <a:pt x="4363" y="3386"/>
                      <a:pt x="4363" y="2181"/>
                    </a:cubicBezTo>
                    <a:cubicBezTo>
                      <a:pt x="4363" y="977"/>
                      <a:pt x="3385" y="1"/>
                      <a:pt x="21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4" name="Google Shape;14194;p32"/>
              <p:cNvSpPr/>
              <p:nvPr/>
            </p:nvSpPr>
            <p:spPr>
              <a:xfrm>
                <a:off x="4062153" y="4265017"/>
                <a:ext cx="150774" cy="150774"/>
              </a:xfrm>
              <a:custGeom>
                <a:rect b="b" l="l" r="r" t="t"/>
                <a:pathLst>
                  <a:path extrusionOk="0" h="4363" w="4363">
                    <a:moveTo>
                      <a:pt x="2182" y="1"/>
                    </a:moveTo>
                    <a:cubicBezTo>
                      <a:pt x="977" y="1"/>
                      <a:pt x="0" y="977"/>
                      <a:pt x="0" y="2181"/>
                    </a:cubicBezTo>
                    <a:cubicBezTo>
                      <a:pt x="0" y="3386"/>
                      <a:pt x="977" y="4363"/>
                      <a:pt x="2182" y="4363"/>
                    </a:cubicBezTo>
                    <a:cubicBezTo>
                      <a:pt x="3386" y="4363"/>
                      <a:pt x="4363" y="3386"/>
                      <a:pt x="4363" y="2181"/>
                    </a:cubicBezTo>
                    <a:cubicBezTo>
                      <a:pt x="4363" y="977"/>
                      <a:pt x="3386" y="1"/>
                      <a:pt x="21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5" name="Google Shape;14195;p32"/>
              <p:cNvSpPr/>
              <p:nvPr/>
            </p:nvSpPr>
            <p:spPr>
              <a:xfrm>
                <a:off x="4210198" y="1239957"/>
                <a:ext cx="150774" cy="150809"/>
              </a:xfrm>
              <a:custGeom>
                <a:rect b="b" l="l" r="r" t="t"/>
                <a:pathLst>
                  <a:path extrusionOk="0" h="4364" w="4363">
                    <a:moveTo>
                      <a:pt x="2180" y="1"/>
                    </a:moveTo>
                    <a:cubicBezTo>
                      <a:pt x="977" y="1"/>
                      <a:pt x="0" y="977"/>
                      <a:pt x="0" y="2181"/>
                    </a:cubicBezTo>
                    <a:cubicBezTo>
                      <a:pt x="0" y="3387"/>
                      <a:pt x="977" y="4363"/>
                      <a:pt x="2180" y="4363"/>
                    </a:cubicBezTo>
                    <a:cubicBezTo>
                      <a:pt x="3386" y="4363"/>
                      <a:pt x="4362" y="3387"/>
                      <a:pt x="4362" y="2181"/>
                    </a:cubicBezTo>
                    <a:cubicBezTo>
                      <a:pt x="4362" y="977"/>
                      <a:pt x="3386" y="1"/>
                      <a:pt x="2180" y="1"/>
                    </a:cubicBezTo>
                    <a:close/>
                  </a:path>
                </a:pathLst>
              </a:custGeom>
              <a:solidFill>
                <a:srgbClr val="1E83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6" name="Google Shape;14196;p32"/>
              <p:cNvSpPr/>
              <p:nvPr/>
            </p:nvSpPr>
            <p:spPr>
              <a:xfrm>
                <a:off x="4712215" y="540064"/>
                <a:ext cx="154403" cy="150774"/>
              </a:xfrm>
              <a:custGeom>
                <a:rect b="b" l="l" r="r" t="t"/>
                <a:pathLst>
                  <a:path extrusionOk="0" h="4363" w="4468">
                    <a:moveTo>
                      <a:pt x="2233" y="1"/>
                    </a:moveTo>
                    <a:cubicBezTo>
                      <a:pt x="1073" y="1"/>
                      <a:pt x="109" y="913"/>
                      <a:pt x="54" y="2084"/>
                    </a:cubicBezTo>
                    <a:cubicBezTo>
                      <a:pt x="0" y="3288"/>
                      <a:pt x="933" y="4306"/>
                      <a:pt x="2137" y="4360"/>
                    </a:cubicBezTo>
                    <a:cubicBezTo>
                      <a:pt x="2171" y="4362"/>
                      <a:pt x="2205" y="4363"/>
                      <a:pt x="2239" y="4363"/>
                    </a:cubicBezTo>
                    <a:cubicBezTo>
                      <a:pt x="3396" y="4363"/>
                      <a:pt x="4361" y="3449"/>
                      <a:pt x="4413" y="2280"/>
                    </a:cubicBezTo>
                    <a:cubicBezTo>
                      <a:pt x="4468" y="1076"/>
                      <a:pt x="3535" y="56"/>
                      <a:pt x="2333" y="3"/>
                    </a:cubicBezTo>
                    <a:cubicBezTo>
                      <a:pt x="2299" y="1"/>
                      <a:pt x="2266" y="1"/>
                      <a:pt x="223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7" name="Google Shape;14197;p32"/>
              <p:cNvSpPr/>
              <p:nvPr/>
            </p:nvSpPr>
            <p:spPr>
              <a:xfrm>
                <a:off x="6035594" y="3662680"/>
                <a:ext cx="154403" cy="150774"/>
              </a:xfrm>
              <a:custGeom>
                <a:rect b="b" l="l" r="r" t="t"/>
                <a:pathLst>
                  <a:path extrusionOk="0" h="4363" w="4468">
                    <a:moveTo>
                      <a:pt x="2230" y="1"/>
                    </a:moveTo>
                    <a:cubicBezTo>
                      <a:pt x="1071" y="1"/>
                      <a:pt x="108" y="914"/>
                      <a:pt x="54" y="2084"/>
                    </a:cubicBezTo>
                    <a:cubicBezTo>
                      <a:pt x="0" y="3288"/>
                      <a:pt x="933" y="4306"/>
                      <a:pt x="2137" y="4361"/>
                    </a:cubicBezTo>
                    <a:cubicBezTo>
                      <a:pt x="2170" y="4362"/>
                      <a:pt x="2203" y="4363"/>
                      <a:pt x="2236" y="4363"/>
                    </a:cubicBezTo>
                    <a:cubicBezTo>
                      <a:pt x="3395" y="4363"/>
                      <a:pt x="4361" y="3449"/>
                      <a:pt x="4413" y="2280"/>
                    </a:cubicBezTo>
                    <a:cubicBezTo>
                      <a:pt x="4468" y="1076"/>
                      <a:pt x="3535" y="57"/>
                      <a:pt x="2333" y="3"/>
                    </a:cubicBezTo>
                    <a:cubicBezTo>
                      <a:pt x="2298" y="1"/>
                      <a:pt x="2264" y="1"/>
                      <a:pt x="22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8" name="Google Shape;14198;p32"/>
              <p:cNvSpPr/>
              <p:nvPr/>
            </p:nvSpPr>
            <p:spPr>
              <a:xfrm>
                <a:off x="3020487" y="3836331"/>
                <a:ext cx="154403" cy="150809"/>
              </a:xfrm>
              <a:custGeom>
                <a:rect b="b" l="l" r="r" t="t"/>
                <a:pathLst>
                  <a:path extrusionOk="0" h="4364" w="4468">
                    <a:moveTo>
                      <a:pt x="2230" y="1"/>
                    </a:moveTo>
                    <a:cubicBezTo>
                      <a:pt x="1071" y="1"/>
                      <a:pt x="109" y="914"/>
                      <a:pt x="56" y="2084"/>
                    </a:cubicBezTo>
                    <a:cubicBezTo>
                      <a:pt x="0" y="3288"/>
                      <a:pt x="933" y="4307"/>
                      <a:pt x="2137" y="4361"/>
                    </a:cubicBezTo>
                    <a:cubicBezTo>
                      <a:pt x="2170" y="4362"/>
                      <a:pt x="2204" y="4363"/>
                      <a:pt x="2237" y="4363"/>
                    </a:cubicBezTo>
                    <a:cubicBezTo>
                      <a:pt x="3397" y="4363"/>
                      <a:pt x="4361" y="3450"/>
                      <a:pt x="4413" y="2280"/>
                    </a:cubicBezTo>
                    <a:cubicBezTo>
                      <a:pt x="4468" y="1074"/>
                      <a:pt x="3537" y="56"/>
                      <a:pt x="2333" y="3"/>
                    </a:cubicBezTo>
                    <a:cubicBezTo>
                      <a:pt x="2298" y="2"/>
                      <a:pt x="2264" y="1"/>
                      <a:pt x="22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4199" name="Google Shape;14199;p32"/>
          <p:cNvSpPr/>
          <p:nvPr/>
        </p:nvSpPr>
        <p:spPr>
          <a:xfrm>
            <a:off x="1967700" y="2818025"/>
            <a:ext cx="5208600" cy="736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0" name="Google Shape;14200;p32"/>
          <p:cNvSpPr txBox="1"/>
          <p:nvPr/>
        </p:nvSpPr>
        <p:spPr>
          <a:xfrm>
            <a:off x="1967700" y="3554588"/>
            <a:ext cx="5208600" cy="6219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731500" spcFirstLastPara="1" rIns="73150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CREDITS: This presentation template was created by </a:t>
            </a:r>
            <a:r>
              <a:rPr b="1" lang="en" sz="1200">
                <a:solidFill>
                  <a:schemeClr val="accent2"/>
                </a:solidFill>
                <a:uFill>
                  <a:noFill/>
                </a:uFill>
                <a:latin typeface="Abel"/>
                <a:ea typeface="Abel"/>
                <a:cs typeface="Abel"/>
                <a:sym typeface="Abel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, including icons by </a:t>
            </a:r>
            <a:r>
              <a:rPr b="1" lang="en" sz="1200">
                <a:solidFill>
                  <a:schemeClr val="dk2"/>
                </a:solidFill>
                <a:uFill>
                  <a:noFill/>
                </a:uFill>
                <a:latin typeface="Abel"/>
                <a:ea typeface="Abel"/>
                <a:cs typeface="Abel"/>
                <a:sym typeface="Abe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, infographics &amp; images by </a:t>
            </a:r>
            <a:r>
              <a:rPr b="1" lang="en" sz="1200">
                <a:solidFill>
                  <a:schemeClr val="lt2"/>
                </a:solidFill>
                <a:uFill>
                  <a:noFill/>
                </a:uFill>
                <a:latin typeface="Abel"/>
                <a:ea typeface="Abel"/>
                <a:cs typeface="Abel"/>
                <a:sym typeface="Abe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200">
              <a:solidFill>
                <a:schemeClr val="lt2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201" name="Google Shape;14201;p32"/>
          <p:cNvSpPr txBox="1"/>
          <p:nvPr>
            <p:ph type="ctrTitle"/>
          </p:nvPr>
        </p:nvSpPr>
        <p:spPr>
          <a:xfrm>
            <a:off x="1967550" y="291775"/>
            <a:ext cx="5208900" cy="12459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457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8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4202" name="Google Shape;14202;p32"/>
          <p:cNvSpPr txBox="1"/>
          <p:nvPr>
            <p:ph idx="1" type="subTitle"/>
          </p:nvPr>
        </p:nvSpPr>
        <p:spPr>
          <a:xfrm>
            <a:off x="1967700" y="1537800"/>
            <a:ext cx="5208600" cy="12801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">
    <p:bg>
      <p:bgPr>
        <a:solidFill>
          <a:schemeClr val="lt1"/>
        </a:solidFill>
      </p:bgPr>
    </p:bg>
    <p:spTree>
      <p:nvGrpSpPr>
        <p:cNvPr id="14203" name="Shape 14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04" name="Google Shape;14204;p33"/>
          <p:cNvGrpSpPr/>
          <p:nvPr/>
        </p:nvGrpSpPr>
        <p:grpSpPr>
          <a:xfrm rot="10800000">
            <a:off x="8345954" y="157487"/>
            <a:ext cx="680119" cy="621701"/>
            <a:chOff x="6804422" y="-316297"/>
            <a:chExt cx="680119" cy="621701"/>
          </a:xfrm>
        </p:grpSpPr>
        <p:cxnSp>
          <p:nvCxnSpPr>
            <p:cNvPr id="14205" name="Google Shape;14205;p33"/>
            <p:cNvCxnSpPr>
              <a:stCxn id="14206" idx="5"/>
            </p:cNvCxnSpPr>
            <p:nvPr/>
          </p:nvCxnSpPr>
          <p:spPr>
            <a:xfrm>
              <a:off x="6966996" y="-100689"/>
              <a:ext cx="123000" cy="1851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207" name="Google Shape;14207;p33"/>
            <p:cNvCxnSpPr>
              <a:stCxn id="14208" idx="6"/>
            </p:cNvCxnSpPr>
            <p:nvPr/>
          </p:nvCxnSpPr>
          <p:spPr>
            <a:xfrm>
              <a:off x="7184362" y="156731"/>
              <a:ext cx="174000" cy="52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209" name="Google Shape;14209;p33"/>
            <p:cNvGrpSpPr/>
            <p:nvPr/>
          </p:nvGrpSpPr>
          <p:grpSpPr>
            <a:xfrm>
              <a:off x="6804422" y="-316297"/>
              <a:ext cx="252600" cy="252600"/>
              <a:chOff x="6804422" y="-316297"/>
              <a:chExt cx="252600" cy="252600"/>
            </a:xfrm>
          </p:grpSpPr>
          <p:sp>
            <p:nvSpPr>
              <p:cNvPr id="14206" name="Google Shape;14206;p33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6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0" name="Google Shape;14210;p33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11" name="Google Shape;14211;p33"/>
            <p:cNvGrpSpPr/>
            <p:nvPr/>
          </p:nvGrpSpPr>
          <p:grpSpPr>
            <a:xfrm>
              <a:off x="7291941" y="112804"/>
              <a:ext cx="192600" cy="192600"/>
              <a:chOff x="7291941" y="112804"/>
              <a:chExt cx="192600" cy="192600"/>
            </a:xfrm>
          </p:grpSpPr>
          <p:sp>
            <p:nvSpPr>
              <p:cNvPr id="14212" name="Google Shape;14212;p33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3" name="Google Shape;14213;p33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14" name="Google Shape;14214;p33"/>
            <p:cNvGrpSpPr/>
            <p:nvPr/>
          </p:nvGrpSpPr>
          <p:grpSpPr>
            <a:xfrm>
              <a:off x="6969112" y="-17269"/>
              <a:ext cx="259500" cy="259500"/>
              <a:chOff x="6969112" y="-17269"/>
              <a:chExt cx="259500" cy="259500"/>
            </a:xfrm>
          </p:grpSpPr>
          <p:sp>
            <p:nvSpPr>
              <p:cNvPr id="14208" name="Google Shape;14208;p33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5" name="Google Shape;14215;p33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216" name="Google Shape;14216;p33"/>
          <p:cNvGrpSpPr/>
          <p:nvPr/>
        </p:nvGrpSpPr>
        <p:grpSpPr>
          <a:xfrm rot="1800044">
            <a:off x="243446" y="4282080"/>
            <a:ext cx="680105" cy="621687"/>
            <a:chOff x="6804422" y="-316297"/>
            <a:chExt cx="680119" cy="621701"/>
          </a:xfrm>
        </p:grpSpPr>
        <p:cxnSp>
          <p:nvCxnSpPr>
            <p:cNvPr id="14217" name="Google Shape;14217;p33"/>
            <p:cNvCxnSpPr>
              <a:stCxn id="14218" idx="5"/>
            </p:cNvCxnSpPr>
            <p:nvPr/>
          </p:nvCxnSpPr>
          <p:spPr>
            <a:xfrm rot="-1793934">
              <a:off x="7021575" y="-119028"/>
              <a:ext cx="13842" cy="221777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219" name="Google Shape;14219;p33"/>
            <p:cNvCxnSpPr>
              <a:stCxn id="14220" idx="6"/>
            </p:cNvCxnSpPr>
            <p:nvPr/>
          </p:nvCxnSpPr>
          <p:spPr>
            <a:xfrm rot="-1801102">
              <a:off x="7209147" y="116632"/>
              <a:ext cx="124731" cy="132397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221" name="Google Shape;14221;p33"/>
            <p:cNvGrpSpPr/>
            <p:nvPr/>
          </p:nvGrpSpPr>
          <p:grpSpPr>
            <a:xfrm>
              <a:off x="6804422" y="-316297"/>
              <a:ext cx="252600" cy="252600"/>
              <a:chOff x="6804422" y="-316297"/>
              <a:chExt cx="252600" cy="252600"/>
            </a:xfrm>
          </p:grpSpPr>
          <p:sp>
            <p:nvSpPr>
              <p:cNvPr id="14218" name="Google Shape;14218;p33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2" name="Google Shape;14222;p33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23" name="Google Shape;14223;p33"/>
            <p:cNvGrpSpPr/>
            <p:nvPr/>
          </p:nvGrpSpPr>
          <p:grpSpPr>
            <a:xfrm>
              <a:off x="7291941" y="112804"/>
              <a:ext cx="192600" cy="192600"/>
              <a:chOff x="7291941" y="112804"/>
              <a:chExt cx="192600" cy="192600"/>
            </a:xfrm>
          </p:grpSpPr>
          <p:sp>
            <p:nvSpPr>
              <p:cNvPr id="14224" name="Google Shape;14224;p33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5" name="Google Shape;14225;p33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26" name="Google Shape;14226;p33"/>
            <p:cNvGrpSpPr/>
            <p:nvPr/>
          </p:nvGrpSpPr>
          <p:grpSpPr>
            <a:xfrm>
              <a:off x="6969112" y="-17269"/>
              <a:ext cx="259500" cy="259500"/>
              <a:chOff x="6969112" y="-17269"/>
              <a:chExt cx="259500" cy="259500"/>
            </a:xfrm>
          </p:grpSpPr>
          <p:sp>
            <p:nvSpPr>
              <p:cNvPr id="14220" name="Google Shape;14220;p33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7" name="Google Shape;14227;p33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_1_1_1_1_1_1_1">
    <p:bg>
      <p:bgPr>
        <a:solidFill>
          <a:schemeClr val="lt1"/>
        </a:solidFill>
      </p:bgPr>
    </p:bg>
    <p:spTree>
      <p:nvGrpSpPr>
        <p:cNvPr id="14228" name="Shape 14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29" name="Google Shape;14229;p34"/>
          <p:cNvGrpSpPr/>
          <p:nvPr/>
        </p:nvGrpSpPr>
        <p:grpSpPr>
          <a:xfrm>
            <a:off x="70051" y="76201"/>
            <a:ext cx="640525" cy="646075"/>
            <a:chOff x="2781975" y="3951500"/>
            <a:chExt cx="640525" cy="646075"/>
          </a:xfrm>
        </p:grpSpPr>
        <p:sp>
          <p:nvSpPr>
            <p:cNvPr id="14230" name="Google Shape;14230;p34"/>
            <p:cNvSpPr/>
            <p:nvPr/>
          </p:nvSpPr>
          <p:spPr>
            <a:xfrm>
              <a:off x="31723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34"/>
            <p:cNvSpPr/>
            <p:nvPr/>
          </p:nvSpPr>
          <p:spPr>
            <a:xfrm>
              <a:off x="31723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34"/>
            <p:cNvSpPr/>
            <p:nvPr/>
          </p:nvSpPr>
          <p:spPr>
            <a:xfrm>
              <a:off x="313325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34"/>
            <p:cNvSpPr/>
            <p:nvPr/>
          </p:nvSpPr>
          <p:spPr>
            <a:xfrm>
              <a:off x="31723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34"/>
            <p:cNvSpPr/>
            <p:nvPr/>
          </p:nvSpPr>
          <p:spPr>
            <a:xfrm>
              <a:off x="31723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34"/>
            <p:cNvSpPr/>
            <p:nvPr/>
          </p:nvSpPr>
          <p:spPr>
            <a:xfrm>
              <a:off x="31723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34"/>
            <p:cNvSpPr/>
            <p:nvPr/>
          </p:nvSpPr>
          <p:spPr>
            <a:xfrm>
              <a:off x="31723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7" name="Google Shape;14237;p34"/>
            <p:cNvSpPr/>
            <p:nvPr/>
          </p:nvSpPr>
          <p:spPr>
            <a:xfrm>
              <a:off x="31723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34"/>
            <p:cNvSpPr/>
            <p:nvPr/>
          </p:nvSpPr>
          <p:spPr>
            <a:xfrm>
              <a:off x="3172025" y="4045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1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3"/>
                    <a:pt x="154" y="640"/>
                    <a:pt x="325" y="640"/>
                  </a:cubicBezTo>
                  <a:cubicBezTo>
                    <a:pt x="329" y="640"/>
                    <a:pt x="332" y="640"/>
                    <a:pt x="336" y="640"/>
                  </a:cubicBezTo>
                  <a:cubicBezTo>
                    <a:pt x="514" y="635"/>
                    <a:pt x="653" y="486"/>
                    <a:pt x="646" y="310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34"/>
            <p:cNvSpPr/>
            <p:nvPr/>
          </p:nvSpPr>
          <p:spPr>
            <a:xfrm>
              <a:off x="3172025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0"/>
                  </a:moveTo>
                  <a:cubicBezTo>
                    <a:pt x="322" y="0"/>
                    <a:pt x="319" y="0"/>
                    <a:pt x="315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34"/>
            <p:cNvSpPr/>
            <p:nvPr/>
          </p:nvSpPr>
          <p:spPr>
            <a:xfrm>
              <a:off x="3172025" y="3977350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5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34"/>
            <p:cNvSpPr/>
            <p:nvPr/>
          </p:nvSpPr>
          <p:spPr>
            <a:xfrm>
              <a:off x="313325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34"/>
            <p:cNvSpPr/>
            <p:nvPr/>
          </p:nvSpPr>
          <p:spPr>
            <a:xfrm>
              <a:off x="3172025" y="4113375"/>
              <a:ext cx="16325" cy="16000"/>
            </a:xfrm>
            <a:custGeom>
              <a:rect b="b" l="l" r="r" t="t"/>
              <a:pathLst>
                <a:path extrusionOk="0" h="640" w="653">
                  <a:moveTo>
                    <a:pt x="326" y="0"/>
                  </a:moveTo>
                  <a:cubicBezTo>
                    <a:pt x="322" y="0"/>
                    <a:pt x="319" y="0"/>
                    <a:pt x="315" y="0"/>
                  </a:cubicBezTo>
                  <a:cubicBezTo>
                    <a:pt x="139" y="6"/>
                    <a:pt x="0" y="154"/>
                    <a:pt x="6" y="330"/>
                  </a:cubicBezTo>
                  <a:cubicBezTo>
                    <a:pt x="12" y="503"/>
                    <a:pt x="154" y="639"/>
                    <a:pt x="325" y="639"/>
                  </a:cubicBezTo>
                  <a:cubicBezTo>
                    <a:pt x="329" y="639"/>
                    <a:pt x="332" y="639"/>
                    <a:pt x="336" y="639"/>
                  </a:cubicBezTo>
                  <a:cubicBezTo>
                    <a:pt x="514" y="633"/>
                    <a:pt x="653" y="486"/>
                    <a:pt x="646" y="309"/>
                  </a:cubicBezTo>
                  <a:cubicBezTo>
                    <a:pt x="641" y="137"/>
                    <a:pt x="499" y="0"/>
                    <a:pt x="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34"/>
            <p:cNvSpPr/>
            <p:nvPr/>
          </p:nvSpPr>
          <p:spPr>
            <a:xfrm>
              <a:off x="3172025" y="4079350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6" y="1"/>
                  </a:moveTo>
                  <a:cubicBezTo>
                    <a:pt x="322" y="1"/>
                    <a:pt x="319" y="1"/>
                    <a:pt x="315" y="1"/>
                  </a:cubicBezTo>
                  <a:cubicBezTo>
                    <a:pt x="139" y="7"/>
                    <a:pt x="0" y="154"/>
                    <a:pt x="6" y="332"/>
                  </a:cubicBezTo>
                  <a:cubicBezTo>
                    <a:pt x="12" y="505"/>
                    <a:pt x="154" y="641"/>
                    <a:pt x="325" y="641"/>
                  </a:cubicBezTo>
                  <a:cubicBezTo>
                    <a:pt x="329" y="641"/>
                    <a:pt x="332" y="641"/>
                    <a:pt x="336" y="641"/>
                  </a:cubicBezTo>
                  <a:cubicBezTo>
                    <a:pt x="514" y="635"/>
                    <a:pt x="653" y="487"/>
                    <a:pt x="646" y="310"/>
                  </a:cubicBezTo>
                  <a:cubicBezTo>
                    <a:pt x="641" y="137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34"/>
            <p:cNvSpPr/>
            <p:nvPr/>
          </p:nvSpPr>
          <p:spPr>
            <a:xfrm>
              <a:off x="31723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34"/>
            <p:cNvSpPr/>
            <p:nvPr/>
          </p:nvSpPr>
          <p:spPr>
            <a:xfrm>
              <a:off x="31723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34"/>
            <p:cNvSpPr/>
            <p:nvPr/>
          </p:nvSpPr>
          <p:spPr>
            <a:xfrm>
              <a:off x="31723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4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34"/>
            <p:cNvSpPr/>
            <p:nvPr/>
          </p:nvSpPr>
          <p:spPr>
            <a:xfrm>
              <a:off x="32113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34"/>
            <p:cNvSpPr/>
            <p:nvPr/>
          </p:nvSpPr>
          <p:spPr>
            <a:xfrm>
              <a:off x="32113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34"/>
            <p:cNvSpPr/>
            <p:nvPr/>
          </p:nvSpPr>
          <p:spPr>
            <a:xfrm>
              <a:off x="32113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34"/>
            <p:cNvSpPr/>
            <p:nvPr/>
          </p:nvSpPr>
          <p:spPr>
            <a:xfrm>
              <a:off x="32113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34"/>
            <p:cNvSpPr/>
            <p:nvPr/>
          </p:nvSpPr>
          <p:spPr>
            <a:xfrm>
              <a:off x="32113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34"/>
            <p:cNvSpPr/>
            <p:nvPr/>
          </p:nvSpPr>
          <p:spPr>
            <a:xfrm>
              <a:off x="31723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34"/>
            <p:cNvSpPr/>
            <p:nvPr/>
          </p:nvSpPr>
          <p:spPr>
            <a:xfrm>
              <a:off x="32113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34"/>
            <p:cNvSpPr/>
            <p:nvPr/>
          </p:nvSpPr>
          <p:spPr>
            <a:xfrm>
              <a:off x="32113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34"/>
            <p:cNvSpPr/>
            <p:nvPr/>
          </p:nvSpPr>
          <p:spPr>
            <a:xfrm>
              <a:off x="31723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34"/>
            <p:cNvSpPr/>
            <p:nvPr/>
          </p:nvSpPr>
          <p:spPr>
            <a:xfrm>
              <a:off x="32113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34"/>
            <p:cNvSpPr/>
            <p:nvPr/>
          </p:nvSpPr>
          <p:spPr>
            <a:xfrm>
              <a:off x="32113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34"/>
            <p:cNvSpPr/>
            <p:nvPr/>
          </p:nvSpPr>
          <p:spPr>
            <a:xfrm>
              <a:off x="31723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4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34"/>
            <p:cNvSpPr/>
            <p:nvPr/>
          </p:nvSpPr>
          <p:spPr>
            <a:xfrm>
              <a:off x="32113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34"/>
            <p:cNvSpPr/>
            <p:nvPr/>
          </p:nvSpPr>
          <p:spPr>
            <a:xfrm>
              <a:off x="32113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34"/>
            <p:cNvSpPr/>
            <p:nvPr/>
          </p:nvSpPr>
          <p:spPr>
            <a:xfrm>
              <a:off x="32113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34"/>
            <p:cNvSpPr/>
            <p:nvPr/>
          </p:nvSpPr>
          <p:spPr>
            <a:xfrm>
              <a:off x="3133250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34"/>
            <p:cNvSpPr/>
            <p:nvPr/>
          </p:nvSpPr>
          <p:spPr>
            <a:xfrm>
              <a:off x="309422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34"/>
            <p:cNvSpPr/>
            <p:nvPr/>
          </p:nvSpPr>
          <p:spPr>
            <a:xfrm>
              <a:off x="309422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34"/>
            <p:cNvSpPr/>
            <p:nvPr/>
          </p:nvSpPr>
          <p:spPr>
            <a:xfrm>
              <a:off x="309422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34"/>
            <p:cNvSpPr/>
            <p:nvPr/>
          </p:nvSpPr>
          <p:spPr>
            <a:xfrm>
              <a:off x="309422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34"/>
            <p:cNvSpPr/>
            <p:nvPr/>
          </p:nvSpPr>
          <p:spPr>
            <a:xfrm>
              <a:off x="309422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34"/>
            <p:cNvSpPr/>
            <p:nvPr/>
          </p:nvSpPr>
          <p:spPr>
            <a:xfrm>
              <a:off x="309422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34"/>
            <p:cNvSpPr/>
            <p:nvPr/>
          </p:nvSpPr>
          <p:spPr>
            <a:xfrm>
              <a:off x="309422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34"/>
            <p:cNvSpPr/>
            <p:nvPr/>
          </p:nvSpPr>
          <p:spPr>
            <a:xfrm>
              <a:off x="309422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34"/>
            <p:cNvSpPr/>
            <p:nvPr/>
          </p:nvSpPr>
          <p:spPr>
            <a:xfrm>
              <a:off x="3133400" y="3952975"/>
              <a:ext cx="15125" cy="6550"/>
            </a:xfrm>
            <a:custGeom>
              <a:rect b="b" l="l" r="r" t="t"/>
              <a:pathLst>
                <a:path extrusionOk="0" h="262" w="605">
                  <a:moveTo>
                    <a:pt x="1" y="1"/>
                  </a:moveTo>
                  <a:lnTo>
                    <a:pt x="1" y="1"/>
                  </a:lnTo>
                  <a:cubicBezTo>
                    <a:pt x="29" y="151"/>
                    <a:pt x="159" y="261"/>
                    <a:pt x="316" y="261"/>
                  </a:cubicBezTo>
                  <a:cubicBezTo>
                    <a:pt x="445" y="261"/>
                    <a:pt x="557" y="184"/>
                    <a:pt x="605" y="73"/>
                  </a:cubicBezTo>
                  <a:cubicBezTo>
                    <a:pt x="406" y="46"/>
                    <a:pt x="204" y="20"/>
                    <a:pt x="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34"/>
            <p:cNvSpPr/>
            <p:nvPr/>
          </p:nvSpPr>
          <p:spPr>
            <a:xfrm>
              <a:off x="3094125" y="411347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8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2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34"/>
            <p:cNvSpPr/>
            <p:nvPr/>
          </p:nvSpPr>
          <p:spPr>
            <a:xfrm>
              <a:off x="3094125" y="4079500"/>
              <a:ext cx="16175" cy="16000"/>
            </a:xfrm>
            <a:custGeom>
              <a:rect b="b" l="l" r="r" t="t"/>
              <a:pathLst>
                <a:path extrusionOk="0" h="640" w="647">
                  <a:moveTo>
                    <a:pt x="326" y="1"/>
                  </a:moveTo>
                  <a:cubicBezTo>
                    <a:pt x="323" y="1"/>
                    <a:pt x="321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7" y="500"/>
                    <a:pt x="149" y="640"/>
                    <a:pt x="322" y="640"/>
                  </a:cubicBezTo>
                  <a:cubicBezTo>
                    <a:pt x="325" y="640"/>
                    <a:pt x="327" y="640"/>
                    <a:pt x="330" y="640"/>
                  </a:cubicBezTo>
                  <a:cubicBezTo>
                    <a:pt x="506" y="637"/>
                    <a:pt x="646" y="490"/>
                    <a:pt x="643" y="314"/>
                  </a:cubicBezTo>
                  <a:cubicBezTo>
                    <a:pt x="640" y="141"/>
                    <a:pt x="499" y="1"/>
                    <a:pt x="32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34"/>
            <p:cNvSpPr/>
            <p:nvPr/>
          </p:nvSpPr>
          <p:spPr>
            <a:xfrm>
              <a:off x="309422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1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34"/>
            <p:cNvSpPr/>
            <p:nvPr/>
          </p:nvSpPr>
          <p:spPr>
            <a:xfrm>
              <a:off x="309422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34"/>
            <p:cNvSpPr/>
            <p:nvPr/>
          </p:nvSpPr>
          <p:spPr>
            <a:xfrm>
              <a:off x="309422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1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1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34"/>
            <p:cNvSpPr/>
            <p:nvPr/>
          </p:nvSpPr>
          <p:spPr>
            <a:xfrm>
              <a:off x="313325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34"/>
            <p:cNvSpPr/>
            <p:nvPr/>
          </p:nvSpPr>
          <p:spPr>
            <a:xfrm>
              <a:off x="309422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1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34"/>
            <p:cNvSpPr/>
            <p:nvPr/>
          </p:nvSpPr>
          <p:spPr>
            <a:xfrm>
              <a:off x="309422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1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1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34"/>
            <p:cNvSpPr/>
            <p:nvPr/>
          </p:nvSpPr>
          <p:spPr>
            <a:xfrm>
              <a:off x="31332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34"/>
            <p:cNvSpPr/>
            <p:nvPr/>
          </p:nvSpPr>
          <p:spPr>
            <a:xfrm>
              <a:off x="31332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2" name="Google Shape;14282;p34"/>
            <p:cNvSpPr/>
            <p:nvPr/>
          </p:nvSpPr>
          <p:spPr>
            <a:xfrm>
              <a:off x="31332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34"/>
            <p:cNvSpPr/>
            <p:nvPr/>
          </p:nvSpPr>
          <p:spPr>
            <a:xfrm>
              <a:off x="31332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34"/>
            <p:cNvSpPr/>
            <p:nvPr/>
          </p:nvSpPr>
          <p:spPr>
            <a:xfrm>
              <a:off x="313325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34"/>
            <p:cNvSpPr/>
            <p:nvPr/>
          </p:nvSpPr>
          <p:spPr>
            <a:xfrm>
              <a:off x="31332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34"/>
            <p:cNvSpPr/>
            <p:nvPr/>
          </p:nvSpPr>
          <p:spPr>
            <a:xfrm>
              <a:off x="31332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7" name="Google Shape;14287;p34"/>
            <p:cNvSpPr/>
            <p:nvPr/>
          </p:nvSpPr>
          <p:spPr>
            <a:xfrm>
              <a:off x="3133250" y="404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34"/>
            <p:cNvSpPr/>
            <p:nvPr/>
          </p:nvSpPr>
          <p:spPr>
            <a:xfrm>
              <a:off x="3133250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34"/>
            <p:cNvSpPr/>
            <p:nvPr/>
          </p:nvSpPr>
          <p:spPr>
            <a:xfrm>
              <a:off x="3133250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34"/>
            <p:cNvSpPr/>
            <p:nvPr/>
          </p:nvSpPr>
          <p:spPr>
            <a:xfrm>
              <a:off x="32113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34"/>
            <p:cNvSpPr/>
            <p:nvPr/>
          </p:nvSpPr>
          <p:spPr>
            <a:xfrm>
              <a:off x="31332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34"/>
            <p:cNvSpPr/>
            <p:nvPr/>
          </p:nvSpPr>
          <p:spPr>
            <a:xfrm>
              <a:off x="31332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34"/>
            <p:cNvSpPr/>
            <p:nvPr/>
          </p:nvSpPr>
          <p:spPr>
            <a:xfrm>
              <a:off x="31332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34"/>
            <p:cNvSpPr/>
            <p:nvPr/>
          </p:nvSpPr>
          <p:spPr>
            <a:xfrm>
              <a:off x="31332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34"/>
            <p:cNvSpPr/>
            <p:nvPr/>
          </p:nvSpPr>
          <p:spPr>
            <a:xfrm>
              <a:off x="33674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34"/>
            <p:cNvSpPr/>
            <p:nvPr/>
          </p:nvSpPr>
          <p:spPr>
            <a:xfrm>
              <a:off x="33283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34"/>
            <p:cNvSpPr/>
            <p:nvPr/>
          </p:nvSpPr>
          <p:spPr>
            <a:xfrm>
              <a:off x="33283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34"/>
            <p:cNvSpPr/>
            <p:nvPr/>
          </p:nvSpPr>
          <p:spPr>
            <a:xfrm>
              <a:off x="33283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34"/>
            <p:cNvSpPr/>
            <p:nvPr/>
          </p:nvSpPr>
          <p:spPr>
            <a:xfrm>
              <a:off x="33283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34"/>
            <p:cNvSpPr/>
            <p:nvPr/>
          </p:nvSpPr>
          <p:spPr>
            <a:xfrm>
              <a:off x="33283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34"/>
            <p:cNvSpPr/>
            <p:nvPr/>
          </p:nvSpPr>
          <p:spPr>
            <a:xfrm>
              <a:off x="33283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34"/>
            <p:cNvSpPr/>
            <p:nvPr/>
          </p:nvSpPr>
          <p:spPr>
            <a:xfrm>
              <a:off x="33283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34"/>
            <p:cNvSpPr/>
            <p:nvPr/>
          </p:nvSpPr>
          <p:spPr>
            <a:xfrm>
              <a:off x="33283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34"/>
            <p:cNvSpPr/>
            <p:nvPr/>
          </p:nvSpPr>
          <p:spPr>
            <a:xfrm>
              <a:off x="32893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34"/>
            <p:cNvSpPr/>
            <p:nvPr/>
          </p:nvSpPr>
          <p:spPr>
            <a:xfrm>
              <a:off x="32893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34"/>
            <p:cNvSpPr/>
            <p:nvPr/>
          </p:nvSpPr>
          <p:spPr>
            <a:xfrm>
              <a:off x="32893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34"/>
            <p:cNvSpPr/>
            <p:nvPr/>
          </p:nvSpPr>
          <p:spPr>
            <a:xfrm>
              <a:off x="32893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34"/>
            <p:cNvSpPr/>
            <p:nvPr/>
          </p:nvSpPr>
          <p:spPr>
            <a:xfrm>
              <a:off x="32893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34"/>
            <p:cNvSpPr/>
            <p:nvPr/>
          </p:nvSpPr>
          <p:spPr>
            <a:xfrm>
              <a:off x="33283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34"/>
            <p:cNvSpPr/>
            <p:nvPr/>
          </p:nvSpPr>
          <p:spPr>
            <a:xfrm>
              <a:off x="33283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34"/>
            <p:cNvSpPr/>
            <p:nvPr/>
          </p:nvSpPr>
          <p:spPr>
            <a:xfrm>
              <a:off x="3328375" y="4047150"/>
              <a:ext cx="14125" cy="14425"/>
            </a:xfrm>
            <a:custGeom>
              <a:rect b="b" l="l" r="r" t="t"/>
              <a:pathLst>
                <a:path extrusionOk="0" h="577" w="565">
                  <a:moveTo>
                    <a:pt x="129" y="0"/>
                  </a:moveTo>
                  <a:cubicBezTo>
                    <a:pt x="52" y="58"/>
                    <a:pt x="1" y="151"/>
                    <a:pt x="1" y="257"/>
                  </a:cubicBezTo>
                  <a:cubicBezTo>
                    <a:pt x="1" y="433"/>
                    <a:pt x="144" y="576"/>
                    <a:pt x="322" y="576"/>
                  </a:cubicBezTo>
                  <a:cubicBezTo>
                    <a:pt x="420" y="576"/>
                    <a:pt x="506" y="531"/>
                    <a:pt x="564" y="462"/>
                  </a:cubicBezTo>
                  <a:cubicBezTo>
                    <a:pt x="423" y="305"/>
                    <a:pt x="278" y="151"/>
                    <a:pt x="1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34"/>
            <p:cNvSpPr/>
            <p:nvPr/>
          </p:nvSpPr>
          <p:spPr>
            <a:xfrm>
              <a:off x="33283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34"/>
            <p:cNvSpPr/>
            <p:nvPr/>
          </p:nvSpPr>
          <p:spPr>
            <a:xfrm>
              <a:off x="33674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34"/>
            <p:cNvSpPr/>
            <p:nvPr/>
          </p:nvSpPr>
          <p:spPr>
            <a:xfrm>
              <a:off x="3406475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213" y="0"/>
                  </a:moveTo>
                  <a:cubicBezTo>
                    <a:pt x="89" y="44"/>
                    <a:pt x="0" y="160"/>
                    <a:pt x="0" y="300"/>
                  </a:cubicBezTo>
                  <a:cubicBezTo>
                    <a:pt x="0" y="476"/>
                    <a:pt x="143" y="620"/>
                    <a:pt x="320" y="620"/>
                  </a:cubicBezTo>
                  <a:cubicBezTo>
                    <a:pt x="341" y="620"/>
                    <a:pt x="360" y="618"/>
                    <a:pt x="380" y="614"/>
                  </a:cubicBezTo>
                  <a:cubicBezTo>
                    <a:pt x="330" y="407"/>
                    <a:pt x="275" y="202"/>
                    <a:pt x="21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34"/>
            <p:cNvSpPr/>
            <p:nvPr/>
          </p:nvSpPr>
          <p:spPr>
            <a:xfrm>
              <a:off x="33674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34"/>
            <p:cNvSpPr/>
            <p:nvPr/>
          </p:nvSpPr>
          <p:spPr>
            <a:xfrm>
              <a:off x="3094125" y="4045500"/>
              <a:ext cx="16175" cy="16025"/>
            </a:xfrm>
            <a:custGeom>
              <a:rect b="b" l="l" r="r" t="t"/>
              <a:pathLst>
                <a:path extrusionOk="0" h="641" w="647">
                  <a:moveTo>
                    <a:pt x="324" y="0"/>
                  </a:moveTo>
                  <a:cubicBezTo>
                    <a:pt x="322" y="0"/>
                    <a:pt x="320" y="0"/>
                    <a:pt x="318" y="0"/>
                  </a:cubicBezTo>
                  <a:cubicBezTo>
                    <a:pt x="140" y="3"/>
                    <a:pt x="0" y="149"/>
                    <a:pt x="3" y="327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8"/>
                    <a:pt x="646" y="491"/>
                    <a:pt x="643" y="314"/>
                  </a:cubicBezTo>
                  <a:cubicBezTo>
                    <a:pt x="640" y="139"/>
                    <a:pt x="497" y="0"/>
                    <a:pt x="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34"/>
            <p:cNvSpPr/>
            <p:nvPr/>
          </p:nvSpPr>
          <p:spPr>
            <a:xfrm>
              <a:off x="3406475" y="4215525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51" y="641"/>
                    <a:pt x="561" y="563"/>
                    <a:pt x="611" y="453"/>
                  </a:cubicBezTo>
                  <a:cubicBezTo>
                    <a:pt x="594" y="335"/>
                    <a:pt x="574" y="219"/>
                    <a:pt x="553" y="103"/>
                  </a:cubicBezTo>
                  <a:cubicBezTo>
                    <a:pt x="496" y="40"/>
                    <a:pt x="413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34"/>
            <p:cNvSpPr/>
            <p:nvPr/>
          </p:nvSpPr>
          <p:spPr>
            <a:xfrm>
              <a:off x="34064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34"/>
            <p:cNvSpPr/>
            <p:nvPr/>
          </p:nvSpPr>
          <p:spPr>
            <a:xfrm>
              <a:off x="34064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34"/>
            <p:cNvSpPr/>
            <p:nvPr/>
          </p:nvSpPr>
          <p:spPr>
            <a:xfrm>
              <a:off x="33674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34"/>
            <p:cNvSpPr/>
            <p:nvPr/>
          </p:nvSpPr>
          <p:spPr>
            <a:xfrm>
              <a:off x="33674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34"/>
            <p:cNvSpPr/>
            <p:nvPr/>
          </p:nvSpPr>
          <p:spPr>
            <a:xfrm>
              <a:off x="33283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34"/>
            <p:cNvSpPr/>
            <p:nvPr/>
          </p:nvSpPr>
          <p:spPr>
            <a:xfrm>
              <a:off x="33674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34"/>
            <p:cNvSpPr/>
            <p:nvPr/>
          </p:nvSpPr>
          <p:spPr>
            <a:xfrm>
              <a:off x="33674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5" name="Google Shape;14325;p34"/>
            <p:cNvSpPr/>
            <p:nvPr/>
          </p:nvSpPr>
          <p:spPr>
            <a:xfrm>
              <a:off x="33674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34"/>
            <p:cNvSpPr/>
            <p:nvPr/>
          </p:nvSpPr>
          <p:spPr>
            <a:xfrm>
              <a:off x="33674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34"/>
            <p:cNvSpPr/>
            <p:nvPr/>
          </p:nvSpPr>
          <p:spPr>
            <a:xfrm>
              <a:off x="33674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34"/>
            <p:cNvSpPr/>
            <p:nvPr/>
          </p:nvSpPr>
          <p:spPr>
            <a:xfrm>
              <a:off x="32893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34"/>
            <p:cNvSpPr/>
            <p:nvPr/>
          </p:nvSpPr>
          <p:spPr>
            <a:xfrm>
              <a:off x="325032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34"/>
            <p:cNvSpPr/>
            <p:nvPr/>
          </p:nvSpPr>
          <p:spPr>
            <a:xfrm>
              <a:off x="325032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34"/>
            <p:cNvSpPr/>
            <p:nvPr/>
          </p:nvSpPr>
          <p:spPr>
            <a:xfrm>
              <a:off x="325032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34"/>
            <p:cNvSpPr/>
            <p:nvPr/>
          </p:nvSpPr>
          <p:spPr>
            <a:xfrm>
              <a:off x="325032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34"/>
            <p:cNvSpPr/>
            <p:nvPr/>
          </p:nvSpPr>
          <p:spPr>
            <a:xfrm>
              <a:off x="325032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34"/>
            <p:cNvSpPr/>
            <p:nvPr/>
          </p:nvSpPr>
          <p:spPr>
            <a:xfrm>
              <a:off x="325032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34"/>
            <p:cNvSpPr/>
            <p:nvPr/>
          </p:nvSpPr>
          <p:spPr>
            <a:xfrm>
              <a:off x="325032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34"/>
            <p:cNvSpPr/>
            <p:nvPr/>
          </p:nvSpPr>
          <p:spPr>
            <a:xfrm>
              <a:off x="325032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34"/>
            <p:cNvSpPr/>
            <p:nvPr/>
          </p:nvSpPr>
          <p:spPr>
            <a:xfrm>
              <a:off x="32113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34"/>
            <p:cNvSpPr/>
            <p:nvPr/>
          </p:nvSpPr>
          <p:spPr>
            <a:xfrm>
              <a:off x="32113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34"/>
            <p:cNvSpPr/>
            <p:nvPr/>
          </p:nvSpPr>
          <p:spPr>
            <a:xfrm>
              <a:off x="32113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34"/>
            <p:cNvSpPr/>
            <p:nvPr/>
          </p:nvSpPr>
          <p:spPr>
            <a:xfrm>
              <a:off x="32113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34"/>
            <p:cNvSpPr/>
            <p:nvPr/>
          </p:nvSpPr>
          <p:spPr>
            <a:xfrm>
              <a:off x="325032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34"/>
            <p:cNvSpPr/>
            <p:nvPr/>
          </p:nvSpPr>
          <p:spPr>
            <a:xfrm>
              <a:off x="325032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34"/>
            <p:cNvSpPr/>
            <p:nvPr/>
          </p:nvSpPr>
          <p:spPr>
            <a:xfrm>
              <a:off x="32893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34"/>
            <p:cNvSpPr/>
            <p:nvPr/>
          </p:nvSpPr>
          <p:spPr>
            <a:xfrm>
              <a:off x="32893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5" name="Google Shape;14345;p34"/>
            <p:cNvSpPr/>
            <p:nvPr/>
          </p:nvSpPr>
          <p:spPr>
            <a:xfrm>
              <a:off x="32893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34"/>
            <p:cNvSpPr/>
            <p:nvPr/>
          </p:nvSpPr>
          <p:spPr>
            <a:xfrm>
              <a:off x="32893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34"/>
            <p:cNvSpPr/>
            <p:nvPr/>
          </p:nvSpPr>
          <p:spPr>
            <a:xfrm>
              <a:off x="32113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34"/>
            <p:cNvSpPr/>
            <p:nvPr/>
          </p:nvSpPr>
          <p:spPr>
            <a:xfrm>
              <a:off x="325032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34"/>
            <p:cNvSpPr/>
            <p:nvPr/>
          </p:nvSpPr>
          <p:spPr>
            <a:xfrm>
              <a:off x="32893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34"/>
            <p:cNvSpPr/>
            <p:nvPr/>
          </p:nvSpPr>
          <p:spPr>
            <a:xfrm>
              <a:off x="32893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34"/>
            <p:cNvSpPr/>
            <p:nvPr/>
          </p:nvSpPr>
          <p:spPr>
            <a:xfrm>
              <a:off x="32893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34"/>
            <p:cNvSpPr/>
            <p:nvPr/>
          </p:nvSpPr>
          <p:spPr>
            <a:xfrm>
              <a:off x="325032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34"/>
            <p:cNvSpPr/>
            <p:nvPr/>
          </p:nvSpPr>
          <p:spPr>
            <a:xfrm>
              <a:off x="325032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34"/>
            <p:cNvSpPr/>
            <p:nvPr/>
          </p:nvSpPr>
          <p:spPr>
            <a:xfrm>
              <a:off x="325032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34"/>
            <p:cNvSpPr/>
            <p:nvPr/>
          </p:nvSpPr>
          <p:spPr>
            <a:xfrm>
              <a:off x="3289350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118" y="0"/>
                  </a:moveTo>
                  <a:cubicBezTo>
                    <a:pt x="47" y="61"/>
                    <a:pt x="1" y="150"/>
                    <a:pt x="1" y="247"/>
                  </a:cubicBezTo>
                  <a:cubicBezTo>
                    <a:pt x="1" y="424"/>
                    <a:pt x="144" y="567"/>
                    <a:pt x="322" y="567"/>
                  </a:cubicBezTo>
                  <a:cubicBezTo>
                    <a:pt x="451" y="567"/>
                    <a:pt x="563" y="490"/>
                    <a:pt x="611" y="379"/>
                  </a:cubicBezTo>
                  <a:cubicBezTo>
                    <a:pt x="448" y="249"/>
                    <a:pt x="285" y="122"/>
                    <a:pt x="11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6" name="Google Shape;14356;p34"/>
            <p:cNvSpPr/>
            <p:nvPr/>
          </p:nvSpPr>
          <p:spPr>
            <a:xfrm>
              <a:off x="32893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34"/>
            <p:cNvSpPr/>
            <p:nvPr/>
          </p:nvSpPr>
          <p:spPr>
            <a:xfrm>
              <a:off x="325032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34"/>
            <p:cNvSpPr/>
            <p:nvPr/>
          </p:nvSpPr>
          <p:spPr>
            <a:xfrm>
              <a:off x="325032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34"/>
            <p:cNvSpPr/>
            <p:nvPr/>
          </p:nvSpPr>
          <p:spPr>
            <a:xfrm>
              <a:off x="289905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34"/>
            <p:cNvSpPr/>
            <p:nvPr/>
          </p:nvSpPr>
          <p:spPr>
            <a:xfrm>
              <a:off x="289905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34"/>
            <p:cNvSpPr/>
            <p:nvPr/>
          </p:nvSpPr>
          <p:spPr>
            <a:xfrm>
              <a:off x="2862000" y="4047150"/>
              <a:ext cx="14100" cy="14425"/>
            </a:xfrm>
            <a:custGeom>
              <a:rect b="b" l="l" r="r" t="t"/>
              <a:pathLst>
                <a:path extrusionOk="0" h="577" w="564">
                  <a:moveTo>
                    <a:pt x="436" y="0"/>
                  </a:moveTo>
                  <a:cubicBezTo>
                    <a:pt x="287" y="151"/>
                    <a:pt x="142" y="303"/>
                    <a:pt x="0" y="462"/>
                  </a:cubicBezTo>
                  <a:cubicBezTo>
                    <a:pt x="57" y="531"/>
                    <a:pt x="143" y="576"/>
                    <a:pt x="243" y="576"/>
                  </a:cubicBezTo>
                  <a:cubicBezTo>
                    <a:pt x="421" y="576"/>
                    <a:pt x="564" y="433"/>
                    <a:pt x="564" y="257"/>
                  </a:cubicBezTo>
                  <a:cubicBezTo>
                    <a:pt x="564" y="151"/>
                    <a:pt x="513" y="58"/>
                    <a:pt x="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34"/>
            <p:cNvSpPr/>
            <p:nvPr/>
          </p:nvSpPr>
          <p:spPr>
            <a:xfrm>
              <a:off x="2899050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34"/>
            <p:cNvSpPr/>
            <p:nvPr/>
          </p:nvSpPr>
          <p:spPr>
            <a:xfrm>
              <a:off x="289905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34"/>
            <p:cNvSpPr/>
            <p:nvPr/>
          </p:nvSpPr>
          <p:spPr>
            <a:xfrm>
              <a:off x="289905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34"/>
            <p:cNvSpPr/>
            <p:nvPr/>
          </p:nvSpPr>
          <p:spPr>
            <a:xfrm>
              <a:off x="289905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34"/>
            <p:cNvSpPr/>
            <p:nvPr/>
          </p:nvSpPr>
          <p:spPr>
            <a:xfrm>
              <a:off x="289905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34"/>
            <p:cNvSpPr/>
            <p:nvPr/>
          </p:nvSpPr>
          <p:spPr>
            <a:xfrm>
              <a:off x="289905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8" name="Google Shape;14368;p34"/>
            <p:cNvSpPr/>
            <p:nvPr/>
          </p:nvSpPr>
          <p:spPr>
            <a:xfrm>
              <a:off x="28600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34"/>
            <p:cNvSpPr/>
            <p:nvPr/>
          </p:nvSpPr>
          <p:spPr>
            <a:xfrm>
              <a:off x="28600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34"/>
            <p:cNvSpPr/>
            <p:nvPr/>
          </p:nvSpPr>
          <p:spPr>
            <a:xfrm>
              <a:off x="28600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34"/>
            <p:cNvSpPr/>
            <p:nvPr/>
          </p:nvSpPr>
          <p:spPr>
            <a:xfrm>
              <a:off x="28600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34"/>
            <p:cNvSpPr/>
            <p:nvPr/>
          </p:nvSpPr>
          <p:spPr>
            <a:xfrm>
              <a:off x="289905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34"/>
            <p:cNvSpPr/>
            <p:nvPr/>
          </p:nvSpPr>
          <p:spPr>
            <a:xfrm>
              <a:off x="28600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34"/>
            <p:cNvSpPr/>
            <p:nvPr/>
          </p:nvSpPr>
          <p:spPr>
            <a:xfrm>
              <a:off x="28600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34"/>
            <p:cNvSpPr/>
            <p:nvPr/>
          </p:nvSpPr>
          <p:spPr>
            <a:xfrm>
              <a:off x="28600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34"/>
            <p:cNvSpPr/>
            <p:nvPr/>
          </p:nvSpPr>
          <p:spPr>
            <a:xfrm>
              <a:off x="2938075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34"/>
            <p:cNvSpPr/>
            <p:nvPr/>
          </p:nvSpPr>
          <p:spPr>
            <a:xfrm>
              <a:off x="2938075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34"/>
            <p:cNvSpPr/>
            <p:nvPr/>
          </p:nvSpPr>
          <p:spPr>
            <a:xfrm>
              <a:off x="2938075" y="404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34"/>
            <p:cNvSpPr/>
            <p:nvPr/>
          </p:nvSpPr>
          <p:spPr>
            <a:xfrm>
              <a:off x="2938075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0" name="Google Shape;14380;p34"/>
            <p:cNvSpPr/>
            <p:nvPr/>
          </p:nvSpPr>
          <p:spPr>
            <a:xfrm>
              <a:off x="29380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1" name="Google Shape;14381;p34"/>
            <p:cNvSpPr/>
            <p:nvPr/>
          </p:nvSpPr>
          <p:spPr>
            <a:xfrm>
              <a:off x="2938075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34"/>
            <p:cNvSpPr/>
            <p:nvPr/>
          </p:nvSpPr>
          <p:spPr>
            <a:xfrm>
              <a:off x="2938075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34"/>
            <p:cNvSpPr/>
            <p:nvPr/>
          </p:nvSpPr>
          <p:spPr>
            <a:xfrm>
              <a:off x="289905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34"/>
            <p:cNvSpPr/>
            <p:nvPr/>
          </p:nvSpPr>
          <p:spPr>
            <a:xfrm>
              <a:off x="289905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34"/>
            <p:cNvSpPr/>
            <p:nvPr/>
          </p:nvSpPr>
          <p:spPr>
            <a:xfrm>
              <a:off x="289905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34"/>
            <p:cNvSpPr/>
            <p:nvPr/>
          </p:nvSpPr>
          <p:spPr>
            <a:xfrm>
              <a:off x="2938075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34"/>
            <p:cNvSpPr/>
            <p:nvPr/>
          </p:nvSpPr>
          <p:spPr>
            <a:xfrm>
              <a:off x="289905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8" name="Google Shape;14388;p34"/>
            <p:cNvSpPr/>
            <p:nvPr/>
          </p:nvSpPr>
          <p:spPr>
            <a:xfrm>
              <a:off x="289905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9" name="Google Shape;14389;p34"/>
            <p:cNvSpPr/>
            <p:nvPr/>
          </p:nvSpPr>
          <p:spPr>
            <a:xfrm>
              <a:off x="28600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6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34"/>
            <p:cNvSpPr/>
            <p:nvPr/>
          </p:nvSpPr>
          <p:spPr>
            <a:xfrm>
              <a:off x="2899825" y="401332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493" y="0"/>
                  </a:moveTo>
                  <a:cubicBezTo>
                    <a:pt x="325" y="122"/>
                    <a:pt x="161" y="249"/>
                    <a:pt x="0" y="379"/>
                  </a:cubicBezTo>
                  <a:cubicBezTo>
                    <a:pt x="51" y="490"/>
                    <a:pt x="161" y="567"/>
                    <a:pt x="289" y="567"/>
                  </a:cubicBezTo>
                  <a:cubicBezTo>
                    <a:pt x="467" y="567"/>
                    <a:pt x="610" y="424"/>
                    <a:pt x="610" y="247"/>
                  </a:cubicBezTo>
                  <a:cubicBezTo>
                    <a:pt x="610" y="148"/>
                    <a:pt x="564" y="59"/>
                    <a:pt x="4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34"/>
            <p:cNvSpPr/>
            <p:nvPr/>
          </p:nvSpPr>
          <p:spPr>
            <a:xfrm>
              <a:off x="2782725" y="4317500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162" y="1"/>
                    <a:pt x="51" y="77"/>
                    <a:pt x="1" y="189"/>
                  </a:cubicBezTo>
                  <a:cubicBezTo>
                    <a:pt x="19" y="307"/>
                    <a:pt x="37" y="423"/>
                    <a:pt x="58" y="537"/>
                  </a:cubicBezTo>
                  <a:cubicBezTo>
                    <a:pt x="114" y="602"/>
                    <a:pt x="197" y="641"/>
                    <a:pt x="292" y="641"/>
                  </a:cubicBezTo>
                  <a:cubicBezTo>
                    <a:pt x="468" y="641"/>
                    <a:pt x="611" y="498"/>
                    <a:pt x="611" y="322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2" name="Google Shape;14392;p34"/>
            <p:cNvSpPr/>
            <p:nvPr/>
          </p:nvSpPr>
          <p:spPr>
            <a:xfrm>
              <a:off x="2899825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89" y="0"/>
                  </a:moveTo>
                  <a:cubicBezTo>
                    <a:pt x="160" y="0"/>
                    <a:pt x="48" y="79"/>
                    <a:pt x="0" y="189"/>
                  </a:cubicBezTo>
                  <a:cubicBezTo>
                    <a:pt x="161" y="318"/>
                    <a:pt x="325" y="445"/>
                    <a:pt x="493" y="568"/>
                  </a:cubicBezTo>
                  <a:cubicBezTo>
                    <a:pt x="565" y="507"/>
                    <a:pt x="610" y="421"/>
                    <a:pt x="610" y="321"/>
                  </a:cubicBezTo>
                  <a:cubicBezTo>
                    <a:pt x="610" y="144"/>
                    <a:pt x="467" y="0"/>
                    <a:pt x="2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34"/>
            <p:cNvSpPr/>
            <p:nvPr/>
          </p:nvSpPr>
          <p:spPr>
            <a:xfrm>
              <a:off x="2862000" y="4487550"/>
              <a:ext cx="14100" cy="14400"/>
            </a:xfrm>
            <a:custGeom>
              <a:rect b="b" l="l" r="r" t="t"/>
              <a:pathLst>
                <a:path extrusionOk="0" h="576" w="564">
                  <a:moveTo>
                    <a:pt x="243" y="0"/>
                  </a:moveTo>
                  <a:cubicBezTo>
                    <a:pt x="145" y="0"/>
                    <a:pt x="59" y="45"/>
                    <a:pt x="0" y="115"/>
                  </a:cubicBezTo>
                  <a:cubicBezTo>
                    <a:pt x="142" y="271"/>
                    <a:pt x="287" y="425"/>
                    <a:pt x="436" y="576"/>
                  </a:cubicBezTo>
                  <a:cubicBezTo>
                    <a:pt x="511" y="516"/>
                    <a:pt x="564" y="424"/>
                    <a:pt x="564" y="320"/>
                  </a:cubicBezTo>
                  <a:cubicBezTo>
                    <a:pt x="564" y="143"/>
                    <a:pt x="421" y="0"/>
                    <a:pt x="2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34"/>
            <p:cNvSpPr/>
            <p:nvPr/>
          </p:nvSpPr>
          <p:spPr>
            <a:xfrm>
              <a:off x="29380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34"/>
            <p:cNvSpPr/>
            <p:nvPr/>
          </p:nvSpPr>
          <p:spPr>
            <a:xfrm>
              <a:off x="2788500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61" y="1"/>
                  </a:moveTo>
                  <a:cubicBezTo>
                    <a:pt x="40" y="1"/>
                    <a:pt x="22" y="4"/>
                    <a:pt x="0" y="7"/>
                  </a:cubicBezTo>
                  <a:cubicBezTo>
                    <a:pt x="52" y="215"/>
                    <a:pt x="106" y="420"/>
                    <a:pt x="168" y="622"/>
                  </a:cubicBezTo>
                  <a:cubicBezTo>
                    <a:pt x="293" y="578"/>
                    <a:pt x="380" y="462"/>
                    <a:pt x="380" y="322"/>
                  </a:cubicBezTo>
                  <a:cubicBezTo>
                    <a:pt x="380" y="145"/>
                    <a:pt x="237" y="1"/>
                    <a:pt x="6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34"/>
            <p:cNvSpPr/>
            <p:nvPr/>
          </p:nvSpPr>
          <p:spPr>
            <a:xfrm>
              <a:off x="2781975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34"/>
            <p:cNvSpPr/>
            <p:nvPr/>
          </p:nvSpPr>
          <p:spPr>
            <a:xfrm>
              <a:off x="2781975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34"/>
            <p:cNvSpPr/>
            <p:nvPr/>
          </p:nvSpPr>
          <p:spPr>
            <a:xfrm>
              <a:off x="3055950" y="4589525"/>
              <a:ext cx="15125" cy="6575"/>
            </a:xfrm>
            <a:custGeom>
              <a:rect b="b" l="l" r="r" t="t"/>
              <a:pathLst>
                <a:path extrusionOk="0" h="263" w="605">
                  <a:moveTo>
                    <a:pt x="290" y="0"/>
                  </a:moveTo>
                  <a:cubicBezTo>
                    <a:pt x="160" y="0"/>
                    <a:pt x="49" y="78"/>
                    <a:pt x="1" y="188"/>
                  </a:cubicBezTo>
                  <a:cubicBezTo>
                    <a:pt x="200" y="217"/>
                    <a:pt x="401" y="241"/>
                    <a:pt x="605" y="262"/>
                  </a:cubicBezTo>
                  <a:cubicBezTo>
                    <a:pt x="576" y="113"/>
                    <a:pt x="447" y="0"/>
                    <a:pt x="2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34"/>
            <p:cNvSpPr/>
            <p:nvPr/>
          </p:nvSpPr>
          <p:spPr>
            <a:xfrm>
              <a:off x="3094225" y="4589525"/>
              <a:ext cx="16025" cy="8050"/>
            </a:xfrm>
            <a:custGeom>
              <a:rect b="b" l="l" r="r" t="t"/>
              <a:pathLst>
                <a:path extrusionOk="0" h="322" w="641">
                  <a:moveTo>
                    <a:pt x="321" y="0"/>
                  </a:moveTo>
                  <a:cubicBezTo>
                    <a:pt x="145" y="0"/>
                    <a:pt x="2" y="142"/>
                    <a:pt x="1" y="317"/>
                  </a:cubicBezTo>
                  <a:cubicBezTo>
                    <a:pt x="106" y="320"/>
                    <a:pt x="213" y="321"/>
                    <a:pt x="321" y="321"/>
                  </a:cubicBezTo>
                  <a:cubicBezTo>
                    <a:pt x="428" y="321"/>
                    <a:pt x="534" y="320"/>
                    <a:pt x="641" y="317"/>
                  </a:cubicBezTo>
                  <a:cubicBezTo>
                    <a:pt x="639" y="142"/>
                    <a:pt x="496" y="0"/>
                    <a:pt x="32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34"/>
            <p:cNvSpPr/>
            <p:nvPr/>
          </p:nvSpPr>
          <p:spPr>
            <a:xfrm>
              <a:off x="3406475" y="4317500"/>
              <a:ext cx="15275" cy="16050"/>
            </a:xfrm>
            <a:custGeom>
              <a:rect b="b" l="l" r="r" t="t"/>
              <a:pathLst>
                <a:path extrusionOk="0" h="642" w="61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13" y="641"/>
                    <a:pt x="496" y="602"/>
                    <a:pt x="553" y="537"/>
                  </a:cubicBezTo>
                  <a:cubicBezTo>
                    <a:pt x="574" y="421"/>
                    <a:pt x="594" y="307"/>
                    <a:pt x="611" y="189"/>
                  </a:cubicBezTo>
                  <a:cubicBezTo>
                    <a:pt x="559" y="77"/>
                    <a:pt x="45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34"/>
            <p:cNvSpPr/>
            <p:nvPr/>
          </p:nvSpPr>
          <p:spPr>
            <a:xfrm>
              <a:off x="3328375" y="4487550"/>
              <a:ext cx="14125" cy="14400"/>
            </a:xfrm>
            <a:custGeom>
              <a:rect b="b" l="l" r="r" t="t"/>
              <a:pathLst>
                <a:path extrusionOk="0" h="576" w="565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25"/>
                    <a:pt x="52" y="519"/>
                    <a:pt x="129" y="576"/>
                  </a:cubicBezTo>
                  <a:cubicBezTo>
                    <a:pt x="278" y="425"/>
                    <a:pt x="423" y="273"/>
                    <a:pt x="564" y="115"/>
                  </a:cubicBezTo>
                  <a:cubicBezTo>
                    <a:pt x="506" y="45"/>
                    <a:pt x="420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34"/>
            <p:cNvSpPr/>
            <p:nvPr/>
          </p:nvSpPr>
          <p:spPr>
            <a:xfrm>
              <a:off x="3406475" y="4351475"/>
              <a:ext cx="9525" cy="15550"/>
            </a:xfrm>
            <a:custGeom>
              <a:rect b="b" l="l" r="r" t="t"/>
              <a:pathLst>
                <a:path extrusionOk="0" h="622" w="381">
                  <a:moveTo>
                    <a:pt x="320" y="1"/>
                  </a:moveTo>
                  <a:cubicBezTo>
                    <a:pt x="143" y="1"/>
                    <a:pt x="0" y="147"/>
                    <a:pt x="0" y="322"/>
                  </a:cubicBezTo>
                  <a:cubicBezTo>
                    <a:pt x="0" y="460"/>
                    <a:pt x="89" y="578"/>
                    <a:pt x="213" y="622"/>
                  </a:cubicBezTo>
                  <a:cubicBezTo>
                    <a:pt x="273" y="418"/>
                    <a:pt x="330" y="212"/>
                    <a:pt x="380" y="7"/>
                  </a:cubicBezTo>
                  <a:cubicBezTo>
                    <a:pt x="362" y="4"/>
                    <a:pt x="341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34"/>
            <p:cNvSpPr/>
            <p:nvPr/>
          </p:nvSpPr>
          <p:spPr>
            <a:xfrm>
              <a:off x="3133400" y="4589525"/>
              <a:ext cx="15125" cy="6525"/>
            </a:xfrm>
            <a:custGeom>
              <a:rect b="b" l="l" r="r" t="t"/>
              <a:pathLst>
                <a:path extrusionOk="0" h="261" w="605">
                  <a:moveTo>
                    <a:pt x="316" y="0"/>
                  </a:moveTo>
                  <a:cubicBezTo>
                    <a:pt x="159" y="0"/>
                    <a:pt x="29" y="112"/>
                    <a:pt x="1" y="261"/>
                  </a:cubicBezTo>
                  <a:cubicBezTo>
                    <a:pt x="204" y="241"/>
                    <a:pt x="406" y="217"/>
                    <a:pt x="605" y="187"/>
                  </a:cubicBezTo>
                  <a:cubicBezTo>
                    <a:pt x="555" y="78"/>
                    <a:pt x="444" y="0"/>
                    <a:pt x="31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34"/>
            <p:cNvSpPr/>
            <p:nvPr/>
          </p:nvSpPr>
          <p:spPr>
            <a:xfrm>
              <a:off x="28600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34"/>
            <p:cNvSpPr/>
            <p:nvPr/>
          </p:nvSpPr>
          <p:spPr>
            <a:xfrm>
              <a:off x="3289350" y="4521525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21"/>
                    <a:pt x="47" y="507"/>
                    <a:pt x="118" y="568"/>
                  </a:cubicBezTo>
                  <a:cubicBezTo>
                    <a:pt x="285" y="445"/>
                    <a:pt x="450" y="318"/>
                    <a:pt x="611" y="189"/>
                  </a:cubicBezTo>
                  <a:cubicBezTo>
                    <a:pt x="563" y="79"/>
                    <a:pt x="451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34"/>
            <p:cNvSpPr/>
            <p:nvPr/>
          </p:nvSpPr>
          <p:spPr>
            <a:xfrm>
              <a:off x="282105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34"/>
            <p:cNvSpPr/>
            <p:nvPr/>
          </p:nvSpPr>
          <p:spPr>
            <a:xfrm>
              <a:off x="282105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5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34"/>
            <p:cNvSpPr/>
            <p:nvPr/>
          </p:nvSpPr>
          <p:spPr>
            <a:xfrm>
              <a:off x="282105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34"/>
            <p:cNvSpPr/>
            <p:nvPr/>
          </p:nvSpPr>
          <p:spPr>
            <a:xfrm>
              <a:off x="28600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0" name="Google Shape;14410;p34"/>
            <p:cNvSpPr/>
            <p:nvPr/>
          </p:nvSpPr>
          <p:spPr>
            <a:xfrm>
              <a:off x="28600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1" name="Google Shape;14411;p34"/>
            <p:cNvSpPr/>
            <p:nvPr/>
          </p:nvSpPr>
          <p:spPr>
            <a:xfrm>
              <a:off x="28600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6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34"/>
            <p:cNvSpPr/>
            <p:nvPr/>
          </p:nvSpPr>
          <p:spPr>
            <a:xfrm>
              <a:off x="282105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34"/>
            <p:cNvSpPr/>
            <p:nvPr/>
          </p:nvSpPr>
          <p:spPr>
            <a:xfrm>
              <a:off x="282105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7"/>
                    <a:pt x="143" y="641"/>
                    <a:pt x="320" y="641"/>
                  </a:cubicBezTo>
                  <a:cubicBezTo>
                    <a:pt x="496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4" name="Google Shape;14414;p34"/>
            <p:cNvSpPr/>
            <p:nvPr/>
          </p:nvSpPr>
          <p:spPr>
            <a:xfrm>
              <a:off x="2821050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4"/>
                    <a:pt x="0" y="321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5" name="Google Shape;14415;p34"/>
            <p:cNvSpPr/>
            <p:nvPr/>
          </p:nvSpPr>
          <p:spPr>
            <a:xfrm>
              <a:off x="282105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3" y="0"/>
                    <a:pt x="0" y="143"/>
                    <a:pt x="0" y="319"/>
                  </a:cubicBezTo>
                  <a:cubicBezTo>
                    <a:pt x="0" y="497"/>
                    <a:pt x="143" y="640"/>
                    <a:pt x="320" y="640"/>
                  </a:cubicBezTo>
                  <a:cubicBezTo>
                    <a:pt x="496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6" name="Google Shape;14416;p34"/>
            <p:cNvSpPr/>
            <p:nvPr/>
          </p:nvSpPr>
          <p:spPr>
            <a:xfrm>
              <a:off x="2788500" y="4182050"/>
              <a:ext cx="9525" cy="15500"/>
            </a:xfrm>
            <a:custGeom>
              <a:rect b="b" l="l" r="r" t="t"/>
              <a:pathLst>
                <a:path extrusionOk="0" h="620" w="381">
                  <a:moveTo>
                    <a:pt x="168" y="0"/>
                  </a:moveTo>
                  <a:cubicBezTo>
                    <a:pt x="107" y="204"/>
                    <a:pt x="52" y="407"/>
                    <a:pt x="0" y="614"/>
                  </a:cubicBezTo>
                  <a:cubicBezTo>
                    <a:pt x="19" y="618"/>
                    <a:pt x="40" y="620"/>
                    <a:pt x="61" y="620"/>
                  </a:cubicBezTo>
                  <a:cubicBezTo>
                    <a:pt x="237" y="620"/>
                    <a:pt x="380" y="476"/>
                    <a:pt x="380" y="300"/>
                  </a:cubicBezTo>
                  <a:cubicBezTo>
                    <a:pt x="380" y="160"/>
                    <a:pt x="293" y="44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7" name="Google Shape;14417;p34"/>
            <p:cNvSpPr/>
            <p:nvPr/>
          </p:nvSpPr>
          <p:spPr>
            <a:xfrm>
              <a:off x="282105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6"/>
                    <a:pt x="143" y="641"/>
                    <a:pt x="320" y="641"/>
                  </a:cubicBezTo>
                  <a:cubicBezTo>
                    <a:pt x="496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8" name="Google Shape;14418;p34"/>
            <p:cNvSpPr/>
            <p:nvPr/>
          </p:nvSpPr>
          <p:spPr>
            <a:xfrm>
              <a:off x="2782725" y="4215525"/>
              <a:ext cx="15300" cy="16050"/>
            </a:xfrm>
            <a:custGeom>
              <a:rect b="b" l="l" r="r" t="t"/>
              <a:pathLst>
                <a:path extrusionOk="0" h="642" w="612">
                  <a:moveTo>
                    <a:pt x="292" y="1"/>
                  </a:moveTo>
                  <a:cubicBezTo>
                    <a:pt x="200" y="1"/>
                    <a:pt x="117" y="40"/>
                    <a:pt x="58" y="103"/>
                  </a:cubicBezTo>
                  <a:cubicBezTo>
                    <a:pt x="37" y="221"/>
                    <a:pt x="19" y="335"/>
                    <a:pt x="1" y="453"/>
                  </a:cubicBezTo>
                  <a:cubicBezTo>
                    <a:pt x="51" y="563"/>
                    <a:pt x="162" y="641"/>
                    <a:pt x="292" y="641"/>
                  </a:cubicBezTo>
                  <a:cubicBezTo>
                    <a:pt x="468" y="641"/>
                    <a:pt x="611" y="498"/>
                    <a:pt x="611" y="320"/>
                  </a:cubicBezTo>
                  <a:cubicBezTo>
                    <a:pt x="611" y="144"/>
                    <a:pt x="468" y="1"/>
                    <a:pt x="2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34"/>
            <p:cNvSpPr/>
            <p:nvPr/>
          </p:nvSpPr>
          <p:spPr>
            <a:xfrm>
              <a:off x="282105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2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34"/>
            <p:cNvSpPr/>
            <p:nvPr/>
          </p:nvSpPr>
          <p:spPr>
            <a:xfrm>
              <a:off x="282105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3" y="1"/>
                    <a:pt x="0" y="144"/>
                    <a:pt x="0" y="320"/>
                  </a:cubicBezTo>
                  <a:cubicBezTo>
                    <a:pt x="0" y="498"/>
                    <a:pt x="143" y="641"/>
                    <a:pt x="320" y="641"/>
                  </a:cubicBezTo>
                  <a:cubicBezTo>
                    <a:pt x="496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34"/>
            <p:cNvSpPr/>
            <p:nvPr/>
          </p:nvSpPr>
          <p:spPr>
            <a:xfrm>
              <a:off x="3016175" y="401147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34"/>
            <p:cNvSpPr/>
            <p:nvPr/>
          </p:nvSpPr>
          <p:spPr>
            <a:xfrm>
              <a:off x="3055950" y="3953025"/>
              <a:ext cx="15125" cy="6500"/>
            </a:xfrm>
            <a:custGeom>
              <a:rect b="b" l="l" r="r" t="t"/>
              <a:pathLst>
                <a:path extrusionOk="0" h="260" w="605">
                  <a:moveTo>
                    <a:pt x="605" y="0"/>
                  </a:moveTo>
                  <a:lnTo>
                    <a:pt x="605" y="0"/>
                  </a:lnTo>
                  <a:cubicBezTo>
                    <a:pt x="401" y="18"/>
                    <a:pt x="200" y="44"/>
                    <a:pt x="1" y="74"/>
                  </a:cubicBezTo>
                  <a:cubicBezTo>
                    <a:pt x="49" y="182"/>
                    <a:pt x="160" y="259"/>
                    <a:pt x="290" y="259"/>
                  </a:cubicBezTo>
                  <a:cubicBezTo>
                    <a:pt x="447" y="259"/>
                    <a:pt x="576" y="149"/>
                    <a:pt x="60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3" name="Google Shape;14423;p34"/>
            <p:cNvSpPr/>
            <p:nvPr/>
          </p:nvSpPr>
          <p:spPr>
            <a:xfrm>
              <a:off x="3054925" y="3977350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5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4" name="Google Shape;14424;p34"/>
            <p:cNvSpPr/>
            <p:nvPr/>
          </p:nvSpPr>
          <p:spPr>
            <a:xfrm>
              <a:off x="3016175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34"/>
            <p:cNvSpPr/>
            <p:nvPr/>
          </p:nvSpPr>
          <p:spPr>
            <a:xfrm>
              <a:off x="3054925" y="4113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0"/>
                    <a:pt x="316" y="0"/>
                  </a:cubicBezTo>
                  <a:cubicBezTo>
                    <a:pt x="138" y="6"/>
                    <a:pt x="1" y="154"/>
                    <a:pt x="5" y="330"/>
                  </a:cubicBezTo>
                  <a:cubicBezTo>
                    <a:pt x="11" y="503"/>
                    <a:pt x="154" y="639"/>
                    <a:pt x="326" y="639"/>
                  </a:cubicBezTo>
                  <a:cubicBezTo>
                    <a:pt x="330" y="639"/>
                    <a:pt x="333" y="639"/>
                    <a:pt x="337" y="639"/>
                  </a:cubicBezTo>
                  <a:cubicBezTo>
                    <a:pt x="513" y="633"/>
                    <a:pt x="652" y="486"/>
                    <a:pt x="646" y="309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6" name="Google Shape;14426;p34"/>
            <p:cNvSpPr/>
            <p:nvPr/>
          </p:nvSpPr>
          <p:spPr>
            <a:xfrm>
              <a:off x="3054925" y="4079350"/>
              <a:ext cx="16300" cy="16050"/>
            </a:xfrm>
            <a:custGeom>
              <a:rect b="b" l="l" r="r" t="t"/>
              <a:pathLst>
                <a:path extrusionOk="0" h="642" w="652">
                  <a:moveTo>
                    <a:pt x="327" y="1"/>
                  </a:moveTo>
                  <a:cubicBezTo>
                    <a:pt x="323" y="1"/>
                    <a:pt x="320" y="1"/>
                    <a:pt x="316" y="1"/>
                  </a:cubicBezTo>
                  <a:cubicBezTo>
                    <a:pt x="138" y="7"/>
                    <a:pt x="1" y="154"/>
                    <a:pt x="5" y="332"/>
                  </a:cubicBezTo>
                  <a:cubicBezTo>
                    <a:pt x="11" y="505"/>
                    <a:pt x="154" y="641"/>
                    <a:pt x="326" y="641"/>
                  </a:cubicBezTo>
                  <a:cubicBezTo>
                    <a:pt x="330" y="641"/>
                    <a:pt x="333" y="641"/>
                    <a:pt x="337" y="641"/>
                  </a:cubicBezTo>
                  <a:cubicBezTo>
                    <a:pt x="513" y="635"/>
                    <a:pt x="652" y="487"/>
                    <a:pt x="646" y="311"/>
                  </a:cubicBezTo>
                  <a:cubicBezTo>
                    <a:pt x="640" y="137"/>
                    <a:pt x="498" y="1"/>
                    <a:pt x="32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7" name="Google Shape;14427;p34"/>
            <p:cNvSpPr/>
            <p:nvPr/>
          </p:nvSpPr>
          <p:spPr>
            <a:xfrm>
              <a:off x="3054900" y="4011325"/>
              <a:ext cx="16325" cy="16050"/>
            </a:xfrm>
            <a:custGeom>
              <a:rect b="b" l="l" r="r" t="t"/>
              <a:pathLst>
                <a:path extrusionOk="0" h="642" w="653">
                  <a:moveTo>
                    <a:pt x="328" y="0"/>
                  </a:moveTo>
                  <a:cubicBezTo>
                    <a:pt x="324" y="0"/>
                    <a:pt x="321" y="0"/>
                    <a:pt x="317" y="1"/>
                  </a:cubicBezTo>
                  <a:cubicBezTo>
                    <a:pt x="139" y="7"/>
                    <a:pt x="0" y="154"/>
                    <a:pt x="6" y="331"/>
                  </a:cubicBezTo>
                  <a:cubicBezTo>
                    <a:pt x="12" y="505"/>
                    <a:pt x="155" y="641"/>
                    <a:pt x="327" y="641"/>
                  </a:cubicBezTo>
                  <a:cubicBezTo>
                    <a:pt x="331" y="641"/>
                    <a:pt x="334" y="641"/>
                    <a:pt x="338" y="641"/>
                  </a:cubicBezTo>
                  <a:cubicBezTo>
                    <a:pt x="514" y="635"/>
                    <a:pt x="653" y="487"/>
                    <a:pt x="647" y="309"/>
                  </a:cubicBezTo>
                  <a:cubicBezTo>
                    <a:pt x="641" y="137"/>
                    <a:pt x="499" y="0"/>
                    <a:pt x="32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8" name="Google Shape;14428;p34"/>
            <p:cNvSpPr/>
            <p:nvPr/>
          </p:nvSpPr>
          <p:spPr>
            <a:xfrm>
              <a:off x="2938075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9" name="Google Shape;14429;p34"/>
            <p:cNvSpPr/>
            <p:nvPr/>
          </p:nvSpPr>
          <p:spPr>
            <a:xfrm>
              <a:off x="3054925" y="4045375"/>
              <a:ext cx="16300" cy="16000"/>
            </a:xfrm>
            <a:custGeom>
              <a:rect b="b" l="l" r="r" t="t"/>
              <a:pathLst>
                <a:path extrusionOk="0" h="640" w="652">
                  <a:moveTo>
                    <a:pt x="327" y="0"/>
                  </a:moveTo>
                  <a:cubicBezTo>
                    <a:pt x="323" y="0"/>
                    <a:pt x="320" y="1"/>
                    <a:pt x="316" y="1"/>
                  </a:cubicBezTo>
                  <a:cubicBezTo>
                    <a:pt x="138" y="7"/>
                    <a:pt x="1" y="154"/>
                    <a:pt x="5" y="331"/>
                  </a:cubicBezTo>
                  <a:cubicBezTo>
                    <a:pt x="11" y="503"/>
                    <a:pt x="154" y="640"/>
                    <a:pt x="326" y="640"/>
                  </a:cubicBezTo>
                  <a:cubicBezTo>
                    <a:pt x="330" y="640"/>
                    <a:pt x="333" y="640"/>
                    <a:pt x="337" y="640"/>
                  </a:cubicBezTo>
                  <a:cubicBezTo>
                    <a:pt x="513" y="635"/>
                    <a:pt x="652" y="486"/>
                    <a:pt x="646" y="310"/>
                  </a:cubicBezTo>
                  <a:cubicBezTo>
                    <a:pt x="640" y="137"/>
                    <a:pt x="498" y="0"/>
                    <a:pt x="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34"/>
            <p:cNvSpPr/>
            <p:nvPr/>
          </p:nvSpPr>
          <p:spPr>
            <a:xfrm>
              <a:off x="3016175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34"/>
            <p:cNvSpPr/>
            <p:nvPr/>
          </p:nvSpPr>
          <p:spPr>
            <a:xfrm>
              <a:off x="3016175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34"/>
            <p:cNvSpPr/>
            <p:nvPr/>
          </p:nvSpPr>
          <p:spPr>
            <a:xfrm>
              <a:off x="3016175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34"/>
            <p:cNvSpPr/>
            <p:nvPr/>
          </p:nvSpPr>
          <p:spPr>
            <a:xfrm>
              <a:off x="3016175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4" name="Google Shape;14434;p34"/>
            <p:cNvSpPr/>
            <p:nvPr/>
          </p:nvSpPr>
          <p:spPr>
            <a:xfrm>
              <a:off x="3016175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5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34"/>
            <p:cNvSpPr/>
            <p:nvPr/>
          </p:nvSpPr>
          <p:spPr>
            <a:xfrm>
              <a:off x="3016175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34"/>
            <p:cNvSpPr/>
            <p:nvPr/>
          </p:nvSpPr>
          <p:spPr>
            <a:xfrm>
              <a:off x="3016175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34"/>
            <p:cNvSpPr/>
            <p:nvPr/>
          </p:nvSpPr>
          <p:spPr>
            <a:xfrm>
              <a:off x="3016175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0" y="144"/>
                    <a:pt x="0" y="322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34"/>
            <p:cNvSpPr/>
            <p:nvPr/>
          </p:nvSpPr>
          <p:spPr>
            <a:xfrm>
              <a:off x="3016175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34"/>
            <p:cNvSpPr/>
            <p:nvPr/>
          </p:nvSpPr>
          <p:spPr>
            <a:xfrm>
              <a:off x="3055200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34"/>
            <p:cNvSpPr/>
            <p:nvPr/>
          </p:nvSpPr>
          <p:spPr>
            <a:xfrm>
              <a:off x="3055200" y="441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34"/>
            <p:cNvSpPr/>
            <p:nvPr/>
          </p:nvSpPr>
          <p:spPr>
            <a:xfrm>
              <a:off x="3055200" y="4555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34"/>
            <p:cNvSpPr/>
            <p:nvPr/>
          </p:nvSpPr>
          <p:spPr>
            <a:xfrm>
              <a:off x="3055200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34"/>
            <p:cNvSpPr/>
            <p:nvPr/>
          </p:nvSpPr>
          <p:spPr>
            <a:xfrm>
              <a:off x="3094125" y="3977450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4"/>
                    <a:pt x="0" y="150"/>
                    <a:pt x="3" y="326"/>
                  </a:cubicBezTo>
                  <a:cubicBezTo>
                    <a:pt x="8" y="502"/>
                    <a:pt x="151" y="641"/>
                    <a:pt x="324" y="641"/>
                  </a:cubicBezTo>
                  <a:cubicBezTo>
                    <a:pt x="326" y="641"/>
                    <a:pt x="328" y="641"/>
                    <a:pt x="330" y="641"/>
                  </a:cubicBezTo>
                  <a:cubicBezTo>
                    <a:pt x="506" y="637"/>
                    <a:pt x="646" y="491"/>
                    <a:pt x="643" y="314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4" name="Google Shape;14444;p34"/>
            <p:cNvSpPr/>
            <p:nvPr/>
          </p:nvSpPr>
          <p:spPr>
            <a:xfrm>
              <a:off x="3094225" y="3951500"/>
              <a:ext cx="16025" cy="8025"/>
            </a:xfrm>
            <a:custGeom>
              <a:rect b="b" l="l" r="r" t="t"/>
              <a:pathLst>
                <a:path extrusionOk="0" h="321" w="641">
                  <a:moveTo>
                    <a:pt x="321" y="1"/>
                  </a:moveTo>
                  <a:cubicBezTo>
                    <a:pt x="213" y="1"/>
                    <a:pt x="106" y="2"/>
                    <a:pt x="1" y="4"/>
                  </a:cubicBezTo>
                  <a:cubicBezTo>
                    <a:pt x="2" y="180"/>
                    <a:pt x="145" y="320"/>
                    <a:pt x="321" y="320"/>
                  </a:cubicBezTo>
                  <a:cubicBezTo>
                    <a:pt x="496" y="320"/>
                    <a:pt x="639" y="180"/>
                    <a:pt x="641" y="4"/>
                  </a:cubicBezTo>
                  <a:cubicBezTo>
                    <a:pt x="535" y="2"/>
                    <a:pt x="428" y="1"/>
                    <a:pt x="3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5" name="Google Shape;14445;p34"/>
            <p:cNvSpPr/>
            <p:nvPr/>
          </p:nvSpPr>
          <p:spPr>
            <a:xfrm>
              <a:off x="3055200" y="452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34"/>
            <p:cNvSpPr/>
            <p:nvPr/>
          </p:nvSpPr>
          <p:spPr>
            <a:xfrm>
              <a:off x="3055200" y="4453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34"/>
            <p:cNvSpPr/>
            <p:nvPr/>
          </p:nvSpPr>
          <p:spPr>
            <a:xfrm>
              <a:off x="3055200" y="438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34"/>
            <p:cNvSpPr/>
            <p:nvPr/>
          </p:nvSpPr>
          <p:spPr>
            <a:xfrm>
              <a:off x="3055200" y="421552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34"/>
            <p:cNvSpPr/>
            <p:nvPr/>
          </p:nvSpPr>
          <p:spPr>
            <a:xfrm>
              <a:off x="3055200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34"/>
            <p:cNvSpPr/>
            <p:nvPr/>
          </p:nvSpPr>
          <p:spPr>
            <a:xfrm>
              <a:off x="3055200" y="4249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34"/>
            <p:cNvSpPr/>
            <p:nvPr/>
          </p:nvSpPr>
          <p:spPr>
            <a:xfrm>
              <a:off x="3055200" y="428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0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34"/>
            <p:cNvSpPr/>
            <p:nvPr/>
          </p:nvSpPr>
          <p:spPr>
            <a:xfrm>
              <a:off x="3055200" y="4351475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34"/>
            <p:cNvSpPr/>
            <p:nvPr/>
          </p:nvSpPr>
          <p:spPr>
            <a:xfrm>
              <a:off x="3055200" y="4317500"/>
              <a:ext cx="16025" cy="16050"/>
            </a:xfrm>
            <a:custGeom>
              <a:rect b="b" l="l" r="r" t="t"/>
              <a:pathLst>
                <a:path extrusionOk="0" h="642" w="641">
                  <a:moveTo>
                    <a:pt x="320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34"/>
            <p:cNvSpPr/>
            <p:nvPr/>
          </p:nvSpPr>
          <p:spPr>
            <a:xfrm>
              <a:off x="3016175" y="448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5" name="Google Shape;14455;p34"/>
            <p:cNvSpPr/>
            <p:nvPr/>
          </p:nvSpPr>
          <p:spPr>
            <a:xfrm>
              <a:off x="2977100" y="407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6" name="Google Shape;14456;p34"/>
            <p:cNvSpPr/>
            <p:nvPr/>
          </p:nvSpPr>
          <p:spPr>
            <a:xfrm>
              <a:off x="2977100" y="401147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34"/>
            <p:cNvSpPr/>
            <p:nvPr/>
          </p:nvSpPr>
          <p:spPr>
            <a:xfrm>
              <a:off x="2977100" y="404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34"/>
            <p:cNvSpPr/>
            <p:nvPr/>
          </p:nvSpPr>
          <p:spPr>
            <a:xfrm>
              <a:off x="2977100" y="411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34"/>
            <p:cNvSpPr/>
            <p:nvPr/>
          </p:nvSpPr>
          <p:spPr>
            <a:xfrm>
              <a:off x="2977100" y="414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34"/>
            <p:cNvSpPr/>
            <p:nvPr/>
          </p:nvSpPr>
          <p:spPr>
            <a:xfrm>
              <a:off x="2977100" y="4249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34"/>
            <p:cNvSpPr/>
            <p:nvPr/>
          </p:nvSpPr>
          <p:spPr>
            <a:xfrm>
              <a:off x="2977100" y="418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497"/>
                    <a:pt x="144" y="641"/>
                    <a:pt x="322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34"/>
            <p:cNvSpPr/>
            <p:nvPr/>
          </p:nvSpPr>
          <p:spPr>
            <a:xfrm>
              <a:off x="2977100" y="4215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34"/>
            <p:cNvSpPr/>
            <p:nvPr/>
          </p:nvSpPr>
          <p:spPr>
            <a:xfrm>
              <a:off x="2938075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34"/>
            <p:cNvSpPr/>
            <p:nvPr/>
          </p:nvSpPr>
          <p:spPr>
            <a:xfrm>
              <a:off x="2938075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34"/>
            <p:cNvSpPr/>
            <p:nvPr/>
          </p:nvSpPr>
          <p:spPr>
            <a:xfrm>
              <a:off x="2977100" y="3977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34"/>
            <p:cNvSpPr/>
            <p:nvPr/>
          </p:nvSpPr>
          <p:spPr>
            <a:xfrm>
              <a:off x="2938075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34"/>
            <p:cNvSpPr/>
            <p:nvPr/>
          </p:nvSpPr>
          <p:spPr>
            <a:xfrm>
              <a:off x="2938075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34"/>
            <p:cNvSpPr/>
            <p:nvPr/>
          </p:nvSpPr>
          <p:spPr>
            <a:xfrm>
              <a:off x="2938075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34"/>
            <p:cNvSpPr/>
            <p:nvPr/>
          </p:nvSpPr>
          <p:spPr>
            <a:xfrm>
              <a:off x="2938075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34"/>
            <p:cNvSpPr/>
            <p:nvPr/>
          </p:nvSpPr>
          <p:spPr>
            <a:xfrm>
              <a:off x="2977100" y="4419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34"/>
            <p:cNvSpPr/>
            <p:nvPr/>
          </p:nvSpPr>
          <p:spPr>
            <a:xfrm>
              <a:off x="3094125" y="4011425"/>
              <a:ext cx="16175" cy="16050"/>
            </a:xfrm>
            <a:custGeom>
              <a:rect b="b" l="l" r="r" t="t"/>
              <a:pathLst>
                <a:path extrusionOk="0" h="642" w="647">
                  <a:moveTo>
                    <a:pt x="324" y="1"/>
                  </a:moveTo>
                  <a:cubicBezTo>
                    <a:pt x="322" y="1"/>
                    <a:pt x="320" y="1"/>
                    <a:pt x="318" y="1"/>
                  </a:cubicBezTo>
                  <a:cubicBezTo>
                    <a:pt x="140" y="6"/>
                    <a:pt x="0" y="152"/>
                    <a:pt x="3" y="328"/>
                  </a:cubicBezTo>
                  <a:cubicBezTo>
                    <a:pt x="7" y="502"/>
                    <a:pt x="148" y="642"/>
                    <a:pt x="322" y="642"/>
                  </a:cubicBezTo>
                  <a:cubicBezTo>
                    <a:pt x="324" y="642"/>
                    <a:pt x="327" y="641"/>
                    <a:pt x="330" y="641"/>
                  </a:cubicBezTo>
                  <a:cubicBezTo>
                    <a:pt x="506" y="638"/>
                    <a:pt x="646" y="492"/>
                    <a:pt x="643" y="316"/>
                  </a:cubicBezTo>
                  <a:cubicBezTo>
                    <a:pt x="640" y="140"/>
                    <a:pt x="497" y="1"/>
                    <a:pt x="3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2" name="Google Shape;14472;p34"/>
            <p:cNvSpPr/>
            <p:nvPr/>
          </p:nvSpPr>
          <p:spPr>
            <a:xfrm>
              <a:off x="3016175" y="3977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3" name="Google Shape;14473;p34"/>
            <p:cNvSpPr/>
            <p:nvPr/>
          </p:nvSpPr>
          <p:spPr>
            <a:xfrm>
              <a:off x="2977100" y="4283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1"/>
                  </a:moveTo>
                  <a:cubicBezTo>
                    <a:pt x="144" y="1"/>
                    <a:pt x="1" y="144"/>
                    <a:pt x="1" y="320"/>
                  </a:cubicBezTo>
                  <a:cubicBezTo>
                    <a:pt x="1" y="496"/>
                    <a:pt x="144" y="641"/>
                    <a:pt x="322" y="641"/>
                  </a:cubicBezTo>
                  <a:cubicBezTo>
                    <a:pt x="498" y="641"/>
                    <a:pt x="641" y="496"/>
                    <a:pt x="641" y="320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4" name="Google Shape;14474;p34"/>
            <p:cNvSpPr/>
            <p:nvPr/>
          </p:nvSpPr>
          <p:spPr>
            <a:xfrm>
              <a:off x="3016175" y="4113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4"/>
                    <a:pt x="0" y="321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34"/>
            <p:cNvSpPr/>
            <p:nvPr/>
          </p:nvSpPr>
          <p:spPr>
            <a:xfrm>
              <a:off x="3016175" y="4147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19"/>
                  </a:cubicBezTo>
                  <a:cubicBezTo>
                    <a:pt x="0" y="497"/>
                    <a:pt x="144" y="640"/>
                    <a:pt x="320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34"/>
            <p:cNvSpPr/>
            <p:nvPr/>
          </p:nvSpPr>
          <p:spPr>
            <a:xfrm>
              <a:off x="2977100" y="4521525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34"/>
            <p:cNvSpPr/>
            <p:nvPr/>
          </p:nvSpPr>
          <p:spPr>
            <a:xfrm>
              <a:off x="3016175" y="407955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8"/>
                    <a:pt x="144" y="641"/>
                    <a:pt x="320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34"/>
            <p:cNvSpPr/>
            <p:nvPr/>
          </p:nvSpPr>
          <p:spPr>
            <a:xfrm>
              <a:off x="3016175" y="4045500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0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0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34"/>
            <p:cNvSpPr/>
            <p:nvPr/>
          </p:nvSpPr>
          <p:spPr>
            <a:xfrm>
              <a:off x="2977100" y="4555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19"/>
                  </a:cubicBezTo>
                  <a:cubicBezTo>
                    <a:pt x="1" y="497"/>
                    <a:pt x="144" y="640"/>
                    <a:pt x="322" y="640"/>
                  </a:cubicBezTo>
                  <a:cubicBezTo>
                    <a:pt x="498" y="640"/>
                    <a:pt x="641" y="497"/>
                    <a:pt x="641" y="319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34"/>
            <p:cNvSpPr/>
            <p:nvPr/>
          </p:nvSpPr>
          <p:spPr>
            <a:xfrm>
              <a:off x="2977100" y="438550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4"/>
                    <a:pt x="1" y="321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1"/>
                  </a:cubicBezTo>
                  <a:cubicBezTo>
                    <a:pt x="641" y="144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1" name="Google Shape;14481;p34"/>
            <p:cNvSpPr/>
            <p:nvPr/>
          </p:nvSpPr>
          <p:spPr>
            <a:xfrm>
              <a:off x="2977100" y="43175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2" name="Google Shape;14482;p34"/>
            <p:cNvSpPr/>
            <p:nvPr/>
          </p:nvSpPr>
          <p:spPr>
            <a:xfrm>
              <a:off x="2977100" y="43514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5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7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34"/>
            <p:cNvSpPr/>
            <p:nvPr/>
          </p:nvSpPr>
          <p:spPr>
            <a:xfrm>
              <a:off x="2977100" y="4487550"/>
              <a:ext cx="16050" cy="16025"/>
            </a:xfrm>
            <a:custGeom>
              <a:rect b="b" l="l" r="r" t="t"/>
              <a:pathLst>
                <a:path extrusionOk="0" h="641" w="642">
                  <a:moveTo>
                    <a:pt x="322" y="0"/>
                  </a:moveTo>
                  <a:cubicBezTo>
                    <a:pt x="144" y="0"/>
                    <a:pt x="1" y="143"/>
                    <a:pt x="1" y="320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0"/>
                  </a:cubicBezTo>
                  <a:cubicBezTo>
                    <a:pt x="641" y="143"/>
                    <a:pt x="498" y="0"/>
                    <a:pt x="3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34"/>
            <p:cNvSpPr/>
            <p:nvPr/>
          </p:nvSpPr>
          <p:spPr>
            <a:xfrm>
              <a:off x="3016175" y="4181525"/>
              <a:ext cx="16025" cy="16025"/>
            </a:xfrm>
            <a:custGeom>
              <a:rect b="b" l="l" r="r" t="t"/>
              <a:pathLst>
                <a:path extrusionOk="0" h="641" w="641">
                  <a:moveTo>
                    <a:pt x="320" y="0"/>
                  </a:moveTo>
                  <a:cubicBezTo>
                    <a:pt x="144" y="0"/>
                    <a:pt x="0" y="143"/>
                    <a:pt x="0" y="321"/>
                  </a:cubicBezTo>
                  <a:cubicBezTo>
                    <a:pt x="0" y="497"/>
                    <a:pt x="144" y="641"/>
                    <a:pt x="320" y="641"/>
                  </a:cubicBezTo>
                  <a:cubicBezTo>
                    <a:pt x="498" y="641"/>
                    <a:pt x="641" y="497"/>
                    <a:pt x="641" y="321"/>
                  </a:cubicBezTo>
                  <a:cubicBezTo>
                    <a:pt x="641" y="143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34"/>
            <p:cNvSpPr/>
            <p:nvPr/>
          </p:nvSpPr>
          <p:spPr>
            <a:xfrm>
              <a:off x="2977100" y="445352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cubicBezTo>
                    <a:pt x="1" y="498"/>
                    <a:pt x="144" y="641"/>
                    <a:pt x="322" y="641"/>
                  </a:cubicBezTo>
                  <a:cubicBezTo>
                    <a:pt x="498" y="641"/>
                    <a:pt x="641" y="498"/>
                    <a:pt x="641" y="322"/>
                  </a:cubicBezTo>
                  <a:cubicBezTo>
                    <a:pt x="641" y="144"/>
                    <a:pt x="498" y="1"/>
                    <a:pt x="32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486" name="Google Shape;14486;p34"/>
          <p:cNvSpPr/>
          <p:nvPr/>
        </p:nvSpPr>
        <p:spPr>
          <a:xfrm>
            <a:off x="334200" y="291775"/>
            <a:ext cx="8475600" cy="45624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487" name="Google Shape;14487;p34"/>
          <p:cNvGrpSpPr/>
          <p:nvPr/>
        </p:nvGrpSpPr>
        <p:grpSpPr>
          <a:xfrm>
            <a:off x="104720" y="357140"/>
            <a:ext cx="470274" cy="548630"/>
            <a:chOff x="9873" y="1240062"/>
            <a:chExt cx="545434" cy="640998"/>
          </a:xfrm>
        </p:grpSpPr>
        <p:cxnSp>
          <p:nvCxnSpPr>
            <p:cNvPr id="14488" name="Google Shape;14488;p34"/>
            <p:cNvCxnSpPr>
              <a:stCxn id="14489" idx="6"/>
              <a:endCxn id="14490" idx="1"/>
            </p:cNvCxnSpPr>
            <p:nvPr/>
          </p:nvCxnSpPr>
          <p:spPr>
            <a:xfrm rot="10800000">
              <a:off x="204158" y="1404420"/>
              <a:ext cx="135900" cy="103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491" name="Google Shape;14491;p34"/>
            <p:cNvGrpSpPr/>
            <p:nvPr/>
          </p:nvGrpSpPr>
          <p:grpSpPr>
            <a:xfrm rot="10800000">
              <a:off x="9873" y="1628460"/>
              <a:ext cx="252600" cy="252600"/>
              <a:chOff x="6804422" y="-316297"/>
              <a:chExt cx="252600" cy="252600"/>
            </a:xfrm>
          </p:grpSpPr>
          <p:sp>
            <p:nvSpPr>
              <p:cNvPr id="14492" name="Google Shape;14492;p34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4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3" name="Google Shape;14493;p34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94" name="Google Shape;14494;p34"/>
            <p:cNvGrpSpPr/>
            <p:nvPr/>
          </p:nvGrpSpPr>
          <p:grpSpPr>
            <a:xfrm rot="10800000">
              <a:off x="39879" y="1240062"/>
              <a:ext cx="192600" cy="192600"/>
              <a:chOff x="7291941" y="112804"/>
              <a:chExt cx="192600" cy="192600"/>
            </a:xfrm>
          </p:grpSpPr>
          <p:sp>
            <p:nvSpPr>
              <p:cNvPr id="14490" name="Google Shape;14490;p34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5" name="Google Shape;14495;p34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96" name="Google Shape;14496;p34"/>
            <p:cNvGrpSpPr/>
            <p:nvPr/>
          </p:nvGrpSpPr>
          <p:grpSpPr>
            <a:xfrm rot="10800000">
              <a:off x="295808" y="1422120"/>
              <a:ext cx="259500" cy="259500"/>
              <a:chOff x="6969112" y="-17269"/>
              <a:chExt cx="259500" cy="259500"/>
            </a:xfrm>
          </p:grpSpPr>
          <p:sp>
            <p:nvSpPr>
              <p:cNvPr id="14489" name="Google Shape;14489;p34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7" name="Google Shape;14497;p34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498" name="Google Shape;14498;p34"/>
            <p:cNvCxnSpPr>
              <a:stCxn id="14492" idx="3"/>
              <a:endCxn id="14489" idx="7"/>
            </p:cNvCxnSpPr>
            <p:nvPr/>
          </p:nvCxnSpPr>
          <p:spPr>
            <a:xfrm flipH="1" rot="10800000">
              <a:off x="225481" y="1581086"/>
              <a:ext cx="108300" cy="1374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34" Type="http://schemas.openxmlformats.org/officeDocument/2006/relationships/theme" Target="../theme/theme1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noFill/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20000" y="425514"/>
            <a:ext cx="77040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4570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Hammersmith One"/>
              <a:buNone/>
              <a:defRPr sz="2500">
                <a:solidFill>
                  <a:schemeClr val="dk1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Hammersmith One"/>
              <a:buNone/>
              <a:defRPr sz="2500">
                <a:solidFill>
                  <a:schemeClr val="dk1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Hammersmith One"/>
              <a:buNone/>
              <a:defRPr sz="2500">
                <a:solidFill>
                  <a:schemeClr val="dk1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Hammersmith One"/>
              <a:buNone/>
              <a:defRPr sz="2500">
                <a:solidFill>
                  <a:schemeClr val="dk1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Hammersmith One"/>
              <a:buNone/>
              <a:defRPr sz="2500">
                <a:solidFill>
                  <a:schemeClr val="dk1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Hammersmith One"/>
              <a:buNone/>
              <a:defRPr sz="2500">
                <a:solidFill>
                  <a:schemeClr val="dk1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Hammersmith One"/>
              <a:buNone/>
              <a:defRPr sz="2500">
                <a:solidFill>
                  <a:schemeClr val="dk1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Hammersmith One"/>
              <a:buNone/>
              <a:defRPr sz="2500">
                <a:solidFill>
                  <a:schemeClr val="dk1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Hammersmith One"/>
              <a:buNone/>
              <a:defRPr sz="2500">
                <a:solidFill>
                  <a:schemeClr val="dk1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bel"/>
              <a:buChar char="●"/>
              <a:defRPr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bel"/>
              <a:buChar char="○"/>
              <a:defRPr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bel"/>
              <a:buChar char="■"/>
              <a:defRPr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bel"/>
              <a:buChar char="●"/>
              <a:defRPr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bel"/>
              <a:buChar char="○"/>
              <a:defRPr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bel"/>
              <a:buChar char="■"/>
              <a:defRPr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bel"/>
              <a:buChar char="●"/>
              <a:defRPr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bel"/>
              <a:buChar char="○"/>
              <a:defRPr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Abel"/>
              <a:buChar char="■"/>
              <a:defRPr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</p:sldLayoutIdLst>
  <p:transition spd="med">
    <p:push/>
  </p:transition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21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23.jpg"/><Relationship Id="rId4" Type="http://schemas.openxmlformats.org/officeDocument/2006/relationships/image" Target="../media/image22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9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7.jpg"/><Relationship Id="rId4" Type="http://schemas.openxmlformats.org/officeDocument/2006/relationships/image" Target="../media/image18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2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3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6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15.pn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4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9.pn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10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8.pn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7.pn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5.pn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12.pn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11.pn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3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14.pn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1.xml"/><Relationship Id="rId3" Type="http://schemas.openxmlformats.org/officeDocument/2006/relationships/image" Target="../media/image20.png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2.xml"/><Relationship Id="rId3" Type="http://schemas.openxmlformats.org/officeDocument/2006/relationships/image" Target="../media/image16.png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www.sciencedirect.com/topics/chemistry/thermal-expansion" TargetMode="External"/><Relationship Id="rId4" Type="http://schemas.openxmlformats.org/officeDocument/2006/relationships/hyperlink" Target="http://www.technologijos.lt/n/straipsnis?name=straipsnis-2229&amp;l=0&amp;p=0" TargetMode="External"/><Relationship Id="rId5" Type="http://schemas.openxmlformats.org/officeDocument/2006/relationships/hyperlink" Target="https://phizze.com/materials-properties/thermal-expansion.html" TargetMode="External"/><Relationship Id="rId6" Type="http://schemas.openxmlformats.org/officeDocument/2006/relationships/hyperlink" Target="https://i.pinimg.com/564x/8e/0e/78/8e0e78428fd4c11bc4ea0ea54d10a50d.jpg" TargetMode="External"/><Relationship Id="rId7" Type="http://schemas.openxmlformats.org/officeDocument/2006/relationships/hyperlink" Target="https://criticallyrated.com/2013/08/01/a-cold-beverage-in-a-hot-glass/" TargetMode="External"/><Relationship Id="rId8" Type="http://schemas.openxmlformats.org/officeDocument/2006/relationships/hyperlink" Target="https://www.vecteezy.com/vector-art/1991945-meteorology-thermometer-celsius-fahrenheit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4.xml"/><Relationship Id="rId3" Type="http://schemas.openxmlformats.org/officeDocument/2006/relationships/hyperlink" Target="https://www.c1.lt/autorius/francesco-petrarca/" TargetMode="Externa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502" name="Shape 14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03" name="Google Shape;14503;p35"/>
          <p:cNvSpPr txBox="1"/>
          <p:nvPr>
            <p:ph type="ctrTitle"/>
          </p:nvPr>
        </p:nvSpPr>
        <p:spPr>
          <a:xfrm>
            <a:off x="336750" y="1739251"/>
            <a:ext cx="8470500" cy="833400"/>
          </a:xfrm>
          <a:prstGeom prst="rect">
            <a:avLst/>
          </a:prstGeom>
          <a:solidFill>
            <a:srgbClr val="FFFFFF">
              <a:alpha val="65359"/>
            </a:srgbClr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457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„</a:t>
            </a:r>
            <a:r>
              <a:rPr lang="en" sz="4800">
                <a:solidFill>
                  <a:schemeClr val="dk1"/>
                </a:solidFill>
              </a:rPr>
              <a:t>Šiluminis kūnų plėtimasis</a:t>
            </a:r>
            <a:r>
              <a:rPr b="1" lang="en" sz="4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“</a:t>
            </a:r>
            <a:endParaRPr sz="4800"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4504" name="Google Shape;14504;p35"/>
          <p:cNvSpPr txBox="1"/>
          <p:nvPr>
            <p:ph idx="1" type="subTitle"/>
          </p:nvPr>
        </p:nvSpPr>
        <p:spPr>
          <a:xfrm>
            <a:off x="1303650" y="2572638"/>
            <a:ext cx="6536700" cy="1071000"/>
          </a:xfrm>
          <a:prstGeom prst="rect">
            <a:avLst/>
          </a:prstGeom>
          <a:solidFill>
            <a:srgbClr val="FFFFFF">
              <a:alpha val="65359"/>
            </a:srgbClr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97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Work Sans"/>
                <a:ea typeface="Work Sans"/>
                <a:cs typeface="Work Sans"/>
                <a:sym typeface="Work Sans"/>
              </a:rPr>
              <a:t>Mokykla: Kauno jėzuitų gimnazija</a:t>
            </a:r>
            <a:endParaRPr sz="1700"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Work Sans"/>
                <a:ea typeface="Work Sans"/>
                <a:cs typeface="Work Sans"/>
                <a:sym typeface="Work Sans"/>
              </a:rPr>
              <a:t>Autorės: Patricija Mankelevičiūtė ir Kotryna Kasparavičiūtė</a:t>
            </a:r>
            <a:endParaRPr sz="1700"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Work Sans"/>
                <a:ea typeface="Work Sans"/>
                <a:cs typeface="Work Sans"/>
                <a:sym typeface="Work Sans"/>
              </a:rPr>
              <a:t>Mokytojas: Vytautas Baršauskas</a:t>
            </a:r>
            <a:endParaRPr sz="1700"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>
                <a:latin typeface="Work Sans"/>
                <a:ea typeface="Work Sans"/>
                <a:cs typeface="Work Sans"/>
                <a:sym typeface="Work Sans"/>
              </a:rPr>
              <a:t>Metai: 2023</a:t>
            </a:r>
            <a:endParaRPr sz="1900"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14505" name="Google Shape;14505;p35"/>
          <p:cNvSpPr txBox="1"/>
          <p:nvPr>
            <p:ph idx="1" type="subTitle"/>
          </p:nvPr>
        </p:nvSpPr>
        <p:spPr>
          <a:xfrm>
            <a:off x="7438163" y="544163"/>
            <a:ext cx="1371600" cy="4095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1097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 klasė</a:t>
            </a:r>
            <a:endParaRPr/>
          </a:p>
        </p:txBody>
      </p:sp>
      <p:grpSp>
        <p:nvGrpSpPr>
          <p:cNvPr id="14506" name="Google Shape;14506;p35"/>
          <p:cNvGrpSpPr/>
          <p:nvPr/>
        </p:nvGrpSpPr>
        <p:grpSpPr>
          <a:xfrm rot="10800000">
            <a:off x="8422062" y="309796"/>
            <a:ext cx="680167" cy="621792"/>
            <a:chOff x="6804466" y="-316297"/>
            <a:chExt cx="680167" cy="621792"/>
          </a:xfrm>
        </p:grpSpPr>
        <p:cxnSp>
          <p:nvCxnSpPr>
            <p:cNvPr id="14507" name="Google Shape;14507;p35"/>
            <p:cNvCxnSpPr>
              <a:stCxn id="14508" idx="5"/>
              <a:endCxn id="14509" idx="1"/>
            </p:cNvCxnSpPr>
            <p:nvPr/>
          </p:nvCxnSpPr>
          <p:spPr>
            <a:xfrm>
              <a:off x="6966929" y="-100831"/>
              <a:ext cx="123000" cy="1851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510" name="Google Shape;14510;p35"/>
            <p:cNvCxnSpPr>
              <a:stCxn id="14511" idx="6"/>
              <a:endCxn id="14512" idx="2"/>
            </p:cNvCxnSpPr>
            <p:nvPr/>
          </p:nvCxnSpPr>
          <p:spPr>
            <a:xfrm>
              <a:off x="7184439" y="156868"/>
              <a:ext cx="174000" cy="52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513" name="Google Shape;14513;p35"/>
            <p:cNvGrpSpPr/>
            <p:nvPr/>
          </p:nvGrpSpPr>
          <p:grpSpPr>
            <a:xfrm>
              <a:off x="6804466" y="-316297"/>
              <a:ext cx="252434" cy="252434"/>
              <a:chOff x="6804466" y="-316297"/>
              <a:chExt cx="252434" cy="252434"/>
            </a:xfrm>
          </p:grpSpPr>
          <p:sp>
            <p:nvSpPr>
              <p:cNvPr id="14508" name="Google Shape;14508;p35"/>
              <p:cNvSpPr/>
              <p:nvPr/>
            </p:nvSpPr>
            <p:spPr>
              <a:xfrm rot="1373782">
                <a:off x="6834354" y="-286409"/>
                <a:ext cx="192657" cy="192657"/>
              </a:xfrm>
              <a:prstGeom prst="ellipse">
                <a:avLst/>
              </a:prstGeom>
              <a:solidFill>
                <a:schemeClr val="accent6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4" name="Google Shape;14514;p35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15" name="Google Shape;14515;p35"/>
            <p:cNvGrpSpPr/>
            <p:nvPr/>
          </p:nvGrpSpPr>
          <p:grpSpPr>
            <a:xfrm>
              <a:off x="7291941" y="112804"/>
              <a:ext cx="192691" cy="192691"/>
              <a:chOff x="7291941" y="112804"/>
              <a:chExt cx="192691" cy="192691"/>
            </a:xfrm>
          </p:grpSpPr>
          <p:sp>
            <p:nvSpPr>
              <p:cNvPr id="14516" name="Google Shape;14516;p35"/>
              <p:cNvSpPr/>
              <p:nvPr/>
            </p:nvSpPr>
            <p:spPr>
              <a:xfrm>
                <a:off x="7291941" y="112804"/>
                <a:ext cx="192691" cy="192691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7" name="Google Shape;14517;p35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18" name="Google Shape;14518;p35"/>
            <p:cNvGrpSpPr/>
            <p:nvPr/>
          </p:nvGrpSpPr>
          <p:grpSpPr>
            <a:xfrm>
              <a:off x="6969033" y="-17269"/>
              <a:ext cx="259696" cy="259696"/>
              <a:chOff x="6969033" y="-17269"/>
              <a:chExt cx="259696" cy="259696"/>
            </a:xfrm>
          </p:grpSpPr>
          <p:sp>
            <p:nvSpPr>
              <p:cNvPr id="14511" name="Google Shape;14511;p35"/>
              <p:cNvSpPr/>
              <p:nvPr/>
            </p:nvSpPr>
            <p:spPr>
              <a:xfrm rot="1642122">
                <a:off x="7002539" y="16236"/>
                <a:ext cx="192684" cy="192684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9" name="Google Shape;14519;p35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520" name="Google Shape;14520;p35"/>
          <p:cNvGrpSpPr/>
          <p:nvPr/>
        </p:nvGrpSpPr>
        <p:grpSpPr>
          <a:xfrm>
            <a:off x="339129" y="309806"/>
            <a:ext cx="1348426" cy="1070861"/>
            <a:chOff x="343354" y="291781"/>
            <a:chExt cx="1348426" cy="1070861"/>
          </a:xfrm>
        </p:grpSpPr>
        <p:cxnSp>
          <p:nvCxnSpPr>
            <p:cNvPr id="14521" name="Google Shape;14521;p35"/>
            <p:cNvCxnSpPr/>
            <p:nvPr/>
          </p:nvCxnSpPr>
          <p:spPr>
            <a:xfrm flipH="1">
              <a:off x="564642" y="847623"/>
              <a:ext cx="477900" cy="996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522" name="Google Shape;14522;p35"/>
            <p:cNvCxnSpPr>
              <a:stCxn id="14523" idx="6"/>
              <a:endCxn id="14524" idx="2"/>
            </p:cNvCxnSpPr>
            <p:nvPr/>
          </p:nvCxnSpPr>
          <p:spPr>
            <a:xfrm flipH="1">
              <a:off x="439781" y="1041798"/>
              <a:ext cx="52200" cy="1740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525" name="Google Shape;14525;p35"/>
            <p:cNvGrpSpPr/>
            <p:nvPr/>
          </p:nvGrpSpPr>
          <p:grpSpPr>
            <a:xfrm rot="5400000">
              <a:off x="752993" y="639922"/>
              <a:ext cx="530363" cy="530363"/>
              <a:chOff x="6804466" y="-316297"/>
              <a:chExt cx="252434" cy="252434"/>
            </a:xfrm>
          </p:grpSpPr>
          <p:sp>
            <p:nvSpPr>
              <p:cNvPr id="14526" name="Google Shape;14526;p35"/>
              <p:cNvSpPr/>
              <p:nvPr/>
            </p:nvSpPr>
            <p:spPr>
              <a:xfrm rot="1373782">
                <a:off x="6834354" y="-286409"/>
                <a:ext cx="192657" cy="192657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7" name="Google Shape;14527;p35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28" name="Google Shape;14528;p35"/>
            <p:cNvGrpSpPr/>
            <p:nvPr/>
          </p:nvGrpSpPr>
          <p:grpSpPr>
            <a:xfrm rot="5400000">
              <a:off x="343354" y="1149300"/>
              <a:ext cx="192691" cy="192691"/>
              <a:chOff x="7291941" y="112804"/>
              <a:chExt cx="192691" cy="192691"/>
            </a:xfrm>
          </p:grpSpPr>
          <p:sp>
            <p:nvSpPr>
              <p:cNvPr id="14529" name="Google Shape;14529;p35"/>
              <p:cNvSpPr/>
              <p:nvPr/>
            </p:nvSpPr>
            <p:spPr>
              <a:xfrm>
                <a:off x="7291941" y="112804"/>
                <a:ext cx="192691" cy="192691"/>
              </a:xfrm>
              <a:prstGeom prst="ellipse">
                <a:avLst/>
              </a:prstGeom>
              <a:solidFill>
                <a:schemeClr val="l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0" name="Google Shape;14530;p35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31" name="Google Shape;14531;p35"/>
            <p:cNvGrpSpPr/>
            <p:nvPr/>
          </p:nvGrpSpPr>
          <p:grpSpPr>
            <a:xfrm rot="5400000">
              <a:off x="406422" y="826392"/>
              <a:ext cx="259696" cy="259696"/>
              <a:chOff x="6969033" y="-17269"/>
              <a:chExt cx="259696" cy="259696"/>
            </a:xfrm>
          </p:grpSpPr>
          <p:sp>
            <p:nvSpPr>
              <p:cNvPr id="14523" name="Google Shape;14523;p35"/>
              <p:cNvSpPr/>
              <p:nvPr/>
            </p:nvSpPr>
            <p:spPr>
              <a:xfrm rot="1642122">
                <a:off x="7002539" y="16236"/>
                <a:ext cx="192684" cy="192684"/>
              </a:xfrm>
              <a:prstGeom prst="ellipse">
                <a:avLst/>
              </a:prstGeom>
              <a:solidFill>
                <a:schemeClr val="accent6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2" name="Google Shape;14532;p35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4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33" name="Google Shape;14533;p35"/>
            <p:cNvGrpSpPr/>
            <p:nvPr/>
          </p:nvGrpSpPr>
          <p:grpSpPr>
            <a:xfrm rot="5400000">
              <a:off x="1326029" y="996891"/>
              <a:ext cx="365751" cy="365751"/>
              <a:chOff x="6804466" y="-316297"/>
              <a:chExt cx="252434" cy="252434"/>
            </a:xfrm>
          </p:grpSpPr>
          <p:sp>
            <p:nvSpPr>
              <p:cNvPr id="14534" name="Google Shape;14534;p35"/>
              <p:cNvSpPr/>
              <p:nvPr/>
            </p:nvSpPr>
            <p:spPr>
              <a:xfrm rot="1373782">
                <a:off x="6834354" y="-286409"/>
                <a:ext cx="192657" cy="192657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5" name="Google Shape;14535;p35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536" name="Google Shape;14536;p35"/>
            <p:cNvCxnSpPr>
              <a:stCxn id="14526" idx="0"/>
              <a:endCxn id="14534" idx="4"/>
            </p:cNvCxnSpPr>
            <p:nvPr/>
          </p:nvCxnSpPr>
          <p:spPr>
            <a:xfrm>
              <a:off x="1204615" y="983845"/>
              <a:ext cx="175800" cy="1416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537" name="Google Shape;14537;p35"/>
            <p:cNvGrpSpPr/>
            <p:nvPr/>
          </p:nvGrpSpPr>
          <p:grpSpPr>
            <a:xfrm rot="5400000">
              <a:off x="1055710" y="291781"/>
              <a:ext cx="274320" cy="274320"/>
              <a:chOff x="6804466" y="-316297"/>
              <a:chExt cx="252434" cy="252434"/>
            </a:xfrm>
          </p:grpSpPr>
          <p:sp>
            <p:nvSpPr>
              <p:cNvPr id="14538" name="Google Shape;14538;p35"/>
              <p:cNvSpPr/>
              <p:nvPr/>
            </p:nvSpPr>
            <p:spPr>
              <a:xfrm rot="1373782">
                <a:off x="6834354" y="-286409"/>
                <a:ext cx="192657" cy="192657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9" name="Google Shape;14539;p35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l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540" name="Google Shape;14540;p35"/>
            <p:cNvCxnSpPr>
              <a:stCxn id="14526" idx="2"/>
              <a:endCxn id="14538" idx="6"/>
            </p:cNvCxnSpPr>
            <p:nvPr/>
          </p:nvCxnSpPr>
          <p:spPr>
            <a:xfrm flipH="1" rot="10800000">
              <a:off x="1096916" y="525464"/>
              <a:ext cx="55200" cy="193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4541" name="Google Shape;14541;p35"/>
          <p:cNvGrpSpPr/>
          <p:nvPr/>
        </p:nvGrpSpPr>
        <p:grpSpPr>
          <a:xfrm rot="1800044">
            <a:off x="530588" y="3994978"/>
            <a:ext cx="680152" cy="621778"/>
            <a:chOff x="6804466" y="-316297"/>
            <a:chExt cx="680167" cy="621792"/>
          </a:xfrm>
        </p:grpSpPr>
        <p:cxnSp>
          <p:nvCxnSpPr>
            <p:cNvPr id="14542" name="Google Shape;14542;p35"/>
            <p:cNvCxnSpPr>
              <a:stCxn id="14543" idx="5"/>
              <a:endCxn id="14544" idx="1"/>
            </p:cNvCxnSpPr>
            <p:nvPr/>
          </p:nvCxnSpPr>
          <p:spPr>
            <a:xfrm rot="-1793934">
              <a:off x="7021508" y="-119170"/>
              <a:ext cx="13842" cy="221777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545" name="Google Shape;14545;p35"/>
            <p:cNvCxnSpPr>
              <a:stCxn id="14546" idx="6"/>
              <a:endCxn id="14547" idx="2"/>
            </p:cNvCxnSpPr>
            <p:nvPr/>
          </p:nvCxnSpPr>
          <p:spPr>
            <a:xfrm rot="-1801102">
              <a:off x="7209223" y="116770"/>
              <a:ext cx="124731" cy="132397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548" name="Google Shape;14548;p35"/>
            <p:cNvGrpSpPr/>
            <p:nvPr/>
          </p:nvGrpSpPr>
          <p:grpSpPr>
            <a:xfrm>
              <a:off x="6804466" y="-316297"/>
              <a:ext cx="252434" cy="252434"/>
              <a:chOff x="6804466" y="-316297"/>
              <a:chExt cx="252434" cy="252434"/>
            </a:xfrm>
          </p:grpSpPr>
          <p:sp>
            <p:nvSpPr>
              <p:cNvPr id="14543" name="Google Shape;14543;p35"/>
              <p:cNvSpPr/>
              <p:nvPr/>
            </p:nvSpPr>
            <p:spPr>
              <a:xfrm rot="1373782">
                <a:off x="6834354" y="-286409"/>
                <a:ext cx="192657" cy="192657"/>
              </a:xfrm>
              <a:prstGeom prst="ellipse">
                <a:avLst/>
              </a:prstGeom>
              <a:solidFill>
                <a:schemeClr val="accen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9" name="Google Shape;14549;p35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50" name="Google Shape;14550;p35"/>
            <p:cNvGrpSpPr/>
            <p:nvPr/>
          </p:nvGrpSpPr>
          <p:grpSpPr>
            <a:xfrm>
              <a:off x="7291941" y="112804"/>
              <a:ext cx="192691" cy="192691"/>
              <a:chOff x="7291941" y="112804"/>
              <a:chExt cx="192691" cy="192691"/>
            </a:xfrm>
          </p:grpSpPr>
          <p:sp>
            <p:nvSpPr>
              <p:cNvPr id="14551" name="Google Shape;14551;p35"/>
              <p:cNvSpPr/>
              <p:nvPr/>
            </p:nvSpPr>
            <p:spPr>
              <a:xfrm>
                <a:off x="7291941" y="112804"/>
                <a:ext cx="192691" cy="192691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2" name="Google Shape;14552;p35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53" name="Google Shape;14553;p35"/>
            <p:cNvGrpSpPr/>
            <p:nvPr/>
          </p:nvGrpSpPr>
          <p:grpSpPr>
            <a:xfrm>
              <a:off x="6969033" y="-17269"/>
              <a:ext cx="259696" cy="259696"/>
              <a:chOff x="6969033" y="-17269"/>
              <a:chExt cx="259696" cy="259696"/>
            </a:xfrm>
          </p:grpSpPr>
          <p:sp>
            <p:nvSpPr>
              <p:cNvPr id="14546" name="Google Shape;14546;p35"/>
              <p:cNvSpPr/>
              <p:nvPr/>
            </p:nvSpPr>
            <p:spPr>
              <a:xfrm rot="1642122">
                <a:off x="7002539" y="16236"/>
                <a:ext cx="192684" cy="192684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4" name="Google Shape;14554;p35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555" name="Google Shape;14555;p35"/>
          <p:cNvGrpSpPr/>
          <p:nvPr/>
        </p:nvGrpSpPr>
        <p:grpSpPr>
          <a:xfrm rot="9900040">
            <a:off x="7553766" y="3886474"/>
            <a:ext cx="1348386" cy="1070829"/>
            <a:chOff x="343354" y="291781"/>
            <a:chExt cx="1348426" cy="1070861"/>
          </a:xfrm>
        </p:grpSpPr>
        <p:cxnSp>
          <p:nvCxnSpPr>
            <p:cNvPr id="14556" name="Google Shape;14556;p35"/>
            <p:cNvCxnSpPr/>
            <p:nvPr/>
          </p:nvCxnSpPr>
          <p:spPr>
            <a:xfrm flipH="1" rot="900154">
              <a:off x="585715" y="787465"/>
              <a:ext cx="435753" cy="219915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557" name="Google Shape;14557;p35"/>
            <p:cNvCxnSpPr>
              <a:stCxn id="14558" idx="6"/>
              <a:endCxn id="14559" idx="2"/>
            </p:cNvCxnSpPr>
            <p:nvPr/>
          </p:nvCxnSpPr>
          <p:spPr>
            <a:xfrm flipH="1" rot="931447">
              <a:off x="462928" y="1037943"/>
              <a:ext cx="5604" cy="18171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560" name="Google Shape;14560;p35"/>
            <p:cNvGrpSpPr/>
            <p:nvPr/>
          </p:nvGrpSpPr>
          <p:grpSpPr>
            <a:xfrm rot="5400000">
              <a:off x="752993" y="639922"/>
              <a:ext cx="530363" cy="530363"/>
              <a:chOff x="6804466" y="-316297"/>
              <a:chExt cx="252434" cy="252434"/>
            </a:xfrm>
          </p:grpSpPr>
          <p:sp>
            <p:nvSpPr>
              <p:cNvPr id="14561" name="Google Shape;14561;p35"/>
              <p:cNvSpPr/>
              <p:nvPr/>
            </p:nvSpPr>
            <p:spPr>
              <a:xfrm rot="1373782">
                <a:off x="6834354" y="-286409"/>
                <a:ext cx="192657" cy="192657"/>
              </a:xfrm>
              <a:prstGeom prst="ellipse">
                <a:avLst/>
              </a:prstGeom>
              <a:solidFill>
                <a:schemeClr val="accen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2" name="Google Shape;14562;p35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63" name="Google Shape;14563;p35"/>
            <p:cNvGrpSpPr/>
            <p:nvPr/>
          </p:nvGrpSpPr>
          <p:grpSpPr>
            <a:xfrm rot="5400000">
              <a:off x="343354" y="1149300"/>
              <a:ext cx="192691" cy="192691"/>
              <a:chOff x="7291941" y="112804"/>
              <a:chExt cx="192691" cy="192691"/>
            </a:xfrm>
          </p:grpSpPr>
          <p:sp>
            <p:nvSpPr>
              <p:cNvPr id="14564" name="Google Shape;14564;p35"/>
              <p:cNvSpPr/>
              <p:nvPr/>
            </p:nvSpPr>
            <p:spPr>
              <a:xfrm>
                <a:off x="7291941" y="112804"/>
                <a:ext cx="192691" cy="192691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5" name="Google Shape;14565;p35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66" name="Google Shape;14566;p35"/>
            <p:cNvGrpSpPr/>
            <p:nvPr/>
          </p:nvGrpSpPr>
          <p:grpSpPr>
            <a:xfrm rot="5400000">
              <a:off x="406422" y="826392"/>
              <a:ext cx="259696" cy="259696"/>
              <a:chOff x="6969033" y="-17269"/>
              <a:chExt cx="259696" cy="259696"/>
            </a:xfrm>
          </p:grpSpPr>
          <p:sp>
            <p:nvSpPr>
              <p:cNvPr id="14558" name="Google Shape;14558;p35"/>
              <p:cNvSpPr/>
              <p:nvPr/>
            </p:nvSpPr>
            <p:spPr>
              <a:xfrm rot="1642122">
                <a:off x="7002539" y="16236"/>
                <a:ext cx="192684" cy="192684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7" name="Google Shape;14567;p35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4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68" name="Google Shape;14568;p35"/>
            <p:cNvGrpSpPr/>
            <p:nvPr/>
          </p:nvGrpSpPr>
          <p:grpSpPr>
            <a:xfrm rot="5400000">
              <a:off x="1326029" y="996891"/>
              <a:ext cx="365751" cy="365751"/>
              <a:chOff x="6804466" y="-316297"/>
              <a:chExt cx="252434" cy="252434"/>
            </a:xfrm>
          </p:grpSpPr>
          <p:sp>
            <p:nvSpPr>
              <p:cNvPr id="14569" name="Google Shape;14569;p35"/>
              <p:cNvSpPr/>
              <p:nvPr/>
            </p:nvSpPr>
            <p:spPr>
              <a:xfrm rot="1373782">
                <a:off x="6834354" y="-286409"/>
                <a:ext cx="192657" cy="192657"/>
              </a:xfrm>
              <a:prstGeom prst="ellipse">
                <a:avLst/>
              </a:prstGeom>
              <a:solidFill>
                <a:schemeClr val="l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0" name="Google Shape;14570;p35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571" name="Google Shape;14571;p35"/>
            <p:cNvCxnSpPr>
              <a:stCxn id="14561" idx="0"/>
              <a:endCxn id="14569" idx="4"/>
            </p:cNvCxnSpPr>
            <p:nvPr/>
          </p:nvCxnSpPr>
          <p:spPr>
            <a:xfrm rot="900395">
              <a:off x="1189248" y="1008981"/>
              <a:ext cx="206233" cy="91329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572" name="Google Shape;14572;p35"/>
            <p:cNvGrpSpPr/>
            <p:nvPr/>
          </p:nvGrpSpPr>
          <p:grpSpPr>
            <a:xfrm rot="5400000">
              <a:off x="1055710" y="291781"/>
              <a:ext cx="274320" cy="274320"/>
              <a:chOff x="6804466" y="-316297"/>
              <a:chExt cx="252434" cy="252434"/>
            </a:xfrm>
          </p:grpSpPr>
          <p:sp>
            <p:nvSpPr>
              <p:cNvPr id="14573" name="Google Shape;14573;p35"/>
              <p:cNvSpPr/>
              <p:nvPr/>
            </p:nvSpPr>
            <p:spPr>
              <a:xfrm rot="1373782">
                <a:off x="6834354" y="-286409"/>
                <a:ext cx="192657" cy="192657"/>
              </a:xfrm>
              <a:prstGeom prst="ellipse">
                <a:avLst/>
              </a:prstGeom>
              <a:solidFill>
                <a:schemeClr val="accent4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4" name="Google Shape;14574;p35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l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575" name="Google Shape;14575;p35"/>
            <p:cNvCxnSpPr>
              <a:stCxn id="14561" idx="2"/>
              <a:endCxn id="14573" idx="6"/>
            </p:cNvCxnSpPr>
            <p:nvPr/>
          </p:nvCxnSpPr>
          <p:spPr>
            <a:xfrm flipH="1" rot="-9884693">
              <a:off x="1122806" y="521604"/>
              <a:ext cx="3421" cy="200919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579" name="Shape 14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80" name="Google Shape;14580;p36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4200"/>
              <a:t>Turinys:</a:t>
            </a:r>
            <a:endParaRPr sz="4200"/>
          </a:p>
        </p:txBody>
      </p:sp>
      <p:grpSp>
        <p:nvGrpSpPr>
          <p:cNvPr id="14581" name="Google Shape;14581;p36"/>
          <p:cNvGrpSpPr/>
          <p:nvPr/>
        </p:nvGrpSpPr>
        <p:grpSpPr>
          <a:xfrm>
            <a:off x="7711570" y="85183"/>
            <a:ext cx="1348335" cy="1071087"/>
            <a:chOff x="343445" y="291733"/>
            <a:chExt cx="1348335" cy="1071087"/>
          </a:xfrm>
        </p:grpSpPr>
        <p:cxnSp>
          <p:nvCxnSpPr>
            <p:cNvPr id="14582" name="Google Shape;14582;p36"/>
            <p:cNvCxnSpPr/>
            <p:nvPr/>
          </p:nvCxnSpPr>
          <p:spPr>
            <a:xfrm flipH="1">
              <a:off x="564642" y="847623"/>
              <a:ext cx="477900" cy="996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583" name="Google Shape;14583;p36"/>
            <p:cNvCxnSpPr>
              <a:stCxn id="14584" idx="6"/>
            </p:cNvCxnSpPr>
            <p:nvPr/>
          </p:nvCxnSpPr>
          <p:spPr>
            <a:xfrm flipH="1">
              <a:off x="439918" y="1041721"/>
              <a:ext cx="52200" cy="1740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585" name="Google Shape;14585;p36"/>
            <p:cNvGrpSpPr/>
            <p:nvPr/>
          </p:nvGrpSpPr>
          <p:grpSpPr>
            <a:xfrm rot="5400000">
              <a:off x="752644" y="639830"/>
              <a:ext cx="530713" cy="530713"/>
              <a:chOff x="6804422" y="-316297"/>
              <a:chExt cx="252600" cy="252600"/>
            </a:xfrm>
          </p:grpSpPr>
          <p:sp>
            <p:nvSpPr>
              <p:cNvPr id="14586" name="Google Shape;14586;p36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7" name="Google Shape;14587;p36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88" name="Google Shape;14588;p36"/>
            <p:cNvGrpSpPr/>
            <p:nvPr/>
          </p:nvGrpSpPr>
          <p:grpSpPr>
            <a:xfrm rot="5400000">
              <a:off x="343445" y="1149300"/>
              <a:ext cx="192600" cy="192600"/>
              <a:chOff x="7291941" y="112804"/>
              <a:chExt cx="192600" cy="192600"/>
            </a:xfrm>
          </p:grpSpPr>
          <p:sp>
            <p:nvSpPr>
              <p:cNvPr id="14589" name="Google Shape;14589;p36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l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0" name="Google Shape;14590;p36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91" name="Google Shape;14591;p36"/>
            <p:cNvGrpSpPr/>
            <p:nvPr/>
          </p:nvGrpSpPr>
          <p:grpSpPr>
            <a:xfrm rot="5400000">
              <a:off x="406618" y="826471"/>
              <a:ext cx="259500" cy="259500"/>
              <a:chOff x="6969112" y="-17269"/>
              <a:chExt cx="259500" cy="259500"/>
            </a:xfrm>
          </p:grpSpPr>
          <p:sp>
            <p:nvSpPr>
              <p:cNvPr id="14584" name="Google Shape;14584;p36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6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2" name="Google Shape;14592;p36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4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93" name="Google Shape;14593;p36"/>
            <p:cNvGrpSpPr/>
            <p:nvPr/>
          </p:nvGrpSpPr>
          <p:grpSpPr>
            <a:xfrm rot="5400000">
              <a:off x="1325788" y="996827"/>
              <a:ext cx="365992" cy="365992"/>
              <a:chOff x="6804422" y="-316297"/>
              <a:chExt cx="252600" cy="252600"/>
            </a:xfrm>
          </p:grpSpPr>
          <p:sp>
            <p:nvSpPr>
              <p:cNvPr id="14594" name="Google Shape;14594;p36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5" name="Google Shape;14595;p36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596" name="Google Shape;14596;p36"/>
            <p:cNvCxnSpPr>
              <a:stCxn id="14586" idx="0"/>
              <a:endCxn id="14594" idx="4"/>
            </p:cNvCxnSpPr>
            <p:nvPr/>
          </p:nvCxnSpPr>
          <p:spPr>
            <a:xfrm>
              <a:off x="1204569" y="983974"/>
              <a:ext cx="175500" cy="1416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597" name="Google Shape;14597;p36"/>
            <p:cNvGrpSpPr/>
            <p:nvPr/>
          </p:nvGrpSpPr>
          <p:grpSpPr>
            <a:xfrm rot="5400000">
              <a:off x="1055529" y="291733"/>
              <a:ext cx="274500" cy="274500"/>
              <a:chOff x="6804422" y="-316297"/>
              <a:chExt cx="252600" cy="252600"/>
            </a:xfrm>
          </p:grpSpPr>
          <p:sp>
            <p:nvSpPr>
              <p:cNvPr id="14598" name="Google Shape;14598;p36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9" name="Google Shape;14599;p36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l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600" name="Google Shape;14600;p36"/>
            <p:cNvCxnSpPr>
              <a:stCxn id="14586" idx="2"/>
              <a:endCxn id="14598" idx="6"/>
            </p:cNvCxnSpPr>
            <p:nvPr/>
          </p:nvCxnSpPr>
          <p:spPr>
            <a:xfrm flipH="1" rot="10800000">
              <a:off x="1096788" y="525417"/>
              <a:ext cx="55200" cy="193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4601" name="Google Shape;14601;p36"/>
          <p:cNvGrpSpPr/>
          <p:nvPr/>
        </p:nvGrpSpPr>
        <p:grpSpPr>
          <a:xfrm rot="437095">
            <a:off x="109879" y="4393075"/>
            <a:ext cx="680100" cy="621683"/>
            <a:chOff x="6804422" y="-316297"/>
            <a:chExt cx="680119" cy="621701"/>
          </a:xfrm>
        </p:grpSpPr>
        <p:cxnSp>
          <p:nvCxnSpPr>
            <p:cNvPr id="14602" name="Google Shape;14602;p36"/>
            <p:cNvCxnSpPr>
              <a:stCxn id="14603" idx="5"/>
            </p:cNvCxnSpPr>
            <p:nvPr/>
          </p:nvCxnSpPr>
          <p:spPr>
            <a:xfrm rot="-440474">
              <a:off x="6979192" y="-107789"/>
              <a:ext cx="98608" cy="1993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604" name="Google Shape;14604;p36"/>
            <p:cNvCxnSpPr>
              <a:stCxn id="14605" idx="6"/>
            </p:cNvCxnSpPr>
            <p:nvPr/>
          </p:nvCxnSpPr>
          <p:spPr>
            <a:xfrm rot="-435192">
              <a:off x="7188347" y="145936"/>
              <a:ext cx="166331" cy="73788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606" name="Google Shape;14606;p36"/>
            <p:cNvGrpSpPr/>
            <p:nvPr/>
          </p:nvGrpSpPr>
          <p:grpSpPr>
            <a:xfrm>
              <a:off x="6804422" y="-316297"/>
              <a:ext cx="252600" cy="252600"/>
              <a:chOff x="6804422" y="-316297"/>
              <a:chExt cx="252600" cy="252600"/>
            </a:xfrm>
          </p:grpSpPr>
          <p:sp>
            <p:nvSpPr>
              <p:cNvPr id="14603" name="Google Shape;14603;p36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7" name="Google Shape;14607;p36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08" name="Google Shape;14608;p36"/>
            <p:cNvGrpSpPr/>
            <p:nvPr/>
          </p:nvGrpSpPr>
          <p:grpSpPr>
            <a:xfrm>
              <a:off x="7291941" y="112804"/>
              <a:ext cx="192600" cy="192600"/>
              <a:chOff x="7291941" y="112804"/>
              <a:chExt cx="192600" cy="192600"/>
            </a:xfrm>
          </p:grpSpPr>
          <p:sp>
            <p:nvSpPr>
              <p:cNvPr id="14609" name="Google Shape;14609;p36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0" name="Google Shape;14610;p36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11" name="Google Shape;14611;p36"/>
            <p:cNvGrpSpPr/>
            <p:nvPr/>
          </p:nvGrpSpPr>
          <p:grpSpPr>
            <a:xfrm>
              <a:off x="6969112" y="-17269"/>
              <a:ext cx="259500" cy="259500"/>
              <a:chOff x="6969112" y="-17269"/>
              <a:chExt cx="259500" cy="259500"/>
            </a:xfrm>
          </p:grpSpPr>
          <p:sp>
            <p:nvSpPr>
              <p:cNvPr id="14605" name="Google Shape;14605;p36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2" name="Google Shape;14612;p36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4613" name="Google Shape;14613;p36"/>
          <p:cNvSpPr/>
          <p:nvPr/>
        </p:nvSpPr>
        <p:spPr>
          <a:xfrm>
            <a:off x="571500" y="1285875"/>
            <a:ext cx="7734300" cy="324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Font typeface="Work Sans"/>
              <a:buChar char="●"/>
            </a:pPr>
            <a:r>
              <a:rPr lang="en" sz="2400">
                <a:latin typeface="Work Sans"/>
                <a:ea typeface="Work Sans"/>
                <a:cs typeface="Work Sans"/>
                <a:sym typeface="Work Sans"/>
              </a:rPr>
              <a:t>Teorija</a:t>
            </a:r>
            <a:endParaRPr sz="2400">
              <a:latin typeface="Work Sans"/>
              <a:ea typeface="Work Sans"/>
              <a:cs typeface="Work Sans"/>
              <a:sym typeface="Work Sans"/>
            </a:endParaRPr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Font typeface="Work Sans"/>
              <a:buChar char="●"/>
            </a:pPr>
            <a:r>
              <a:rPr lang="en" sz="2400">
                <a:latin typeface="Work Sans"/>
                <a:ea typeface="Work Sans"/>
                <a:cs typeface="Work Sans"/>
                <a:sym typeface="Work Sans"/>
              </a:rPr>
              <a:t>Bandymai</a:t>
            </a:r>
            <a:endParaRPr sz="2400">
              <a:latin typeface="Work Sans"/>
              <a:ea typeface="Work Sans"/>
              <a:cs typeface="Work Sans"/>
              <a:sym typeface="Work Sans"/>
            </a:endParaRPr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Font typeface="Work Sans"/>
              <a:buChar char="●"/>
            </a:pPr>
            <a:r>
              <a:rPr lang="en" sz="2400">
                <a:latin typeface="Work Sans"/>
                <a:ea typeface="Work Sans"/>
                <a:cs typeface="Work Sans"/>
                <a:sym typeface="Work Sans"/>
              </a:rPr>
              <a:t>Išvados</a:t>
            </a:r>
            <a:endParaRPr sz="2400">
              <a:latin typeface="Work Sans"/>
              <a:ea typeface="Work Sans"/>
              <a:cs typeface="Work Sans"/>
              <a:sym typeface="Work Sans"/>
            </a:endParaRPr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Font typeface="Work Sans"/>
              <a:buChar char="●"/>
            </a:pPr>
            <a:r>
              <a:rPr lang="en" sz="2400">
                <a:latin typeface="Work Sans"/>
                <a:ea typeface="Work Sans"/>
                <a:cs typeface="Work Sans"/>
                <a:sym typeface="Work Sans"/>
              </a:rPr>
              <a:t>Papildoma informacija</a:t>
            </a:r>
            <a:endParaRPr sz="2400">
              <a:latin typeface="Work Sans"/>
              <a:ea typeface="Work Sans"/>
              <a:cs typeface="Work Sans"/>
              <a:sym typeface="Work Sans"/>
            </a:endParaRPr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Font typeface="Work Sans"/>
              <a:buChar char="●"/>
            </a:pPr>
            <a:r>
              <a:rPr lang="en" sz="2400">
                <a:latin typeface="Work Sans"/>
                <a:ea typeface="Work Sans"/>
                <a:cs typeface="Work Sans"/>
                <a:sym typeface="Work Sans"/>
              </a:rPr>
              <a:t>Klausimai ir atsakymai</a:t>
            </a:r>
            <a:endParaRPr sz="2400">
              <a:latin typeface="Work Sans"/>
              <a:ea typeface="Work Sans"/>
              <a:cs typeface="Work Sans"/>
              <a:sym typeface="Work Sans"/>
            </a:endParaRPr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Font typeface="Work Sans"/>
              <a:buChar char="●"/>
            </a:pPr>
            <a:r>
              <a:rPr lang="en" sz="2400">
                <a:latin typeface="Work Sans"/>
                <a:ea typeface="Work Sans"/>
                <a:cs typeface="Work Sans"/>
                <a:sym typeface="Work Sans"/>
              </a:rPr>
              <a:t>Šaltiniai</a:t>
            </a:r>
            <a:endParaRPr sz="2400">
              <a:latin typeface="Work Sans"/>
              <a:ea typeface="Work Sans"/>
              <a:cs typeface="Work Sans"/>
              <a:sym typeface="Work Sans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617" name="Shape 14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18" name="Google Shape;14618;p37"/>
          <p:cNvSpPr txBox="1"/>
          <p:nvPr>
            <p:ph idx="2" type="title"/>
          </p:nvPr>
        </p:nvSpPr>
        <p:spPr>
          <a:xfrm>
            <a:off x="1116229" y="916561"/>
            <a:ext cx="2286000" cy="1390800"/>
          </a:xfrm>
          <a:prstGeom prst="rect">
            <a:avLst/>
          </a:prstGeom>
        </p:spPr>
        <p:txBody>
          <a:bodyPr anchorCtr="0" anchor="ctr" bIns="182875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4619" name="Google Shape;14619;p37"/>
          <p:cNvSpPr txBox="1"/>
          <p:nvPr>
            <p:ph type="title"/>
          </p:nvPr>
        </p:nvSpPr>
        <p:spPr>
          <a:xfrm>
            <a:off x="1737425" y="1840200"/>
            <a:ext cx="5669100" cy="1274400"/>
          </a:xfrm>
          <a:prstGeom prst="rect">
            <a:avLst/>
          </a:prstGeom>
        </p:spPr>
        <p:txBody>
          <a:bodyPr anchorCtr="0" anchor="ctr" bIns="91425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/>
              <a:t>TEORIJA</a:t>
            </a:r>
            <a:endParaRPr sz="6000"/>
          </a:p>
        </p:txBody>
      </p:sp>
      <p:grpSp>
        <p:nvGrpSpPr>
          <p:cNvPr id="14620" name="Google Shape;14620;p37"/>
          <p:cNvGrpSpPr/>
          <p:nvPr/>
        </p:nvGrpSpPr>
        <p:grpSpPr>
          <a:xfrm>
            <a:off x="1116220" y="2530208"/>
            <a:ext cx="1348335" cy="1071087"/>
            <a:chOff x="343445" y="291733"/>
            <a:chExt cx="1348335" cy="1071087"/>
          </a:xfrm>
        </p:grpSpPr>
        <p:cxnSp>
          <p:nvCxnSpPr>
            <p:cNvPr id="14621" name="Google Shape;14621;p37"/>
            <p:cNvCxnSpPr/>
            <p:nvPr/>
          </p:nvCxnSpPr>
          <p:spPr>
            <a:xfrm flipH="1">
              <a:off x="564606" y="847494"/>
              <a:ext cx="477900" cy="996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622" name="Google Shape;14622;p37"/>
            <p:cNvCxnSpPr>
              <a:stCxn id="14623" idx="6"/>
            </p:cNvCxnSpPr>
            <p:nvPr/>
          </p:nvCxnSpPr>
          <p:spPr>
            <a:xfrm flipH="1">
              <a:off x="439918" y="1041721"/>
              <a:ext cx="52200" cy="1740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624" name="Google Shape;14624;p37"/>
            <p:cNvGrpSpPr/>
            <p:nvPr/>
          </p:nvGrpSpPr>
          <p:grpSpPr>
            <a:xfrm rot="5400000">
              <a:off x="752644" y="639830"/>
              <a:ext cx="530713" cy="530713"/>
              <a:chOff x="6804422" y="-316297"/>
              <a:chExt cx="252600" cy="252600"/>
            </a:xfrm>
          </p:grpSpPr>
          <p:sp>
            <p:nvSpPr>
              <p:cNvPr id="14625" name="Google Shape;14625;p37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6" name="Google Shape;14626;p37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27" name="Google Shape;14627;p37"/>
            <p:cNvGrpSpPr/>
            <p:nvPr/>
          </p:nvGrpSpPr>
          <p:grpSpPr>
            <a:xfrm rot="5400000">
              <a:off x="343445" y="1149300"/>
              <a:ext cx="192600" cy="192600"/>
              <a:chOff x="7291941" y="112804"/>
              <a:chExt cx="192600" cy="192600"/>
            </a:xfrm>
          </p:grpSpPr>
          <p:sp>
            <p:nvSpPr>
              <p:cNvPr id="14628" name="Google Shape;14628;p37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l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9" name="Google Shape;14629;p37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30" name="Google Shape;14630;p37"/>
            <p:cNvGrpSpPr/>
            <p:nvPr/>
          </p:nvGrpSpPr>
          <p:grpSpPr>
            <a:xfrm rot="5400000">
              <a:off x="406618" y="826471"/>
              <a:ext cx="259500" cy="259500"/>
              <a:chOff x="6969112" y="-17269"/>
              <a:chExt cx="259500" cy="259500"/>
            </a:xfrm>
          </p:grpSpPr>
          <p:sp>
            <p:nvSpPr>
              <p:cNvPr id="14623" name="Google Shape;14623;p37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4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1" name="Google Shape;14631;p37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4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32" name="Google Shape;14632;p37"/>
            <p:cNvGrpSpPr/>
            <p:nvPr/>
          </p:nvGrpSpPr>
          <p:grpSpPr>
            <a:xfrm rot="5400000">
              <a:off x="1325788" y="996827"/>
              <a:ext cx="365992" cy="365992"/>
              <a:chOff x="6804422" y="-316297"/>
              <a:chExt cx="252600" cy="252600"/>
            </a:xfrm>
          </p:grpSpPr>
          <p:sp>
            <p:nvSpPr>
              <p:cNvPr id="14633" name="Google Shape;14633;p37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4" name="Google Shape;14634;p37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635" name="Google Shape;14635;p37"/>
            <p:cNvCxnSpPr>
              <a:stCxn id="14625" idx="0"/>
              <a:endCxn id="14633" idx="4"/>
            </p:cNvCxnSpPr>
            <p:nvPr/>
          </p:nvCxnSpPr>
          <p:spPr>
            <a:xfrm>
              <a:off x="1204569" y="983974"/>
              <a:ext cx="175500" cy="1416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636" name="Google Shape;14636;p37"/>
            <p:cNvGrpSpPr/>
            <p:nvPr/>
          </p:nvGrpSpPr>
          <p:grpSpPr>
            <a:xfrm rot="5400000">
              <a:off x="1055529" y="291733"/>
              <a:ext cx="274500" cy="274500"/>
              <a:chOff x="6804422" y="-316297"/>
              <a:chExt cx="252600" cy="252600"/>
            </a:xfrm>
          </p:grpSpPr>
          <p:sp>
            <p:nvSpPr>
              <p:cNvPr id="14637" name="Google Shape;14637;p37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8" name="Google Shape;14638;p37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l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639" name="Google Shape;14639;p37"/>
            <p:cNvCxnSpPr>
              <a:stCxn id="14625" idx="2"/>
              <a:endCxn id="14637" idx="6"/>
            </p:cNvCxnSpPr>
            <p:nvPr/>
          </p:nvCxnSpPr>
          <p:spPr>
            <a:xfrm flipH="1" rot="10800000">
              <a:off x="1096788" y="525417"/>
              <a:ext cx="55200" cy="193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643" name="Shape 14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4" name="Google Shape;14644;p38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ŠILUMINIS PLĖTIMASIS</a:t>
            </a:r>
            <a:endParaRPr/>
          </a:p>
        </p:txBody>
      </p:sp>
      <p:sp>
        <p:nvSpPr>
          <p:cNvPr id="14645" name="Google Shape;14645;p38"/>
          <p:cNvSpPr txBox="1"/>
          <p:nvPr>
            <p:ph idx="1" type="subTitle"/>
          </p:nvPr>
        </p:nvSpPr>
        <p:spPr>
          <a:xfrm>
            <a:off x="720000" y="1044975"/>
            <a:ext cx="5357100" cy="3359400"/>
          </a:xfrm>
          <a:prstGeom prst="rect">
            <a:avLst/>
          </a:prstGeom>
        </p:spPr>
        <p:txBody>
          <a:bodyPr anchorCtr="0" anchor="t" bIns="91425" lIns="0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300">
                <a:latin typeface="Work Sans"/>
                <a:ea typeface="Work Sans"/>
                <a:cs typeface="Work Sans"/>
                <a:sym typeface="Work Sans"/>
              </a:rPr>
              <a:t>Šiluminis plėtimasis yra medžiagos tendencija keisti formą, tūrį ir plotą, reaguojant į temperatūros pokyčius. </a:t>
            </a:r>
            <a:r>
              <a:rPr lang="en" sz="2300">
                <a:latin typeface="Work Sans"/>
                <a:ea typeface="Work Sans"/>
                <a:cs typeface="Work Sans"/>
                <a:sym typeface="Work Sans"/>
              </a:rPr>
              <a:t>Kuo šiltesnis kūnas, tuo smarkiau juda jį sudarančios dalelės. (Tuo daugiau vietos joms reikia.) </a:t>
            </a:r>
            <a:endParaRPr sz="2300"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2300"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300">
                <a:latin typeface="Work Sans"/>
                <a:ea typeface="Work Sans"/>
                <a:cs typeface="Work Sans"/>
                <a:sym typeface="Work Sans"/>
              </a:rPr>
              <a:t>Šildomui kūnui plačiantis jo tūris didėja, o tankis mažėja.</a:t>
            </a:r>
            <a:endParaRPr sz="2300"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grpSp>
        <p:nvGrpSpPr>
          <p:cNvPr id="14646" name="Google Shape;14646;p38"/>
          <p:cNvGrpSpPr/>
          <p:nvPr/>
        </p:nvGrpSpPr>
        <p:grpSpPr>
          <a:xfrm>
            <a:off x="104720" y="357140"/>
            <a:ext cx="470274" cy="548630"/>
            <a:chOff x="9873" y="1240062"/>
            <a:chExt cx="545434" cy="640998"/>
          </a:xfrm>
        </p:grpSpPr>
        <p:cxnSp>
          <p:nvCxnSpPr>
            <p:cNvPr id="14647" name="Google Shape;14647;p38"/>
            <p:cNvCxnSpPr>
              <a:stCxn id="14648" idx="6"/>
              <a:endCxn id="14649" idx="1"/>
            </p:cNvCxnSpPr>
            <p:nvPr/>
          </p:nvCxnSpPr>
          <p:spPr>
            <a:xfrm rot="10800000">
              <a:off x="204158" y="1404420"/>
              <a:ext cx="135900" cy="103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650" name="Google Shape;14650;p38"/>
            <p:cNvGrpSpPr/>
            <p:nvPr/>
          </p:nvGrpSpPr>
          <p:grpSpPr>
            <a:xfrm rot="10800000">
              <a:off x="9873" y="1628460"/>
              <a:ext cx="252600" cy="252600"/>
              <a:chOff x="6804422" y="-316297"/>
              <a:chExt cx="252600" cy="252600"/>
            </a:xfrm>
          </p:grpSpPr>
          <p:sp>
            <p:nvSpPr>
              <p:cNvPr id="14651" name="Google Shape;14651;p38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4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2" name="Google Shape;14652;p38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53" name="Google Shape;14653;p38"/>
            <p:cNvGrpSpPr/>
            <p:nvPr/>
          </p:nvGrpSpPr>
          <p:grpSpPr>
            <a:xfrm rot="10800000">
              <a:off x="39879" y="1240062"/>
              <a:ext cx="192600" cy="192600"/>
              <a:chOff x="7291941" y="112804"/>
              <a:chExt cx="192600" cy="192600"/>
            </a:xfrm>
          </p:grpSpPr>
          <p:sp>
            <p:nvSpPr>
              <p:cNvPr id="14649" name="Google Shape;14649;p38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4" name="Google Shape;14654;p38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55" name="Google Shape;14655;p38"/>
            <p:cNvGrpSpPr/>
            <p:nvPr/>
          </p:nvGrpSpPr>
          <p:grpSpPr>
            <a:xfrm rot="10800000">
              <a:off x="295808" y="1422120"/>
              <a:ext cx="259500" cy="259500"/>
              <a:chOff x="6969112" y="-17269"/>
              <a:chExt cx="259500" cy="259500"/>
            </a:xfrm>
          </p:grpSpPr>
          <p:sp>
            <p:nvSpPr>
              <p:cNvPr id="14648" name="Google Shape;14648;p38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6" name="Google Shape;14656;p38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657" name="Google Shape;14657;p38"/>
            <p:cNvCxnSpPr>
              <a:stCxn id="14651" idx="3"/>
              <a:endCxn id="14648" idx="7"/>
            </p:cNvCxnSpPr>
            <p:nvPr/>
          </p:nvCxnSpPr>
          <p:spPr>
            <a:xfrm flipH="1" rot="10800000">
              <a:off x="225481" y="1581086"/>
              <a:ext cx="108300" cy="1374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14658" name="Google Shape;14658;p38"/>
          <p:cNvSpPr/>
          <p:nvPr/>
        </p:nvSpPr>
        <p:spPr>
          <a:xfrm>
            <a:off x="6535225" y="1044975"/>
            <a:ext cx="1902600" cy="3524100"/>
          </a:xfrm>
          <a:prstGeom prst="rect">
            <a:avLst/>
          </a:prstGeom>
          <a:solidFill>
            <a:schemeClr val="accent2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59" name="Google Shape;14659;p38"/>
          <p:cNvSpPr/>
          <p:nvPr/>
        </p:nvSpPr>
        <p:spPr>
          <a:xfrm>
            <a:off x="7372225" y="4228568"/>
            <a:ext cx="228600" cy="228600"/>
          </a:xfrm>
          <a:prstGeom prst="ellipse">
            <a:avLst/>
          </a:prstGeom>
          <a:solidFill>
            <a:schemeClr val="accent2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4660" name="Google Shape;14660;p3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5400000">
            <a:off x="5984413" y="1795638"/>
            <a:ext cx="3004225" cy="174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664" name="Shape 14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65" name="Google Shape;14665;p39"/>
          <p:cNvSpPr txBox="1"/>
          <p:nvPr>
            <p:ph idx="2" type="title"/>
          </p:nvPr>
        </p:nvSpPr>
        <p:spPr>
          <a:xfrm>
            <a:off x="6026090" y="917000"/>
            <a:ext cx="2651700" cy="1389900"/>
          </a:xfrm>
          <a:prstGeom prst="rect">
            <a:avLst/>
          </a:prstGeom>
        </p:spPr>
        <p:txBody>
          <a:bodyPr anchorCtr="0" anchor="ctr" bIns="91425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4666" name="Google Shape;14666;p39"/>
          <p:cNvSpPr txBox="1"/>
          <p:nvPr>
            <p:ph type="title"/>
          </p:nvPr>
        </p:nvSpPr>
        <p:spPr>
          <a:xfrm>
            <a:off x="1737300" y="1973550"/>
            <a:ext cx="5669400" cy="1196400"/>
          </a:xfrm>
          <a:prstGeom prst="rect">
            <a:avLst/>
          </a:prstGeom>
        </p:spPr>
        <p:txBody>
          <a:bodyPr anchorCtr="0" anchor="ctr" bIns="91425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/>
              <a:t>BANDYMAI</a:t>
            </a:r>
            <a:endParaRPr sz="6000"/>
          </a:p>
        </p:txBody>
      </p:sp>
      <p:grpSp>
        <p:nvGrpSpPr>
          <p:cNvPr id="14667" name="Google Shape;14667;p39"/>
          <p:cNvGrpSpPr/>
          <p:nvPr/>
        </p:nvGrpSpPr>
        <p:grpSpPr>
          <a:xfrm rot="10800000">
            <a:off x="6677784" y="2758808"/>
            <a:ext cx="1348335" cy="1071087"/>
            <a:chOff x="343445" y="291733"/>
            <a:chExt cx="1348335" cy="1071087"/>
          </a:xfrm>
        </p:grpSpPr>
        <p:cxnSp>
          <p:nvCxnSpPr>
            <p:cNvPr id="14668" name="Google Shape;14668;p39"/>
            <p:cNvCxnSpPr/>
            <p:nvPr/>
          </p:nvCxnSpPr>
          <p:spPr>
            <a:xfrm flipH="1">
              <a:off x="564606" y="847494"/>
              <a:ext cx="477900" cy="996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669" name="Google Shape;14669;p39"/>
            <p:cNvCxnSpPr>
              <a:stCxn id="14670" idx="6"/>
            </p:cNvCxnSpPr>
            <p:nvPr/>
          </p:nvCxnSpPr>
          <p:spPr>
            <a:xfrm flipH="1">
              <a:off x="439918" y="1041721"/>
              <a:ext cx="52200" cy="1740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671" name="Google Shape;14671;p39"/>
            <p:cNvGrpSpPr/>
            <p:nvPr/>
          </p:nvGrpSpPr>
          <p:grpSpPr>
            <a:xfrm rot="5400000">
              <a:off x="752644" y="639830"/>
              <a:ext cx="530713" cy="530713"/>
              <a:chOff x="6804422" y="-316297"/>
              <a:chExt cx="252600" cy="252600"/>
            </a:xfrm>
          </p:grpSpPr>
          <p:sp>
            <p:nvSpPr>
              <p:cNvPr id="14672" name="Google Shape;14672;p39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3" name="Google Shape;14673;p39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74" name="Google Shape;14674;p39"/>
            <p:cNvGrpSpPr/>
            <p:nvPr/>
          </p:nvGrpSpPr>
          <p:grpSpPr>
            <a:xfrm rot="5400000">
              <a:off x="343445" y="1149300"/>
              <a:ext cx="192600" cy="192600"/>
              <a:chOff x="7291941" y="112804"/>
              <a:chExt cx="192600" cy="192600"/>
            </a:xfrm>
          </p:grpSpPr>
          <p:sp>
            <p:nvSpPr>
              <p:cNvPr id="14675" name="Google Shape;14675;p39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l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6" name="Google Shape;14676;p39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77" name="Google Shape;14677;p39"/>
            <p:cNvGrpSpPr/>
            <p:nvPr/>
          </p:nvGrpSpPr>
          <p:grpSpPr>
            <a:xfrm rot="5400000">
              <a:off x="406618" y="826471"/>
              <a:ext cx="259500" cy="259500"/>
              <a:chOff x="6969112" y="-17269"/>
              <a:chExt cx="259500" cy="259500"/>
            </a:xfrm>
          </p:grpSpPr>
          <p:sp>
            <p:nvSpPr>
              <p:cNvPr id="14670" name="Google Shape;14670;p39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4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8" name="Google Shape;14678;p39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4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79" name="Google Shape;14679;p39"/>
            <p:cNvGrpSpPr/>
            <p:nvPr/>
          </p:nvGrpSpPr>
          <p:grpSpPr>
            <a:xfrm rot="5400000">
              <a:off x="1325788" y="996827"/>
              <a:ext cx="365992" cy="365992"/>
              <a:chOff x="6804422" y="-316297"/>
              <a:chExt cx="252600" cy="252600"/>
            </a:xfrm>
          </p:grpSpPr>
          <p:sp>
            <p:nvSpPr>
              <p:cNvPr id="14680" name="Google Shape;14680;p39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1" name="Google Shape;14681;p39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682" name="Google Shape;14682;p39"/>
            <p:cNvCxnSpPr>
              <a:stCxn id="14672" idx="0"/>
              <a:endCxn id="14680" idx="4"/>
            </p:cNvCxnSpPr>
            <p:nvPr/>
          </p:nvCxnSpPr>
          <p:spPr>
            <a:xfrm>
              <a:off x="1204569" y="983974"/>
              <a:ext cx="175500" cy="1416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683" name="Google Shape;14683;p39"/>
            <p:cNvGrpSpPr/>
            <p:nvPr/>
          </p:nvGrpSpPr>
          <p:grpSpPr>
            <a:xfrm rot="5400000">
              <a:off x="1055529" y="291733"/>
              <a:ext cx="274500" cy="274500"/>
              <a:chOff x="6804422" y="-316297"/>
              <a:chExt cx="252600" cy="252600"/>
            </a:xfrm>
          </p:grpSpPr>
          <p:sp>
            <p:nvSpPr>
              <p:cNvPr id="14684" name="Google Shape;14684;p39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5" name="Google Shape;14685;p39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l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686" name="Google Shape;14686;p39"/>
            <p:cNvCxnSpPr>
              <a:stCxn id="14672" idx="2"/>
              <a:endCxn id="14684" idx="6"/>
            </p:cNvCxnSpPr>
            <p:nvPr/>
          </p:nvCxnSpPr>
          <p:spPr>
            <a:xfrm flipH="1" rot="10800000">
              <a:off x="1096788" y="525417"/>
              <a:ext cx="55200" cy="193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690" name="Shape 14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91" name="Google Shape;14691;p40"/>
          <p:cNvSpPr txBox="1"/>
          <p:nvPr>
            <p:ph type="ctrTitle"/>
          </p:nvPr>
        </p:nvSpPr>
        <p:spPr>
          <a:xfrm>
            <a:off x="336750" y="1914126"/>
            <a:ext cx="8470500" cy="833400"/>
          </a:xfrm>
          <a:prstGeom prst="rect">
            <a:avLst/>
          </a:prstGeom>
          <a:solidFill>
            <a:srgbClr val="FFFFFF">
              <a:alpha val="65359"/>
            </a:srgbClr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457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Pirmasis bandymas</a:t>
            </a:r>
            <a:endParaRPr sz="4800"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14692" name="Google Shape;14692;p40"/>
          <p:cNvGrpSpPr/>
          <p:nvPr/>
        </p:nvGrpSpPr>
        <p:grpSpPr>
          <a:xfrm rot="10800000">
            <a:off x="8422154" y="309887"/>
            <a:ext cx="680119" cy="621701"/>
            <a:chOff x="6804422" y="-316297"/>
            <a:chExt cx="680119" cy="621701"/>
          </a:xfrm>
        </p:grpSpPr>
        <p:cxnSp>
          <p:nvCxnSpPr>
            <p:cNvPr id="14693" name="Google Shape;14693;p40"/>
            <p:cNvCxnSpPr>
              <a:stCxn id="14694" idx="5"/>
              <a:endCxn id="14695" idx="1"/>
            </p:cNvCxnSpPr>
            <p:nvPr/>
          </p:nvCxnSpPr>
          <p:spPr>
            <a:xfrm>
              <a:off x="6966996" y="-100689"/>
              <a:ext cx="123000" cy="1851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696" name="Google Shape;14696;p40"/>
            <p:cNvCxnSpPr>
              <a:stCxn id="14697" idx="6"/>
              <a:endCxn id="14698" idx="2"/>
            </p:cNvCxnSpPr>
            <p:nvPr/>
          </p:nvCxnSpPr>
          <p:spPr>
            <a:xfrm>
              <a:off x="7184362" y="156731"/>
              <a:ext cx="174000" cy="52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699" name="Google Shape;14699;p40"/>
            <p:cNvGrpSpPr/>
            <p:nvPr/>
          </p:nvGrpSpPr>
          <p:grpSpPr>
            <a:xfrm>
              <a:off x="6804422" y="-316297"/>
              <a:ext cx="252600" cy="252600"/>
              <a:chOff x="6804422" y="-316297"/>
              <a:chExt cx="252600" cy="252600"/>
            </a:xfrm>
          </p:grpSpPr>
          <p:sp>
            <p:nvSpPr>
              <p:cNvPr id="14694" name="Google Shape;14694;p40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6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0" name="Google Shape;14700;p40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01" name="Google Shape;14701;p40"/>
            <p:cNvGrpSpPr/>
            <p:nvPr/>
          </p:nvGrpSpPr>
          <p:grpSpPr>
            <a:xfrm>
              <a:off x="7291941" y="112804"/>
              <a:ext cx="192600" cy="192600"/>
              <a:chOff x="7291941" y="112804"/>
              <a:chExt cx="192600" cy="192600"/>
            </a:xfrm>
          </p:grpSpPr>
          <p:sp>
            <p:nvSpPr>
              <p:cNvPr id="14702" name="Google Shape;14702;p40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3" name="Google Shape;14703;p40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04" name="Google Shape;14704;p40"/>
            <p:cNvGrpSpPr/>
            <p:nvPr/>
          </p:nvGrpSpPr>
          <p:grpSpPr>
            <a:xfrm>
              <a:off x="6969112" y="-17269"/>
              <a:ext cx="259500" cy="259500"/>
              <a:chOff x="6969112" y="-17269"/>
              <a:chExt cx="259500" cy="259500"/>
            </a:xfrm>
          </p:grpSpPr>
          <p:sp>
            <p:nvSpPr>
              <p:cNvPr id="14697" name="Google Shape;14697;p40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5" name="Google Shape;14705;p40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706" name="Google Shape;14706;p40"/>
          <p:cNvGrpSpPr/>
          <p:nvPr/>
        </p:nvGrpSpPr>
        <p:grpSpPr>
          <a:xfrm>
            <a:off x="339220" y="309758"/>
            <a:ext cx="1348335" cy="1071087"/>
            <a:chOff x="343445" y="291733"/>
            <a:chExt cx="1348335" cy="1071087"/>
          </a:xfrm>
        </p:grpSpPr>
        <p:cxnSp>
          <p:nvCxnSpPr>
            <p:cNvPr id="14707" name="Google Shape;14707;p40"/>
            <p:cNvCxnSpPr/>
            <p:nvPr/>
          </p:nvCxnSpPr>
          <p:spPr>
            <a:xfrm flipH="1">
              <a:off x="564642" y="847623"/>
              <a:ext cx="477900" cy="996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708" name="Google Shape;14708;p40"/>
            <p:cNvCxnSpPr>
              <a:stCxn id="14709" idx="6"/>
              <a:endCxn id="14710" idx="2"/>
            </p:cNvCxnSpPr>
            <p:nvPr/>
          </p:nvCxnSpPr>
          <p:spPr>
            <a:xfrm flipH="1">
              <a:off x="439918" y="1041721"/>
              <a:ext cx="52200" cy="1740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711" name="Google Shape;14711;p40"/>
            <p:cNvGrpSpPr/>
            <p:nvPr/>
          </p:nvGrpSpPr>
          <p:grpSpPr>
            <a:xfrm rot="5400000">
              <a:off x="752644" y="639830"/>
              <a:ext cx="530713" cy="530713"/>
              <a:chOff x="6804422" y="-316297"/>
              <a:chExt cx="252600" cy="252600"/>
            </a:xfrm>
          </p:grpSpPr>
          <p:sp>
            <p:nvSpPr>
              <p:cNvPr id="14712" name="Google Shape;14712;p40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3" name="Google Shape;14713;p40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14" name="Google Shape;14714;p40"/>
            <p:cNvGrpSpPr/>
            <p:nvPr/>
          </p:nvGrpSpPr>
          <p:grpSpPr>
            <a:xfrm rot="5400000">
              <a:off x="343445" y="1149300"/>
              <a:ext cx="192600" cy="192600"/>
              <a:chOff x="7291941" y="112804"/>
              <a:chExt cx="192600" cy="192600"/>
            </a:xfrm>
          </p:grpSpPr>
          <p:sp>
            <p:nvSpPr>
              <p:cNvPr id="14715" name="Google Shape;14715;p40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l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6" name="Google Shape;14716;p40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17" name="Google Shape;14717;p40"/>
            <p:cNvGrpSpPr/>
            <p:nvPr/>
          </p:nvGrpSpPr>
          <p:grpSpPr>
            <a:xfrm rot="5400000">
              <a:off x="406618" y="826471"/>
              <a:ext cx="259500" cy="259500"/>
              <a:chOff x="6969112" y="-17269"/>
              <a:chExt cx="259500" cy="259500"/>
            </a:xfrm>
          </p:grpSpPr>
          <p:sp>
            <p:nvSpPr>
              <p:cNvPr id="14709" name="Google Shape;14709;p40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6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8" name="Google Shape;14718;p40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4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19" name="Google Shape;14719;p40"/>
            <p:cNvGrpSpPr/>
            <p:nvPr/>
          </p:nvGrpSpPr>
          <p:grpSpPr>
            <a:xfrm rot="5400000">
              <a:off x="1325788" y="996827"/>
              <a:ext cx="365992" cy="365992"/>
              <a:chOff x="6804422" y="-316297"/>
              <a:chExt cx="252600" cy="252600"/>
            </a:xfrm>
          </p:grpSpPr>
          <p:sp>
            <p:nvSpPr>
              <p:cNvPr id="14720" name="Google Shape;14720;p40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1" name="Google Shape;14721;p40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722" name="Google Shape;14722;p40"/>
            <p:cNvCxnSpPr>
              <a:stCxn id="14712" idx="0"/>
              <a:endCxn id="14720" idx="4"/>
            </p:cNvCxnSpPr>
            <p:nvPr/>
          </p:nvCxnSpPr>
          <p:spPr>
            <a:xfrm>
              <a:off x="1204569" y="983974"/>
              <a:ext cx="175500" cy="1416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723" name="Google Shape;14723;p40"/>
            <p:cNvGrpSpPr/>
            <p:nvPr/>
          </p:nvGrpSpPr>
          <p:grpSpPr>
            <a:xfrm rot="5400000">
              <a:off x="1055529" y="291733"/>
              <a:ext cx="274500" cy="274500"/>
              <a:chOff x="6804422" y="-316297"/>
              <a:chExt cx="252600" cy="252600"/>
            </a:xfrm>
          </p:grpSpPr>
          <p:sp>
            <p:nvSpPr>
              <p:cNvPr id="14724" name="Google Shape;14724;p40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5" name="Google Shape;14725;p40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l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726" name="Google Shape;14726;p40"/>
            <p:cNvCxnSpPr>
              <a:stCxn id="14712" idx="2"/>
              <a:endCxn id="14724" idx="6"/>
            </p:cNvCxnSpPr>
            <p:nvPr/>
          </p:nvCxnSpPr>
          <p:spPr>
            <a:xfrm flipH="1" rot="10800000">
              <a:off x="1096788" y="525417"/>
              <a:ext cx="55200" cy="193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4727" name="Google Shape;14727;p40"/>
          <p:cNvGrpSpPr/>
          <p:nvPr/>
        </p:nvGrpSpPr>
        <p:grpSpPr>
          <a:xfrm rot="1800044">
            <a:off x="530576" y="3994950"/>
            <a:ext cx="680105" cy="621687"/>
            <a:chOff x="6804422" y="-316297"/>
            <a:chExt cx="680119" cy="621701"/>
          </a:xfrm>
        </p:grpSpPr>
        <p:cxnSp>
          <p:nvCxnSpPr>
            <p:cNvPr id="14728" name="Google Shape;14728;p40"/>
            <p:cNvCxnSpPr>
              <a:stCxn id="14729" idx="5"/>
              <a:endCxn id="14730" idx="1"/>
            </p:cNvCxnSpPr>
            <p:nvPr/>
          </p:nvCxnSpPr>
          <p:spPr>
            <a:xfrm rot="-1793934">
              <a:off x="7021575" y="-119028"/>
              <a:ext cx="13842" cy="221777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731" name="Google Shape;14731;p40"/>
            <p:cNvCxnSpPr>
              <a:stCxn id="14732" idx="6"/>
              <a:endCxn id="14733" idx="2"/>
            </p:cNvCxnSpPr>
            <p:nvPr/>
          </p:nvCxnSpPr>
          <p:spPr>
            <a:xfrm rot="-1801102">
              <a:off x="7209147" y="116632"/>
              <a:ext cx="124731" cy="132397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734" name="Google Shape;14734;p40"/>
            <p:cNvGrpSpPr/>
            <p:nvPr/>
          </p:nvGrpSpPr>
          <p:grpSpPr>
            <a:xfrm>
              <a:off x="6804422" y="-316297"/>
              <a:ext cx="252600" cy="252600"/>
              <a:chOff x="6804422" y="-316297"/>
              <a:chExt cx="252600" cy="252600"/>
            </a:xfrm>
          </p:grpSpPr>
          <p:sp>
            <p:nvSpPr>
              <p:cNvPr id="14729" name="Google Shape;14729;p40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5" name="Google Shape;14735;p40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36" name="Google Shape;14736;p40"/>
            <p:cNvGrpSpPr/>
            <p:nvPr/>
          </p:nvGrpSpPr>
          <p:grpSpPr>
            <a:xfrm>
              <a:off x="7291941" y="112804"/>
              <a:ext cx="192600" cy="192600"/>
              <a:chOff x="7291941" y="112804"/>
              <a:chExt cx="192600" cy="192600"/>
            </a:xfrm>
          </p:grpSpPr>
          <p:sp>
            <p:nvSpPr>
              <p:cNvPr id="14737" name="Google Shape;14737;p40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8" name="Google Shape;14738;p40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39" name="Google Shape;14739;p40"/>
            <p:cNvGrpSpPr/>
            <p:nvPr/>
          </p:nvGrpSpPr>
          <p:grpSpPr>
            <a:xfrm>
              <a:off x="6969112" y="-17269"/>
              <a:ext cx="259500" cy="259500"/>
              <a:chOff x="6969112" y="-17269"/>
              <a:chExt cx="259500" cy="259500"/>
            </a:xfrm>
          </p:grpSpPr>
          <p:sp>
            <p:nvSpPr>
              <p:cNvPr id="14732" name="Google Shape;14732;p40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0" name="Google Shape;14740;p40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741" name="Google Shape;14741;p40"/>
          <p:cNvGrpSpPr/>
          <p:nvPr/>
        </p:nvGrpSpPr>
        <p:grpSpPr>
          <a:xfrm rot="9900040">
            <a:off x="7553751" y="3886310"/>
            <a:ext cx="1348294" cy="1071055"/>
            <a:chOff x="343445" y="291733"/>
            <a:chExt cx="1348335" cy="1071087"/>
          </a:xfrm>
        </p:grpSpPr>
        <p:cxnSp>
          <p:nvCxnSpPr>
            <p:cNvPr id="14742" name="Google Shape;14742;p40"/>
            <p:cNvCxnSpPr/>
            <p:nvPr/>
          </p:nvCxnSpPr>
          <p:spPr>
            <a:xfrm flipH="1" rot="900154">
              <a:off x="585715" y="787465"/>
              <a:ext cx="435753" cy="219915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743" name="Google Shape;14743;p40"/>
            <p:cNvCxnSpPr>
              <a:stCxn id="14744" idx="6"/>
              <a:endCxn id="14745" idx="2"/>
            </p:cNvCxnSpPr>
            <p:nvPr/>
          </p:nvCxnSpPr>
          <p:spPr>
            <a:xfrm flipH="1" rot="931447">
              <a:off x="463066" y="1037866"/>
              <a:ext cx="5604" cy="18171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746" name="Google Shape;14746;p40"/>
            <p:cNvGrpSpPr/>
            <p:nvPr/>
          </p:nvGrpSpPr>
          <p:grpSpPr>
            <a:xfrm rot="5400000">
              <a:off x="752644" y="639830"/>
              <a:ext cx="530713" cy="530713"/>
              <a:chOff x="6804422" y="-316297"/>
              <a:chExt cx="252600" cy="252600"/>
            </a:xfrm>
          </p:grpSpPr>
          <p:sp>
            <p:nvSpPr>
              <p:cNvPr id="14747" name="Google Shape;14747;p40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8" name="Google Shape;14748;p40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49" name="Google Shape;14749;p40"/>
            <p:cNvGrpSpPr/>
            <p:nvPr/>
          </p:nvGrpSpPr>
          <p:grpSpPr>
            <a:xfrm rot="5400000">
              <a:off x="343445" y="1149300"/>
              <a:ext cx="192600" cy="192600"/>
              <a:chOff x="7291941" y="112804"/>
              <a:chExt cx="192600" cy="192600"/>
            </a:xfrm>
          </p:grpSpPr>
          <p:sp>
            <p:nvSpPr>
              <p:cNvPr id="14750" name="Google Shape;14750;p40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1" name="Google Shape;14751;p40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52" name="Google Shape;14752;p40"/>
            <p:cNvGrpSpPr/>
            <p:nvPr/>
          </p:nvGrpSpPr>
          <p:grpSpPr>
            <a:xfrm rot="5400000">
              <a:off x="406618" y="826471"/>
              <a:ext cx="259500" cy="259500"/>
              <a:chOff x="6969112" y="-17269"/>
              <a:chExt cx="259500" cy="259500"/>
            </a:xfrm>
          </p:grpSpPr>
          <p:sp>
            <p:nvSpPr>
              <p:cNvPr id="14744" name="Google Shape;14744;p40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3" name="Google Shape;14753;p40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4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54" name="Google Shape;14754;p40"/>
            <p:cNvGrpSpPr/>
            <p:nvPr/>
          </p:nvGrpSpPr>
          <p:grpSpPr>
            <a:xfrm rot="5400000">
              <a:off x="1325788" y="996827"/>
              <a:ext cx="365992" cy="365992"/>
              <a:chOff x="6804422" y="-316297"/>
              <a:chExt cx="252600" cy="252600"/>
            </a:xfrm>
          </p:grpSpPr>
          <p:sp>
            <p:nvSpPr>
              <p:cNvPr id="14755" name="Google Shape;14755;p40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l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6" name="Google Shape;14756;p40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757" name="Google Shape;14757;p40"/>
            <p:cNvCxnSpPr>
              <a:stCxn id="14747" idx="0"/>
              <a:endCxn id="14755" idx="4"/>
            </p:cNvCxnSpPr>
            <p:nvPr/>
          </p:nvCxnSpPr>
          <p:spPr>
            <a:xfrm rot="900395">
              <a:off x="1189202" y="1009109"/>
              <a:ext cx="206233" cy="91329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758" name="Google Shape;14758;p40"/>
            <p:cNvGrpSpPr/>
            <p:nvPr/>
          </p:nvGrpSpPr>
          <p:grpSpPr>
            <a:xfrm rot="5400000">
              <a:off x="1055529" y="291733"/>
              <a:ext cx="274500" cy="274500"/>
              <a:chOff x="6804422" y="-316297"/>
              <a:chExt cx="252600" cy="252600"/>
            </a:xfrm>
          </p:grpSpPr>
          <p:sp>
            <p:nvSpPr>
              <p:cNvPr id="14759" name="Google Shape;14759;p40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4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0" name="Google Shape;14760;p40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l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761" name="Google Shape;14761;p40"/>
            <p:cNvCxnSpPr>
              <a:stCxn id="14747" idx="2"/>
              <a:endCxn id="14759" idx="6"/>
            </p:cNvCxnSpPr>
            <p:nvPr/>
          </p:nvCxnSpPr>
          <p:spPr>
            <a:xfrm flipH="1" rot="-9884693">
              <a:off x="1122677" y="521558"/>
              <a:ext cx="3421" cy="200919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765" name="Shape 14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66" name="Google Shape;14766;p41"/>
          <p:cNvPicPr preferRelativeResize="0"/>
          <p:nvPr/>
        </p:nvPicPr>
        <p:blipFill rotWithShape="1">
          <a:blip r:embed="rId3">
            <a:alphaModFix/>
          </a:blip>
          <a:srcRect b="8470" l="0" r="0" t="10622"/>
          <a:stretch/>
        </p:blipFill>
        <p:spPr>
          <a:xfrm>
            <a:off x="1291688" y="888574"/>
            <a:ext cx="6560628" cy="3980922"/>
          </a:xfrm>
          <a:prstGeom prst="rect">
            <a:avLst/>
          </a:prstGeom>
          <a:noFill/>
          <a:ln>
            <a:noFill/>
          </a:ln>
        </p:spPr>
      </p:pic>
      <p:sp>
        <p:nvSpPr>
          <p:cNvPr id="14767" name="Google Shape;14767;p41"/>
          <p:cNvSpPr txBox="1"/>
          <p:nvPr>
            <p:ph idx="4294967295" type="title"/>
          </p:nvPr>
        </p:nvSpPr>
        <p:spPr>
          <a:xfrm>
            <a:off x="1234350" y="3552825"/>
            <a:ext cx="1070700" cy="2226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Dubens</a:t>
            </a:r>
            <a:endParaRPr sz="1800"/>
          </a:p>
        </p:txBody>
      </p:sp>
      <p:sp>
        <p:nvSpPr>
          <p:cNvPr id="14768" name="Google Shape;14768;p41"/>
          <p:cNvSpPr txBox="1"/>
          <p:nvPr>
            <p:ph idx="4294967295" type="title"/>
          </p:nvPr>
        </p:nvSpPr>
        <p:spPr>
          <a:xfrm>
            <a:off x="2863125" y="1876425"/>
            <a:ext cx="1070700" cy="5046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Stiklinio butelio</a:t>
            </a:r>
            <a:endParaRPr sz="1800"/>
          </a:p>
        </p:txBody>
      </p:sp>
      <p:sp>
        <p:nvSpPr>
          <p:cNvPr id="14769" name="Google Shape;14769;p41"/>
          <p:cNvSpPr txBox="1"/>
          <p:nvPr>
            <p:ph idx="4294967295" type="title"/>
          </p:nvPr>
        </p:nvSpPr>
        <p:spPr>
          <a:xfrm>
            <a:off x="6183600" y="4213350"/>
            <a:ext cx="1853400" cy="2955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Karšto vandens</a:t>
            </a:r>
            <a:endParaRPr sz="1800"/>
          </a:p>
        </p:txBody>
      </p:sp>
      <p:sp>
        <p:nvSpPr>
          <p:cNvPr id="14770" name="Google Shape;14770;p41"/>
          <p:cNvSpPr txBox="1"/>
          <p:nvPr>
            <p:ph idx="4294967295" type="title"/>
          </p:nvPr>
        </p:nvSpPr>
        <p:spPr>
          <a:xfrm>
            <a:off x="2924025" y="3990750"/>
            <a:ext cx="1009800" cy="2226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Baliono</a:t>
            </a:r>
            <a:endParaRPr sz="1800"/>
          </a:p>
        </p:txBody>
      </p:sp>
      <p:sp>
        <p:nvSpPr>
          <p:cNvPr id="14771" name="Google Shape;14771;p41"/>
          <p:cNvSpPr txBox="1"/>
          <p:nvPr>
            <p:ph idx="4294967295" type="title"/>
          </p:nvPr>
        </p:nvSpPr>
        <p:spPr>
          <a:xfrm>
            <a:off x="1291663" y="183950"/>
            <a:ext cx="6560700" cy="5046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365750" spcFirstLastPara="1" rIns="365750" wrap="square" tIns="1371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400"/>
              <a:t>R</a:t>
            </a:r>
            <a:r>
              <a:rPr lang="en" sz="3300"/>
              <a:t>eikės:       </a:t>
            </a:r>
            <a:endParaRPr sz="340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775" name="Shape 14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76" name="Google Shape;14776;p42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t" bIns="91425" lIns="365750" spcFirstLastPara="1" rIns="91425" wrap="square" tIns="1371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Bandymas:</a:t>
            </a:r>
            <a:endParaRPr/>
          </a:p>
        </p:txBody>
      </p:sp>
      <p:sp>
        <p:nvSpPr>
          <p:cNvPr id="14777" name="Google Shape;14777;p42"/>
          <p:cNvSpPr txBox="1"/>
          <p:nvPr>
            <p:ph idx="1" type="body"/>
          </p:nvPr>
        </p:nvSpPr>
        <p:spPr>
          <a:xfrm>
            <a:off x="575000" y="1092350"/>
            <a:ext cx="8178600" cy="222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0" spcFirstLastPara="1" rIns="45720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73D40"/>
              </a:buClr>
              <a:buSzPts val="600"/>
              <a:buFont typeface="Arial"/>
              <a:buNone/>
            </a:pPr>
            <a:r>
              <a:rPr lang="en"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rPr>
              <a:t>Prieš:                              Po:                                  Video:</a:t>
            </a:r>
            <a:endParaRPr>
              <a:solidFill>
                <a:schemeClr val="dk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grpSp>
        <p:nvGrpSpPr>
          <p:cNvPr id="14778" name="Google Shape;14778;p42"/>
          <p:cNvGrpSpPr/>
          <p:nvPr/>
        </p:nvGrpSpPr>
        <p:grpSpPr>
          <a:xfrm>
            <a:off x="104720" y="357140"/>
            <a:ext cx="470274" cy="548630"/>
            <a:chOff x="9873" y="1240062"/>
            <a:chExt cx="545434" cy="640998"/>
          </a:xfrm>
        </p:grpSpPr>
        <p:cxnSp>
          <p:nvCxnSpPr>
            <p:cNvPr id="14779" name="Google Shape;14779;p42"/>
            <p:cNvCxnSpPr>
              <a:stCxn id="14780" idx="6"/>
              <a:endCxn id="14781" idx="1"/>
            </p:cNvCxnSpPr>
            <p:nvPr/>
          </p:nvCxnSpPr>
          <p:spPr>
            <a:xfrm rot="10800000">
              <a:off x="204158" y="1404420"/>
              <a:ext cx="135900" cy="103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782" name="Google Shape;14782;p42"/>
            <p:cNvGrpSpPr/>
            <p:nvPr/>
          </p:nvGrpSpPr>
          <p:grpSpPr>
            <a:xfrm rot="10800000">
              <a:off x="9873" y="1628460"/>
              <a:ext cx="252600" cy="252600"/>
              <a:chOff x="6804422" y="-316297"/>
              <a:chExt cx="252600" cy="252600"/>
            </a:xfrm>
          </p:grpSpPr>
          <p:sp>
            <p:nvSpPr>
              <p:cNvPr id="14783" name="Google Shape;14783;p42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4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4" name="Google Shape;14784;p42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85" name="Google Shape;14785;p42"/>
            <p:cNvGrpSpPr/>
            <p:nvPr/>
          </p:nvGrpSpPr>
          <p:grpSpPr>
            <a:xfrm rot="10800000">
              <a:off x="39879" y="1240062"/>
              <a:ext cx="192600" cy="192600"/>
              <a:chOff x="7291941" y="112804"/>
              <a:chExt cx="192600" cy="192600"/>
            </a:xfrm>
          </p:grpSpPr>
          <p:sp>
            <p:nvSpPr>
              <p:cNvPr id="14781" name="Google Shape;14781;p42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6" name="Google Shape;14786;p42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87" name="Google Shape;14787;p42"/>
            <p:cNvGrpSpPr/>
            <p:nvPr/>
          </p:nvGrpSpPr>
          <p:grpSpPr>
            <a:xfrm rot="10800000">
              <a:off x="295808" y="1422120"/>
              <a:ext cx="259500" cy="259500"/>
              <a:chOff x="6969112" y="-17269"/>
              <a:chExt cx="259500" cy="259500"/>
            </a:xfrm>
          </p:grpSpPr>
          <p:sp>
            <p:nvSpPr>
              <p:cNvPr id="14780" name="Google Shape;14780;p42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8" name="Google Shape;14788;p42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789" name="Google Shape;14789;p42"/>
            <p:cNvCxnSpPr>
              <a:stCxn id="14783" idx="3"/>
              <a:endCxn id="14780" idx="7"/>
            </p:cNvCxnSpPr>
            <p:nvPr/>
          </p:nvCxnSpPr>
          <p:spPr>
            <a:xfrm flipH="1" rot="10800000">
              <a:off x="225481" y="1581086"/>
              <a:ext cx="108300" cy="1374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pic>
        <p:nvPicPr>
          <p:cNvPr id="14790" name="Google Shape;14790;p42"/>
          <p:cNvPicPr preferRelativeResize="0"/>
          <p:nvPr/>
        </p:nvPicPr>
        <p:blipFill rotWithShape="1">
          <a:blip r:embed="rId3">
            <a:alphaModFix/>
          </a:blip>
          <a:srcRect b="11168" l="5266" r="12191" t="11161"/>
          <a:stretch/>
        </p:blipFill>
        <p:spPr>
          <a:xfrm>
            <a:off x="2857500" y="1362075"/>
            <a:ext cx="1977908" cy="3124195"/>
          </a:xfrm>
          <a:prstGeom prst="rect">
            <a:avLst/>
          </a:prstGeom>
          <a:noFill/>
          <a:ln>
            <a:noFill/>
          </a:ln>
        </p:spPr>
      </p:pic>
      <p:pic>
        <p:nvPicPr>
          <p:cNvPr id="14791" name="Google Shape;14791;p42"/>
          <p:cNvPicPr preferRelativeResize="0"/>
          <p:nvPr/>
        </p:nvPicPr>
        <p:blipFill rotWithShape="1">
          <a:blip r:embed="rId4">
            <a:alphaModFix/>
          </a:blip>
          <a:srcRect b="11497" l="12896" r="21538" t="12508"/>
          <a:stretch/>
        </p:blipFill>
        <p:spPr>
          <a:xfrm>
            <a:off x="575000" y="1362075"/>
            <a:ext cx="2021552" cy="312419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795" name="Shape 14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96" name="Google Shape;14796;p43"/>
          <p:cNvSpPr txBox="1"/>
          <p:nvPr>
            <p:ph type="ctrTitle"/>
          </p:nvPr>
        </p:nvSpPr>
        <p:spPr>
          <a:xfrm>
            <a:off x="336750" y="1914126"/>
            <a:ext cx="8470500" cy="833400"/>
          </a:xfrm>
          <a:prstGeom prst="rect">
            <a:avLst/>
          </a:prstGeom>
          <a:solidFill>
            <a:srgbClr val="FFFFFF">
              <a:alpha val="65359"/>
            </a:srgbClr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457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Antrasis </a:t>
            </a:r>
            <a:r>
              <a:rPr b="1" lang="en" sz="4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bandymas</a:t>
            </a:r>
            <a:endParaRPr sz="4800"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14797" name="Google Shape;14797;p43"/>
          <p:cNvGrpSpPr/>
          <p:nvPr/>
        </p:nvGrpSpPr>
        <p:grpSpPr>
          <a:xfrm rot="10800000">
            <a:off x="8422154" y="309887"/>
            <a:ext cx="680119" cy="621701"/>
            <a:chOff x="6804422" y="-316297"/>
            <a:chExt cx="680119" cy="621701"/>
          </a:xfrm>
        </p:grpSpPr>
        <p:cxnSp>
          <p:nvCxnSpPr>
            <p:cNvPr id="14798" name="Google Shape;14798;p43"/>
            <p:cNvCxnSpPr>
              <a:stCxn id="14799" idx="5"/>
              <a:endCxn id="14800" idx="1"/>
            </p:cNvCxnSpPr>
            <p:nvPr/>
          </p:nvCxnSpPr>
          <p:spPr>
            <a:xfrm>
              <a:off x="6966996" y="-100689"/>
              <a:ext cx="123000" cy="1851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801" name="Google Shape;14801;p43"/>
            <p:cNvCxnSpPr>
              <a:stCxn id="14802" idx="6"/>
              <a:endCxn id="14803" idx="2"/>
            </p:cNvCxnSpPr>
            <p:nvPr/>
          </p:nvCxnSpPr>
          <p:spPr>
            <a:xfrm>
              <a:off x="7184362" y="156731"/>
              <a:ext cx="174000" cy="52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804" name="Google Shape;14804;p43"/>
            <p:cNvGrpSpPr/>
            <p:nvPr/>
          </p:nvGrpSpPr>
          <p:grpSpPr>
            <a:xfrm>
              <a:off x="6804422" y="-316297"/>
              <a:ext cx="252600" cy="252600"/>
              <a:chOff x="6804422" y="-316297"/>
              <a:chExt cx="252600" cy="252600"/>
            </a:xfrm>
          </p:grpSpPr>
          <p:sp>
            <p:nvSpPr>
              <p:cNvPr id="14799" name="Google Shape;14799;p43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6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5" name="Google Shape;14805;p43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06" name="Google Shape;14806;p43"/>
            <p:cNvGrpSpPr/>
            <p:nvPr/>
          </p:nvGrpSpPr>
          <p:grpSpPr>
            <a:xfrm>
              <a:off x="7291941" y="112804"/>
              <a:ext cx="192600" cy="192600"/>
              <a:chOff x="7291941" y="112804"/>
              <a:chExt cx="192600" cy="192600"/>
            </a:xfrm>
          </p:grpSpPr>
          <p:sp>
            <p:nvSpPr>
              <p:cNvPr id="14807" name="Google Shape;14807;p43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8" name="Google Shape;14808;p43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09" name="Google Shape;14809;p43"/>
            <p:cNvGrpSpPr/>
            <p:nvPr/>
          </p:nvGrpSpPr>
          <p:grpSpPr>
            <a:xfrm>
              <a:off x="6969112" y="-17269"/>
              <a:ext cx="259500" cy="259500"/>
              <a:chOff x="6969112" y="-17269"/>
              <a:chExt cx="259500" cy="259500"/>
            </a:xfrm>
          </p:grpSpPr>
          <p:sp>
            <p:nvSpPr>
              <p:cNvPr id="14802" name="Google Shape;14802;p43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0" name="Google Shape;14810;p43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811" name="Google Shape;14811;p43"/>
          <p:cNvGrpSpPr/>
          <p:nvPr/>
        </p:nvGrpSpPr>
        <p:grpSpPr>
          <a:xfrm>
            <a:off x="339220" y="309758"/>
            <a:ext cx="1348335" cy="1071087"/>
            <a:chOff x="343445" y="291733"/>
            <a:chExt cx="1348335" cy="1071087"/>
          </a:xfrm>
        </p:grpSpPr>
        <p:cxnSp>
          <p:nvCxnSpPr>
            <p:cNvPr id="14812" name="Google Shape;14812;p43"/>
            <p:cNvCxnSpPr/>
            <p:nvPr/>
          </p:nvCxnSpPr>
          <p:spPr>
            <a:xfrm flipH="1">
              <a:off x="564642" y="847623"/>
              <a:ext cx="477900" cy="996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813" name="Google Shape;14813;p43"/>
            <p:cNvCxnSpPr>
              <a:stCxn id="14814" idx="6"/>
              <a:endCxn id="14815" idx="2"/>
            </p:cNvCxnSpPr>
            <p:nvPr/>
          </p:nvCxnSpPr>
          <p:spPr>
            <a:xfrm flipH="1">
              <a:off x="439918" y="1041721"/>
              <a:ext cx="52200" cy="1740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816" name="Google Shape;14816;p43"/>
            <p:cNvGrpSpPr/>
            <p:nvPr/>
          </p:nvGrpSpPr>
          <p:grpSpPr>
            <a:xfrm rot="5400000">
              <a:off x="752644" y="639830"/>
              <a:ext cx="530713" cy="530713"/>
              <a:chOff x="6804422" y="-316297"/>
              <a:chExt cx="252600" cy="252600"/>
            </a:xfrm>
          </p:grpSpPr>
          <p:sp>
            <p:nvSpPr>
              <p:cNvPr id="14817" name="Google Shape;14817;p43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8" name="Google Shape;14818;p43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19" name="Google Shape;14819;p43"/>
            <p:cNvGrpSpPr/>
            <p:nvPr/>
          </p:nvGrpSpPr>
          <p:grpSpPr>
            <a:xfrm rot="5400000">
              <a:off x="343445" y="1149300"/>
              <a:ext cx="192600" cy="192600"/>
              <a:chOff x="7291941" y="112804"/>
              <a:chExt cx="192600" cy="192600"/>
            </a:xfrm>
          </p:grpSpPr>
          <p:sp>
            <p:nvSpPr>
              <p:cNvPr id="14820" name="Google Shape;14820;p43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l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1" name="Google Shape;14821;p43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22" name="Google Shape;14822;p43"/>
            <p:cNvGrpSpPr/>
            <p:nvPr/>
          </p:nvGrpSpPr>
          <p:grpSpPr>
            <a:xfrm rot="5400000">
              <a:off x="406618" y="826471"/>
              <a:ext cx="259500" cy="259500"/>
              <a:chOff x="6969112" y="-17269"/>
              <a:chExt cx="259500" cy="259500"/>
            </a:xfrm>
          </p:grpSpPr>
          <p:sp>
            <p:nvSpPr>
              <p:cNvPr id="14814" name="Google Shape;14814;p43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6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3" name="Google Shape;14823;p43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4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24" name="Google Shape;14824;p43"/>
            <p:cNvGrpSpPr/>
            <p:nvPr/>
          </p:nvGrpSpPr>
          <p:grpSpPr>
            <a:xfrm rot="5400000">
              <a:off x="1325788" y="996827"/>
              <a:ext cx="365992" cy="365992"/>
              <a:chOff x="6804422" y="-316297"/>
              <a:chExt cx="252600" cy="252600"/>
            </a:xfrm>
          </p:grpSpPr>
          <p:sp>
            <p:nvSpPr>
              <p:cNvPr id="14825" name="Google Shape;14825;p43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6" name="Google Shape;14826;p43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827" name="Google Shape;14827;p43"/>
            <p:cNvCxnSpPr>
              <a:stCxn id="14817" idx="0"/>
              <a:endCxn id="14825" idx="4"/>
            </p:cNvCxnSpPr>
            <p:nvPr/>
          </p:nvCxnSpPr>
          <p:spPr>
            <a:xfrm>
              <a:off x="1204569" y="983974"/>
              <a:ext cx="175500" cy="1416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828" name="Google Shape;14828;p43"/>
            <p:cNvGrpSpPr/>
            <p:nvPr/>
          </p:nvGrpSpPr>
          <p:grpSpPr>
            <a:xfrm rot="5400000">
              <a:off x="1055529" y="291733"/>
              <a:ext cx="274500" cy="274500"/>
              <a:chOff x="6804422" y="-316297"/>
              <a:chExt cx="252600" cy="252600"/>
            </a:xfrm>
          </p:grpSpPr>
          <p:sp>
            <p:nvSpPr>
              <p:cNvPr id="14829" name="Google Shape;14829;p43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0" name="Google Shape;14830;p43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l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831" name="Google Shape;14831;p43"/>
            <p:cNvCxnSpPr>
              <a:stCxn id="14817" idx="2"/>
              <a:endCxn id="14829" idx="6"/>
            </p:cNvCxnSpPr>
            <p:nvPr/>
          </p:nvCxnSpPr>
          <p:spPr>
            <a:xfrm flipH="1" rot="10800000">
              <a:off x="1096788" y="525417"/>
              <a:ext cx="55200" cy="193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4832" name="Google Shape;14832;p43"/>
          <p:cNvGrpSpPr/>
          <p:nvPr/>
        </p:nvGrpSpPr>
        <p:grpSpPr>
          <a:xfrm rot="1800044">
            <a:off x="530576" y="3994950"/>
            <a:ext cx="680105" cy="621687"/>
            <a:chOff x="6804422" y="-316297"/>
            <a:chExt cx="680119" cy="621701"/>
          </a:xfrm>
        </p:grpSpPr>
        <p:cxnSp>
          <p:nvCxnSpPr>
            <p:cNvPr id="14833" name="Google Shape;14833;p43"/>
            <p:cNvCxnSpPr>
              <a:stCxn id="14834" idx="5"/>
              <a:endCxn id="14835" idx="1"/>
            </p:cNvCxnSpPr>
            <p:nvPr/>
          </p:nvCxnSpPr>
          <p:spPr>
            <a:xfrm rot="-1793934">
              <a:off x="7021575" y="-119028"/>
              <a:ext cx="13842" cy="221777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836" name="Google Shape;14836;p43"/>
            <p:cNvCxnSpPr>
              <a:stCxn id="14837" idx="6"/>
              <a:endCxn id="14838" idx="2"/>
            </p:cNvCxnSpPr>
            <p:nvPr/>
          </p:nvCxnSpPr>
          <p:spPr>
            <a:xfrm rot="-1801102">
              <a:off x="7209147" y="116632"/>
              <a:ext cx="124731" cy="132397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839" name="Google Shape;14839;p43"/>
            <p:cNvGrpSpPr/>
            <p:nvPr/>
          </p:nvGrpSpPr>
          <p:grpSpPr>
            <a:xfrm>
              <a:off x="6804422" y="-316297"/>
              <a:ext cx="252600" cy="252600"/>
              <a:chOff x="6804422" y="-316297"/>
              <a:chExt cx="252600" cy="252600"/>
            </a:xfrm>
          </p:grpSpPr>
          <p:sp>
            <p:nvSpPr>
              <p:cNvPr id="14834" name="Google Shape;14834;p43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0" name="Google Shape;14840;p43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41" name="Google Shape;14841;p43"/>
            <p:cNvGrpSpPr/>
            <p:nvPr/>
          </p:nvGrpSpPr>
          <p:grpSpPr>
            <a:xfrm>
              <a:off x="7291941" y="112804"/>
              <a:ext cx="192600" cy="192600"/>
              <a:chOff x="7291941" y="112804"/>
              <a:chExt cx="192600" cy="192600"/>
            </a:xfrm>
          </p:grpSpPr>
          <p:sp>
            <p:nvSpPr>
              <p:cNvPr id="14842" name="Google Shape;14842;p43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3" name="Google Shape;14843;p43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44" name="Google Shape;14844;p43"/>
            <p:cNvGrpSpPr/>
            <p:nvPr/>
          </p:nvGrpSpPr>
          <p:grpSpPr>
            <a:xfrm>
              <a:off x="6969112" y="-17269"/>
              <a:ext cx="259500" cy="259500"/>
              <a:chOff x="6969112" y="-17269"/>
              <a:chExt cx="259500" cy="259500"/>
            </a:xfrm>
          </p:grpSpPr>
          <p:sp>
            <p:nvSpPr>
              <p:cNvPr id="14837" name="Google Shape;14837;p43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5" name="Google Shape;14845;p43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846" name="Google Shape;14846;p43"/>
          <p:cNvGrpSpPr/>
          <p:nvPr/>
        </p:nvGrpSpPr>
        <p:grpSpPr>
          <a:xfrm rot="9900040">
            <a:off x="7553751" y="3886310"/>
            <a:ext cx="1348294" cy="1071055"/>
            <a:chOff x="343445" y="291733"/>
            <a:chExt cx="1348335" cy="1071087"/>
          </a:xfrm>
        </p:grpSpPr>
        <p:cxnSp>
          <p:nvCxnSpPr>
            <p:cNvPr id="14847" name="Google Shape;14847;p43"/>
            <p:cNvCxnSpPr/>
            <p:nvPr/>
          </p:nvCxnSpPr>
          <p:spPr>
            <a:xfrm flipH="1" rot="900154">
              <a:off x="585715" y="787465"/>
              <a:ext cx="435753" cy="219915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848" name="Google Shape;14848;p43"/>
            <p:cNvCxnSpPr>
              <a:stCxn id="14849" idx="6"/>
              <a:endCxn id="14850" idx="2"/>
            </p:cNvCxnSpPr>
            <p:nvPr/>
          </p:nvCxnSpPr>
          <p:spPr>
            <a:xfrm flipH="1" rot="931447">
              <a:off x="463066" y="1037866"/>
              <a:ext cx="5604" cy="18171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851" name="Google Shape;14851;p43"/>
            <p:cNvGrpSpPr/>
            <p:nvPr/>
          </p:nvGrpSpPr>
          <p:grpSpPr>
            <a:xfrm rot="5400000">
              <a:off x="752644" y="639830"/>
              <a:ext cx="530713" cy="530713"/>
              <a:chOff x="6804422" y="-316297"/>
              <a:chExt cx="252600" cy="252600"/>
            </a:xfrm>
          </p:grpSpPr>
          <p:sp>
            <p:nvSpPr>
              <p:cNvPr id="14852" name="Google Shape;14852;p43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3" name="Google Shape;14853;p43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54" name="Google Shape;14854;p43"/>
            <p:cNvGrpSpPr/>
            <p:nvPr/>
          </p:nvGrpSpPr>
          <p:grpSpPr>
            <a:xfrm rot="5400000">
              <a:off x="343445" y="1149300"/>
              <a:ext cx="192600" cy="192600"/>
              <a:chOff x="7291941" y="112804"/>
              <a:chExt cx="192600" cy="192600"/>
            </a:xfrm>
          </p:grpSpPr>
          <p:sp>
            <p:nvSpPr>
              <p:cNvPr id="14855" name="Google Shape;14855;p43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6" name="Google Shape;14856;p43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57" name="Google Shape;14857;p43"/>
            <p:cNvGrpSpPr/>
            <p:nvPr/>
          </p:nvGrpSpPr>
          <p:grpSpPr>
            <a:xfrm rot="5400000">
              <a:off x="406618" y="826471"/>
              <a:ext cx="259500" cy="259500"/>
              <a:chOff x="6969112" y="-17269"/>
              <a:chExt cx="259500" cy="259500"/>
            </a:xfrm>
          </p:grpSpPr>
          <p:sp>
            <p:nvSpPr>
              <p:cNvPr id="14849" name="Google Shape;14849;p43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8" name="Google Shape;14858;p43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4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59" name="Google Shape;14859;p43"/>
            <p:cNvGrpSpPr/>
            <p:nvPr/>
          </p:nvGrpSpPr>
          <p:grpSpPr>
            <a:xfrm rot="5400000">
              <a:off x="1325788" y="996827"/>
              <a:ext cx="365992" cy="365992"/>
              <a:chOff x="6804422" y="-316297"/>
              <a:chExt cx="252600" cy="252600"/>
            </a:xfrm>
          </p:grpSpPr>
          <p:sp>
            <p:nvSpPr>
              <p:cNvPr id="14860" name="Google Shape;14860;p43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l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1" name="Google Shape;14861;p43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862" name="Google Shape;14862;p43"/>
            <p:cNvCxnSpPr>
              <a:stCxn id="14852" idx="0"/>
              <a:endCxn id="14860" idx="4"/>
            </p:cNvCxnSpPr>
            <p:nvPr/>
          </p:nvCxnSpPr>
          <p:spPr>
            <a:xfrm rot="900395">
              <a:off x="1189202" y="1009109"/>
              <a:ext cx="206233" cy="91329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863" name="Google Shape;14863;p43"/>
            <p:cNvGrpSpPr/>
            <p:nvPr/>
          </p:nvGrpSpPr>
          <p:grpSpPr>
            <a:xfrm rot="5400000">
              <a:off x="1055529" y="291733"/>
              <a:ext cx="274500" cy="274500"/>
              <a:chOff x="6804422" y="-316297"/>
              <a:chExt cx="252600" cy="252600"/>
            </a:xfrm>
          </p:grpSpPr>
          <p:sp>
            <p:nvSpPr>
              <p:cNvPr id="14864" name="Google Shape;14864;p43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4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5" name="Google Shape;14865;p43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l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866" name="Google Shape;14866;p43"/>
            <p:cNvCxnSpPr>
              <a:stCxn id="14852" idx="2"/>
              <a:endCxn id="14864" idx="6"/>
            </p:cNvCxnSpPr>
            <p:nvPr/>
          </p:nvCxnSpPr>
          <p:spPr>
            <a:xfrm flipH="1" rot="-9884693">
              <a:off x="1122677" y="521558"/>
              <a:ext cx="3421" cy="200919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870" name="Shape 14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71" name="Google Shape;14871;p44"/>
          <p:cNvSpPr txBox="1"/>
          <p:nvPr>
            <p:ph idx="4294967295" type="title"/>
          </p:nvPr>
        </p:nvSpPr>
        <p:spPr>
          <a:xfrm>
            <a:off x="1291663" y="183950"/>
            <a:ext cx="6560700" cy="5046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365750" spcFirstLastPara="1" rIns="365750" wrap="square" tIns="1371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400"/>
              <a:t>R</a:t>
            </a:r>
            <a:r>
              <a:rPr lang="en" sz="3300"/>
              <a:t>eikės:       </a:t>
            </a:r>
            <a:endParaRPr sz="3400"/>
          </a:p>
        </p:txBody>
      </p:sp>
      <p:pic>
        <p:nvPicPr>
          <p:cNvPr id="14872" name="Google Shape;14872;p44"/>
          <p:cNvPicPr preferRelativeResize="0"/>
          <p:nvPr/>
        </p:nvPicPr>
        <p:blipFill rotWithShape="1">
          <a:blip r:embed="rId3">
            <a:alphaModFix/>
          </a:blip>
          <a:srcRect b="10769" l="0" r="0" t="25357"/>
          <a:stretch/>
        </p:blipFill>
        <p:spPr>
          <a:xfrm>
            <a:off x="2362939" y="990600"/>
            <a:ext cx="4418175" cy="3762700"/>
          </a:xfrm>
          <a:prstGeom prst="rect">
            <a:avLst/>
          </a:prstGeom>
          <a:noFill/>
          <a:ln>
            <a:noFill/>
          </a:ln>
        </p:spPr>
      </p:pic>
      <p:sp>
        <p:nvSpPr>
          <p:cNvPr id="14873" name="Google Shape;14873;p44"/>
          <p:cNvSpPr txBox="1"/>
          <p:nvPr>
            <p:ph idx="4294967295" type="title"/>
          </p:nvPr>
        </p:nvSpPr>
        <p:spPr>
          <a:xfrm>
            <a:off x="1986825" y="3356100"/>
            <a:ext cx="1423200" cy="3873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Stiklainio</a:t>
            </a:r>
            <a:endParaRPr sz="1800"/>
          </a:p>
        </p:txBody>
      </p:sp>
      <p:sp>
        <p:nvSpPr>
          <p:cNvPr id="14874" name="Google Shape;14874;p44"/>
          <p:cNvSpPr txBox="1"/>
          <p:nvPr>
            <p:ph idx="4294967295" type="title"/>
          </p:nvPr>
        </p:nvSpPr>
        <p:spPr>
          <a:xfrm>
            <a:off x="4901475" y="2876550"/>
            <a:ext cx="1423200" cy="3873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Dubens</a:t>
            </a:r>
            <a:endParaRPr sz="1800"/>
          </a:p>
        </p:txBody>
      </p:sp>
      <p:sp>
        <p:nvSpPr>
          <p:cNvPr id="14875" name="Google Shape;14875;p44"/>
          <p:cNvSpPr txBox="1"/>
          <p:nvPr>
            <p:ph idx="4294967295" type="title"/>
          </p:nvPr>
        </p:nvSpPr>
        <p:spPr>
          <a:xfrm>
            <a:off x="3707100" y="1432050"/>
            <a:ext cx="1836600" cy="6159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Karšto vandens</a:t>
            </a:r>
            <a:endParaRPr sz="180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879" name="Shape 14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80" name="Google Shape;14880;p45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t" bIns="91425" lIns="365750" spcFirstLastPara="1" rIns="91425" wrap="square" tIns="1371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Bandymas:</a:t>
            </a:r>
            <a:endParaRPr/>
          </a:p>
        </p:txBody>
      </p:sp>
      <p:sp>
        <p:nvSpPr>
          <p:cNvPr id="14881" name="Google Shape;14881;p45"/>
          <p:cNvSpPr txBox="1"/>
          <p:nvPr>
            <p:ph idx="1" type="body"/>
          </p:nvPr>
        </p:nvSpPr>
        <p:spPr>
          <a:xfrm>
            <a:off x="575000" y="1092350"/>
            <a:ext cx="8178600" cy="222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0" spcFirstLastPara="1" rIns="45720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73D40"/>
              </a:buClr>
              <a:buSzPts val="600"/>
              <a:buFont typeface="Arial"/>
              <a:buNone/>
            </a:pPr>
            <a:r>
              <a:rPr lang="en"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rPr>
              <a:t>Prieš:                                  Po:                              	 Video:</a:t>
            </a:r>
            <a:endParaRPr>
              <a:solidFill>
                <a:schemeClr val="dk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grpSp>
        <p:nvGrpSpPr>
          <p:cNvPr id="14882" name="Google Shape;14882;p45"/>
          <p:cNvGrpSpPr/>
          <p:nvPr/>
        </p:nvGrpSpPr>
        <p:grpSpPr>
          <a:xfrm>
            <a:off x="104720" y="357140"/>
            <a:ext cx="470274" cy="548630"/>
            <a:chOff x="9873" y="1240062"/>
            <a:chExt cx="545434" cy="640998"/>
          </a:xfrm>
        </p:grpSpPr>
        <p:cxnSp>
          <p:nvCxnSpPr>
            <p:cNvPr id="14883" name="Google Shape;14883;p45"/>
            <p:cNvCxnSpPr>
              <a:stCxn id="14884" idx="6"/>
              <a:endCxn id="14885" idx="1"/>
            </p:cNvCxnSpPr>
            <p:nvPr/>
          </p:nvCxnSpPr>
          <p:spPr>
            <a:xfrm rot="10800000">
              <a:off x="204158" y="1404420"/>
              <a:ext cx="135900" cy="103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886" name="Google Shape;14886;p45"/>
            <p:cNvGrpSpPr/>
            <p:nvPr/>
          </p:nvGrpSpPr>
          <p:grpSpPr>
            <a:xfrm rot="10800000">
              <a:off x="9873" y="1628460"/>
              <a:ext cx="252600" cy="252600"/>
              <a:chOff x="6804422" y="-316297"/>
              <a:chExt cx="252600" cy="252600"/>
            </a:xfrm>
          </p:grpSpPr>
          <p:sp>
            <p:nvSpPr>
              <p:cNvPr id="14887" name="Google Shape;14887;p45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4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8" name="Google Shape;14888;p45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89" name="Google Shape;14889;p45"/>
            <p:cNvGrpSpPr/>
            <p:nvPr/>
          </p:nvGrpSpPr>
          <p:grpSpPr>
            <a:xfrm rot="10800000">
              <a:off x="39879" y="1240062"/>
              <a:ext cx="192600" cy="192600"/>
              <a:chOff x="7291941" y="112804"/>
              <a:chExt cx="192600" cy="192600"/>
            </a:xfrm>
          </p:grpSpPr>
          <p:sp>
            <p:nvSpPr>
              <p:cNvPr id="14885" name="Google Shape;14885;p45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0" name="Google Shape;14890;p45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91" name="Google Shape;14891;p45"/>
            <p:cNvGrpSpPr/>
            <p:nvPr/>
          </p:nvGrpSpPr>
          <p:grpSpPr>
            <a:xfrm rot="10800000">
              <a:off x="295808" y="1422120"/>
              <a:ext cx="259500" cy="259500"/>
              <a:chOff x="6969112" y="-17269"/>
              <a:chExt cx="259500" cy="259500"/>
            </a:xfrm>
          </p:grpSpPr>
          <p:sp>
            <p:nvSpPr>
              <p:cNvPr id="14884" name="Google Shape;14884;p45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2" name="Google Shape;14892;p45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893" name="Google Shape;14893;p45"/>
            <p:cNvCxnSpPr>
              <a:stCxn id="14887" idx="3"/>
              <a:endCxn id="14884" idx="7"/>
            </p:cNvCxnSpPr>
            <p:nvPr/>
          </p:nvCxnSpPr>
          <p:spPr>
            <a:xfrm flipH="1" rot="10800000">
              <a:off x="225481" y="1581086"/>
              <a:ext cx="108300" cy="1374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pic>
        <p:nvPicPr>
          <p:cNvPr id="14894" name="Google Shape;14894;p45"/>
          <p:cNvPicPr preferRelativeResize="0"/>
          <p:nvPr/>
        </p:nvPicPr>
        <p:blipFill rotWithShape="1">
          <a:blip r:embed="rId3">
            <a:alphaModFix/>
          </a:blip>
          <a:srcRect b="0" l="0" r="20223" t="21623"/>
          <a:stretch/>
        </p:blipFill>
        <p:spPr>
          <a:xfrm>
            <a:off x="3111175" y="1409150"/>
            <a:ext cx="2108526" cy="2858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895" name="Google Shape;14895;p45"/>
          <p:cNvPicPr preferRelativeResize="0"/>
          <p:nvPr/>
        </p:nvPicPr>
        <p:blipFill rotWithShape="1">
          <a:blip r:embed="rId4">
            <a:alphaModFix/>
          </a:blip>
          <a:srcRect b="0" l="0" r="24845" t="27446"/>
          <a:stretch/>
        </p:blipFill>
        <p:spPr>
          <a:xfrm>
            <a:off x="575000" y="1409150"/>
            <a:ext cx="2108526" cy="2858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899" name="Shape 14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00" name="Google Shape;14900;p46"/>
          <p:cNvSpPr txBox="1"/>
          <p:nvPr>
            <p:ph type="title"/>
          </p:nvPr>
        </p:nvSpPr>
        <p:spPr>
          <a:xfrm>
            <a:off x="1737375" y="781768"/>
            <a:ext cx="5669400" cy="1371600"/>
          </a:xfrm>
          <a:prstGeom prst="rect">
            <a:avLst/>
          </a:prstGeom>
        </p:spPr>
        <p:txBody>
          <a:bodyPr anchorCtr="0" anchor="ctr" bIns="91425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14901" name="Google Shape;14901;p46"/>
          <p:cNvSpPr txBox="1"/>
          <p:nvPr>
            <p:ph idx="2" type="title"/>
          </p:nvPr>
        </p:nvSpPr>
        <p:spPr>
          <a:xfrm>
            <a:off x="1737300" y="1794450"/>
            <a:ext cx="5669400" cy="1453500"/>
          </a:xfrm>
          <a:prstGeom prst="rect">
            <a:avLst/>
          </a:prstGeom>
        </p:spPr>
        <p:txBody>
          <a:bodyPr anchorCtr="0" anchor="ctr" bIns="91425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/>
              <a:t>IŠVADOS</a:t>
            </a:r>
            <a:endParaRPr sz="6000"/>
          </a:p>
        </p:txBody>
      </p:sp>
      <p:grpSp>
        <p:nvGrpSpPr>
          <p:cNvPr id="14902" name="Google Shape;14902;p46"/>
          <p:cNvGrpSpPr/>
          <p:nvPr/>
        </p:nvGrpSpPr>
        <p:grpSpPr>
          <a:xfrm rot="10800000">
            <a:off x="1090620" y="1272008"/>
            <a:ext cx="1348335" cy="1071087"/>
            <a:chOff x="343445" y="291733"/>
            <a:chExt cx="1348335" cy="1071087"/>
          </a:xfrm>
        </p:grpSpPr>
        <p:cxnSp>
          <p:nvCxnSpPr>
            <p:cNvPr id="14903" name="Google Shape;14903;p46"/>
            <p:cNvCxnSpPr/>
            <p:nvPr/>
          </p:nvCxnSpPr>
          <p:spPr>
            <a:xfrm flipH="1">
              <a:off x="564606" y="847494"/>
              <a:ext cx="477900" cy="996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904" name="Google Shape;14904;p46"/>
            <p:cNvCxnSpPr>
              <a:stCxn id="14905" idx="6"/>
            </p:cNvCxnSpPr>
            <p:nvPr/>
          </p:nvCxnSpPr>
          <p:spPr>
            <a:xfrm flipH="1">
              <a:off x="439918" y="1041721"/>
              <a:ext cx="52200" cy="1740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906" name="Google Shape;14906;p46"/>
            <p:cNvGrpSpPr/>
            <p:nvPr/>
          </p:nvGrpSpPr>
          <p:grpSpPr>
            <a:xfrm rot="5400000">
              <a:off x="752644" y="639830"/>
              <a:ext cx="530713" cy="530713"/>
              <a:chOff x="6804422" y="-316297"/>
              <a:chExt cx="252600" cy="252600"/>
            </a:xfrm>
          </p:grpSpPr>
          <p:sp>
            <p:nvSpPr>
              <p:cNvPr id="14907" name="Google Shape;14907;p46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8" name="Google Shape;14908;p46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09" name="Google Shape;14909;p46"/>
            <p:cNvGrpSpPr/>
            <p:nvPr/>
          </p:nvGrpSpPr>
          <p:grpSpPr>
            <a:xfrm rot="5400000">
              <a:off x="343445" y="1149300"/>
              <a:ext cx="192600" cy="192600"/>
              <a:chOff x="7291941" y="112804"/>
              <a:chExt cx="192600" cy="192600"/>
            </a:xfrm>
          </p:grpSpPr>
          <p:sp>
            <p:nvSpPr>
              <p:cNvPr id="14910" name="Google Shape;14910;p46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l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1" name="Google Shape;14911;p46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12" name="Google Shape;14912;p46"/>
            <p:cNvGrpSpPr/>
            <p:nvPr/>
          </p:nvGrpSpPr>
          <p:grpSpPr>
            <a:xfrm rot="5400000">
              <a:off x="406618" y="826471"/>
              <a:ext cx="259500" cy="259500"/>
              <a:chOff x="6969112" y="-17269"/>
              <a:chExt cx="259500" cy="259500"/>
            </a:xfrm>
          </p:grpSpPr>
          <p:sp>
            <p:nvSpPr>
              <p:cNvPr id="14905" name="Google Shape;14905;p46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6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3" name="Google Shape;14913;p46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4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14" name="Google Shape;14914;p46"/>
            <p:cNvGrpSpPr/>
            <p:nvPr/>
          </p:nvGrpSpPr>
          <p:grpSpPr>
            <a:xfrm rot="5400000">
              <a:off x="1325788" y="996827"/>
              <a:ext cx="365992" cy="365992"/>
              <a:chOff x="6804422" y="-316297"/>
              <a:chExt cx="252600" cy="252600"/>
            </a:xfrm>
          </p:grpSpPr>
          <p:sp>
            <p:nvSpPr>
              <p:cNvPr id="14915" name="Google Shape;14915;p46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6" name="Google Shape;14916;p46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917" name="Google Shape;14917;p46"/>
            <p:cNvCxnSpPr>
              <a:stCxn id="14907" idx="0"/>
              <a:endCxn id="14915" idx="4"/>
            </p:cNvCxnSpPr>
            <p:nvPr/>
          </p:nvCxnSpPr>
          <p:spPr>
            <a:xfrm>
              <a:off x="1204569" y="983974"/>
              <a:ext cx="175500" cy="1416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918" name="Google Shape;14918;p46"/>
            <p:cNvGrpSpPr/>
            <p:nvPr/>
          </p:nvGrpSpPr>
          <p:grpSpPr>
            <a:xfrm rot="5400000">
              <a:off x="1055529" y="291733"/>
              <a:ext cx="274500" cy="274500"/>
              <a:chOff x="6804422" y="-316297"/>
              <a:chExt cx="252600" cy="252600"/>
            </a:xfrm>
          </p:grpSpPr>
          <p:sp>
            <p:nvSpPr>
              <p:cNvPr id="14919" name="Google Shape;14919;p46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0" name="Google Shape;14920;p46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l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4921" name="Google Shape;14921;p46"/>
            <p:cNvCxnSpPr>
              <a:stCxn id="14907" idx="2"/>
              <a:endCxn id="14919" idx="6"/>
            </p:cNvCxnSpPr>
            <p:nvPr/>
          </p:nvCxnSpPr>
          <p:spPr>
            <a:xfrm flipH="1" rot="10800000">
              <a:off x="1096788" y="525417"/>
              <a:ext cx="55200" cy="193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4922" name="Google Shape;14922;p46"/>
          <p:cNvGrpSpPr/>
          <p:nvPr/>
        </p:nvGrpSpPr>
        <p:grpSpPr>
          <a:xfrm flipH="1" rot="9562654">
            <a:off x="7140109" y="2986085"/>
            <a:ext cx="680104" cy="621686"/>
            <a:chOff x="6804422" y="-316297"/>
            <a:chExt cx="680119" cy="621701"/>
          </a:xfrm>
        </p:grpSpPr>
        <p:cxnSp>
          <p:nvCxnSpPr>
            <p:cNvPr id="14923" name="Google Shape;14923;p46"/>
            <p:cNvCxnSpPr>
              <a:stCxn id="14924" idx="5"/>
            </p:cNvCxnSpPr>
            <p:nvPr/>
          </p:nvCxnSpPr>
          <p:spPr>
            <a:xfrm rot="-1243013">
              <a:off x="7003479" y="-116461"/>
              <a:ext cx="50035" cy="216643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925" name="Google Shape;14925;p46"/>
            <p:cNvCxnSpPr>
              <a:stCxn id="14926" idx="6"/>
            </p:cNvCxnSpPr>
            <p:nvPr/>
          </p:nvCxnSpPr>
          <p:spPr>
            <a:xfrm rot="-1236695">
              <a:off x="7199075" y="127722"/>
              <a:ext cx="144874" cy="110218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927" name="Google Shape;14927;p46"/>
            <p:cNvGrpSpPr/>
            <p:nvPr/>
          </p:nvGrpSpPr>
          <p:grpSpPr>
            <a:xfrm>
              <a:off x="6804422" y="-316297"/>
              <a:ext cx="252600" cy="252600"/>
              <a:chOff x="6804422" y="-316297"/>
              <a:chExt cx="252600" cy="252600"/>
            </a:xfrm>
          </p:grpSpPr>
          <p:sp>
            <p:nvSpPr>
              <p:cNvPr id="14924" name="Google Shape;14924;p46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8" name="Google Shape;14928;p46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29" name="Google Shape;14929;p46"/>
            <p:cNvGrpSpPr/>
            <p:nvPr/>
          </p:nvGrpSpPr>
          <p:grpSpPr>
            <a:xfrm>
              <a:off x="7291941" y="112804"/>
              <a:ext cx="192600" cy="192600"/>
              <a:chOff x="7291941" y="112804"/>
              <a:chExt cx="192600" cy="192600"/>
            </a:xfrm>
          </p:grpSpPr>
          <p:sp>
            <p:nvSpPr>
              <p:cNvPr id="14930" name="Google Shape;14930;p46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1" name="Google Shape;14931;p46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32" name="Google Shape;14932;p46"/>
            <p:cNvGrpSpPr/>
            <p:nvPr/>
          </p:nvGrpSpPr>
          <p:grpSpPr>
            <a:xfrm>
              <a:off x="6969112" y="-17269"/>
              <a:ext cx="259500" cy="259500"/>
              <a:chOff x="6969112" y="-17269"/>
              <a:chExt cx="259500" cy="259500"/>
            </a:xfrm>
          </p:grpSpPr>
          <p:sp>
            <p:nvSpPr>
              <p:cNvPr id="14926" name="Google Shape;14926;p46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3" name="Google Shape;14933;p46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37" name="Shape 14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38" name="Google Shape;14938;p47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Pirmojo bandymo išvados</a:t>
            </a:r>
            <a:endParaRPr/>
          </a:p>
        </p:txBody>
      </p:sp>
      <p:sp>
        <p:nvSpPr>
          <p:cNvPr id="14939" name="Google Shape;14939;p47"/>
          <p:cNvSpPr txBox="1"/>
          <p:nvPr>
            <p:ph idx="1" type="body"/>
          </p:nvPr>
        </p:nvSpPr>
        <p:spPr>
          <a:xfrm>
            <a:off x="334175" y="949625"/>
            <a:ext cx="8475600" cy="390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Work Sans"/>
                <a:ea typeface="Work Sans"/>
                <a:cs typeface="Work Sans"/>
                <a:sym typeface="Work Sans"/>
              </a:rPr>
              <a:t>Kai įdėjome butelį į karštą vandenį, jis įkaitino stiklą, o tai galiausiai įkaitino orą stiklinio butelio viduje.  Kadangi kaitinant oras plečiasi, jis neturėjo kito būdo, kaip tik patekti į balioną. Todėl balionas ir išsipūtė.</a:t>
            </a:r>
            <a:endParaRPr sz="3000"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940" name="Google Shape;14940;p47"/>
          <p:cNvGrpSpPr/>
          <p:nvPr/>
        </p:nvGrpSpPr>
        <p:grpSpPr>
          <a:xfrm rot="677517">
            <a:off x="149457" y="4413925"/>
            <a:ext cx="680090" cy="621674"/>
            <a:chOff x="6804422" y="-316297"/>
            <a:chExt cx="680119" cy="621701"/>
          </a:xfrm>
        </p:grpSpPr>
        <p:cxnSp>
          <p:nvCxnSpPr>
            <p:cNvPr id="14941" name="Google Shape;14941;p47"/>
            <p:cNvCxnSpPr>
              <a:stCxn id="14942" idx="5"/>
            </p:cNvCxnSpPr>
            <p:nvPr/>
          </p:nvCxnSpPr>
          <p:spPr>
            <a:xfrm rot="-676200">
              <a:off x="6986282" y="-110924"/>
              <a:ext cx="84428" cy="205569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943" name="Google Shape;14943;p47"/>
            <p:cNvCxnSpPr>
              <a:stCxn id="14944" idx="6"/>
            </p:cNvCxnSpPr>
            <p:nvPr/>
          </p:nvCxnSpPr>
          <p:spPr>
            <a:xfrm rot="-678596">
              <a:off x="7191203" y="140146"/>
              <a:ext cx="160619" cy="85369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945" name="Google Shape;14945;p47"/>
            <p:cNvGrpSpPr/>
            <p:nvPr/>
          </p:nvGrpSpPr>
          <p:grpSpPr>
            <a:xfrm>
              <a:off x="6804422" y="-316297"/>
              <a:ext cx="252600" cy="252600"/>
              <a:chOff x="6804422" y="-316297"/>
              <a:chExt cx="252600" cy="252600"/>
            </a:xfrm>
          </p:grpSpPr>
          <p:sp>
            <p:nvSpPr>
              <p:cNvPr id="14942" name="Google Shape;14942;p47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6" name="Google Shape;14946;p47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47" name="Google Shape;14947;p47"/>
            <p:cNvGrpSpPr/>
            <p:nvPr/>
          </p:nvGrpSpPr>
          <p:grpSpPr>
            <a:xfrm>
              <a:off x="7291941" y="112804"/>
              <a:ext cx="192600" cy="192600"/>
              <a:chOff x="7291941" y="112804"/>
              <a:chExt cx="192600" cy="192600"/>
            </a:xfrm>
          </p:grpSpPr>
          <p:sp>
            <p:nvSpPr>
              <p:cNvPr id="14948" name="Google Shape;14948;p47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9" name="Google Shape;14949;p47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50" name="Google Shape;14950;p47"/>
            <p:cNvGrpSpPr/>
            <p:nvPr/>
          </p:nvGrpSpPr>
          <p:grpSpPr>
            <a:xfrm>
              <a:off x="6969112" y="-17269"/>
              <a:ext cx="259500" cy="259500"/>
              <a:chOff x="6969112" y="-17269"/>
              <a:chExt cx="259500" cy="259500"/>
            </a:xfrm>
          </p:grpSpPr>
          <p:sp>
            <p:nvSpPr>
              <p:cNvPr id="14944" name="Google Shape;14944;p47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1" name="Google Shape;14951;p47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952" name="Google Shape;14952;p47"/>
          <p:cNvGrpSpPr/>
          <p:nvPr/>
        </p:nvGrpSpPr>
        <p:grpSpPr>
          <a:xfrm rot="10800000">
            <a:off x="8336429" y="128912"/>
            <a:ext cx="680119" cy="621701"/>
            <a:chOff x="6804422" y="-316297"/>
            <a:chExt cx="680119" cy="621701"/>
          </a:xfrm>
        </p:grpSpPr>
        <p:cxnSp>
          <p:nvCxnSpPr>
            <p:cNvPr id="14953" name="Google Shape;14953;p47"/>
            <p:cNvCxnSpPr>
              <a:stCxn id="14954" idx="5"/>
            </p:cNvCxnSpPr>
            <p:nvPr/>
          </p:nvCxnSpPr>
          <p:spPr>
            <a:xfrm>
              <a:off x="6966996" y="-100689"/>
              <a:ext cx="123000" cy="1851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955" name="Google Shape;14955;p47"/>
            <p:cNvCxnSpPr>
              <a:stCxn id="14956" idx="6"/>
            </p:cNvCxnSpPr>
            <p:nvPr/>
          </p:nvCxnSpPr>
          <p:spPr>
            <a:xfrm>
              <a:off x="7184362" y="156731"/>
              <a:ext cx="174000" cy="52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957" name="Google Shape;14957;p47"/>
            <p:cNvGrpSpPr/>
            <p:nvPr/>
          </p:nvGrpSpPr>
          <p:grpSpPr>
            <a:xfrm>
              <a:off x="6804422" y="-316297"/>
              <a:ext cx="252600" cy="252600"/>
              <a:chOff x="6804422" y="-316297"/>
              <a:chExt cx="252600" cy="252600"/>
            </a:xfrm>
          </p:grpSpPr>
          <p:sp>
            <p:nvSpPr>
              <p:cNvPr id="14954" name="Google Shape;14954;p47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6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8" name="Google Shape;14958;p47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59" name="Google Shape;14959;p47"/>
            <p:cNvGrpSpPr/>
            <p:nvPr/>
          </p:nvGrpSpPr>
          <p:grpSpPr>
            <a:xfrm>
              <a:off x="7291941" y="112804"/>
              <a:ext cx="192600" cy="192600"/>
              <a:chOff x="7291941" y="112804"/>
              <a:chExt cx="192600" cy="192600"/>
            </a:xfrm>
          </p:grpSpPr>
          <p:sp>
            <p:nvSpPr>
              <p:cNvPr id="14960" name="Google Shape;14960;p47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1" name="Google Shape;14961;p47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62" name="Google Shape;14962;p47"/>
            <p:cNvGrpSpPr/>
            <p:nvPr/>
          </p:nvGrpSpPr>
          <p:grpSpPr>
            <a:xfrm>
              <a:off x="6969112" y="-17269"/>
              <a:ext cx="259500" cy="259500"/>
              <a:chOff x="6969112" y="-17269"/>
              <a:chExt cx="259500" cy="259500"/>
            </a:xfrm>
          </p:grpSpPr>
          <p:sp>
            <p:nvSpPr>
              <p:cNvPr id="14956" name="Google Shape;14956;p47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3" name="Google Shape;14963;p47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67" name="Shape 14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68" name="Google Shape;14968;p48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Antrojo </a:t>
            </a:r>
            <a:r>
              <a:rPr lang="en"/>
              <a:t>bandymo išvados</a:t>
            </a:r>
            <a:endParaRPr/>
          </a:p>
        </p:txBody>
      </p:sp>
      <p:sp>
        <p:nvSpPr>
          <p:cNvPr id="14969" name="Google Shape;14969;p48"/>
          <p:cNvSpPr txBox="1"/>
          <p:nvPr>
            <p:ph idx="1" type="body"/>
          </p:nvPr>
        </p:nvSpPr>
        <p:spPr>
          <a:xfrm>
            <a:off x="334175" y="949625"/>
            <a:ext cx="8475600" cy="390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Work Sans"/>
                <a:ea typeface="Work Sans"/>
                <a:cs typeface="Work Sans"/>
                <a:sym typeface="Work Sans"/>
              </a:rPr>
              <a:t>Ant metalinio dangtelio užpylėme karšto vandens. Taip padarėme todėl, kad jis įkaistų. O kadangi nuo karščio dangtelis šiek tiek išsiplėtė, jį buvo lengviau nuimti</a:t>
            </a:r>
            <a:endParaRPr sz="3000">
              <a:latin typeface="Work Sans"/>
              <a:ea typeface="Work Sans"/>
              <a:cs typeface="Work Sans"/>
              <a:sym typeface="Work Sans"/>
            </a:endParaRPr>
          </a:p>
        </p:txBody>
      </p:sp>
      <p:grpSp>
        <p:nvGrpSpPr>
          <p:cNvPr id="14970" name="Google Shape;14970;p48"/>
          <p:cNvGrpSpPr/>
          <p:nvPr/>
        </p:nvGrpSpPr>
        <p:grpSpPr>
          <a:xfrm rot="677517">
            <a:off x="149457" y="4413925"/>
            <a:ext cx="680090" cy="621674"/>
            <a:chOff x="6804422" y="-316297"/>
            <a:chExt cx="680119" cy="621701"/>
          </a:xfrm>
        </p:grpSpPr>
        <p:cxnSp>
          <p:nvCxnSpPr>
            <p:cNvPr id="14971" name="Google Shape;14971;p48"/>
            <p:cNvCxnSpPr>
              <a:stCxn id="14972" idx="5"/>
            </p:cNvCxnSpPr>
            <p:nvPr/>
          </p:nvCxnSpPr>
          <p:spPr>
            <a:xfrm rot="-676200">
              <a:off x="6986282" y="-110924"/>
              <a:ext cx="84428" cy="205569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973" name="Google Shape;14973;p48"/>
            <p:cNvCxnSpPr>
              <a:stCxn id="14974" idx="6"/>
            </p:cNvCxnSpPr>
            <p:nvPr/>
          </p:nvCxnSpPr>
          <p:spPr>
            <a:xfrm rot="-678596">
              <a:off x="7191203" y="140146"/>
              <a:ext cx="160619" cy="85369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975" name="Google Shape;14975;p48"/>
            <p:cNvGrpSpPr/>
            <p:nvPr/>
          </p:nvGrpSpPr>
          <p:grpSpPr>
            <a:xfrm>
              <a:off x="6804422" y="-316297"/>
              <a:ext cx="252600" cy="252600"/>
              <a:chOff x="6804422" y="-316297"/>
              <a:chExt cx="252600" cy="252600"/>
            </a:xfrm>
          </p:grpSpPr>
          <p:sp>
            <p:nvSpPr>
              <p:cNvPr id="14972" name="Google Shape;14972;p48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6" name="Google Shape;14976;p48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77" name="Google Shape;14977;p48"/>
            <p:cNvGrpSpPr/>
            <p:nvPr/>
          </p:nvGrpSpPr>
          <p:grpSpPr>
            <a:xfrm>
              <a:off x="7291941" y="112804"/>
              <a:ext cx="192600" cy="192600"/>
              <a:chOff x="7291941" y="112804"/>
              <a:chExt cx="192600" cy="192600"/>
            </a:xfrm>
          </p:grpSpPr>
          <p:sp>
            <p:nvSpPr>
              <p:cNvPr id="14978" name="Google Shape;14978;p48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9" name="Google Shape;14979;p48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80" name="Google Shape;14980;p48"/>
            <p:cNvGrpSpPr/>
            <p:nvPr/>
          </p:nvGrpSpPr>
          <p:grpSpPr>
            <a:xfrm>
              <a:off x="6969112" y="-17269"/>
              <a:ext cx="259500" cy="259500"/>
              <a:chOff x="6969112" y="-17269"/>
              <a:chExt cx="259500" cy="259500"/>
            </a:xfrm>
          </p:grpSpPr>
          <p:sp>
            <p:nvSpPr>
              <p:cNvPr id="14974" name="Google Shape;14974;p48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1" name="Google Shape;14981;p48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982" name="Google Shape;14982;p48"/>
          <p:cNvGrpSpPr/>
          <p:nvPr/>
        </p:nvGrpSpPr>
        <p:grpSpPr>
          <a:xfrm rot="10800000">
            <a:off x="8336429" y="128912"/>
            <a:ext cx="680119" cy="621701"/>
            <a:chOff x="6804422" y="-316297"/>
            <a:chExt cx="680119" cy="621701"/>
          </a:xfrm>
        </p:grpSpPr>
        <p:cxnSp>
          <p:nvCxnSpPr>
            <p:cNvPr id="14983" name="Google Shape;14983;p48"/>
            <p:cNvCxnSpPr>
              <a:stCxn id="14984" idx="5"/>
            </p:cNvCxnSpPr>
            <p:nvPr/>
          </p:nvCxnSpPr>
          <p:spPr>
            <a:xfrm>
              <a:off x="6966996" y="-100689"/>
              <a:ext cx="123000" cy="1851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985" name="Google Shape;14985;p48"/>
            <p:cNvCxnSpPr>
              <a:stCxn id="14986" idx="6"/>
            </p:cNvCxnSpPr>
            <p:nvPr/>
          </p:nvCxnSpPr>
          <p:spPr>
            <a:xfrm>
              <a:off x="7184362" y="156731"/>
              <a:ext cx="174000" cy="52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4987" name="Google Shape;14987;p48"/>
            <p:cNvGrpSpPr/>
            <p:nvPr/>
          </p:nvGrpSpPr>
          <p:grpSpPr>
            <a:xfrm>
              <a:off x="6804422" y="-316297"/>
              <a:ext cx="252600" cy="252600"/>
              <a:chOff x="6804422" y="-316297"/>
              <a:chExt cx="252600" cy="252600"/>
            </a:xfrm>
          </p:grpSpPr>
          <p:sp>
            <p:nvSpPr>
              <p:cNvPr id="14984" name="Google Shape;14984;p48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6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8" name="Google Shape;14988;p48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89" name="Google Shape;14989;p48"/>
            <p:cNvGrpSpPr/>
            <p:nvPr/>
          </p:nvGrpSpPr>
          <p:grpSpPr>
            <a:xfrm>
              <a:off x="7291941" y="112804"/>
              <a:ext cx="192600" cy="192600"/>
              <a:chOff x="7291941" y="112804"/>
              <a:chExt cx="192600" cy="192600"/>
            </a:xfrm>
          </p:grpSpPr>
          <p:sp>
            <p:nvSpPr>
              <p:cNvPr id="14990" name="Google Shape;14990;p48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1" name="Google Shape;14991;p48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92" name="Google Shape;14992;p48"/>
            <p:cNvGrpSpPr/>
            <p:nvPr/>
          </p:nvGrpSpPr>
          <p:grpSpPr>
            <a:xfrm>
              <a:off x="6969112" y="-17269"/>
              <a:ext cx="259500" cy="259500"/>
              <a:chOff x="6969112" y="-17269"/>
              <a:chExt cx="259500" cy="259500"/>
            </a:xfrm>
          </p:grpSpPr>
          <p:sp>
            <p:nvSpPr>
              <p:cNvPr id="14986" name="Google Shape;14986;p48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3" name="Google Shape;14993;p48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997" name="Shape 14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98" name="Google Shape;14998;p49"/>
          <p:cNvSpPr txBox="1"/>
          <p:nvPr>
            <p:ph idx="2" type="title"/>
          </p:nvPr>
        </p:nvSpPr>
        <p:spPr>
          <a:xfrm>
            <a:off x="1116224" y="945125"/>
            <a:ext cx="2655600" cy="1390800"/>
          </a:xfrm>
          <a:prstGeom prst="rect">
            <a:avLst/>
          </a:prstGeom>
        </p:spPr>
        <p:txBody>
          <a:bodyPr anchorCtr="0" anchor="ctr" bIns="182875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14999" name="Google Shape;14999;p49"/>
          <p:cNvSpPr txBox="1"/>
          <p:nvPr>
            <p:ph type="title"/>
          </p:nvPr>
        </p:nvSpPr>
        <p:spPr>
          <a:xfrm>
            <a:off x="1737450" y="2078325"/>
            <a:ext cx="5669100" cy="1760100"/>
          </a:xfrm>
          <a:prstGeom prst="rect">
            <a:avLst/>
          </a:prstGeom>
        </p:spPr>
        <p:txBody>
          <a:bodyPr anchorCtr="0" anchor="ctr" bIns="91425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/>
              <a:t>PAPILDOMA INFORMACIJA</a:t>
            </a:r>
            <a:endParaRPr sz="6000"/>
          </a:p>
        </p:txBody>
      </p:sp>
      <p:grpSp>
        <p:nvGrpSpPr>
          <p:cNvPr id="15000" name="Google Shape;15000;p49"/>
          <p:cNvGrpSpPr/>
          <p:nvPr/>
        </p:nvGrpSpPr>
        <p:grpSpPr>
          <a:xfrm>
            <a:off x="1011445" y="3139808"/>
            <a:ext cx="1348335" cy="1071087"/>
            <a:chOff x="343445" y="291733"/>
            <a:chExt cx="1348335" cy="1071087"/>
          </a:xfrm>
        </p:grpSpPr>
        <p:cxnSp>
          <p:nvCxnSpPr>
            <p:cNvPr id="15001" name="Google Shape;15001;p49"/>
            <p:cNvCxnSpPr/>
            <p:nvPr/>
          </p:nvCxnSpPr>
          <p:spPr>
            <a:xfrm flipH="1">
              <a:off x="564606" y="847494"/>
              <a:ext cx="477900" cy="996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5002" name="Google Shape;15002;p49"/>
            <p:cNvCxnSpPr>
              <a:stCxn id="15003" idx="6"/>
            </p:cNvCxnSpPr>
            <p:nvPr/>
          </p:nvCxnSpPr>
          <p:spPr>
            <a:xfrm flipH="1">
              <a:off x="439918" y="1041721"/>
              <a:ext cx="52200" cy="1740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5004" name="Google Shape;15004;p49"/>
            <p:cNvGrpSpPr/>
            <p:nvPr/>
          </p:nvGrpSpPr>
          <p:grpSpPr>
            <a:xfrm rot="5400000">
              <a:off x="752644" y="639830"/>
              <a:ext cx="530713" cy="530713"/>
              <a:chOff x="6804422" y="-316297"/>
              <a:chExt cx="252600" cy="252600"/>
            </a:xfrm>
          </p:grpSpPr>
          <p:sp>
            <p:nvSpPr>
              <p:cNvPr id="15005" name="Google Shape;15005;p49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6" name="Google Shape;15006;p49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07" name="Google Shape;15007;p49"/>
            <p:cNvGrpSpPr/>
            <p:nvPr/>
          </p:nvGrpSpPr>
          <p:grpSpPr>
            <a:xfrm rot="5400000">
              <a:off x="343445" y="1149300"/>
              <a:ext cx="192600" cy="192600"/>
              <a:chOff x="7291941" y="112804"/>
              <a:chExt cx="192600" cy="192600"/>
            </a:xfrm>
          </p:grpSpPr>
          <p:sp>
            <p:nvSpPr>
              <p:cNvPr id="15008" name="Google Shape;15008;p49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l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9" name="Google Shape;15009;p49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10" name="Google Shape;15010;p49"/>
            <p:cNvGrpSpPr/>
            <p:nvPr/>
          </p:nvGrpSpPr>
          <p:grpSpPr>
            <a:xfrm rot="5400000">
              <a:off x="406618" y="826471"/>
              <a:ext cx="259500" cy="259500"/>
              <a:chOff x="6969112" y="-17269"/>
              <a:chExt cx="259500" cy="259500"/>
            </a:xfrm>
          </p:grpSpPr>
          <p:sp>
            <p:nvSpPr>
              <p:cNvPr id="15003" name="Google Shape;15003;p49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4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1" name="Google Shape;15011;p49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4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12" name="Google Shape;15012;p49"/>
            <p:cNvGrpSpPr/>
            <p:nvPr/>
          </p:nvGrpSpPr>
          <p:grpSpPr>
            <a:xfrm rot="5400000">
              <a:off x="1325788" y="996827"/>
              <a:ext cx="365992" cy="365992"/>
              <a:chOff x="6804422" y="-316297"/>
              <a:chExt cx="252600" cy="252600"/>
            </a:xfrm>
          </p:grpSpPr>
          <p:sp>
            <p:nvSpPr>
              <p:cNvPr id="15013" name="Google Shape;15013;p49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4" name="Google Shape;15014;p49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5015" name="Google Shape;15015;p49"/>
            <p:cNvCxnSpPr>
              <a:stCxn id="15005" idx="0"/>
              <a:endCxn id="15013" idx="4"/>
            </p:cNvCxnSpPr>
            <p:nvPr/>
          </p:nvCxnSpPr>
          <p:spPr>
            <a:xfrm>
              <a:off x="1204569" y="983974"/>
              <a:ext cx="175500" cy="1416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5016" name="Google Shape;15016;p49"/>
            <p:cNvGrpSpPr/>
            <p:nvPr/>
          </p:nvGrpSpPr>
          <p:grpSpPr>
            <a:xfrm rot="5400000">
              <a:off x="1055529" y="291733"/>
              <a:ext cx="274500" cy="274500"/>
              <a:chOff x="6804422" y="-316297"/>
              <a:chExt cx="252600" cy="252600"/>
            </a:xfrm>
          </p:grpSpPr>
          <p:sp>
            <p:nvSpPr>
              <p:cNvPr id="15017" name="Google Shape;15017;p49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8" name="Google Shape;15018;p49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l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5019" name="Google Shape;15019;p49"/>
            <p:cNvCxnSpPr>
              <a:stCxn id="15005" idx="2"/>
              <a:endCxn id="15017" idx="6"/>
            </p:cNvCxnSpPr>
            <p:nvPr/>
          </p:nvCxnSpPr>
          <p:spPr>
            <a:xfrm flipH="1" rot="10800000">
              <a:off x="1096788" y="525417"/>
              <a:ext cx="55200" cy="193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23" name="Shape 150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24" name="Google Shape;15024;p50"/>
          <p:cNvSpPr txBox="1"/>
          <p:nvPr>
            <p:ph idx="1" type="body"/>
          </p:nvPr>
        </p:nvSpPr>
        <p:spPr>
          <a:xfrm>
            <a:off x="400850" y="1033450"/>
            <a:ext cx="5048400" cy="370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rPr>
              <a:t>Bimetalinė plokštelė yra sukniedyta iš dviejų skirtingų metalų, kurie plečiasi nevienodai. Kaitinama plokštelė linksta į tą pusę, kurioje yra mažiau besiplečiantis metalas.</a:t>
            </a:r>
            <a:endParaRPr sz="2400">
              <a:solidFill>
                <a:schemeClr val="dk1"/>
              </a:solidFill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1"/>
              </a:solidFill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rPr>
              <a:t>Ją galime rasti įvairioje technikoje. Pvz.: lygintuve, virdulyje</a:t>
            </a:r>
            <a:endParaRPr sz="2400">
              <a:solidFill>
                <a:schemeClr val="dk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15025" name="Google Shape;15025;p50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BIMETALINĖ PLOKŠTELĖ</a:t>
            </a:r>
            <a:endParaRPr/>
          </a:p>
        </p:txBody>
      </p:sp>
      <p:grpSp>
        <p:nvGrpSpPr>
          <p:cNvPr id="15026" name="Google Shape;15026;p50"/>
          <p:cNvGrpSpPr/>
          <p:nvPr/>
        </p:nvGrpSpPr>
        <p:grpSpPr>
          <a:xfrm rot="1800044">
            <a:off x="109876" y="4329300"/>
            <a:ext cx="680105" cy="621687"/>
            <a:chOff x="6804422" y="-316297"/>
            <a:chExt cx="680119" cy="621701"/>
          </a:xfrm>
        </p:grpSpPr>
        <p:cxnSp>
          <p:nvCxnSpPr>
            <p:cNvPr id="15027" name="Google Shape;15027;p50"/>
            <p:cNvCxnSpPr>
              <a:stCxn id="15028" idx="5"/>
            </p:cNvCxnSpPr>
            <p:nvPr/>
          </p:nvCxnSpPr>
          <p:spPr>
            <a:xfrm rot="-1793934">
              <a:off x="7021575" y="-119028"/>
              <a:ext cx="13842" cy="221777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5029" name="Google Shape;15029;p50"/>
            <p:cNvCxnSpPr>
              <a:stCxn id="15030" idx="6"/>
            </p:cNvCxnSpPr>
            <p:nvPr/>
          </p:nvCxnSpPr>
          <p:spPr>
            <a:xfrm rot="-1801102">
              <a:off x="7209147" y="116632"/>
              <a:ext cx="124731" cy="132397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5031" name="Google Shape;15031;p50"/>
            <p:cNvGrpSpPr/>
            <p:nvPr/>
          </p:nvGrpSpPr>
          <p:grpSpPr>
            <a:xfrm>
              <a:off x="6804422" y="-316297"/>
              <a:ext cx="252600" cy="252600"/>
              <a:chOff x="6804422" y="-316297"/>
              <a:chExt cx="252600" cy="252600"/>
            </a:xfrm>
          </p:grpSpPr>
          <p:sp>
            <p:nvSpPr>
              <p:cNvPr id="15028" name="Google Shape;15028;p50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2" name="Google Shape;15032;p50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33" name="Google Shape;15033;p50"/>
            <p:cNvGrpSpPr/>
            <p:nvPr/>
          </p:nvGrpSpPr>
          <p:grpSpPr>
            <a:xfrm>
              <a:off x="7291941" y="112804"/>
              <a:ext cx="192600" cy="192600"/>
              <a:chOff x="7291941" y="112804"/>
              <a:chExt cx="192600" cy="192600"/>
            </a:xfrm>
          </p:grpSpPr>
          <p:sp>
            <p:nvSpPr>
              <p:cNvPr id="15034" name="Google Shape;15034;p50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5" name="Google Shape;15035;p50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36" name="Google Shape;15036;p50"/>
            <p:cNvGrpSpPr/>
            <p:nvPr/>
          </p:nvGrpSpPr>
          <p:grpSpPr>
            <a:xfrm>
              <a:off x="6969112" y="-17269"/>
              <a:ext cx="259500" cy="259500"/>
              <a:chOff x="6969112" y="-17269"/>
              <a:chExt cx="259500" cy="259500"/>
            </a:xfrm>
          </p:grpSpPr>
          <p:sp>
            <p:nvSpPr>
              <p:cNvPr id="15030" name="Google Shape;15030;p50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7" name="Google Shape;15037;p50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038" name="Google Shape;15038;p50"/>
          <p:cNvGrpSpPr/>
          <p:nvPr/>
        </p:nvGrpSpPr>
        <p:grpSpPr>
          <a:xfrm rot="10800000">
            <a:off x="8370854" y="168787"/>
            <a:ext cx="680119" cy="621701"/>
            <a:chOff x="6804422" y="-316297"/>
            <a:chExt cx="680119" cy="621701"/>
          </a:xfrm>
        </p:grpSpPr>
        <p:cxnSp>
          <p:nvCxnSpPr>
            <p:cNvPr id="15039" name="Google Shape;15039;p50"/>
            <p:cNvCxnSpPr>
              <a:stCxn id="15040" idx="5"/>
            </p:cNvCxnSpPr>
            <p:nvPr/>
          </p:nvCxnSpPr>
          <p:spPr>
            <a:xfrm>
              <a:off x="6966996" y="-100689"/>
              <a:ext cx="123000" cy="1851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5041" name="Google Shape;15041;p50"/>
            <p:cNvCxnSpPr>
              <a:stCxn id="15042" idx="6"/>
            </p:cNvCxnSpPr>
            <p:nvPr/>
          </p:nvCxnSpPr>
          <p:spPr>
            <a:xfrm>
              <a:off x="7184362" y="156731"/>
              <a:ext cx="174000" cy="52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5043" name="Google Shape;15043;p50"/>
            <p:cNvGrpSpPr/>
            <p:nvPr/>
          </p:nvGrpSpPr>
          <p:grpSpPr>
            <a:xfrm>
              <a:off x="6804422" y="-316297"/>
              <a:ext cx="252600" cy="252600"/>
              <a:chOff x="6804422" y="-316297"/>
              <a:chExt cx="252600" cy="252600"/>
            </a:xfrm>
          </p:grpSpPr>
          <p:sp>
            <p:nvSpPr>
              <p:cNvPr id="15040" name="Google Shape;15040;p50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6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4" name="Google Shape;15044;p50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45" name="Google Shape;15045;p50"/>
            <p:cNvGrpSpPr/>
            <p:nvPr/>
          </p:nvGrpSpPr>
          <p:grpSpPr>
            <a:xfrm>
              <a:off x="7291941" y="112804"/>
              <a:ext cx="192600" cy="192600"/>
              <a:chOff x="7291941" y="112804"/>
              <a:chExt cx="192600" cy="192600"/>
            </a:xfrm>
          </p:grpSpPr>
          <p:sp>
            <p:nvSpPr>
              <p:cNvPr id="15046" name="Google Shape;15046;p50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7" name="Google Shape;15047;p50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48" name="Google Shape;15048;p50"/>
            <p:cNvGrpSpPr/>
            <p:nvPr/>
          </p:nvGrpSpPr>
          <p:grpSpPr>
            <a:xfrm>
              <a:off x="6969112" y="-17269"/>
              <a:ext cx="259500" cy="259500"/>
              <a:chOff x="6969112" y="-17269"/>
              <a:chExt cx="259500" cy="259500"/>
            </a:xfrm>
          </p:grpSpPr>
          <p:sp>
            <p:nvSpPr>
              <p:cNvPr id="15042" name="Google Shape;15042;p50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9" name="Google Shape;15049;p50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15050" name="Google Shape;15050;p50"/>
          <p:cNvPicPr preferRelativeResize="0"/>
          <p:nvPr/>
        </p:nvPicPr>
        <p:blipFill rotWithShape="1">
          <a:blip r:embed="rId3">
            <a:alphaModFix/>
          </a:blip>
          <a:srcRect b="0" l="2315" r="0" t="0"/>
          <a:stretch/>
        </p:blipFill>
        <p:spPr>
          <a:xfrm>
            <a:off x="5257800" y="1512075"/>
            <a:ext cx="3403975" cy="2748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54" name="Shape 15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5" name="Google Shape;15055;p51"/>
          <p:cNvSpPr txBox="1"/>
          <p:nvPr>
            <p:ph idx="1" type="body"/>
          </p:nvPr>
        </p:nvSpPr>
        <p:spPr>
          <a:xfrm>
            <a:off x="400850" y="1033450"/>
            <a:ext cx="5048400" cy="370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rPr>
              <a:t>Pilant karštą vandenį į stiklinę, ji gali skilti. Taip atsitinka dėl to, nes jos vidinis paviršius plečiasi greičiau, nei išorinis.</a:t>
            </a:r>
            <a:endParaRPr sz="2400">
              <a:solidFill>
                <a:schemeClr val="dk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15056" name="Google Shape;15056;p51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STIKLO ĮTRŪKIMAS</a:t>
            </a:r>
            <a:endParaRPr/>
          </a:p>
        </p:txBody>
      </p:sp>
      <p:grpSp>
        <p:nvGrpSpPr>
          <p:cNvPr id="15057" name="Google Shape;15057;p51"/>
          <p:cNvGrpSpPr/>
          <p:nvPr/>
        </p:nvGrpSpPr>
        <p:grpSpPr>
          <a:xfrm rot="1800044">
            <a:off x="109876" y="4329300"/>
            <a:ext cx="680105" cy="621687"/>
            <a:chOff x="6804422" y="-316297"/>
            <a:chExt cx="680119" cy="621701"/>
          </a:xfrm>
        </p:grpSpPr>
        <p:cxnSp>
          <p:nvCxnSpPr>
            <p:cNvPr id="15058" name="Google Shape;15058;p51"/>
            <p:cNvCxnSpPr>
              <a:stCxn id="15059" idx="5"/>
            </p:cNvCxnSpPr>
            <p:nvPr/>
          </p:nvCxnSpPr>
          <p:spPr>
            <a:xfrm rot="-1793934">
              <a:off x="7021575" y="-119028"/>
              <a:ext cx="13842" cy="221777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5060" name="Google Shape;15060;p51"/>
            <p:cNvCxnSpPr>
              <a:stCxn id="15061" idx="6"/>
            </p:cNvCxnSpPr>
            <p:nvPr/>
          </p:nvCxnSpPr>
          <p:spPr>
            <a:xfrm rot="-1801102">
              <a:off x="7209147" y="116632"/>
              <a:ext cx="124731" cy="132397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5062" name="Google Shape;15062;p51"/>
            <p:cNvGrpSpPr/>
            <p:nvPr/>
          </p:nvGrpSpPr>
          <p:grpSpPr>
            <a:xfrm>
              <a:off x="6804422" y="-316297"/>
              <a:ext cx="252600" cy="252600"/>
              <a:chOff x="6804422" y="-316297"/>
              <a:chExt cx="252600" cy="252600"/>
            </a:xfrm>
          </p:grpSpPr>
          <p:sp>
            <p:nvSpPr>
              <p:cNvPr id="15059" name="Google Shape;15059;p51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3" name="Google Shape;15063;p51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64" name="Google Shape;15064;p51"/>
            <p:cNvGrpSpPr/>
            <p:nvPr/>
          </p:nvGrpSpPr>
          <p:grpSpPr>
            <a:xfrm>
              <a:off x="7291941" y="112804"/>
              <a:ext cx="192600" cy="192600"/>
              <a:chOff x="7291941" y="112804"/>
              <a:chExt cx="192600" cy="192600"/>
            </a:xfrm>
          </p:grpSpPr>
          <p:sp>
            <p:nvSpPr>
              <p:cNvPr id="15065" name="Google Shape;15065;p51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6" name="Google Shape;15066;p51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67" name="Google Shape;15067;p51"/>
            <p:cNvGrpSpPr/>
            <p:nvPr/>
          </p:nvGrpSpPr>
          <p:grpSpPr>
            <a:xfrm>
              <a:off x="6969112" y="-17269"/>
              <a:ext cx="259500" cy="259500"/>
              <a:chOff x="6969112" y="-17269"/>
              <a:chExt cx="259500" cy="259500"/>
            </a:xfrm>
          </p:grpSpPr>
          <p:sp>
            <p:nvSpPr>
              <p:cNvPr id="15061" name="Google Shape;15061;p51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8" name="Google Shape;15068;p51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069" name="Google Shape;15069;p51"/>
          <p:cNvGrpSpPr/>
          <p:nvPr/>
        </p:nvGrpSpPr>
        <p:grpSpPr>
          <a:xfrm rot="10800000">
            <a:off x="8370854" y="168787"/>
            <a:ext cx="680119" cy="621701"/>
            <a:chOff x="6804422" y="-316297"/>
            <a:chExt cx="680119" cy="621701"/>
          </a:xfrm>
        </p:grpSpPr>
        <p:cxnSp>
          <p:nvCxnSpPr>
            <p:cNvPr id="15070" name="Google Shape;15070;p51"/>
            <p:cNvCxnSpPr>
              <a:stCxn id="15071" idx="5"/>
            </p:cNvCxnSpPr>
            <p:nvPr/>
          </p:nvCxnSpPr>
          <p:spPr>
            <a:xfrm>
              <a:off x="6966996" y="-100689"/>
              <a:ext cx="123000" cy="1851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5072" name="Google Shape;15072;p51"/>
            <p:cNvCxnSpPr>
              <a:stCxn id="15073" idx="6"/>
            </p:cNvCxnSpPr>
            <p:nvPr/>
          </p:nvCxnSpPr>
          <p:spPr>
            <a:xfrm>
              <a:off x="7184362" y="156731"/>
              <a:ext cx="174000" cy="52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5074" name="Google Shape;15074;p51"/>
            <p:cNvGrpSpPr/>
            <p:nvPr/>
          </p:nvGrpSpPr>
          <p:grpSpPr>
            <a:xfrm>
              <a:off x="6804422" y="-316297"/>
              <a:ext cx="252600" cy="252600"/>
              <a:chOff x="6804422" y="-316297"/>
              <a:chExt cx="252600" cy="252600"/>
            </a:xfrm>
          </p:grpSpPr>
          <p:sp>
            <p:nvSpPr>
              <p:cNvPr id="15071" name="Google Shape;15071;p51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6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5" name="Google Shape;15075;p51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76" name="Google Shape;15076;p51"/>
            <p:cNvGrpSpPr/>
            <p:nvPr/>
          </p:nvGrpSpPr>
          <p:grpSpPr>
            <a:xfrm>
              <a:off x="7291941" y="112804"/>
              <a:ext cx="192600" cy="192600"/>
              <a:chOff x="7291941" y="112804"/>
              <a:chExt cx="192600" cy="192600"/>
            </a:xfrm>
          </p:grpSpPr>
          <p:sp>
            <p:nvSpPr>
              <p:cNvPr id="15077" name="Google Shape;15077;p51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8" name="Google Shape;15078;p51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79" name="Google Shape;15079;p51"/>
            <p:cNvGrpSpPr/>
            <p:nvPr/>
          </p:nvGrpSpPr>
          <p:grpSpPr>
            <a:xfrm>
              <a:off x="6969112" y="-17269"/>
              <a:ext cx="259500" cy="259500"/>
              <a:chOff x="6969112" y="-17269"/>
              <a:chExt cx="259500" cy="259500"/>
            </a:xfrm>
          </p:grpSpPr>
          <p:sp>
            <p:nvSpPr>
              <p:cNvPr id="15073" name="Google Shape;15073;p51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0" name="Google Shape;15080;p51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15081" name="Google Shape;15081;p5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695025" y="1134738"/>
            <a:ext cx="2675825" cy="35027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85" name="Shape 15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86" name="Google Shape;15086;p52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TERMOMETRAS</a:t>
            </a:r>
            <a:endParaRPr/>
          </a:p>
        </p:txBody>
      </p:sp>
      <p:sp>
        <p:nvSpPr>
          <p:cNvPr id="15087" name="Google Shape;15087;p52"/>
          <p:cNvSpPr txBox="1"/>
          <p:nvPr>
            <p:ph idx="1" type="body"/>
          </p:nvPr>
        </p:nvSpPr>
        <p:spPr>
          <a:xfrm>
            <a:off x="334175" y="949625"/>
            <a:ext cx="8475600" cy="390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Work Sans"/>
                <a:ea typeface="Work Sans"/>
                <a:cs typeface="Work Sans"/>
                <a:sym typeface="Work Sans"/>
              </a:rPr>
              <a:t>Kūno temperatūrai nustatyti</a:t>
            </a:r>
            <a:endParaRPr sz="2400"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Work Sans"/>
                <a:ea typeface="Work Sans"/>
                <a:cs typeface="Work Sans"/>
                <a:sym typeface="Work Sans"/>
              </a:rPr>
              <a:t>naudojami termometrai.</a:t>
            </a:r>
            <a:endParaRPr sz="2400"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Work Sans"/>
                <a:ea typeface="Work Sans"/>
                <a:cs typeface="Work Sans"/>
                <a:sym typeface="Work Sans"/>
              </a:rPr>
              <a:t>Dažniausiai jų veikimas</a:t>
            </a:r>
            <a:endParaRPr sz="2400"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Work Sans"/>
                <a:ea typeface="Work Sans"/>
                <a:cs typeface="Work Sans"/>
                <a:sym typeface="Work Sans"/>
              </a:rPr>
              <a:t>pagrįstas šiluminio plėtimosi</a:t>
            </a:r>
            <a:endParaRPr sz="2400"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Work Sans"/>
                <a:ea typeface="Work Sans"/>
                <a:cs typeface="Work Sans"/>
                <a:sym typeface="Work Sans"/>
              </a:rPr>
              <a:t>reiškiniu. Termometrams gaminti</a:t>
            </a:r>
            <a:endParaRPr sz="2400"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Work Sans"/>
                <a:ea typeface="Work Sans"/>
                <a:cs typeface="Work Sans"/>
                <a:sym typeface="Work Sans"/>
              </a:rPr>
              <a:t>tinka tokia medžiaga,</a:t>
            </a:r>
            <a:endParaRPr sz="2400"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Work Sans"/>
                <a:ea typeface="Work Sans"/>
                <a:cs typeface="Work Sans"/>
                <a:sym typeface="Work Sans"/>
              </a:rPr>
              <a:t>kurios tūris kaitinant didėja.</a:t>
            </a:r>
            <a:endParaRPr sz="2400"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latin typeface="Work Sans"/>
              <a:ea typeface="Work Sans"/>
              <a:cs typeface="Work Sans"/>
              <a:sym typeface="Work Sans"/>
            </a:endParaRPr>
          </a:p>
        </p:txBody>
      </p:sp>
      <p:pic>
        <p:nvPicPr>
          <p:cNvPr id="15088" name="Google Shape;15088;p52"/>
          <p:cNvPicPr preferRelativeResize="0"/>
          <p:nvPr/>
        </p:nvPicPr>
        <p:blipFill rotWithShape="1">
          <a:blip r:embed="rId3">
            <a:alphaModFix/>
          </a:blip>
          <a:srcRect b="0" l="19282" r="18073" t="0"/>
          <a:stretch/>
        </p:blipFill>
        <p:spPr>
          <a:xfrm>
            <a:off x="5878900" y="1124050"/>
            <a:ext cx="2103576" cy="35532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92" name="Shape 15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3" name="Google Shape;15093;p53"/>
          <p:cNvSpPr txBox="1"/>
          <p:nvPr>
            <p:ph idx="1" type="body"/>
          </p:nvPr>
        </p:nvSpPr>
        <p:spPr>
          <a:xfrm>
            <a:off x="591275" y="1188500"/>
            <a:ext cx="4266600" cy="330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rPr>
              <a:t>Eifelio bokštas vasarą „paauga“, o žiemą šiek tiek susitraukia – pokytis gali siekti 15 centimetrų.</a:t>
            </a:r>
            <a:endParaRPr sz="2100">
              <a:solidFill>
                <a:schemeClr val="dk1"/>
              </a:solidFill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100">
              <a:solidFill>
                <a:schemeClr val="dk1"/>
              </a:solidFill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100"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rPr>
              <a:t>Taip nutinka, nes jis yra pagamintas iš plieno, šylant metalai plečiasi, t.y. dalelės išsidėsto toliau viena nuo kitos (joms reikia daugiau vietos).  </a:t>
            </a:r>
            <a:endParaRPr sz="2100">
              <a:solidFill>
                <a:schemeClr val="dk1"/>
              </a:solidFill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2400">
              <a:solidFill>
                <a:schemeClr val="dk1"/>
              </a:solidFill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dk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15094" name="Google Shape;15094;p53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EIFELIO BOKŠTO PAILGĖJIMAS</a:t>
            </a:r>
            <a:endParaRPr/>
          </a:p>
        </p:txBody>
      </p:sp>
      <p:grpSp>
        <p:nvGrpSpPr>
          <p:cNvPr id="15095" name="Google Shape;15095;p53"/>
          <p:cNvGrpSpPr/>
          <p:nvPr/>
        </p:nvGrpSpPr>
        <p:grpSpPr>
          <a:xfrm rot="1800044">
            <a:off x="109876" y="4329300"/>
            <a:ext cx="680105" cy="621687"/>
            <a:chOff x="6804422" y="-316297"/>
            <a:chExt cx="680119" cy="621701"/>
          </a:xfrm>
        </p:grpSpPr>
        <p:cxnSp>
          <p:nvCxnSpPr>
            <p:cNvPr id="15096" name="Google Shape;15096;p53"/>
            <p:cNvCxnSpPr>
              <a:stCxn id="15097" idx="5"/>
            </p:cNvCxnSpPr>
            <p:nvPr/>
          </p:nvCxnSpPr>
          <p:spPr>
            <a:xfrm rot="-1793934">
              <a:off x="7021575" y="-119028"/>
              <a:ext cx="13842" cy="221777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5098" name="Google Shape;15098;p53"/>
            <p:cNvCxnSpPr>
              <a:stCxn id="15099" idx="6"/>
            </p:cNvCxnSpPr>
            <p:nvPr/>
          </p:nvCxnSpPr>
          <p:spPr>
            <a:xfrm rot="-1801102">
              <a:off x="7209147" y="116632"/>
              <a:ext cx="124731" cy="132397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5100" name="Google Shape;15100;p53"/>
            <p:cNvGrpSpPr/>
            <p:nvPr/>
          </p:nvGrpSpPr>
          <p:grpSpPr>
            <a:xfrm>
              <a:off x="6804422" y="-316297"/>
              <a:ext cx="252600" cy="252600"/>
              <a:chOff x="6804422" y="-316297"/>
              <a:chExt cx="252600" cy="252600"/>
            </a:xfrm>
          </p:grpSpPr>
          <p:sp>
            <p:nvSpPr>
              <p:cNvPr id="15097" name="Google Shape;15097;p53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1" name="Google Shape;15101;p53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02" name="Google Shape;15102;p53"/>
            <p:cNvGrpSpPr/>
            <p:nvPr/>
          </p:nvGrpSpPr>
          <p:grpSpPr>
            <a:xfrm>
              <a:off x="7291941" y="112804"/>
              <a:ext cx="192600" cy="192600"/>
              <a:chOff x="7291941" y="112804"/>
              <a:chExt cx="192600" cy="192600"/>
            </a:xfrm>
          </p:grpSpPr>
          <p:sp>
            <p:nvSpPr>
              <p:cNvPr id="15103" name="Google Shape;15103;p53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4" name="Google Shape;15104;p53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05" name="Google Shape;15105;p53"/>
            <p:cNvGrpSpPr/>
            <p:nvPr/>
          </p:nvGrpSpPr>
          <p:grpSpPr>
            <a:xfrm>
              <a:off x="6969112" y="-17269"/>
              <a:ext cx="259500" cy="259500"/>
              <a:chOff x="6969112" y="-17269"/>
              <a:chExt cx="259500" cy="259500"/>
            </a:xfrm>
          </p:grpSpPr>
          <p:sp>
            <p:nvSpPr>
              <p:cNvPr id="15099" name="Google Shape;15099;p53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6" name="Google Shape;15106;p53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107" name="Google Shape;15107;p53"/>
          <p:cNvGrpSpPr/>
          <p:nvPr/>
        </p:nvGrpSpPr>
        <p:grpSpPr>
          <a:xfrm rot="10800000">
            <a:off x="8370854" y="168787"/>
            <a:ext cx="680119" cy="621701"/>
            <a:chOff x="6804422" y="-316297"/>
            <a:chExt cx="680119" cy="621701"/>
          </a:xfrm>
        </p:grpSpPr>
        <p:cxnSp>
          <p:nvCxnSpPr>
            <p:cNvPr id="15108" name="Google Shape;15108;p53"/>
            <p:cNvCxnSpPr>
              <a:stCxn id="15109" idx="5"/>
            </p:cNvCxnSpPr>
            <p:nvPr/>
          </p:nvCxnSpPr>
          <p:spPr>
            <a:xfrm>
              <a:off x="6966996" y="-100689"/>
              <a:ext cx="123000" cy="1851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5110" name="Google Shape;15110;p53"/>
            <p:cNvCxnSpPr>
              <a:stCxn id="15111" idx="6"/>
            </p:cNvCxnSpPr>
            <p:nvPr/>
          </p:nvCxnSpPr>
          <p:spPr>
            <a:xfrm>
              <a:off x="7184362" y="156731"/>
              <a:ext cx="174000" cy="52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5112" name="Google Shape;15112;p53"/>
            <p:cNvGrpSpPr/>
            <p:nvPr/>
          </p:nvGrpSpPr>
          <p:grpSpPr>
            <a:xfrm>
              <a:off x="6804422" y="-316297"/>
              <a:ext cx="252600" cy="252600"/>
              <a:chOff x="6804422" y="-316297"/>
              <a:chExt cx="252600" cy="252600"/>
            </a:xfrm>
          </p:grpSpPr>
          <p:sp>
            <p:nvSpPr>
              <p:cNvPr id="15109" name="Google Shape;15109;p53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6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3" name="Google Shape;15113;p53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14" name="Google Shape;15114;p53"/>
            <p:cNvGrpSpPr/>
            <p:nvPr/>
          </p:nvGrpSpPr>
          <p:grpSpPr>
            <a:xfrm>
              <a:off x="7291941" y="112804"/>
              <a:ext cx="192600" cy="192600"/>
              <a:chOff x="7291941" y="112804"/>
              <a:chExt cx="192600" cy="192600"/>
            </a:xfrm>
          </p:grpSpPr>
          <p:sp>
            <p:nvSpPr>
              <p:cNvPr id="15115" name="Google Shape;15115;p53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6" name="Google Shape;15116;p53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17" name="Google Shape;15117;p53"/>
            <p:cNvGrpSpPr/>
            <p:nvPr/>
          </p:nvGrpSpPr>
          <p:grpSpPr>
            <a:xfrm>
              <a:off x="6969112" y="-17269"/>
              <a:ext cx="259500" cy="259500"/>
              <a:chOff x="6969112" y="-17269"/>
              <a:chExt cx="259500" cy="259500"/>
            </a:xfrm>
          </p:grpSpPr>
          <p:sp>
            <p:nvSpPr>
              <p:cNvPr id="15111" name="Google Shape;15111;p53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8" name="Google Shape;15118;p53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15119" name="Google Shape;15119;p5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089075" y="1151700"/>
            <a:ext cx="3383501" cy="33835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123" name="Shape 15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24" name="Google Shape;15124;p54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VANDENS ANOMALIJA</a:t>
            </a:r>
            <a:endParaRPr/>
          </a:p>
        </p:txBody>
      </p:sp>
      <p:sp>
        <p:nvSpPr>
          <p:cNvPr id="15125" name="Google Shape;15125;p54"/>
          <p:cNvSpPr txBox="1"/>
          <p:nvPr>
            <p:ph idx="1" type="body"/>
          </p:nvPr>
        </p:nvSpPr>
        <p:spPr>
          <a:xfrm>
            <a:off x="334175" y="949625"/>
            <a:ext cx="8475600" cy="390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202124"/>
                </a:solidFill>
                <a:highlight>
                  <a:srgbClr val="FFFFFF"/>
                </a:highlight>
                <a:latin typeface="Arial"/>
                <a:ea typeface="Arial"/>
                <a:cs typeface="Arial"/>
                <a:sym typeface="Arial"/>
              </a:rPr>
              <a:t>.</a:t>
            </a:r>
            <a:endParaRPr sz="2400">
              <a:solidFill>
                <a:srgbClr val="202124"/>
              </a:solidFill>
              <a:highlight>
                <a:srgbClr val="FFFFFF"/>
              </a:highlight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126" name="Google Shape;15126;p54"/>
          <p:cNvSpPr txBox="1"/>
          <p:nvPr/>
        </p:nvSpPr>
        <p:spPr>
          <a:xfrm>
            <a:off x="499925" y="1120075"/>
            <a:ext cx="3919800" cy="314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bel"/>
              <a:buChar char="●"/>
            </a:pPr>
            <a:r>
              <a:rPr lang="en" sz="2400"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rPr>
              <a:t>Vandens anomalija - vandeniui šylant nuo 0</a:t>
            </a:r>
            <a:r>
              <a:rPr lang="en" sz="2400">
                <a:solidFill>
                  <a:srgbClr val="202124"/>
                </a:solidFill>
                <a:highlight>
                  <a:srgbClr val="FFFFFF"/>
                </a:highlight>
                <a:latin typeface="Work Sans"/>
                <a:ea typeface="Work Sans"/>
                <a:cs typeface="Work Sans"/>
                <a:sym typeface="Work Sans"/>
              </a:rPr>
              <a:t>°C iki 4°C jo tūris mažėja, o tankis didėja.</a:t>
            </a:r>
            <a:endParaRPr sz="2400">
              <a:solidFill>
                <a:srgbClr val="202124"/>
              </a:solidFill>
              <a:highlight>
                <a:srgbClr val="FFFFFF"/>
              </a:highlight>
              <a:latin typeface="Work Sans"/>
              <a:ea typeface="Work Sans"/>
              <a:cs typeface="Work Sans"/>
              <a:sym typeface="Work Sans"/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2400">
              <a:solidFill>
                <a:srgbClr val="202124"/>
              </a:solidFill>
              <a:highlight>
                <a:srgbClr val="FFFFFF"/>
              </a:highlight>
              <a:latin typeface="Work Sans"/>
              <a:ea typeface="Work Sans"/>
              <a:cs typeface="Work Sans"/>
              <a:sym typeface="Work Sans"/>
            </a:endParaRPr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rgbClr val="202124"/>
              </a:buClr>
              <a:buSzPts val="2400"/>
              <a:buFont typeface="Work Sans"/>
              <a:buChar char="●"/>
            </a:pPr>
            <a:r>
              <a:rPr lang="en" sz="2400">
                <a:solidFill>
                  <a:srgbClr val="202124"/>
                </a:solidFill>
                <a:highlight>
                  <a:srgbClr val="FFFFFF"/>
                </a:highlight>
                <a:latin typeface="Work Sans"/>
                <a:ea typeface="Work Sans"/>
                <a:cs typeface="Work Sans"/>
                <a:sym typeface="Work Sans"/>
              </a:rPr>
              <a:t>4°C vanduo yra pats tankiausias.</a:t>
            </a:r>
            <a:endParaRPr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15127" name="Google Shape;15127;p54"/>
          <p:cNvSpPr/>
          <p:nvPr/>
        </p:nvSpPr>
        <p:spPr>
          <a:xfrm>
            <a:off x="4476752" y="1748225"/>
            <a:ext cx="4060800" cy="2304900"/>
          </a:xfrm>
          <a:prstGeom prst="rect">
            <a:avLst/>
          </a:prstGeom>
          <a:solidFill>
            <a:schemeClr val="lt2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5128" name="Google Shape;15128;p54"/>
          <p:cNvPicPr preferRelativeResize="0"/>
          <p:nvPr/>
        </p:nvPicPr>
        <p:blipFill rotWithShape="1">
          <a:blip r:embed="rId3">
            <a:alphaModFix/>
          </a:blip>
          <a:srcRect b="0" l="6641" r="3977" t="0"/>
          <a:stretch/>
        </p:blipFill>
        <p:spPr>
          <a:xfrm>
            <a:off x="4566750" y="1946375"/>
            <a:ext cx="3880800" cy="1908600"/>
          </a:xfrm>
          <a:prstGeom prst="roundRect">
            <a:avLst>
              <a:gd fmla="val 8260" name="adj"/>
            </a:avLst>
          </a:prstGeom>
          <a:noFill/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132" name="Shape 15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33" name="Google Shape;15133;p55"/>
          <p:cNvSpPr txBox="1"/>
          <p:nvPr>
            <p:ph idx="2" type="title"/>
          </p:nvPr>
        </p:nvSpPr>
        <p:spPr>
          <a:xfrm>
            <a:off x="5438777" y="917000"/>
            <a:ext cx="3239100" cy="1389900"/>
          </a:xfrm>
          <a:prstGeom prst="rect">
            <a:avLst/>
          </a:prstGeom>
        </p:spPr>
        <p:txBody>
          <a:bodyPr anchorCtr="0" anchor="ctr" bIns="91425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05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15134" name="Google Shape;15134;p55"/>
          <p:cNvSpPr txBox="1"/>
          <p:nvPr>
            <p:ph type="title"/>
          </p:nvPr>
        </p:nvSpPr>
        <p:spPr>
          <a:xfrm>
            <a:off x="1737300" y="1973550"/>
            <a:ext cx="5669400" cy="1683900"/>
          </a:xfrm>
          <a:prstGeom prst="rect">
            <a:avLst/>
          </a:prstGeom>
        </p:spPr>
        <p:txBody>
          <a:bodyPr anchorCtr="0" anchor="t" bIns="91425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/>
              <a:t>Klausimai ir atsakymai</a:t>
            </a:r>
            <a:endParaRPr sz="48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4800"/>
          </a:p>
        </p:txBody>
      </p:sp>
      <p:grpSp>
        <p:nvGrpSpPr>
          <p:cNvPr id="15135" name="Google Shape;15135;p55"/>
          <p:cNvGrpSpPr/>
          <p:nvPr/>
        </p:nvGrpSpPr>
        <p:grpSpPr>
          <a:xfrm rot="10654883">
            <a:off x="6720528" y="3144626"/>
            <a:ext cx="1348322" cy="1071077"/>
            <a:chOff x="343445" y="291733"/>
            <a:chExt cx="1348335" cy="1071087"/>
          </a:xfrm>
        </p:grpSpPr>
        <p:cxnSp>
          <p:nvCxnSpPr>
            <p:cNvPr id="15136" name="Google Shape;15136;p55"/>
            <p:cNvCxnSpPr/>
            <p:nvPr/>
          </p:nvCxnSpPr>
          <p:spPr>
            <a:xfrm flipH="1" rot="900154">
              <a:off x="585679" y="787336"/>
              <a:ext cx="435753" cy="219915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5137" name="Google Shape;15137;p55"/>
            <p:cNvCxnSpPr>
              <a:stCxn id="15138" idx="6"/>
            </p:cNvCxnSpPr>
            <p:nvPr/>
          </p:nvCxnSpPr>
          <p:spPr>
            <a:xfrm flipH="1" rot="137437">
              <a:off x="443350" y="1040741"/>
              <a:ext cx="45036" cy="17596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5139" name="Google Shape;15139;p55"/>
            <p:cNvGrpSpPr/>
            <p:nvPr/>
          </p:nvGrpSpPr>
          <p:grpSpPr>
            <a:xfrm rot="5400000">
              <a:off x="752644" y="639830"/>
              <a:ext cx="530713" cy="530713"/>
              <a:chOff x="6804422" y="-316297"/>
              <a:chExt cx="252600" cy="252600"/>
            </a:xfrm>
          </p:grpSpPr>
          <p:sp>
            <p:nvSpPr>
              <p:cNvPr id="15140" name="Google Shape;15140;p55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1" name="Google Shape;15141;p55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42" name="Google Shape;15142;p55"/>
            <p:cNvGrpSpPr/>
            <p:nvPr/>
          </p:nvGrpSpPr>
          <p:grpSpPr>
            <a:xfrm rot="5400000">
              <a:off x="343445" y="1149300"/>
              <a:ext cx="192600" cy="192600"/>
              <a:chOff x="7291941" y="112804"/>
              <a:chExt cx="192600" cy="192600"/>
            </a:xfrm>
          </p:grpSpPr>
          <p:sp>
            <p:nvSpPr>
              <p:cNvPr id="15143" name="Google Shape;15143;p55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4" name="Google Shape;15144;p55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45" name="Google Shape;15145;p55"/>
            <p:cNvGrpSpPr/>
            <p:nvPr/>
          </p:nvGrpSpPr>
          <p:grpSpPr>
            <a:xfrm rot="5400000">
              <a:off x="406618" y="826471"/>
              <a:ext cx="259500" cy="259500"/>
              <a:chOff x="6969112" y="-17269"/>
              <a:chExt cx="259500" cy="259500"/>
            </a:xfrm>
          </p:grpSpPr>
          <p:sp>
            <p:nvSpPr>
              <p:cNvPr id="15138" name="Google Shape;15138;p55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6" name="Google Shape;15146;p55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4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47" name="Google Shape;15147;p55"/>
            <p:cNvGrpSpPr/>
            <p:nvPr/>
          </p:nvGrpSpPr>
          <p:grpSpPr>
            <a:xfrm rot="5400000">
              <a:off x="1325788" y="996827"/>
              <a:ext cx="365992" cy="365992"/>
              <a:chOff x="6804422" y="-316297"/>
              <a:chExt cx="252600" cy="252600"/>
            </a:xfrm>
          </p:grpSpPr>
          <p:sp>
            <p:nvSpPr>
              <p:cNvPr id="15148" name="Google Shape;15148;p55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l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9" name="Google Shape;15149;p55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5150" name="Google Shape;15150;p55"/>
            <p:cNvCxnSpPr>
              <a:stCxn id="15140" idx="0"/>
              <a:endCxn id="15148" idx="4"/>
            </p:cNvCxnSpPr>
            <p:nvPr/>
          </p:nvCxnSpPr>
          <p:spPr>
            <a:xfrm rot="147891">
              <a:off x="1201635" y="987813"/>
              <a:ext cx="181368" cy="133921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5151" name="Google Shape;15151;p55"/>
            <p:cNvGrpSpPr/>
            <p:nvPr/>
          </p:nvGrpSpPr>
          <p:grpSpPr>
            <a:xfrm rot="5400000">
              <a:off x="1055529" y="291733"/>
              <a:ext cx="274500" cy="274500"/>
              <a:chOff x="6804422" y="-316297"/>
              <a:chExt cx="252600" cy="252600"/>
            </a:xfrm>
          </p:grpSpPr>
          <p:sp>
            <p:nvSpPr>
              <p:cNvPr id="15152" name="Google Shape;15152;p55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4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3" name="Google Shape;15153;p55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l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5154" name="Google Shape;15154;p55"/>
            <p:cNvCxnSpPr>
              <a:stCxn id="15140" idx="2"/>
              <a:endCxn id="15152" idx="6"/>
            </p:cNvCxnSpPr>
            <p:nvPr/>
          </p:nvCxnSpPr>
          <p:spPr>
            <a:xfrm flipH="1" rot="-10646826">
              <a:off x="1100814" y="524583"/>
              <a:ext cx="47147" cy="195168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158" name="Shape 15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9" name="Google Shape;15159;p56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KLAUSIMAI</a:t>
            </a:r>
            <a:endParaRPr/>
          </a:p>
        </p:txBody>
      </p:sp>
      <p:sp>
        <p:nvSpPr>
          <p:cNvPr id="15160" name="Google Shape;15160;p56"/>
          <p:cNvSpPr txBox="1"/>
          <p:nvPr>
            <p:ph idx="1" type="body"/>
          </p:nvPr>
        </p:nvSpPr>
        <p:spPr>
          <a:xfrm>
            <a:off x="334175" y="949625"/>
            <a:ext cx="8475600" cy="390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571500" rtl="0" algn="l">
              <a:spcBef>
                <a:spcPts val="0"/>
              </a:spcBef>
              <a:spcAft>
                <a:spcPts val="0"/>
              </a:spcAft>
              <a:buSzPts val="2400"/>
              <a:buFont typeface="Hammersmith One"/>
              <a:buAutoNum type="arabicPeriod"/>
            </a:pPr>
            <a:r>
              <a:rPr lang="en" sz="2400">
                <a:latin typeface="Hammersmith One"/>
                <a:ea typeface="Hammersmith One"/>
                <a:cs typeface="Hammersmith One"/>
                <a:sym typeface="Hammersmith One"/>
              </a:rPr>
              <a:t>Kas yra šiluminis plėtimasis?</a:t>
            </a:r>
            <a:endParaRPr sz="24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-381000" lvl="0" marL="571500" rtl="0" algn="l">
              <a:spcBef>
                <a:spcPts val="0"/>
              </a:spcBef>
              <a:spcAft>
                <a:spcPts val="0"/>
              </a:spcAft>
              <a:buSzPts val="2400"/>
              <a:buFont typeface="Hammersmith One"/>
              <a:buAutoNum type="arabicPeriod"/>
            </a:pPr>
            <a:r>
              <a:rPr lang="en" sz="2400">
                <a:latin typeface="Hammersmith One"/>
                <a:ea typeface="Hammersmith One"/>
                <a:cs typeface="Hammersmith One"/>
                <a:sym typeface="Hammersmith One"/>
              </a:rPr>
              <a:t>Kaip keičiasi kūnas šylant?</a:t>
            </a:r>
            <a:endParaRPr sz="24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-381000" lvl="0" marL="571500" rtl="0" algn="l">
              <a:spcBef>
                <a:spcPts val="0"/>
              </a:spcBef>
              <a:spcAft>
                <a:spcPts val="0"/>
              </a:spcAft>
              <a:buSzPts val="2400"/>
              <a:buFont typeface="Hammersmith One"/>
              <a:buAutoNum type="arabicPeriod"/>
            </a:pPr>
            <a:r>
              <a:rPr lang="en" sz="2400">
                <a:latin typeface="Hammersmith One"/>
                <a:ea typeface="Hammersmith One"/>
                <a:cs typeface="Hammersmith One"/>
                <a:sym typeface="Hammersmith One"/>
              </a:rPr>
              <a:t>Į kurią pusę linksta bimetalinė plokštelė?</a:t>
            </a:r>
            <a:endParaRPr sz="24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-381000" lvl="0" marL="571500" rtl="0" algn="l">
              <a:spcBef>
                <a:spcPts val="0"/>
              </a:spcBef>
              <a:spcAft>
                <a:spcPts val="0"/>
              </a:spcAft>
              <a:buSzPts val="2400"/>
              <a:buFont typeface="Hammersmith One"/>
              <a:buAutoNum type="arabicPeriod"/>
            </a:pPr>
            <a:r>
              <a:rPr lang="en" sz="2400">
                <a:latin typeface="Hammersmith One"/>
                <a:ea typeface="Hammersmith One"/>
                <a:cs typeface="Hammersmith One"/>
                <a:sym typeface="Hammersmith One"/>
              </a:rPr>
              <a:t>Kas sudaro bimetalinę plokštelę?</a:t>
            </a:r>
            <a:endParaRPr sz="24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-381000" lvl="0" marL="571500" rtl="0" algn="l">
              <a:spcBef>
                <a:spcPts val="0"/>
              </a:spcBef>
              <a:spcAft>
                <a:spcPts val="0"/>
              </a:spcAft>
              <a:buSzPts val="2400"/>
              <a:buFont typeface="Hammersmith One"/>
              <a:buAutoNum type="arabicPeriod"/>
            </a:pPr>
            <a:r>
              <a:rPr lang="en" sz="2400">
                <a:latin typeface="Hammersmith One"/>
                <a:ea typeface="Hammersmith One"/>
                <a:cs typeface="Hammersmith One"/>
                <a:sym typeface="Hammersmith One"/>
              </a:rPr>
              <a:t>Kodėl pilant karštą vandenį į stiklinę, ji gali skilti?</a:t>
            </a:r>
            <a:endParaRPr sz="24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-381000" lvl="0" marL="571500" rtl="0" algn="l">
              <a:spcBef>
                <a:spcPts val="0"/>
              </a:spcBef>
              <a:spcAft>
                <a:spcPts val="0"/>
              </a:spcAft>
              <a:buSzPts val="2400"/>
              <a:buFont typeface="Hammersmith One"/>
              <a:buAutoNum type="arabicPeriod"/>
            </a:pPr>
            <a:r>
              <a:rPr lang="en" sz="2400">
                <a:latin typeface="Hammersmith One"/>
                <a:ea typeface="Hammersmith One"/>
                <a:cs typeface="Hammersmith One"/>
                <a:sym typeface="Hammersmith One"/>
              </a:rPr>
              <a:t>Kokia medžiaga tinka gaminti termometrui?</a:t>
            </a:r>
            <a:endParaRPr sz="24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-381000" lvl="0" marL="571500" rtl="0" algn="l">
              <a:spcBef>
                <a:spcPts val="0"/>
              </a:spcBef>
              <a:spcAft>
                <a:spcPts val="0"/>
              </a:spcAft>
              <a:buSzPts val="2400"/>
              <a:buFont typeface="Hammersmith One"/>
              <a:buAutoNum type="arabicPeriod"/>
            </a:pPr>
            <a:r>
              <a:rPr lang="en" sz="2400">
                <a:latin typeface="Hammersmith One"/>
                <a:ea typeface="Hammersmith One"/>
                <a:cs typeface="Hammersmith One"/>
                <a:sym typeface="Hammersmith One"/>
              </a:rPr>
              <a:t>Kokiu reiškiniu pagrįstas termometro veikimas?</a:t>
            </a:r>
            <a:endParaRPr sz="24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-381000" lvl="0" marL="571500" rtl="0" algn="l">
              <a:spcBef>
                <a:spcPts val="0"/>
              </a:spcBef>
              <a:spcAft>
                <a:spcPts val="0"/>
              </a:spcAft>
              <a:buSzPts val="2400"/>
              <a:buFont typeface="Hammersmith One"/>
              <a:buAutoNum type="arabicPeriod"/>
            </a:pPr>
            <a:r>
              <a:rPr lang="en" sz="2400">
                <a:latin typeface="Hammersmith One"/>
                <a:ea typeface="Hammersmith One"/>
                <a:cs typeface="Hammersmith One"/>
                <a:sym typeface="Hammersmith One"/>
              </a:rPr>
              <a:t>Kiek centimetrų gali „paaugti“ Eifelio bokštas? </a:t>
            </a:r>
            <a:endParaRPr sz="24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-381000" lvl="0" marL="571500" rtl="0" algn="l">
              <a:spcBef>
                <a:spcPts val="0"/>
              </a:spcBef>
              <a:spcAft>
                <a:spcPts val="0"/>
              </a:spcAft>
              <a:buSzPts val="2400"/>
              <a:buFont typeface="Hammersmith One"/>
              <a:buAutoNum type="arabicPeriod"/>
            </a:pPr>
            <a:r>
              <a:rPr lang="en" sz="2400">
                <a:latin typeface="Hammersmith One"/>
                <a:ea typeface="Hammersmith One"/>
                <a:cs typeface="Hammersmith One"/>
                <a:sym typeface="Hammersmith One"/>
              </a:rPr>
              <a:t>Kodėl Eifelio bokštas vasara būna aukštesnis?</a:t>
            </a:r>
            <a:endParaRPr sz="24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-381000" lvl="0" marL="571500" rtl="0" algn="l">
              <a:spcBef>
                <a:spcPts val="0"/>
              </a:spcBef>
              <a:spcAft>
                <a:spcPts val="0"/>
              </a:spcAft>
              <a:buSzPts val="2400"/>
              <a:buFont typeface="Hammersmith One"/>
              <a:buAutoNum type="arabicPeriod"/>
            </a:pPr>
            <a:r>
              <a:rPr lang="en" sz="2400">
                <a:latin typeface="Hammersmith One"/>
                <a:ea typeface="Hammersmith One"/>
                <a:cs typeface="Hammersmith One"/>
                <a:sym typeface="Hammersmith One"/>
              </a:rPr>
              <a:t>Kokios temperatūros vanduo yra pats tankiausias?</a:t>
            </a:r>
            <a:endParaRPr sz="2400"/>
          </a:p>
          <a:p>
            <a:pPr indent="-228600" lvl="0" marL="5715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latin typeface="Hammersmith One"/>
              <a:ea typeface="Hammersmith One"/>
              <a:cs typeface="Hammersmith One"/>
              <a:sym typeface="Hammersmith One"/>
            </a:endParaRPr>
          </a:p>
        </p:txBody>
      </p:sp>
      <p:pic>
        <p:nvPicPr>
          <p:cNvPr id="15161" name="Google Shape;15161;p56"/>
          <p:cNvPicPr preferRelativeResize="0"/>
          <p:nvPr/>
        </p:nvPicPr>
        <p:blipFill rotWithShape="1">
          <a:blip r:embed="rId3">
            <a:alphaModFix/>
          </a:blip>
          <a:srcRect b="10029" l="8648" r="13152" t="3808"/>
          <a:stretch/>
        </p:blipFill>
        <p:spPr>
          <a:xfrm rot="398896">
            <a:off x="7362900" y="1020200"/>
            <a:ext cx="1304849" cy="1492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165" name="Shape 15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66" name="Google Shape;15166;p57"/>
          <p:cNvSpPr txBox="1"/>
          <p:nvPr>
            <p:ph idx="1" type="body"/>
          </p:nvPr>
        </p:nvSpPr>
        <p:spPr>
          <a:xfrm>
            <a:off x="528900" y="1288250"/>
            <a:ext cx="4569900" cy="3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solidFill>
                  <a:schemeClr val="dk1"/>
                </a:solidFill>
                <a:latin typeface="Hammersmith One"/>
                <a:ea typeface="Hammersmith One"/>
                <a:cs typeface="Hammersmith One"/>
                <a:sym typeface="Hammersmith One"/>
              </a:rPr>
              <a:t>Šiluminis plėtimasis - medžiagos tendencija keisti formą, tūrį ir plotą, reaguojant į temperatūros pokyčius. 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</p:txBody>
      </p:sp>
      <p:sp>
        <p:nvSpPr>
          <p:cNvPr id="15167" name="Google Shape;15167;p57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-387350" lvl="0" marL="457200" rtl="0" algn="l">
              <a:spcBef>
                <a:spcPts val="0"/>
              </a:spcBef>
              <a:spcAft>
                <a:spcPts val="0"/>
              </a:spcAft>
              <a:buSzPts val="2500"/>
              <a:buAutoNum type="arabicPeriod"/>
            </a:pPr>
            <a:r>
              <a:rPr lang="en"/>
              <a:t>ATSAKYMAS</a:t>
            </a:r>
            <a:endParaRPr/>
          </a:p>
        </p:txBody>
      </p:sp>
      <p:pic>
        <p:nvPicPr>
          <p:cNvPr id="15168" name="Google Shape;15168;p57"/>
          <p:cNvPicPr preferRelativeResize="0"/>
          <p:nvPr/>
        </p:nvPicPr>
        <p:blipFill rotWithShape="1">
          <a:blip r:embed="rId3">
            <a:alphaModFix/>
          </a:blip>
          <a:srcRect b="11496" l="0" r="0" t="0"/>
          <a:stretch/>
        </p:blipFill>
        <p:spPr>
          <a:xfrm>
            <a:off x="4968025" y="1427625"/>
            <a:ext cx="3718750" cy="28443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172" name="Shape 15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73" name="Google Shape;15173;p58"/>
          <p:cNvSpPr txBox="1"/>
          <p:nvPr>
            <p:ph idx="1" type="body"/>
          </p:nvPr>
        </p:nvSpPr>
        <p:spPr>
          <a:xfrm>
            <a:off x="558075" y="1457325"/>
            <a:ext cx="4918800" cy="317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1"/>
                </a:solidFill>
                <a:latin typeface="Hammersmith One"/>
                <a:ea typeface="Hammersmith One"/>
                <a:cs typeface="Hammersmith One"/>
                <a:sym typeface="Hammersmith One"/>
              </a:rPr>
              <a:t>Kūnui šylant jis </a:t>
            </a:r>
            <a:r>
              <a:rPr lang="en" sz="3000">
                <a:solidFill>
                  <a:schemeClr val="dk1"/>
                </a:solidFill>
                <a:latin typeface="Hammersmith One"/>
                <a:ea typeface="Hammersmith One"/>
                <a:cs typeface="Hammersmith One"/>
                <a:sym typeface="Hammersmith One"/>
              </a:rPr>
              <a:t>plačiantis, todėl jo tūris didėja, o tankis mažėja.</a:t>
            </a:r>
            <a:endParaRPr sz="3000">
              <a:solidFill>
                <a:schemeClr val="dk1"/>
              </a:solidFill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3000">
              <a:solidFill>
                <a:schemeClr val="dk1"/>
              </a:solidFill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2000"/>
          </a:p>
        </p:txBody>
      </p:sp>
      <p:sp>
        <p:nvSpPr>
          <p:cNvPr id="15174" name="Google Shape;15174;p58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2. </a:t>
            </a:r>
            <a:r>
              <a:rPr lang="en"/>
              <a:t>ATSAKYMAS</a:t>
            </a:r>
            <a:endParaRPr/>
          </a:p>
        </p:txBody>
      </p:sp>
      <p:pic>
        <p:nvPicPr>
          <p:cNvPr id="15175" name="Google Shape;15175;p5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48275" y="949675"/>
            <a:ext cx="2676318" cy="38890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179" name="Shape 15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80" name="Google Shape;15180;p59"/>
          <p:cNvSpPr txBox="1"/>
          <p:nvPr>
            <p:ph idx="1" type="body"/>
          </p:nvPr>
        </p:nvSpPr>
        <p:spPr>
          <a:xfrm>
            <a:off x="510450" y="1219200"/>
            <a:ext cx="4252200" cy="270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solidFill>
                  <a:schemeClr val="dk1"/>
                </a:solidFill>
                <a:latin typeface="Hammersmith One"/>
                <a:ea typeface="Hammersmith One"/>
                <a:cs typeface="Hammersmith One"/>
                <a:sym typeface="Hammersmith One"/>
              </a:rPr>
              <a:t>Kaitinama plokštelė linksta į tą pusę, kurioje yra mažiau besiplečiantis metalas.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</p:txBody>
      </p:sp>
      <p:sp>
        <p:nvSpPr>
          <p:cNvPr id="15181" name="Google Shape;15181;p59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3. </a:t>
            </a:r>
            <a:r>
              <a:rPr lang="en"/>
              <a:t>ATSAKYMAS</a:t>
            </a:r>
            <a:endParaRPr/>
          </a:p>
        </p:txBody>
      </p:sp>
      <p:pic>
        <p:nvPicPr>
          <p:cNvPr id="15182" name="Google Shape;15182;p5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695975" y="1707825"/>
            <a:ext cx="3925000" cy="221646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186" name="Shape 15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87" name="Google Shape;15187;p60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4. ATSAKYMAS</a:t>
            </a:r>
            <a:endParaRPr/>
          </a:p>
        </p:txBody>
      </p:sp>
      <p:sp>
        <p:nvSpPr>
          <p:cNvPr id="15188" name="Google Shape;15188;p60"/>
          <p:cNvSpPr txBox="1"/>
          <p:nvPr>
            <p:ph idx="1" type="body"/>
          </p:nvPr>
        </p:nvSpPr>
        <p:spPr>
          <a:xfrm>
            <a:off x="334175" y="949625"/>
            <a:ext cx="8475600" cy="390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2286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24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2286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24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latin typeface="Hammersmith One"/>
                <a:ea typeface="Hammersmith One"/>
                <a:cs typeface="Hammersmith One"/>
                <a:sym typeface="Hammersmith One"/>
              </a:rPr>
              <a:t>  </a:t>
            </a:r>
            <a:r>
              <a:rPr lang="en" sz="2400">
                <a:latin typeface="Hammersmith One"/>
                <a:ea typeface="Hammersmith One"/>
                <a:cs typeface="Hammersmith One"/>
                <a:sym typeface="Hammersmith One"/>
              </a:rPr>
              <a:t>Bimetalinė plokštelė </a:t>
            </a:r>
            <a:endParaRPr sz="24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2286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latin typeface="Hammersmith One"/>
                <a:ea typeface="Hammersmith One"/>
                <a:cs typeface="Hammersmith One"/>
                <a:sym typeface="Hammersmith One"/>
              </a:rPr>
              <a:t>yra sukniedyta iš dviejų </a:t>
            </a:r>
            <a:endParaRPr sz="24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2286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latin typeface="Hammersmith One"/>
                <a:ea typeface="Hammersmith One"/>
                <a:cs typeface="Hammersmith One"/>
                <a:sym typeface="Hammersmith One"/>
              </a:rPr>
              <a:t>skirtingų metalų, kurie</a:t>
            </a:r>
            <a:endParaRPr sz="24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2286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latin typeface="Hammersmith One"/>
                <a:ea typeface="Hammersmith One"/>
                <a:cs typeface="Hammersmith One"/>
                <a:sym typeface="Hammersmith One"/>
              </a:rPr>
              <a:t> plečiasi nevienodai.</a:t>
            </a:r>
            <a:endParaRPr>
              <a:latin typeface="Hammersmith One"/>
              <a:ea typeface="Hammersmith One"/>
              <a:cs typeface="Hammersmith One"/>
              <a:sym typeface="Hammersmith One"/>
            </a:endParaRPr>
          </a:p>
        </p:txBody>
      </p:sp>
      <p:pic>
        <p:nvPicPr>
          <p:cNvPr id="15189" name="Google Shape;15189;p6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291025" y="1464175"/>
            <a:ext cx="4290999" cy="26533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193" name="Shape 15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94" name="Google Shape;15194;p61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5. </a:t>
            </a:r>
            <a:r>
              <a:rPr lang="en"/>
              <a:t>ATSAKYMAS</a:t>
            </a:r>
            <a:endParaRPr/>
          </a:p>
        </p:txBody>
      </p:sp>
      <p:sp>
        <p:nvSpPr>
          <p:cNvPr id="15195" name="Google Shape;15195;p61"/>
          <p:cNvSpPr txBox="1"/>
          <p:nvPr>
            <p:ph idx="1" type="body"/>
          </p:nvPr>
        </p:nvSpPr>
        <p:spPr>
          <a:xfrm>
            <a:off x="334175" y="949625"/>
            <a:ext cx="8475600" cy="390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1143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Pilant karštą vandenį į 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1143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stiklinę, ji gali skilti. 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1143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Taip atsitinka dėl to, 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1143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nes jos vidinis paviršius plečiasi greičiau, nei išorinis.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5196" name="Google Shape;15196;p6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91652" y="1017325"/>
            <a:ext cx="3933250" cy="37666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200" name="Shape 15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01" name="Google Shape;15201;p62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6. </a:t>
            </a:r>
            <a:r>
              <a:rPr lang="en"/>
              <a:t>ATSAKYMAS</a:t>
            </a:r>
            <a:endParaRPr/>
          </a:p>
        </p:txBody>
      </p:sp>
      <p:sp>
        <p:nvSpPr>
          <p:cNvPr id="15202" name="Google Shape;15202;p62"/>
          <p:cNvSpPr txBox="1"/>
          <p:nvPr>
            <p:ph idx="1" type="body"/>
          </p:nvPr>
        </p:nvSpPr>
        <p:spPr>
          <a:xfrm>
            <a:off x="334175" y="949625"/>
            <a:ext cx="8475600" cy="390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Termometrams gaminti 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tinka tokia medžiaga,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kurios tūris kaitinant 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didėja.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5203" name="Google Shape;15203;p62"/>
          <p:cNvPicPr preferRelativeResize="0"/>
          <p:nvPr/>
        </p:nvPicPr>
        <p:blipFill rotWithShape="1">
          <a:blip r:embed="rId3">
            <a:alphaModFix/>
          </a:blip>
          <a:srcRect b="8332" l="0" r="0" t="0"/>
          <a:stretch/>
        </p:blipFill>
        <p:spPr>
          <a:xfrm>
            <a:off x="4794625" y="1122962"/>
            <a:ext cx="3844550" cy="35554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207" name="Shape 15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08" name="Google Shape;15208;p63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7. ATSAKYMAS</a:t>
            </a:r>
            <a:endParaRPr/>
          </a:p>
        </p:txBody>
      </p:sp>
      <p:sp>
        <p:nvSpPr>
          <p:cNvPr id="15209" name="Google Shape;15209;p63"/>
          <p:cNvSpPr txBox="1"/>
          <p:nvPr>
            <p:ph idx="1" type="body"/>
          </p:nvPr>
        </p:nvSpPr>
        <p:spPr>
          <a:xfrm>
            <a:off x="334175" y="949625"/>
            <a:ext cx="8475600" cy="390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  </a:t>
            </a: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Dažniausiai jų veikimas 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28575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pagrįstas šiluminio plėtimosi 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28575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reiškiniu. 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</p:txBody>
      </p:sp>
      <p:pic>
        <p:nvPicPr>
          <p:cNvPr id="15210" name="Google Shape;15210;p63"/>
          <p:cNvPicPr preferRelativeResize="0"/>
          <p:nvPr/>
        </p:nvPicPr>
        <p:blipFill rotWithShape="1">
          <a:blip r:embed="rId3">
            <a:alphaModFix/>
          </a:blip>
          <a:srcRect b="6507" l="0" r="0" t="925"/>
          <a:stretch/>
        </p:blipFill>
        <p:spPr>
          <a:xfrm>
            <a:off x="5981700" y="968900"/>
            <a:ext cx="2352675" cy="38317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214" name="Shape 15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15" name="Google Shape;15215;p64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8. </a:t>
            </a:r>
            <a:r>
              <a:rPr lang="en"/>
              <a:t>ATSAKYMAS</a:t>
            </a:r>
            <a:endParaRPr/>
          </a:p>
        </p:txBody>
      </p:sp>
      <p:sp>
        <p:nvSpPr>
          <p:cNvPr id="15216" name="Google Shape;15216;p64"/>
          <p:cNvSpPr txBox="1"/>
          <p:nvPr>
            <p:ph idx="1" type="body"/>
          </p:nvPr>
        </p:nvSpPr>
        <p:spPr>
          <a:xfrm>
            <a:off x="334175" y="949625"/>
            <a:ext cx="8475600" cy="390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2286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2286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Eifelio bokštas vasarą 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2286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„paauga“, o žiemą 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2286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šiek tiek susitraukia – 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2286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pokytis gali siekti 15 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2286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centimetrų.</a:t>
            </a:r>
            <a:endParaRPr/>
          </a:p>
        </p:txBody>
      </p:sp>
      <p:pic>
        <p:nvPicPr>
          <p:cNvPr id="15217" name="Google Shape;15217;p64"/>
          <p:cNvPicPr preferRelativeResize="0"/>
          <p:nvPr/>
        </p:nvPicPr>
        <p:blipFill rotWithShape="1">
          <a:blip r:embed="rId3">
            <a:alphaModFix/>
          </a:blip>
          <a:srcRect b="0" l="24545" r="0" t="0"/>
          <a:stretch/>
        </p:blipFill>
        <p:spPr>
          <a:xfrm>
            <a:off x="4962525" y="1298313"/>
            <a:ext cx="3633800" cy="32047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221" name="Shape 15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22" name="Google Shape;15222;p65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9. </a:t>
            </a:r>
            <a:r>
              <a:rPr lang="en"/>
              <a:t>ATSAKYMAS</a:t>
            </a:r>
            <a:endParaRPr/>
          </a:p>
        </p:txBody>
      </p:sp>
      <p:sp>
        <p:nvSpPr>
          <p:cNvPr id="15223" name="Google Shape;15223;p65"/>
          <p:cNvSpPr txBox="1"/>
          <p:nvPr>
            <p:ph idx="1" type="body"/>
          </p:nvPr>
        </p:nvSpPr>
        <p:spPr>
          <a:xfrm>
            <a:off x="334175" y="949625"/>
            <a:ext cx="8475600" cy="390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28575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28575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Taip nutinka, nes jis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28575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 yra pagamintas iš 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28575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latin typeface="Hammersmith One"/>
                <a:ea typeface="Hammersmith One"/>
                <a:cs typeface="Hammersmith One"/>
                <a:sym typeface="Hammersmith One"/>
              </a:rPr>
              <a:t>plieno, šįlant metalai plečiasi, t.y. dalelės išsidėsto tankiau.  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</p:txBody>
      </p:sp>
      <p:pic>
        <p:nvPicPr>
          <p:cNvPr id="15224" name="Google Shape;15224;p6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619625" y="990913"/>
            <a:ext cx="3819525" cy="38195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228" name="Shape 15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29" name="Google Shape;15229;p66"/>
          <p:cNvSpPr txBox="1"/>
          <p:nvPr>
            <p:ph type="title"/>
          </p:nvPr>
        </p:nvSpPr>
        <p:spPr>
          <a:xfrm>
            <a:off x="334175" y="291775"/>
            <a:ext cx="8475600" cy="657900"/>
          </a:xfrm>
          <a:prstGeom prst="rect">
            <a:avLst/>
          </a:prstGeom>
        </p:spPr>
        <p:txBody>
          <a:bodyPr anchorCtr="0" anchor="ctr" bIns="0" lIns="365750" spcFirstLastPara="1" rIns="36575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10. </a:t>
            </a:r>
            <a:r>
              <a:rPr lang="en"/>
              <a:t>ATSAKYMAS</a:t>
            </a:r>
            <a:endParaRPr/>
          </a:p>
        </p:txBody>
      </p:sp>
      <p:sp>
        <p:nvSpPr>
          <p:cNvPr id="15230" name="Google Shape;15230;p66"/>
          <p:cNvSpPr txBox="1"/>
          <p:nvPr>
            <p:ph idx="1" type="body"/>
          </p:nvPr>
        </p:nvSpPr>
        <p:spPr>
          <a:xfrm>
            <a:off x="334175" y="949625"/>
            <a:ext cx="8475600" cy="390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202124"/>
              </a:solidFill>
              <a:highlight>
                <a:srgbClr val="FFFFFF"/>
              </a:highlight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2286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rgbClr val="202124"/>
                </a:solidFill>
                <a:highlight>
                  <a:srgbClr val="FFFFFF"/>
                </a:highlight>
                <a:latin typeface="Hammersmith One"/>
                <a:ea typeface="Hammersmith One"/>
                <a:cs typeface="Hammersmith One"/>
                <a:sym typeface="Hammersmith One"/>
              </a:rPr>
              <a:t>4°C vanduo yra pats </a:t>
            </a:r>
            <a:endParaRPr sz="3000">
              <a:solidFill>
                <a:srgbClr val="202124"/>
              </a:solidFill>
              <a:highlight>
                <a:srgbClr val="FFFFFF"/>
              </a:highlight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2286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rgbClr val="202124"/>
                </a:solidFill>
                <a:highlight>
                  <a:srgbClr val="FFFFFF"/>
                </a:highlight>
                <a:latin typeface="Hammersmith One"/>
                <a:ea typeface="Hammersmith One"/>
                <a:cs typeface="Hammersmith One"/>
                <a:sym typeface="Hammersmith One"/>
              </a:rPr>
              <a:t>tankiausias.</a:t>
            </a:r>
            <a:endParaRPr sz="3000">
              <a:latin typeface="Hammersmith One"/>
              <a:ea typeface="Hammersmith One"/>
              <a:cs typeface="Hammersmith One"/>
              <a:sym typeface="Hammersmith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5231" name="Google Shape;15231;p6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557713" y="1000438"/>
            <a:ext cx="4010025" cy="38004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235" name="Shape 15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36" name="Google Shape;15236;p67"/>
          <p:cNvSpPr txBox="1"/>
          <p:nvPr>
            <p:ph type="title"/>
          </p:nvPr>
        </p:nvSpPr>
        <p:spPr>
          <a:xfrm>
            <a:off x="914400" y="1537650"/>
            <a:ext cx="7228800" cy="298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45700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Font typeface="Work Sans"/>
              <a:buChar char="●"/>
            </a:pPr>
            <a:r>
              <a:rPr lang="en" sz="1400" u="sng">
                <a:solidFill>
                  <a:schemeClr val="hlink"/>
                </a:solidFill>
                <a:latin typeface="Work Sans"/>
                <a:ea typeface="Work Sans"/>
                <a:cs typeface="Work Sans"/>
                <a:sym typeface="Work Sans"/>
                <a:hlinkClick r:id="rId3"/>
              </a:rPr>
              <a:t>https://www.sciencedirect.com/topics/chemistry/thermal-expansion</a:t>
            </a:r>
            <a:endParaRPr sz="1400">
              <a:latin typeface="Work Sans"/>
              <a:ea typeface="Work Sans"/>
              <a:cs typeface="Work Sans"/>
              <a:sym typeface="Work Sans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Font typeface="Work Sans"/>
              <a:buChar char="●"/>
            </a:pPr>
            <a:r>
              <a:rPr lang="en" sz="1400" u="sng">
                <a:solidFill>
                  <a:schemeClr val="hlink"/>
                </a:solidFill>
                <a:latin typeface="Work Sans"/>
                <a:ea typeface="Work Sans"/>
                <a:cs typeface="Work Sans"/>
                <a:sym typeface="Work Sans"/>
                <a:hlinkClick r:id="rId4"/>
              </a:rPr>
              <a:t>http://www.technologijos.lt/n/straipsnis?name=straipsnis-2229&amp;l=0&amp;p=0</a:t>
            </a:r>
            <a:endParaRPr sz="1400">
              <a:latin typeface="Work Sans"/>
              <a:ea typeface="Work Sans"/>
              <a:cs typeface="Work Sans"/>
              <a:sym typeface="Work Sans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Font typeface="Work Sans"/>
              <a:buChar char="●"/>
            </a:pPr>
            <a:r>
              <a:rPr lang="en" sz="1400" u="sng">
                <a:solidFill>
                  <a:schemeClr val="hlink"/>
                </a:solidFill>
                <a:latin typeface="Work Sans"/>
                <a:ea typeface="Work Sans"/>
                <a:cs typeface="Work Sans"/>
                <a:sym typeface="Work Sans"/>
                <a:hlinkClick r:id="rId5"/>
              </a:rPr>
              <a:t>https://phizze.com/materials-properties/thermal-expansion.html</a:t>
            </a:r>
            <a:endParaRPr sz="1400">
              <a:latin typeface="Work Sans"/>
              <a:ea typeface="Work Sans"/>
              <a:cs typeface="Work Sans"/>
              <a:sym typeface="Work Sans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Font typeface="Work Sans"/>
              <a:buChar char="●"/>
            </a:pPr>
            <a:r>
              <a:rPr lang="en" sz="1400" u="sng">
                <a:solidFill>
                  <a:schemeClr val="hlink"/>
                </a:solidFill>
                <a:latin typeface="Work Sans"/>
                <a:ea typeface="Work Sans"/>
                <a:cs typeface="Work Sans"/>
                <a:sym typeface="Work Sans"/>
                <a:hlinkClick r:id="rId6"/>
              </a:rPr>
              <a:t>https://i.pinimg.com/564x/8e/0e/78/8e0e78428fd4c11bc4ea0ea54d10a50d.jpg</a:t>
            </a:r>
            <a:endParaRPr sz="1400">
              <a:latin typeface="Work Sans"/>
              <a:ea typeface="Work Sans"/>
              <a:cs typeface="Work Sans"/>
              <a:sym typeface="Work Sans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Font typeface="Work Sans"/>
              <a:buChar char="●"/>
            </a:pPr>
            <a:r>
              <a:rPr lang="en" sz="1400" u="sng">
                <a:solidFill>
                  <a:schemeClr val="hlink"/>
                </a:solidFill>
                <a:latin typeface="Work Sans"/>
                <a:ea typeface="Work Sans"/>
                <a:cs typeface="Work Sans"/>
                <a:sym typeface="Work Sans"/>
                <a:hlinkClick r:id="rId7"/>
              </a:rPr>
              <a:t>https://criticallyrated.com/2013/08/01/a-cold-beverage-in-a-hot-glass/</a:t>
            </a:r>
            <a:endParaRPr sz="1400">
              <a:latin typeface="Work Sans"/>
              <a:ea typeface="Work Sans"/>
              <a:cs typeface="Work Sans"/>
              <a:sym typeface="Work Sans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Font typeface="Work Sans"/>
              <a:buChar char="●"/>
            </a:pPr>
            <a:r>
              <a:rPr lang="en" sz="1400" u="sng">
                <a:solidFill>
                  <a:schemeClr val="hlink"/>
                </a:solidFill>
                <a:latin typeface="Work Sans"/>
                <a:ea typeface="Work Sans"/>
                <a:cs typeface="Work Sans"/>
                <a:sym typeface="Work Sans"/>
                <a:hlinkClick r:id="rId8"/>
              </a:rPr>
              <a:t>https://www.vecteezy.com/vector-art/1991945-meteorology-thermometer-celsius-fahrenheit</a:t>
            </a:r>
            <a:endParaRPr sz="1400">
              <a:latin typeface="Work Sans"/>
              <a:ea typeface="Work Sans"/>
              <a:cs typeface="Work Sans"/>
              <a:sym typeface="Work Sans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Font typeface="Work Sans"/>
              <a:buChar char="●"/>
            </a:pPr>
            <a:r>
              <a:rPr lang="en" sz="1400">
                <a:latin typeface="Work Sans"/>
                <a:ea typeface="Work Sans"/>
                <a:cs typeface="Work Sans"/>
                <a:sym typeface="Work Sans"/>
              </a:rPr>
              <a:t>Vadovėlis</a:t>
            </a:r>
            <a:endParaRPr sz="1400">
              <a:latin typeface="Work Sans"/>
              <a:ea typeface="Work Sans"/>
              <a:cs typeface="Work Sans"/>
              <a:sym typeface="Work Sans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Font typeface="Work Sans"/>
              <a:buChar char="●"/>
            </a:pPr>
            <a:r>
              <a:rPr lang="en" sz="1400">
                <a:latin typeface="Work Sans"/>
                <a:ea typeface="Work Sans"/>
                <a:cs typeface="Work Sans"/>
                <a:sym typeface="Work Sans"/>
              </a:rPr>
              <a:t>Sąsiuvinys</a:t>
            </a:r>
            <a:endParaRPr sz="1400"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15237" name="Google Shape;15237;p67"/>
          <p:cNvSpPr txBox="1"/>
          <p:nvPr>
            <p:ph idx="1" type="subTitle"/>
          </p:nvPr>
        </p:nvSpPr>
        <p:spPr>
          <a:xfrm>
            <a:off x="1458150" y="454575"/>
            <a:ext cx="6227700" cy="726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700">
                <a:latin typeface="Hammersmith One"/>
                <a:ea typeface="Hammersmith One"/>
                <a:cs typeface="Hammersmith One"/>
                <a:sym typeface="Hammersmith One"/>
              </a:rPr>
              <a:t>Šaltiniai</a:t>
            </a:r>
            <a:endParaRPr sz="3700">
              <a:latin typeface="Hammersmith One"/>
              <a:ea typeface="Hammersmith One"/>
              <a:cs typeface="Hammersmith One"/>
              <a:sym typeface="Hammersmith One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241" name="Shape 15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42" name="Google Shape;15242;p68"/>
          <p:cNvSpPr txBox="1"/>
          <p:nvPr>
            <p:ph type="title"/>
          </p:nvPr>
        </p:nvSpPr>
        <p:spPr>
          <a:xfrm>
            <a:off x="3121950" y="3175950"/>
            <a:ext cx="4563900" cy="531900"/>
          </a:xfrm>
          <a:prstGeom prst="rect">
            <a:avLst/>
          </a:prstGeom>
        </p:spPr>
        <p:txBody>
          <a:bodyPr anchorCtr="0" anchor="ctr" bIns="91425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750">
                <a:solidFill>
                  <a:srgbClr val="616161"/>
                </a:solidFill>
                <a:highlight>
                  <a:srgbClr val="FFFFFF"/>
                </a:highlight>
                <a:latin typeface="Roboto Slab"/>
                <a:ea typeface="Roboto Slab"/>
                <a:cs typeface="Roboto Slab"/>
                <a:sym typeface="Roboto Slab"/>
              </a:rPr>
              <a:t> </a:t>
            </a:r>
            <a:r>
              <a:rPr b="1" lang="en" sz="2400">
                <a:solidFill>
                  <a:srgbClr val="434343"/>
                </a:solidFill>
                <a:highlight>
                  <a:srgbClr val="FFFFFF"/>
                </a:highlight>
                <a:uFill>
                  <a:noFill/>
                </a:uFill>
                <a:latin typeface="Work Sans"/>
                <a:ea typeface="Work Sans"/>
                <a:cs typeface="Work Sans"/>
                <a:sym typeface="Work Sa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FRANČESKAS PETRARKA</a:t>
            </a:r>
            <a:endParaRPr sz="2400">
              <a:solidFill>
                <a:srgbClr val="434343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15243" name="Google Shape;15243;p68"/>
          <p:cNvSpPr txBox="1"/>
          <p:nvPr>
            <p:ph idx="1" type="subTitle"/>
          </p:nvPr>
        </p:nvSpPr>
        <p:spPr>
          <a:xfrm>
            <a:off x="1458150" y="1435650"/>
            <a:ext cx="6227700" cy="1740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highlight>
                  <a:srgbClr val="FFFFFF"/>
                </a:highlight>
                <a:latin typeface="Hammersmith One"/>
                <a:ea typeface="Hammersmith One"/>
                <a:cs typeface="Hammersmith One"/>
                <a:sym typeface="Hammersmith One"/>
              </a:rPr>
              <a:t>Nežinau didesnio malonumo už pažinimą.</a:t>
            </a:r>
            <a:endParaRPr sz="3600">
              <a:latin typeface="Hammersmith One"/>
              <a:ea typeface="Hammersmith One"/>
              <a:cs typeface="Hammersmith One"/>
              <a:sym typeface="Hammersmith One"/>
            </a:endParaRPr>
          </a:p>
        </p:txBody>
      </p:sp>
      <p:grpSp>
        <p:nvGrpSpPr>
          <p:cNvPr id="15244" name="Google Shape;15244;p68"/>
          <p:cNvGrpSpPr/>
          <p:nvPr/>
        </p:nvGrpSpPr>
        <p:grpSpPr>
          <a:xfrm rot="712239">
            <a:off x="841048" y="2702351"/>
            <a:ext cx="1348315" cy="1071071"/>
            <a:chOff x="343445" y="291733"/>
            <a:chExt cx="1348335" cy="1071087"/>
          </a:xfrm>
        </p:grpSpPr>
        <p:cxnSp>
          <p:nvCxnSpPr>
            <p:cNvPr id="15245" name="Google Shape;15245;p68"/>
            <p:cNvCxnSpPr/>
            <p:nvPr/>
          </p:nvCxnSpPr>
          <p:spPr>
            <a:xfrm flipH="1" rot="900154">
              <a:off x="585679" y="787336"/>
              <a:ext cx="435753" cy="219915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5246" name="Google Shape;15246;p68"/>
            <p:cNvCxnSpPr>
              <a:stCxn id="15247" idx="6"/>
            </p:cNvCxnSpPr>
            <p:nvPr/>
          </p:nvCxnSpPr>
          <p:spPr>
            <a:xfrm flipH="1" rot="-715759">
              <a:off x="422328" y="1049026"/>
              <a:ext cx="87081" cy="15939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5248" name="Google Shape;15248;p68"/>
            <p:cNvGrpSpPr/>
            <p:nvPr/>
          </p:nvGrpSpPr>
          <p:grpSpPr>
            <a:xfrm rot="5400000">
              <a:off x="752644" y="639830"/>
              <a:ext cx="530713" cy="530713"/>
              <a:chOff x="6804422" y="-316297"/>
              <a:chExt cx="252600" cy="252600"/>
            </a:xfrm>
          </p:grpSpPr>
          <p:sp>
            <p:nvSpPr>
              <p:cNvPr id="15249" name="Google Shape;15249;p68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0" name="Google Shape;15250;p68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51" name="Google Shape;15251;p68"/>
            <p:cNvGrpSpPr/>
            <p:nvPr/>
          </p:nvGrpSpPr>
          <p:grpSpPr>
            <a:xfrm rot="5400000">
              <a:off x="343445" y="1149300"/>
              <a:ext cx="192600" cy="192600"/>
              <a:chOff x="7291941" y="112804"/>
              <a:chExt cx="192600" cy="192600"/>
            </a:xfrm>
          </p:grpSpPr>
          <p:sp>
            <p:nvSpPr>
              <p:cNvPr id="15252" name="Google Shape;15252;p68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3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3" name="Google Shape;15253;p68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54" name="Google Shape;15254;p68"/>
            <p:cNvGrpSpPr/>
            <p:nvPr/>
          </p:nvGrpSpPr>
          <p:grpSpPr>
            <a:xfrm rot="5400000">
              <a:off x="406618" y="826471"/>
              <a:ext cx="259500" cy="259500"/>
              <a:chOff x="6969112" y="-17269"/>
              <a:chExt cx="259500" cy="259500"/>
            </a:xfrm>
          </p:grpSpPr>
          <p:sp>
            <p:nvSpPr>
              <p:cNvPr id="15247" name="Google Shape;15247;p68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dk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5" name="Google Shape;15255;p68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4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56" name="Google Shape;15256;p68"/>
            <p:cNvGrpSpPr/>
            <p:nvPr/>
          </p:nvGrpSpPr>
          <p:grpSpPr>
            <a:xfrm rot="5400000">
              <a:off x="1325788" y="996827"/>
              <a:ext cx="365992" cy="365992"/>
              <a:chOff x="6804422" y="-316297"/>
              <a:chExt cx="252600" cy="252600"/>
            </a:xfrm>
          </p:grpSpPr>
          <p:sp>
            <p:nvSpPr>
              <p:cNvPr id="15257" name="Google Shape;15257;p68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lt2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8" name="Google Shape;15258;p68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accent1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5259" name="Google Shape;15259;p68"/>
            <p:cNvCxnSpPr>
              <a:stCxn id="15249" idx="0"/>
              <a:endCxn id="15257" idx="4"/>
            </p:cNvCxnSpPr>
            <p:nvPr/>
          </p:nvCxnSpPr>
          <p:spPr>
            <a:xfrm rot="-714065">
              <a:off x="1221037" y="967400"/>
              <a:ext cx="142564" cy="174748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5260" name="Google Shape;15260;p68"/>
            <p:cNvGrpSpPr/>
            <p:nvPr/>
          </p:nvGrpSpPr>
          <p:grpSpPr>
            <a:xfrm rot="5400000">
              <a:off x="1055529" y="291733"/>
              <a:ext cx="274500" cy="274500"/>
              <a:chOff x="6804422" y="-316297"/>
              <a:chExt cx="252600" cy="252600"/>
            </a:xfrm>
          </p:grpSpPr>
          <p:sp>
            <p:nvSpPr>
              <p:cNvPr id="15261" name="Google Shape;15261;p68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4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2" name="Google Shape;15262;p68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solidFill>
                <a:schemeClr val="lt2"/>
              </a:solidFill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5263" name="Google Shape;15263;p68"/>
            <p:cNvCxnSpPr>
              <a:stCxn id="15249" idx="2"/>
              <a:endCxn id="15261" idx="6"/>
            </p:cNvCxnSpPr>
            <p:nvPr/>
          </p:nvCxnSpPr>
          <p:spPr>
            <a:xfrm flipH="1" rot="10091211">
              <a:off x="1077494" y="533410"/>
              <a:ext cx="93786" cy="177514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5264" name="Google Shape;15264;p68"/>
          <p:cNvGrpSpPr/>
          <p:nvPr/>
        </p:nvGrpSpPr>
        <p:grpSpPr>
          <a:xfrm>
            <a:off x="7440219" y="1112139"/>
            <a:ext cx="680119" cy="621701"/>
            <a:chOff x="6804422" y="-316297"/>
            <a:chExt cx="680119" cy="621701"/>
          </a:xfrm>
        </p:grpSpPr>
        <p:cxnSp>
          <p:nvCxnSpPr>
            <p:cNvPr id="15265" name="Google Shape;15265;p68"/>
            <p:cNvCxnSpPr>
              <a:stCxn id="15266" idx="5"/>
            </p:cNvCxnSpPr>
            <p:nvPr/>
          </p:nvCxnSpPr>
          <p:spPr>
            <a:xfrm>
              <a:off x="6966996" y="-100689"/>
              <a:ext cx="123000" cy="1851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5267" name="Google Shape;15267;p68"/>
            <p:cNvCxnSpPr>
              <a:stCxn id="15268" idx="6"/>
            </p:cNvCxnSpPr>
            <p:nvPr/>
          </p:nvCxnSpPr>
          <p:spPr>
            <a:xfrm>
              <a:off x="7184362" y="156731"/>
              <a:ext cx="174000" cy="52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5269" name="Google Shape;15269;p68"/>
            <p:cNvGrpSpPr/>
            <p:nvPr/>
          </p:nvGrpSpPr>
          <p:grpSpPr>
            <a:xfrm>
              <a:off x="6804422" y="-316297"/>
              <a:ext cx="252600" cy="252600"/>
              <a:chOff x="6804422" y="-316297"/>
              <a:chExt cx="252600" cy="252600"/>
            </a:xfrm>
          </p:grpSpPr>
          <p:sp>
            <p:nvSpPr>
              <p:cNvPr id="15266" name="Google Shape;15266;p68"/>
              <p:cNvSpPr/>
              <p:nvPr/>
            </p:nvSpPr>
            <p:spPr>
              <a:xfrm rot="1373652">
                <a:off x="6834328" y="-286390"/>
                <a:ext cx="192787" cy="192787"/>
              </a:xfrm>
              <a:prstGeom prst="ellipse">
                <a:avLst/>
              </a:prstGeom>
              <a:solidFill>
                <a:schemeClr val="accent6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0" name="Google Shape;15270;p68"/>
              <p:cNvSpPr/>
              <p:nvPr/>
            </p:nvSpPr>
            <p:spPr>
              <a:xfrm flipH="1" rot="2758097">
                <a:off x="6891981" y="-273424"/>
                <a:ext cx="48653" cy="71704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71" name="Google Shape;15271;p68"/>
            <p:cNvGrpSpPr/>
            <p:nvPr/>
          </p:nvGrpSpPr>
          <p:grpSpPr>
            <a:xfrm>
              <a:off x="7291941" y="112804"/>
              <a:ext cx="192600" cy="192600"/>
              <a:chOff x="7291941" y="112804"/>
              <a:chExt cx="192600" cy="192600"/>
            </a:xfrm>
          </p:grpSpPr>
          <p:sp>
            <p:nvSpPr>
              <p:cNvPr id="15272" name="Google Shape;15272;p68"/>
              <p:cNvSpPr/>
              <p:nvPr/>
            </p:nvSpPr>
            <p:spPr>
              <a:xfrm>
                <a:off x="7291941" y="112804"/>
                <a:ext cx="192600" cy="192600"/>
              </a:xfrm>
              <a:prstGeom prst="ellipse">
                <a:avLst/>
              </a:prstGeom>
              <a:solidFill>
                <a:schemeClr val="accent1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3" name="Google Shape;15273;p68"/>
              <p:cNvSpPr/>
              <p:nvPr/>
            </p:nvSpPr>
            <p:spPr>
              <a:xfrm flipH="1" rot="-10113112">
                <a:off x="7402007" y="19790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74" name="Google Shape;15274;p68"/>
            <p:cNvGrpSpPr/>
            <p:nvPr/>
          </p:nvGrpSpPr>
          <p:grpSpPr>
            <a:xfrm>
              <a:off x="6969112" y="-17269"/>
              <a:ext cx="259500" cy="259500"/>
              <a:chOff x="6969112" y="-17269"/>
              <a:chExt cx="259500" cy="259500"/>
            </a:xfrm>
          </p:grpSpPr>
          <p:sp>
            <p:nvSpPr>
              <p:cNvPr id="15268" name="Google Shape;15268;p68"/>
              <p:cNvSpPr/>
              <p:nvPr/>
            </p:nvSpPr>
            <p:spPr>
              <a:xfrm rot="1641813">
                <a:off x="7002590" y="16208"/>
                <a:ext cx="192544" cy="192544"/>
              </a:xfrm>
              <a:prstGeom prst="ellipse">
                <a:avLst/>
              </a:prstGeom>
              <a:solidFill>
                <a:schemeClr val="accent5"/>
              </a:solidFill>
              <a:ln cap="flat" cmpd="sng" w="19050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5" name="Google Shape;15275;p68"/>
              <p:cNvSpPr/>
              <p:nvPr/>
            </p:nvSpPr>
            <p:spPr>
              <a:xfrm flipH="1" rot="-10113112">
                <a:off x="7106007" y="104550"/>
                <a:ext cx="48655" cy="71707"/>
              </a:xfrm>
              <a:custGeom>
                <a:rect b="b" l="l" r="r" t="t"/>
                <a:pathLst>
                  <a:path extrusionOk="0" fill="none" h="2868" w="1946">
                    <a:moveTo>
                      <a:pt x="1547" y="2868"/>
                    </a:moveTo>
                    <a:cubicBezTo>
                      <a:pt x="1946" y="1597"/>
                      <a:pt x="1345" y="424"/>
                      <a:pt x="1" y="0"/>
                    </a:cubicBezTo>
                  </a:path>
                </a:pathLst>
              </a:custGeom>
              <a:noFill/>
              <a:ln cap="rnd" cmpd="sng" w="182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cience Subject for High School - 10th Grade: Atoms and the Periodic Table by Slidesgo">
  <a:themeElements>
    <a:clrScheme name="Simple Light">
      <a:dk1>
        <a:srgbClr val="000000"/>
      </a:dk1>
      <a:lt1>
        <a:srgbClr val="CBDDEF"/>
      </a:lt1>
      <a:dk2>
        <a:srgbClr val="FFB000"/>
      </a:dk2>
      <a:lt2>
        <a:srgbClr val="47B8EA"/>
      </a:lt2>
      <a:accent1>
        <a:srgbClr val="3394BE"/>
      </a:accent1>
      <a:accent2>
        <a:srgbClr val="00965F"/>
      </a:accent2>
      <a:accent3>
        <a:srgbClr val="FDDF78"/>
      </a:accent3>
      <a:accent4>
        <a:srgbClr val="BE33BA"/>
      </a:accent4>
      <a:accent5>
        <a:srgbClr val="7DDBAE"/>
      </a:accent5>
      <a:accent6>
        <a:srgbClr val="FF6579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